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Aileron" charset="1" panose="00000500000000000000"/>
      <p:regular r:id="rId9"/>
    </p:embeddedFont>
    <p:embeddedFont>
      <p:font typeface="Aileron Heavy" charset="1" panose="00000A00000000000000"/>
      <p:regular r:id="rId10"/>
    </p:embeddedFont>
    <p:embeddedFont>
      <p:font typeface="Aileron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641242" y="6717243"/>
            <a:ext cx="1144780" cy="3266685"/>
            <a:chOff x="0" y="0"/>
            <a:chExt cx="301506" cy="860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506" cy="860362"/>
            </a:xfrm>
            <a:custGeom>
              <a:avLst/>
              <a:gdLst/>
              <a:ahLst/>
              <a:cxnLst/>
              <a:rect r="r" b="b" t="t" l="l"/>
              <a:pathLst>
                <a:path h="860362" w="301506">
                  <a:moveTo>
                    <a:pt x="0" y="0"/>
                  </a:moveTo>
                  <a:lnTo>
                    <a:pt x="301506" y="0"/>
                  </a:lnTo>
                  <a:lnTo>
                    <a:pt x="301506" y="860362"/>
                  </a:lnTo>
                  <a:lnTo>
                    <a:pt x="0" y="860362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01506" cy="917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190177" y="1498140"/>
            <a:ext cx="9300309" cy="10569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22048" y="6608782"/>
            <a:ext cx="2756361" cy="3421973"/>
            <a:chOff x="0" y="0"/>
            <a:chExt cx="3675148" cy="4562630"/>
          </a:xfrm>
        </p:grpSpPr>
        <p:grpSp>
          <p:nvGrpSpPr>
            <p:cNvPr name="Group 7" id="7"/>
            <p:cNvGrpSpPr/>
            <p:nvPr/>
          </p:nvGrpSpPr>
          <p:grpSpPr>
            <a:xfrm rot="5400000">
              <a:off x="-1151211" y="1151211"/>
              <a:ext cx="4562630" cy="2260208"/>
              <a:chOff x="0" y="0"/>
              <a:chExt cx="653128" cy="323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53128" cy="323543"/>
              </a:xfrm>
              <a:custGeom>
                <a:avLst/>
                <a:gdLst/>
                <a:ahLst/>
                <a:cxnLst/>
                <a:rect r="r" b="b" t="t" l="l"/>
                <a:pathLst>
                  <a:path h="323543" w="653128">
                    <a:moveTo>
                      <a:pt x="217827" y="304474"/>
                    </a:moveTo>
                    <a:cubicBezTo>
                      <a:pt x="251311" y="315987"/>
                      <a:pt x="289378" y="323543"/>
                      <a:pt x="326740" y="323543"/>
                    </a:cubicBezTo>
                    <a:cubicBezTo>
                      <a:pt x="364103" y="323543"/>
                      <a:pt x="400055" y="317066"/>
                      <a:pt x="433186" y="305552"/>
                    </a:cubicBezTo>
                    <a:cubicBezTo>
                      <a:pt x="433892" y="305192"/>
                      <a:pt x="434596" y="305192"/>
                      <a:pt x="435301" y="304833"/>
                    </a:cubicBezTo>
                    <a:cubicBezTo>
                      <a:pt x="559723" y="258778"/>
                      <a:pt x="651366" y="137164"/>
                      <a:pt x="653128" y="5908"/>
                    </a:cubicBezTo>
                    <a:lnTo>
                      <a:pt x="653128" y="0"/>
                    </a:lnTo>
                    <a:lnTo>
                      <a:pt x="0" y="0"/>
                    </a:lnTo>
                    <a:lnTo>
                      <a:pt x="0" y="5904"/>
                    </a:lnTo>
                    <a:cubicBezTo>
                      <a:pt x="1762" y="137883"/>
                      <a:pt x="91995" y="259498"/>
                      <a:pt x="217827" y="304474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3EDAD8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653128" cy="2536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148775" y="101600"/>
              <a:ext cx="1526374" cy="4355580"/>
              <a:chOff x="0" y="0"/>
              <a:chExt cx="301506" cy="8603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506" cy="860362"/>
              </a:xfrm>
              <a:custGeom>
                <a:avLst/>
                <a:gdLst/>
                <a:ahLst/>
                <a:cxnLst/>
                <a:rect r="r" b="b" t="t" l="l"/>
                <a:pathLst>
                  <a:path h="860362" w="301506">
                    <a:moveTo>
                      <a:pt x="0" y="0"/>
                    </a:moveTo>
                    <a:lnTo>
                      <a:pt x="301506" y="0"/>
                    </a:lnTo>
                    <a:lnTo>
                      <a:pt x="301506" y="860362"/>
                    </a:lnTo>
                    <a:lnTo>
                      <a:pt x="0" y="860362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01506" cy="9175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AutoShape 13" id="13"/>
          <p:cNvSpPr/>
          <p:nvPr/>
        </p:nvSpPr>
        <p:spPr>
          <a:xfrm>
            <a:off x="3062415" y="9990168"/>
            <a:ext cx="12658763" cy="6996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H="true">
            <a:off x="8353255" y="3593230"/>
            <a:ext cx="148627" cy="81736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1" id="21"/>
          <p:cNvSpPr/>
          <p:nvPr/>
        </p:nvSpPr>
        <p:spPr>
          <a:xfrm>
            <a:off x="9337120" y="3585736"/>
            <a:ext cx="355481" cy="835212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2" id="22"/>
          <p:cNvGrpSpPr/>
          <p:nvPr/>
        </p:nvGrpSpPr>
        <p:grpSpPr>
          <a:xfrm rot="0">
            <a:off x="7579971" y="2337384"/>
            <a:ext cx="3024846" cy="1256632"/>
            <a:chOff x="0" y="0"/>
            <a:chExt cx="796667" cy="33096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96667" cy="330965"/>
            </a:xfrm>
            <a:custGeom>
              <a:avLst/>
              <a:gdLst/>
              <a:ahLst/>
              <a:cxnLst/>
              <a:rect r="r" b="b" t="t" l="l"/>
              <a:pathLst>
                <a:path h="330965" w="796667">
                  <a:moveTo>
                    <a:pt x="0" y="0"/>
                  </a:moveTo>
                  <a:lnTo>
                    <a:pt x="796667" y="0"/>
                  </a:lnTo>
                  <a:lnTo>
                    <a:pt x="796667" y="330965"/>
                  </a:lnTo>
                  <a:lnTo>
                    <a:pt x="0" y="330965"/>
                  </a:lnTo>
                  <a:close/>
                </a:path>
              </a:pathLst>
            </a:custGeom>
            <a:solidFill>
              <a:srgbClr val="19191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796667" cy="407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49"/>
                </a:lnSpc>
              </a:pPr>
              <a:r>
                <a:rPr lang="en-US" sz="2699" spc="8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MASTER TABLE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7564902" y="2375484"/>
            <a:ext cx="3024846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10604233" y="2315903"/>
            <a:ext cx="583" cy="1250071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9077325" y="4466793"/>
            <a:ext cx="328031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LAWYER MASTER DB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971472" y="4327134"/>
            <a:ext cx="4029208" cy="2731252"/>
            <a:chOff x="0" y="0"/>
            <a:chExt cx="5372278" cy="3641670"/>
          </a:xfrm>
        </p:grpSpPr>
        <p:sp>
          <p:nvSpPr>
            <p:cNvPr name="AutoShape 29" id="29"/>
            <p:cNvSpPr/>
            <p:nvPr/>
          </p:nvSpPr>
          <p:spPr>
            <a:xfrm flipH="true">
              <a:off x="1158480" y="709"/>
              <a:ext cx="50800" cy="3640252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0" id="30"/>
            <p:cNvSpPr txBox="true"/>
            <p:nvPr/>
          </p:nvSpPr>
          <p:spPr>
            <a:xfrm rot="0">
              <a:off x="998529" y="205263"/>
              <a:ext cx="43737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MASTER DB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006018" y="854084"/>
              <a:ext cx="4195949" cy="426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100">
                  <a:solidFill>
                    <a:srgbClr val="3EDAD8"/>
                  </a:solidFill>
                  <a:latin typeface="Aileron"/>
                  <a:ea typeface="Aileron"/>
                  <a:cs typeface="Aileron"/>
                  <a:sym typeface="Aileron"/>
                </a:rPr>
                <a:t>DETAILS ABOUT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006018" y="1436802"/>
              <a:ext cx="4195949" cy="2129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ALL THE POLICE STATION ID’S THROUGHOUT ALL THE STATES</a:t>
              </a:r>
            </a:p>
          </p:txBody>
        </p:sp>
        <p:sp>
          <p:nvSpPr>
            <p:cNvPr name="AutoShape 33" id="33"/>
            <p:cNvSpPr/>
            <p:nvPr/>
          </p:nvSpPr>
          <p:spPr>
            <a:xfrm>
              <a:off x="1209280" y="789706"/>
              <a:ext cx="395224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>
              <a:off x="1209280" y="84820"/>
              <a:ext cx="395224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 flipH="true">
              <a:off x="0" y="1797113"/>
              <a:ext cx="1107684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oval" len="lg" w="lg"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9210675" y="5071719"/>
            <a:ext cx="3146962" cy="2012950"/>
            <a:chOff x="0" y="0"/>
            <a:chExt cx="4195949" cy="2683933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-28575"/>
              <a:ext cx="4195949" cy="426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100">
                  <a:solidFill>
                    <a:srgbClr val="3EDAD8"/>
                  </a:solidFill>
                  <a:latin typeface="Aileron"/>
                  <a:ea typeface="Aileron"/>
                  <a:cs typeface="Aileron"/>
                  <a:sym typeface="Aileron"/>
                </a:rPr>
                <a:t>DETAILS ABOUT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554143"/>
              <a:ext cx="4195949" cy="2129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ALL THE COURT HOUSE’S THROUGHOUT ALL THE STATES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>
            <a:off x="9302063" y="4919413"/>
            <a:ext cx="2964185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>
            <a:off x="8766421" y="4380971"/>
            <a:ext cx="38100" cy="2730189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H="true">
            <a:off x="9220196" y="4480597"/>
            <a:ext cx="38100" cy="2730189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12199896" y="4421480"/>
            <a:ext cx="38100" cy="2730189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5802235" y="7040178"/>
            <a:ext cx="2964185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9258296" y="4459580"/>
            <a:ext cx="2964185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9235388" y="7149260"/>
            <a:ext cx="2964185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flipH="true" flipV="true">
            <a:off x="7570227" y="2343927"/>
            <a:ext cx="583" cy="1250071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V="true">
            <a:off x="7564902" y="3575634"/>
            <a:ext cx="3024846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12220568" y="5636869"/>
            <a:ext cx="830763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6452061" y="-882756"/>
            <a:ext cx="3146962" cy="969010"/>
            <a:chOff x="0" y="0"/>
            <a:chExt cx="4195949" cy="129201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3EDAD8"/>
                  </a:solidFill>
                  <a:latin typeface="Aileron"/>
                  <a:ea typeface="Aileron"/>
                  <a:cs typeface="Aileron"/>
                  <a:sym typeface="Aileron"/>
                </a:rPr>
                <a:t>7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0052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Launch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422048" y="3067300"/>
            <a:ext cx="328031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</a:p>
        </p:txBody>
      </p:sp>
      <p:grpSp>
        <p:nvGrpSpPr>
          <p:cNvPr name="Group 53" id="53"/>
          <p:cNvGrpSpPr/>
          <p:nvPr/>
        </p:nvGrpSpPr>
        <p:grpSpPr>
          <a:xfrm rot="0">
            <a:off x="1237351" y="944043"/>
            <a:ext cx="12246346" cy="1030605"/>
            <a:chOff x="0" y="0"/>
            <a:chExt cx="16328461" cy="1374140"/>
          </a:xfrm>
        </p:grpSpPr>
        <p:sp>
          <p:nvSpPr>
            <p:cNvPr name="TextBox 54" id="54"/>
            <p:cNvSpPr txBox="true"/>
            <p:nvPr/>
          </p:nvSpPr>
          <p:spPr>
            <a:xfrm rot="0">
              <a:off x="0" y="-38100"/>
              <a:ext cx="16328461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79"/>
                </a:lnSpc>
              </a:pPr>
              <a:r>
                <a:rPr lang="en-US" sz="3599" spc="107" b="true">
                  <a:solidFill>
                    <a:srgbClr val="3EDAD8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IPC-Nexus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0" y="882650"/>
              <a:ext cx="16328461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ER-DIAGRAM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623124" y="2889500"/>
            <a:ext cx="3161937" cy="658141"/>
            <a:chOff x="0" y="0"/>
            <a:chExt cx="4215916" cy="877522"/>
          </a:xfrm>
        </p:grpSpPr>
        <p:sp>
          <p:nvSpPr>
            <p:cNvPr name="TextBox 57" id="57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STATION</a:t>
              </a:r>
            </a:p>
          </p:txBody>
        </p:sp>
        <p:sp>
          <p:nvSpPr>
            <p:cNvPr name="AutoShape 58" id="58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0" id="60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1" id="61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2" id="62"/>
          <p:cNvGrpSpPr/>
          <p:nvPr/>
        </p:nvGrpSpPr>
        <p:grpSpPr>
          <a:xfrm rot="0">
            <a:off x="623124" y="4061678"/>
            <a:ext cx="3161937" cy="658141"/>
            <a:chOff x="0" y="0"/>
            <a:chExt cx="4215916" cy="877522"/>
          </a:xfrm>
        </p:grpSpPr>
        <p:sp>
          <p:nvSpPr>
            <p:cNvPr name="TextBox 63" id="63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STATION</a:t>
              </a:r>
            </a:p>
          </p:txBody>
        </p:sp>
        <p:sp>
          <p:nvSpPr>
            <p:cNvPr name="AutoShape 64" id="64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5" id="65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6" id="66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7" id="67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8" id="68"/>
          <p:cNvGrpSpPr/>
          <p:nvPr/>
        </p:nvGrpSpPr>
        <p:grpSpPr>
          <a:xfrm rot="0">
            <a:off x="623124" y="5290929"/>
            <a:ext cx="3161937" cy="658141"/>
            <a:chOff x="0" y="0"/>
            <a:chExt cx="4215916" cy="877522"/>
          </a:xfrm>
        </p:grpSpPr>
        <p:sp>
          <p:nvSpPr>
            <p:cNvPr name="TextBox 69" id="69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STATION</a:t>
              </a:r>
            </a:p>
          </p:txBody>
        </p:sp>
        <p:sp>
          <p:nvSpPr>
            <p:cNvPr name="AutoShape 70" id="70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1" id="71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2" id="72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3" id="73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4" id="74"/>
          <p:cNvGrpSpPr/>
          <p:nvPr/>
        </p:nvGrpSpPr>
        <p:grpSpPr>
          <a:xfrm rot="0">
            <a:off x="14235667" y="2795379"/>
            <a:ext cx="3161937" cy="658141"/>
            <a:chOff x="0" y="0"/>
            <a:chExt cx="4215916" cy="877522"/>
          </a:xfrm>
        </p:grpSpPr>
        <p:sp>
          <p:nvSpPr>
            <p:cNvPr name="TextBox 75" id="75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COURT HOUSE</a:t>
              </a:r>
            </a:p>
          </p:txBody>
        </p:sp>
        <p:sp>
          <p:nvSpPr>
            <p:cNvPr name="AutoShape 76" id="76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7" id="77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8" id="78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9" id="79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0" id="80"/>
          <p:cNvGrpSpPr/>
          <p:nvPr/>
        </p:nvGrpSpPr>
        <p:grpSpPr>
          <a:xfrm rot="0">
            <a:off x="14310042" y="3998595"/>
            <a:ext cx="3161937" cy="658141"/>
            <a:chOff x="0" y="0"/>
            <a:chExt cx="4215916" cy="877522"/>
          </a:xfrm>
        </p:grpSpPr>
        <p:sp>
          <p:nvSpPr>
            <p:cNvPr name="TextBox 81" id="81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COURT HOUSE</a:t>
              </a:r>
            </a:p>
          </p:txBody>
        </p:sp>
        <p:sp>
          <p:nvSpPr>
            <p:cNvPr name="AutoShape 82" id="82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3" id="83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4" id="84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5" id="85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6" id="86"/>
          <p:cNvGrpSpPr/>
          <p:nvPr/>
        </p:nvGrpSpPr>
        <p:grpSpPr>
          <a:xfrm rot="0">
            <a:off x="14310042" y="5307798"/>
            <a:ext cx="3161937" cy="658141"/>
            <a:chOff x="0" y="0"/>
            <a:chExt cx="4215916" cy="877522"/>
          </a:xfrm>
        </p:grpSpPr>
        <p:sp>
          <p:nvSpPr>
            <p:cNvPr name="TextBox 87" id="87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COURT HOUSE</a:t>
              </a:r>
            </a:p>
          </p:txBody>
        </p:sp>
        <p:sp>
          <p:nvSpPr>
            <p:cNvPr name="AutoShape 88" id="88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9" id="89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0" id="90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1" id="91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92" id="92"/>
          <p:cNvSpPr/>
          <p:nvPr/>
        </p:nvSpPr>
        <p:spPr>
          <a:xfrm>
            <a:off x="3710514" y="3180471"/>
            <a:ext cx="830763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93" id="93"/>
          <p:cNvSpPr/>
          <p:nvPr/>
        </p:nvSpPr>
        <p:spPr>
          <a:xfrm>
            <a:off x="3710514" y="4410590"/>
            <a:ext cx="830763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94" id="94"/>
          <p:cNvSpPr/>
          <p:nvPr/>
        </p:nvSpPr>
        <p:spPr>
          <a:xfrm>
            <a:off x="3710514" y="5605644"/>
            <a:ext cx="830763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95" id="95"/>
          <p:cNvSpPr/>
          <p:nvPr/>
        </p:nvSpPr>
        <p:spPr>
          <a:xfrm flipH="true">
            <a:off x="13404903" y="3124450"/>
            <a:ext cx="830763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96" id="96"/>
          <p:cNvSpPr/>
          <p:nvPr/>
        </p:nvSpPr>
        <p:spPr>
          <a:xfrm flipH="true">
            <a:off x="13483697" y="5620000"/>
            <a:ext cx="830763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97" id="97"/>
          <p:cNvSpPr/>
          <p:nvPr/>
        </p:nvSpPr>
        <p:spPr>
          <a:xfrm flipH="true">
            <a:off x="13466713" y="4327665"/>
            <a:ext cx="830763" cy="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98" id="98"/>
          <p:cNvGrpSpPr/>
          <p:nvPr/>
        </p:nvGrpSpPr>
        <p:grpSpPr>
          <a:xfrm rot="0">
            <a:off x="3062204" y="9116318"/>
            <a:ext cx="3161937" cy="658141"/>
            <a:chOff x="0" y="0"/>
            <a:chExt cx="4215916" cy="877522"/>
          </a:xfrm>
        </p:grpSpPr>
        <p:sp>
          <p:nvSpPr>
            <p:cNvPr name="TextBox 99" id="99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CIVILLIAN ID</a:t>
              </a:r>
            </a:p>
          </p:txBody>
        </p:sp>
        <p:sp>
          <p:nvSpPr>
            <p:cNvPr name="AutoShape 100" id="100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1" id="101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2" id="102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3" id="103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4" id="104"/>
          <p:cNvGrpSpPr/>
          <p:nvPr/>
        </p:nvGrpSpPr>
        <p:grpSpPr>
          <a:xfrm rot="0">
            <a:off x="7223909" y="9097268"/>
            <a:ext cx="3161937" cy="658141"/>
            <a:chOff x="0" y="0"/>
            <a:chExt cx="4215916" cy="877522"/>
          </a:xfrm>
        </p:grpSpPr>
        <p:sp>
          <p:nvSpPr>
            <p:cNvPr name="TextBox 105" id="105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OFFICER ID</a:t>
              </a:r>
            </a:p>
          </p:txBody>
        </p:sp>
        <p:sp>
          <p:nvSpPr>
            <p:cNvPr name="AutoShape 106" id="106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7" id="107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8" id="108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9" id="109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0" id="110"/>
          <p:cNvGrpSpPr/>
          <p:nvPr/>
        </p:nvGrpSpPr>
        <p:grpSpPr>
          <a:xfrm rot="0">
            <a:off x="11385971" y="9049643"/>
            <a:ext cx="3161937" cy="658141"/>
            <a:chOff x="0" y="0"/>
            <a:chExt cx="4215916" cy="877522"/>
          </a:xfrm>
        </p:grpSpPr>
        <p:sp>
          <p:nvSpPr>
            <p:cNvPr name="TextBox 111" id="111"/>
            <p:cNvSpPr txBox="true"/>
            <p:nvPr/>
          </p:nvSpPr>
          <p:spPr>
            <a:xfrm rot="0">
              <a:off x="19967" y="164441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LAWYER ID</a:t>
              </a:r>
            </a:p>
          </p:txBody>
        </p:sp>
        <p:sp>
          <p:nvSpPr>
            <p:cNvPr name="AutoShape 112" id="112"/>
            <p:cNvSpPr/>
            <p:nvPr/>
          </p:nvSpPr>
          <p:spPr>
            <a:xfrm flipV="true">
              <a:off x="50800" y="8267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3" id="113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4" id="114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5" id="115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6" id="116"/>
          <p:cNvGrpSpPr/>
          <p:nvPr/>
        </p:nvGrpSpPr>
        <p:grpSpPr>
          <a:xfrm rot="-5400000">
            <a:off x="14839039" y="7536499"/>
            <a:ext cx="3421973" cy="1695156"/>
            <a:chOff x="0" y="0"/>
            <a:chExt cx="653128" cy="323543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53128" cy="323543"/>
            </a:xfrm>
            <a:custGeom>
              <a:avLst/>
              <a:gdLst/>
              <a:ahLst/>
              <a:cxnLst/>
              <a:rect r="r" b="b" t="t" l="l"/>
              <a:pathLst>
                <a:path h="323543" w="653128">
                  <a:moveTo>
                    <a:pt x="217827" y="304474"/>
                  </a:moveTo>
                  <a:cubicBezTo>
                    <a:pt x="251311" y="315987"/>
                    <a:pt x="289378" y="323543"/>
                    <a:pt x="326740" y="323543"/>
                  </a:cubicBezTo>
                  <a:cubicBezTo>
                    <a:pt x="364103" y="323543"/>
                    <a:pt x="400055" y="317066"/>
                    <a:pt x="433186" y="305552"/>
                  </a:cubicBezTo>
                  <a:cubicBezTo>
                    <a:pt x="433892" y="305192"/>
                    <a:pt x="434596" y="305192"/>
                    <a:pt x="435301" y="304833"/>
                  </a:cubicBezTo>
                  <a:cubicBezTo>
                    <a:pt x="559723" y="258778"/>
                    <a:pt x="651366" y="137164"/>
                    <a:pt x="653128" y="5908"/>
                  </a:cubicBezTo>
                  <a:lnTo>
                    <a:pt x="653128" y="0"/>
                  </a:lnTo>
                  <a:lnTo>
                    <a:pt x="0" y="0"/>
                  </a:lnTo>
                  <a:lnTo>
                    <a:pt x="0" y="5904"/>
                  </a:lnTo>
                  <a:cubicBezTo>
                    <a:pt x="1762" y="137883"/>
                    <a:pt x="91995" y="259498"/>
                    <a:pt x="217827" y="3044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EDAD8"/>
              </a:solidFill>
              <a:prstDash val="solid"/>
              <a:miter/>
            </a:ln>
          </p:spPr>
        </p:sp>
        <p:sp>
          <p:nvSpPr>
            <p:cNvPr name="TextBox 118" id="118"/>
            <p:cNvSpPr txBox="true"/>
            <p:nvPr/>
          </p:nvSpPr>
          <p:spPr>
            <a:xfrm>
              <a:off x="0" y="-57150"/>
              <a:ext cx="653128" cy="253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14641242" y="6750734"/>
            <a:ext cx="1175688" cy="3266685"/>
            <a:chOff x="0" y="0"/>
            <a:chExt cx="309646" cy="860362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309646" cy="860362"/>
            </a:xfrm>
            <a:custGeom>
              <a:avLst/>
              <a:gdLst/>
              <a:ahLst/>
              <a:cxnLst/>
              <a:rect r="r" b="b" t="t" l="l"/>
              <a:pathLst>
                <a:path h="860362" w="309646">
                  <a:moveTo>
                    <a:pt x="0" y="0"/>
                  </a:moveTo>
                  <a:lnTo>
                    <a:pt x="309646" y="0"/>
                  </a:lnTo>
                  <a:lnTo>
                    <a:pt x="309646" y="860362"/>
                  </a:lnTo>
                  <a:lnTo>
                    <a:pt x="0" y="860362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0" y="-57150"/>
              <a:ext cx="309646" cy="917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2749465" y="8449568"/>
            <a:ext cx="12922421" cy="485775"/>
            <a:chOff x="0" y="0"/>
            <a:chExt cx="17229894" cy="647700"/>
          </a:xfrm>
        </p:grpSpPr>
        <p:sp>
          <p:nvSpPr>
            <p:cNvPr name="AutoShape 123" id="123"/>
            <p:cNvSpPr/>
            <p:nvPr/>
          </p:nvSpPr>
          <p:spPr>
            <a:xfrm>
              <a:off x="0" y="50800"/>
              <a:ext cx="1722972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4" id="124"/>
            <p:cNvSpPr/>
            <p:nvPr/>
          </p:nvSpPr>
          <p:spPr>
            <a:xfrm>
              <a:off x="173" y="304800"/>
              <a:ext cx="1722972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5" id="125"/>
            <p:cNvSpPr/>
            <p:nvPr/>
          </p:nvSpPr>
          <p:spPr>
            <a:xfrm>
              <a:off x="173" y="596900"/>
              <a:ext cx="1722972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6" id="126"/>
          <p:cNvGrpSpPr/>
          <p:nvPr/>
        </p:nvGrpSpPr>
        <p:grpSpPr>
          <a:xfrm rot="0">
            <a:off x="4266005" y="7591401"/>
            <a:ext cx="3916271" cy="658141"/>
            <a:chOff x="0" y="0"/>
            <a:chExt cx="5221695" cy="877522"/>
          </a:xfrm>
        </p:grpSpPr>
        <p:sp>
          <p:nvSpPr>
            <p:cNvPr name="TextBox 127" id="127"/>
            <p:cNvSpPr txBox="true"/>
            <p:nvPr/>
          </p:nvSpPr>
          <p:spPr>
            <a:xfrm rot="0">
              <a:off x="19967" y="164441"/>
              <a:ext cx="1417168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PM_ID</a:t>
              </a:r>
            </a:p>
          </p:txBody>
        </p:sp>
        <p:sp>
          <p:nvSpPr>
            <p:cNvPr name="AutoShape 128" id="128"/>
            <p:cNvSpPr/>
            <p:nvPr/>
          </p:nvSpPr>
          <p:spPr>
            <a:xfrm>
              <a:off x="50800" y="826722"/>
              <a:ext cx="516031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9" id="129"/>
            <p:cNvSpPr/>
            <p:nvPr/>
          </p:nvSpPr>
          <p:spPr>
            <a:xfrm>
              <a:off x="50800" y="50800"/>
              <a:ext cx="516031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0" id="130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1" id="131"/>
            <p:cNvSpPr/>
            <p:nvPr/>
          </p:nvSpPr>
          <p:spPr>
            <a:xfrm>
              <a:off x="5170895" y="6571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2" id="132"/>
            <p:cNvSpPr/>
            <p:nvPr/>
          </p:nvSpPr>
          <p:spPr>
            <a:xfrm>
              <a:off x="1437135" y="6571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3" id="133"/>
            <p:cNvSpPr txBox="true"/>
            <p:nvPr/>
          </p:nvSpPr>
          <p:spPr>
            <a:xfrm rot="0">
              <a:off x="1507906" y="164441"/>
              <a:ext cx="1222197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STATE</a:t>
              </a:r>
            </a:p>
          </p:txBody>
        </p:sp>
        <p:sp>
          <p:nvSpPr>
            <p:cNvPr name="AutoShape 134" id="134"/>
            <p:cNvSpPr/>
            <p:nvPr/>
          </p:nvSpPr>
          <p:spPr>
            <a:xfrm>
              <a:off x="285710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5" id="135"/>
            <p:cNvSpPr txBox="true"/>
            <p:nvPr/>
          </p:nvSpPr>
          <p:spPr>
            <a:xfrm rot="0">
              <a:off x="2933302" y="164441"/>
              <a:ext cx="218679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AREA-CODE</a:t>
              </a: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0279861" y="7618395"/>
            <a:ext cx="3916271" cy="658141"/>
            <a:chOff x="0" y="0"/>
            <a:chExt cx="5221695" cy="877522"/>
          </a:xfrm>
        </p:grpSpPr>
        <p:sp>
          <p:nvSpPr>
            <p:cNvPr name="TextBox 137" id="137"/>
            <p:cNvSpPr txBox="true"/>
            <p:nvPr/>
          </p:nvSpPr>
          <p:spPr>
            <a:xfrm rot="0">
              <a:off x="19967" y="164441"/>
              <a:ext cx="1417168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LM_ID</a:t>
              </a:r>
            </a:p>
          </p:txBody>
        </p:sp>
        <p:sp>
          <p:nvSpPr>
            <p:cNvPr name="AutoShape 138" id="138"/>
            <p:cNvSpPr/>
            <p:nvPr/>
          </p:nvSpPr>
          <p:spPr>
            <a:xfrm>
              <a:off x="50800" y="826722"/>
              <a:ext cx="516031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9" id="139"/>
            <p:cNvSpPr/>
            <p:nvPr/>
          </p:nvSpPr>
          <p:spPr>
            <a:xfrm>
              <a:off x="50800" y="50800"/>
              <a:ext cx="516031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0" id="140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1" id="141"/>
            <p:cNvSpPr/>
            <p:nvPr/>
          </p:nvSpPr>
          <p:spPr>
            <a:xfrm>
              <a:off x="5170895" y="6571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2" id="142"/>
            <p:cNvSpPr/>
            <p:nvPr/>
          </p:nvSpPr>
          <p:spPr>
            <a:xfrm>
              <a:off x="1437135" y="6571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3" id="143"/>
            <p:cNvSpPr txBox="true"/>
            <p:nvPr/>
          </p:nvSpPr>
          <p:spPr>
            <a:xfrm rot="0">
              <a:off x="1507906" y="164441"/>
              <a:ext cx="1222197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STATE</a:t>
              </a:r>
            </a:p>
          </p:txBody>
        </p:sp>
        <p:sp>
          <p:nvSpPr>
            <p:cNvPr name="AutoShape 144" id="144"/>
            <p:cNvSpPr/>
            <p:nvPr/>
          </p:nvSpPr>
          <p:spPr>
            <a:xfrm>
              <a:off x="285710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5" id="145"/>
            <p:cNvSpPr txBox="true"/>
            <p:nvPr/>
          </p:nvSpPr>
          <p:spPr>
            <a:xfrm rot="0">
              <a:off x="2933302" y="164441"/>
              <a:ext cx="218679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AREA-CODE</a:t>
              </a:r>
            </a:p>
          </p:txBody>
        </p:sp>
      </p:grpSp>
      <p:sp>
        <p:nvSpPr>
          <p:cNvPr name="AutoShape 146" id="146"/>
          <p:cNvSpPr/>
          <p:nvPr/>
        </p:nvSpPr>
        <p:spPr>
          <a:xfrm>
            <a:off x="11079285" y="7210786"/>
            <a:ext cx="145263" cy="364944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47" id="147"/>
          <p:cNvSpPr/>
          <p:nvPr/>
        </p:nvSpPr>
        <p:spPr>
          <a:xfrm flipH="true">
            <a:off x="6800103" y="7125703"/>
            <a:ext cx="149931" cy="363051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4981"/>
            <a:ext cx="18294541" cy="6563688"/>
            <a:chOff x="0" y="0"/>
            <a:chExt cx="24392722" cy="875158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7190709" y="4769307"/>
              <a:ext cx="5805060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Bangalore Indiranagar Branch</a:t>
              </a:r>
            </a:p>
          </p:txBody>
        </p:sp>
        <p:sp>
          <p:nvSpPr>
            <p:cNvPr name="AutoShape 4" id="4"/>
            <p:cNvSpPr/>
            <p:nvPr/>
          </p:nvSpPr>
          <p:spPr>
            <a:xfrm flipV="true">
              <a:off x="7275009" y="5440801"/>
              <a:ext cx="5613540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7275009" y="4669959"/>
              <a:ext cx="5613540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7275009" y="4633521"/>
              <a:ext cx="0" cy="836374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12888549" y="4633521"/>
              <a:ext cx="0" cy="836374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420179" y="4769307"/>
              <a:ext cx="650020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Mumbai Goregoan Police Branch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V="true">
              <a:off x="558473" y="5435732"/>
              <a:ext cx="636190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V="true">
              <a:off x="558473" y="4659810"/>
              <a:ext cx="636190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558473" y="462215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6840249" y="462215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4902780" y="2168712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STATION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flipV="true">
              <a:off x="4933614" y="2830993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4933614" y="2055071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4933614" y="2017413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8915941" y="2017413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H="true">
              <a:off x="5097568" y="2912521"/>
              <a:ext cx="944955" cy="1351426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7696195" y="2927905"/>
              <a:ext cx="883067" cy="1336042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3563424" y="106190"/>
              <a:ext cx="6796268" cy="1583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b="true" sz="2199" spc="65" u="sng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Any POLICE BRANCH FOR EACH AREA CODE WITHIN EACH STATE IN INDIA</a:t>
              </a:r>
            </a:p>
          </p:txBody>
        </p:sp>
        <p:sp>
          <p:nvSpPr>
            <p:cNvPr name="AutoShape 21" id="21"/>
            <p:cNvSpPr/>
            <p:nvPr/>
          </p:nvSpPr>
          <p:spPr>
            <a:xfrm flipV="true">
              <a:off x="3563424" y="1769142"/>
              <a:ext cx="683924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3563424" y="50800"/>
              <a:ext cx="683924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3614224" y="17941"/>
              <a:ext cx="0" cy="1802001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10367320" y="17941"/>
              <a:ext cx="0" cy="1802001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5" id="25"/>
            <p:cNvSpPr txBox="true"/>
            <p:nvPr/>
          </p:nvSpPr>
          <p:spPr>
            <a:xfrm rot="0">
              <a:off x="19235623" y="4773451"/>
              <a:ext cx="5058313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Delhi High Court, New Delhi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3354385" y="4769307"/>
              <a:ext cx="5304103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Bombay High Court, Mumbai</a:t>
              </a:r>
            </a:p>
          </p:txBody>
        </p:sp>
        <p:sp>
          <p:nvSpPr>
            <p:cNvPr name="AutoShape 27" id="27"/>
            <p:cNvSpPr/>
            <p:nvPr/>
          </p:nvSpPr>
          <p:spPr>
            <a:xfrm>
              <a:off x="13348435" y="5435732"/>
              <a:ext cx="551876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V="true">
              <a:off x="13348435" y="4659810"/>
              <a:ext cx="551876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348435" y="462215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18819337" y="462215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1" id="31"/>
            <p:cNvSpPr txBox="true"/>
            <p:nvPr/>
          </p:nvSpPr>
          <p:spPr>
            <a:xfrm rot="0">
              <a:off x="16560513" y="218665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COURTS</a:t>
              </a:r>
            </a:p>
          </p:txBody>
        </p:sp>
        <p:sp>
          <p:nvSpPr>
            <p:cNvPr name="AutoShape 32" id="32"/>
            <p:cNvSpPr/>
            <p:nvPr/>
          </p:nvSpPr>
          <p:spPr>
            <a:xfrm flipV="true">
              <a:off x="16591347" y="2848934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 flipV="true">
              <a:off x="16591347" y="207301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>
              <a:off x="16591347" y="2035355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20573674" y="2035355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6" id="36"/>
            <p:cNvSpPr txBox="true"/>
            <p:nvPr/>
          </p:nvSpPr>
          <p:spPr>
            <a:xfrm rot="0">
              <a:off x="15221157" y="124132"/>
              <a:ext cx="6796268" cy="1583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b="true" sz="2199" spc="65" u="sng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ANY COURT BRANCH FOR EACH AREA CODE WITHIN EACH STATE IN INDIA</a:t>
              </a:r>
            </a:p>
          </p:txBody>
        </p:sp>
        <p:sp>
          <p:nvSpPr>
            <p:cNvPr name="AutoShape 37" id="37"/>
            <p:cNvSpPr/>
            <p:nvPr/>
          </p:nvSpPr>
          <p:spPr>
            <a:xfrm flipV="true">
              <a:off x="15221157" y="1787083"/>
              <a:ext cx="683924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 flipV="true">
              <a:off x="15221157" y="68741"/>
              <a:ext cx="683924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22025053" y="35883"/>
              <a:ext cx="0" cy="1802001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15269725" y="17941"/>
              <a:ext cx="0" cy="1802001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 flipH="true">
              <a:off x="16796922" y="2992345"/>
              <a:ext cx="944955" cy="1351426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9395549" y="3007728"/>
              <a:ext cx="883067" cy="1336042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AutoShape 43" id="43"/>
            <p:cNvSpPr/>
            <p:nvPr/>
          </p:nvSpPr>
          <p:spPr>
            <a:xfrm flipV="true">
              <a:off x="19187637" y="5427629"/>
              <a:ext cx="5202055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 flipV="true">
              <a:off x="19187637" y="4659626"/>
              <a:ext cx="5202055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19187637" y="4622352"/>
              <a:ext cx="0" cy="855559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24341922" y="4622352"/>
              <a:ext cx="0" cy="855559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7" id="47"/>
            <p:cNvSpPr txBox="true"/>
            <p:nvPr/>
          </p:nvSpPr>
          <p:spPr>
            <a:xfrm rot="0">
              <a:off x="467095" y="7745751"/>
              <a:ext cx="1086596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PS_ID</a:t>
              </a:r>
            </a:p>
          </p:txBody>
        </p:sp>
        <p:sp>
          <p:nvSpPr>
            <p:cNvPr name="AutoShape 48" id="48"/>
            <p:cNvSpPr/>
            <p:nvPr/>
          </p:nvSpPr>
          <p:spPr>
            <a:xfrm>
              <a:off x="301774" y="8408032"/>
              <a:ext cx="1155719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flipV="true">
              <a:off x="301774" y="7632111"/>
              <a:ext cx="1155719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>
              <a:off x="301774" y="7594453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>
              <a:off x="11808172" y="7594453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>
              <a:off x="1718791" y="7594453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3" id="53"/>
            <p:cNvSpPr txBox="true"/>
            <p:nvPr/>
          </p:nvSpPr>
          <p:spPr>
            <a:xfrm rot="0">
              <a:off x="1883891" y="7745751"/>
              <a:ext cx="2988776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STATION_NAME</a:t>
              </a:r>
            </a:p>
          </p:txBody>
        </p:sp>
        <p:sp>
          <p:nvSpPr>
            <p:cNvPr name="AutoShape 54" id="54"/>
            <p:cNvSpPr/>
            <p:nvPr/>
          </p:nvSpPr>
          <p:spPr>
            <a:xfrm>
              <a:off x="5037767" y="758788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5" id="55"/>
            <p:cNvSpPr txBox="true"/>
            <p:nvPr/>
          </p:nvSpPr>
          <p:spPr>
            <a:xfrm rot="0">
              <a:off x="5118292" y="7745751"/>
              <a:ext cx="2988776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STATION_CODE</a:t>
              </a:r>
            </a:p>
          </p:txBody>
        </p:sp>
        <p:sp>
          <p:nvSpPr>
            <p:cNvPr name="AutoShape 56" id="56"/>
            <p:cNvSpPr/>
            <p:nvPr/>
          </p:nvSpPr>
          <p:spPr>
            <a:xfrm>
              <a:off x="8157867" y="7594453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7" id="57"/>
            <p:cNvSpPr txBox="true"/>
            <p:nvPr/>
          </p:nvSpPr>
          <p:spPr>
            <a:xfrm rot="0">
              <a:off x="8234067" y="7745751"/>
              <a:ext cx="1273113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STATE</a:t>
              </a:r>
            </a:p>
          </p:txBody>
        </p:sp>
        <p:sp>
          <p:nvSpPr>
            <p:cNvPr name="AutoShape 58" id="58"/>
            <p:cNvSpPr/>
            <p:nvPr/>
          </p:nvSpPr>
          <p:spPr>
            <a:xfrm>
              <a:off x="9583381" y="758788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9" id="59"/>
            <p:cNvSpPr txBox="true"/>
            <p:nvPr/>
          </p:nvSpPr>
          <p:spPr>
            <a:xfrm rot="0">
              <a:off x="9708933" y="7745751"/>
              <a:ext cx="2150038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PM_ID(F.K)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3352106" y="6427675"/>
              <a:ext cx="6096385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STATION TABLE SYNTAX</a:t>
              </a:r>
            </a:p>
          </p:txBody>
        </p:sp>
        <p:sp>
          <p:nvSpPr>
            <p:cNvPr name="AutoShape 61" id="61"/>
            <p:cNvSpPr/>
            <p:nvPr/>
          </p:nvSpPr>
          <p:spPr>
            <a:xfrm>
              <a:off x="3173608" y="7089956"/>
              <a:ext cx="644801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2" id="62"/>
            <p:cNvSpPr/>
            <p:nvPr/>
          </p:nvSpPr>
          <p:spPr>
            <a:xfrm flipV="true">
              <a:off x="3173608" y="6314034"/>
              <a:ext cx="644801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3" id="63"/>
            <p:cNvSpPr/>
            <p:nvPr/>
          </p:nvSpPr>
          <p:spPr>
            <a:xfrm>
              <a:off x="3173608" y="6276376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4" id="64"/>
            <p:cNvSpPr/>
            <p:nvPr/>
          </p:nvSpPr>
          <p:spPr>
            <a:xfrm>
              <a:off x="9540407" y="6276376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5" id="65"/>
            <p:cNvSpPr/>
            <p:nvPr/>
          </p:nvSpPr>
          <p:spPr>
            <a:xfrm>
              <a:off x="50800" y="8700784"/>
              <a:ext cx="12211165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6" id="66"/>
            <p:cNvSpPr/>
            <p:nvPr/>
          </p:nvSpPr>
          <p:spPr>
            <a:xfrm>
              <a:off x="1452" y="6021283"/>
              <a:ext cx="12260513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7" id="67"/>
            <p:cNvSpPr/>
            <p:nvPr/>
          </p:nvSpPr>
          <p:spPr>
            <a:xfrm>
              <a:off x="50800" y="6021283"/>
              <a:ext cx="0" cy="272885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8" id="68"/>
            <p:cNvSpPr/>
            <p:nvPr/>
          </p:nvSpPr>
          <p:spPr>
            <a:xfrm>
              <a:off x="12205371" y="6021283"/>
              <a:ext cx="0" cy="2679502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9" id="69"/>
            <p:cNvSpPr txBox="true"/>
            <p:nvPr/>
          </p:nvSpPr>
          <p:spPr>
            <a:xfrm rot="0">
              <a:off x="15813330" y="6371603"/>
              <a:ext cx="6096385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COURT TABLE SYNTAX</a:t>
              </a:r>
            </a:p>
          </p:txBody>
        </p:sp>
        <p:sp>
          <p:nvSpPr>
            <p:cNvPr name="AutoShape 70" id="70"/>
            <p:cNvSpPr/>
            <p:nvPr/>
          </p:nvSpPr>
          <p:spPr>
            <a:xfrm>
              <a:off x="15634832" y="7033884"/>
              <a:ext cx="644801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1" id="71"/>
            <p:cNvSpPr/>
            <p:nvPr/>
          </p:nvSpPr>
          <p:spPr>
            <a:xfrm flipV="true">
              <a:off x="15634832" y="6257963"/>
              <a:ext cx="644801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2" id="72"/>
            <p:cNvSpPr/>
            <p:nvPr/>
          </p:nvSpPr>
          <p:spPr>
            <a:xfrm>
              <a:off x="15634832" y="6220305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3" id="73"/>
            <p:cNvSpPr/>
            <p:nvPr/>
          </p:nvSpPr>
          <p:spPr>
            <a:xfrm>
              <a:off x="22001630" y="6220305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4" id="74"/>
            <p:cNvSpPr txBox="true"/>
            <p:nvPr/>
          </p:nvSpPr>
          <p:spPr>
            <a:xfrm rot="0">
              <a:off x="12760280" y="7518903"/>
              <a:ext cx="3097471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BRANCH_NAME</a:t>
              </a:r>
            </a:p>
          </p:txBody>
        </p:sp>
        <p:sp>
          <p:nvSpPr>
            <p:cNvPr name="AutoShape 75" id="75"/>
            <p:cNvSpPr/>
            <p:nvPr/>
          </p:nvSpPr>
          <p:spPr>
            <a:xfrm>
              <a:off x="12760280" y="8181184"/>
              <a:ext cx="1117390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6" id="76"/>
            <p:cNvSpPr/>
            <p:nvPr/>
          </p:nvSpPr>
          <p:spPr>
            <a:xfrm flipV="true">
              <a:off x="12810468" y="7418404"/>
              <a:ext cx="11173906" cy="37658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7" id="77"/>
            <p:cNvSpPr/>
            <p:nvPr/>
          </p:nvSpPr>
          <p:spPr>
            <a:xfrm>
              <a:off x="12760280" y="7418404"/>
              <a:ext cx="0" cy="8135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8" id="78"/>
            <p:cNvSpPr/>
            <p:nvPr/>
          </p:nvSpPr>
          <p:spPr>
            <a:xfrm>
              <a:off x="23934187" y="7367604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9" id="79"/>
            <p:cNvSpPr/>
            <p:nvPr/>
          </p:nvSpPr>
          <p:spPr>
            <a:xfrm>
              <a:off x="15908552" y="7418404"/>
              <a:ext cx="0" cy="8135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0" id="80"/>
            <p:cNvSpPr txBox="true"/>
            <p:nvPr/>
          </p:nvSpPr>
          <p:spPr>
            <a:xfrm rot="0">
              <a:off x="15956786" y="7518903"/>
              <a:ext cx="3588204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COURT_LOCATION</a:t>
              </a:r>
            </a:p>
          </p:txBody>
        </p:sp>
        <p:sp>
          <p:nvSpPr>
            <p:cNvPr name="AutoShape 81" id="81"/>
            <p:cNvSpPr/>
            <p:nvPr/>
          </p:nvSpPr>
          <p:spPr>
            <a:xfrm>
              <a:off x="19595791" y="7361033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2" id="82"/>
            <p:cNvSpPr txBox="true"/>
            <p:nvPr/>
          </p:nvSpPr>
          <p:spPr>
            <a:xfrm rot="0">
              <a:off x="19646591" y="7518903"/>
              <a:ext cx="2065096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JUDICIARY</a:t>
              </a:r>
            </a:p>
          </p:txBody>
        </p:sp>
        <p:sp>
          <p:nvSpPr>
            <p:cNvPr name="AutoShape 83" id="83"/>
            <p:cNvSpPr/>
            <p:nvPr/>
          </p:nvSpPr>
          <p:spPr>
            <a:xfrm>
              <a:off x="21762487" y="7418404"/>
              <a:ext cx="0" cy="807009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4" id="84"/>
            <p:cNvSpPr txBox="true"/>
            <p:nvPr/>
          </p:nvSpPr>
          <p:spPr>
            <a:xfrm rot="0">
              <a:off x="21762487" y="7518903"/>
              <a:ext cx="2150038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LM_ID(F.K)</a:t>
              </a:r>
            </a:p>
          </p:txBody>
        </p:sp>
        <p:sp>
          <p:nvSpPr>
            <p:cNvPr name="AutoShape 85" id="85"/>
            <p:cNvSpPr/>
            <p:nvPr/>
          </p:nvSpPr>
          <p:spPr>
            <a:xfrm>
              <a:off x="12507125" y="8699332"/>
              <a:ext cx="1183076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6" id="86"/>
            <p:cNvSpPr/>
            <p:nvPr/>
          </p:nvSpPr>
          <p:spPr>
            <a:xfrm>
              <a:off x="12514145" y="6021283"/>
              <a:ext cx="1187857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7" id="87"/>
            <p:cNvSpPr/>
            <p:nvPr/>
          </p:nvSpPr>
          <p:spPr>
            <a:xfrm>
              <a:off x="12561956" y="6021283"/>
              <a:ext cx="0" cy="272885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8" id="88"/>
            <p:cNvSpPr/>
            <p:nvPr/>
          </p:nvSpPr>
          <p:spPr>
            <a:xfrm>
              <a:off x="24337891" y="6021283"/>
              <a:ext cx="0" cy="2679502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9" id="89"/>
          <p:cNvGrpSpPr/>
          <p:nvPr/>
        </p:nvGrpSpPr>
        <p:grpSpPr>
          <a:xfrm rot="0">
            <a:off x="3632262" y="7149905"/>
            <a:ext cx="10653556" cy="2383417"/>
            <a:chOff x="0" y="0"/>
            <a:chExt cx="14204741" cy="3177889"/>
          </a:xfrm>
        </p:grpSpPr>
        <p:sp>
          <p:nvSpPr>
            <p:cNvPr name="TextBox 90" id="90"/>
            <p:cNvSpPr txBox="true"/>
            <p:nvPr/>
          </p:nvSpPr>
          <p:spPr>
            <a:xfrm rot="0">
              <a:off x="311471" y="156713"/>
              <a:ext cx="13689298" cy="14319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b="true" sz="2999" spc="8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NOW THESE TO SUB-TABLES WOULD BE LINKED TO THESE FOLLOWING TABLES</a:t>
              </a:r>
            </a:p>
          </p:txBody>
        </p:sp>
        <p:sp>
          <p:nvSpPr>
            <p:cNvPr name="AutoShape 91" id="91"/>
            <p:cNvSpPr/>
            <p:nvPr/>
          </p:nvSpPr>
          <p:spPr>
            <a:xfrm flipV="true">
              <a:off x="50800" y="1726282"/>
              <a:ext cx="14097367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2" id="92"/>
            <p:cNvSpPr/>
            <p:nvPr/>
          </p:nvSpPr>
          <p:spPr>
            <a:xfrm flipV="true">
              <a:off x="50800" y="50800"/>
              <a:ext cx="14153847" cy="26057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3" id="93"/>
            <p:cNvSpPr/>
            <p:nvPr/>
          </p:nvSpPr>
          <p:spPr>
            <a:xfrm>
              <a:off x="50800" y="18996"/>
              <a:ext cx="0" cy="17612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4" id="94"/>
            <p:cNvSpPr/>
            <p:nvPr/>
          </p:nvSpPr>
          <p:spPr>
            <a:xfrm>
              <a:off x="14148167" y="50800"/>
              <a:ext cx="0" cy="1729477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5" id="95"/>
            <p:cNvSpPr/>
            <p:nvPr/>
          </p:nvSpPr>
          <p:spPr>
            <a:xfrm>
              <a:off x="1612551" y="3127089"/>
              <a:ext cx="10935830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6" id="96"/>
            <p:cNvSpPr/>
            <p:nvPr/>
          </p:nvSpPr>
          <p:spPr>
            <a:xfrm flipV="true">
              <a:off x="1654452" y="2112724"/>
              <a:ext cx="1094663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7" id="97"/>
            <p:cNvSpPr/>
            <p:nvPr/>
          </p:nvSpPr>
          <p:spPr>
            <a:xfrm>
              <a:off x="1654452" y="2061924"/>
              <a:ext cx="0" cy="1115964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8" id="98"/>
            <p:cNvSpPr/>
            <p:nvPr/>
          </p:nvSpPr>
          <p:spPr>
            <a:xfrm>
              <a:off x="5225651" y="2061924"/>
              <a:ext cx="0" cy="1115964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9" id="99"/>
            <p:cNvSpPr txBox="true"/>
            <p:nvPr/>
          </p:nvSpPr>
          <p:spPr>
            <a:xfrm rot="0">
              <a:off x="5500637" y="233710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STATION</a:t>
              </a:r>
            </a:p>
          </p:txBody>
        </p:sp>
        <p:sp>
          <p:nvSpPr>
            <p:cNvPr name="TextBox 100" id="100"/>
            <p:cNvSpPr txBox="true"/>
            <p:nvPr/>
          </p:nvSpPr>
          <p:spPr>
            <a:xfrm rot="0">
              <a:off x="2201357" y="2337103"/>
              <a:ext cx="2578990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CIVILLIAN</a:t>
              </a:r>
            </a:p>
          </p:txBody>
        </p:sp>
        <p:sp>
          <p:nvSpPr>
            <p:cNvPr name="AutoShape 101" id="101"/>
            <p:cNvSpPr/>
            <p:nvPr/>
          </p:nvSpPr>
          <p:spPr>
            <a:xfrm>
              <a:off x="9645787" y="2061924"/>
              <a:ext cx="0" cy="1115964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2" id="102"/>
            <p:cNvSpPr txBox="true"/>
            <p:nvPr/>
          </p:nvSpPr>
          <p:spPr>
            <a:xfrm rot="0">
              <a:off x="10191887" y="2337103"/>
              <a:ext cx="1911994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LAWYER</a:t>
              </a:r>
            </a:p>
          </p:txBody>
        </p:sp>
        <p:sp>
          <p:nvSpPr>
            <p:cNvPr name="AutoShape 103" id="103"/>
            <p:cNvSpPr/>
            <p:nvPr/>
          </p:nvSpPr>
          <p:spPr>
            <a:xfrm>
              <a:off x="12548381" y="2061924"/>
              <a:ext cx="0" cy="1115964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2527" y="680579"/>
            <a:ext cx="3062946" cy="696241"/>
            <a:chOff x="0" y="0"/>
            <a:chExt cx="4083928" cy="9283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9967" y="164441"/>
              <a:ext cx="4013161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CIVILLIAN TABLE</a:t>
              </a:r>
            </a:p>
          </p:txBody>
        </p:sp>
        <p:sp>
          <p:nvSpPr>
            <p:cNvPr name="AutoShape 4" id="4"/>
            <p:cNvSpPr/>
            <p:nvPr/>
          </p:nvSpPr>
          <p:spPr>
            <a:xfrm flipV="true">
              <a:off x="0" y="8775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678450" y="1602118"/>
            <a:ext cx="12467307" cy="658141"/>
            <a:chOff x="0" y="0"/>
            <a:chExt cx="16623076" cy="87752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9967" y="164441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C_ID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flipV="true">
              <a:off x="50800" y="826722"/>
              <a:ext cx="1652147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50800" y="50800"/>
              <a:ext cx="16497544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1366166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483808" y="158750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NAME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2837862" y="88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2901362" y="158750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EMAIL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822361" y="130810"/>
              <a:ext cx="1879158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ADDRESS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951662" y="130810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EMAIL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2226131" y="164441"/>
              <a:ext cx="4322213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INCIDENT-REPORT (FK)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475662" y="164441"/>
              <a:ext cx="245836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CASE_ID (FK)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361862" y="130810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P_NO</a:t>
              </a:r>
            </a:p>
          </p:txBody>
        </p:sp>
        <p:sp>
          <p:nvSpPr>
            <p:cNvPr name="AutoShape 22" id="22"/>
            <p:cNvSpPr/>
            <p:nvPr/>
          </p:nvSpPr>
          <p:spPr>
            <a:xfrm>
              <a:off x="4247562" y="88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5708061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7826591" y="6571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929786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6572276" y="88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12048331" y="6571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5954581" y="5418734"/>
            <a:ext cx="6687812" cy="687045"/>
            <a:chOff x="0" y="0"/>
            <a:chExt cx="8917082" cy="916059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19967" y="164441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P_ID</a:t>
              </a:r>
            </a:p>
          </p:txBody>
        </p:sp>
        <p:sp>
          <p:nvSpPr>
            <p:cNvPr name="AutoShape 30" id="30"/>
            <p:cNvSpPr/>
            <p:nvPr/>
          </p:nvSpPr>
          <p:spPr>
            <a:xfrm>
              <a:off x="50800" y="826722"/>
              <a:ext cx="8866062" cy="38538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50800" y="50800"/>
              <a:ext cx="8866062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1366166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1483808" y="158750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NAME</a:t>
              </a:r>
            </a:p>
          </p:txBody>
        </p:sp>
        <p:sp>
          <p:nvSpPr>
            <p:cNvPr name="AutoShape 35" id="35"/>
            <p:cNvSpPr/>
            <p:nvPr/>
          </p:nvSpPr>
          <p:spPr>
            <a:xfrm>
              <a:off x="2837862" y="88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6" id="36"/>
            <p:cNvSpPr txBox="true"/>
            <p:nvPr/>
          </p:nvSpPr>
          <p:spPr>
            <a:xfrm rot="0">
              <a:off x="2901362" y="158750"/>
              <a:ext cx="2321187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BADGE_NO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5451149" y="130810"/>
              <a:ext cx="1155097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RANK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6669747" y="158750"/>
              <a:ext cx="2247115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PS_ID (FK)</a:t>
              </a:r>
            </a:p>
          </p:txBody>
        </p:sp>
        <p:sp>
          <p:nvSpPr>
            <p:cNvPr name="AutoShape 39" id="39"/>
            <p:cNvSpPr/>
            <p:nvPr/>
          </p:nvSpPr>
          <p:spPr>
            <a:xfrm>
              <a:off x="5273349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6720547" y="88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886606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7612527" y="4574893"/>
            <a:ext cx="3062946" cy="696241"/>
            <a:chOff x="0" y="0"/>
            <a:chExt cx="4083928" cy="928322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19967" y="164441"/>
              <a:ext cx="4013161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POLICE TABLE</a:t>
              </a:r>
            </a:p>
          </p:txBody>
        </p:sp>
        <p:sp>
          <p:nvSpPr>
            <p:cNvPr name="AutoShape 44" id="44"/>
            <p:cNvSpPr/>
            <p:nvPr/>
          </p:nvSpPr>
          <p:spPr>
            <a:xfrm flipV="true">
              <a:off x="0" y="8775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48" id="48"/>
          <p:cNvGrpSpPr/>
          <p:nvPr/>
        </p:nvGrpSpPr>
        <p:grpSpPr>
          <a:xfrm rot="0">
            <a:off x="7612527" y="2627736"/>
            <a:ext cx="3062946" cy="696241"/>
            <a:chOff x="0" y="0"/>
            <a:chExt cx="4083928" cy="928322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19967" y="164441"/>
              <a:ext cx="4013161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LAWYER TABLE</a:t>
              </a:r>
            </a:p>
          </p:txBody>
        </p:sp>
        <p:sp>
          <p:nvSpPr>
            <p:cNvPr name="AutoShape 50" id="50"/>
            <p:cNvSpPr/>
            <p:nvPr/>
          </p:nvSpPr>
          <p:spPr>
            <a:xfrm flipV="true">
              <a:off x="0" y="877522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flipV="true">
              <a:off x="50800" y="50800"/>
              <a:ext cx="403312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>
              <a:off x="403312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54" id="54"/>
          <p:cNvGrpSpPr/>
          <p:nvPr/>
        </p:nvGrpSpPr>
        <p:grpSpPr>
          <a:xfrm rot="0">
            <a:off x="5290632" y="3495974"/>
            <a:ext cx="8015710" cy="687045"/>
            <a:chOff x="0" y="0"/>
            <a:chExt cx="10687613" cy="916060"/>
          </a:xfrm>
        </p:grpSpPr>
        <p:sp>
          <p:nvSpPr>
            <p:cNvPr name="TextBox 55" id="55"/>
            <p:cNvSpPr txBox="true"/>
            <p:nvPr/>
          </p:nvSpPr>
          <p:spPr>
            <a:xfrm rot="0">
              <a:off x="19967" y="164441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L_ID</a:t>
              </a:r>
            </a:p>
          </p:txBody>
        </p:sp>
        <p:sp>
          <p:nvSpPr>
            <p:cNvPr name="AutoShape 56" id="56"/>
            <p:cNvSpPr/>
            <p:nvPr/>
          </p:nvSpPr>
          <p:spPr>
            <a:xfrm>
              <a:off x="50800" y="826722"/>
              <a:ext cx="10586013" cy="38538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>
              <a:off x="50800" y="50800"/>
              <a:ext cx="10636381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>
              <a:off x="1366166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0" id="60"/>
            <p:cNvSpPr txBox="true"/>
            <p:nvPr/>
          </p:nvSpPr>
          <p:spPr>
            <a:xfrm rot="0">
              <a:off x="1483808" y="158750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NAME</a:t>
              </a:r>
            </a:p>
          </p:txBody>
        </p:sp>
        <p:sp>
          <p:nvSpPr>
            <p:cNvPr name="AutoShape 61" id="61"/>
            <p:cNvSpPr/>
            <p:nvPr/>
          </p:nvSpPr>
          <p:spPr>
            <a:xfrm>
              <a:off x="2926762" y="88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2" id="62"/>
            <p:cNvSpPr txBox="true"/>
            <p:nvPr/>
          </p:nvSpPr>
          <p:spPr>
            <a:xfrm rot="0">
              <a:off x="3053762" y="164441"/>
              <a:ext cx="2321187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EXPERIENCE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5660699" y="158750"/>
              <a:ext cx="25511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CASE_ID(FK)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8313498" y="158750"/>
              <a:ext cx="2247115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LB_ID (FK)</a:t>
              </a:r>
            </a:p>
          </p:txBody>
        </p:sp>
        <p:sp>
          <p:nvSpPr>
            <p:cNvPr name="AutoShape 65" id="65"/>
            <p:cNvSpPr/>
            <p:nvPr/>
          </p:nvSpPr>
          <p:spPr>
            <a:xfrm>
              <a:off x="5590849" y="88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6" id="66"/>
            <p:cNvSpPr/>
            <p:nvPr/>
          </p:nvSpPr>
          <p:spPr>
            <a:xfrm>
              <a:off x="10636813" y="5080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7" id="67"/>
            <p:cNvSpPr/>
            <p:nvPr/>
          </p:nvSpPr>
          <p:spPr>
            <a:xfrm>
              <a:off x="828174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68" id="68"/>
          <p:cNvSpPr/>
          <p:nvPr/>
        </p:nvSpPr>
        <p:spPr>
          <a:xfrm flipH="true">
            <a:off x="6259450" y="6129051"/>
            <a:ext cx="507433" cy="657784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9" id="69"/>
          <p:cNvSpPr/>
          <p:nvPr/>
        </p:nvSpPr>
        <p:spPr>
          <a:xfrm>
            <a:off x="11695108" y="6144708"/>
            <a:ext cx="614316" cy="559270"/>
          </a:xfrm>
          <a:prstGeom prst="line">
            <a:avLst/>
          </a:prstGeom>
          <a:ln cap="flat" w="76200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70" id="70"/>
          <p:cNvGrpSpPr/>
          <p:nvPr/>
        </p:nvGrpSpPr>
        <p:grpSpPr>
          <a:xfrm rot="0">
            <a:off x="780281" y="7939870"/>
            <a:ext cx="8028753" cy="696241"/>
            <a:chOff x="0" y="0"/>
            <a:chExt cx="10705004" cy="928321"/>
          </a:xfrm>
        </p:grpSpPr>
        <p:sp>
          <p:nvSpPr>
            <p:cNvPr name="TextBox 71" id="71"/>
            <p:cNvSpPr txBox="true"/>
            <p:nvPr/>
          </p:nvSpPr>
          <p:spPr>
            <a:xfrm rot="0">
              <a:off x="19967" y="164441"/>
              <a:ext cx="129539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P_ID</a:t>
              </a:r>
            </a:p>
          </p:txBody>
        </p:sp>
        <p:sp>
          <p:nvSpPr>
            <p:cNvPr name="AutoShape 72" id="72"/>
            <p:cNvSpPr/>
            <p:nvPr/>
          </p:nvSpPr>
          <p:spPr>
            <a:xfrm>
              <a:off x="50800" y="826722"/>
              <a:ext cx="10642708" cy="5080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3" id="73"/>
            <p:cNvSpPr/>
            <p:nvPr/>
          </p:nvSpPr>
          <p:spPr>
            <a:xfrm>
              <a:off x="50800" y="50800"/>
              <a:ext cx="10642708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4" id="74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5" id="75"/>
            <p:cNvSpPr/>
            <p:nvPr/>
          </p:nvSpPr>
          <p:spPr>
            <a:xfrm>
              <a:off x="1366166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6" id="76"/>
            <p:cNvSpPr txBox="true"/>
            <p:nvPr/>
          </p:nvSpPr>
          <p:spPr>
            <a:xfrm rot="0">
              <a:off x="1483808" y="158750"/>
              <a:ext cx="1658150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CASE_ID</a:t>
              </a:r>
            </a:p>
          </p:txBody>
        </p:sp>
        <p:sp>
          <p:nvSpPr>
            <p:cNvPr name="AutoShape 77" id="77"/>
            <p:cNvSpPr/>
            <p:nvPr/>
          </p:nvSpPr>
          <p:spPr>
            <a:xfrm>
              <a:off x="331975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8" id="78"/>
            <p:cNvSpPr txBox="true"/>
            <p:nvPr/>
          </p:nvSpPr>
          <p:spPr>
            <a:xfrm rot="0">
              <a:off x="3307058" y="164441"/>
              <a:ext cx="2321187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INCIDENT</a:t>
              </a:r>
            </a:p>
          </p:txBody>
        </p:sp>
        <p:sp>
          <p:nvSpPr>
            <p:cNvPr name="TextBox 79" id="79"/>
            <p:cNvSpPr txBox="true"/>
            <p:nvPr/>
          </p:nvSpPr>
          <p:spPr>
            <a:xfrm rot="0">
              <a:off x="5691745" y="158750"/>
              <a:ext cx="1760304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C_ID (FK)</a:t>
              </a:r>
            </a:p>
          </p:txBody>
        </p:sp>
        <p:sp>
          <p:nvSpPr>
            <p:cNvPr name="TextBox 80" id="80"/>
            <p:cNvSpPr txBox="true"/>
            <p:nvPr/>
          </p:nvSpPr>
          <p:spPr>
            <a:xfrm rot="0">
              <a:off x="7793304" y="158750"/>
              <a:ext cx="2810100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IPC_SECTIONS</a:t>
              </a:r>
            </a:p>
          </p:txBody>
        </p:sp>
        <p:sp>
          <p:nvSpPr>
            <p:cNvPr name="AutoShape 81" id="81"/>
            <p:cNvSpPr/>
            <p:nvPr/>
          </p:nvSpPr>
          <p:spPr>
            <a:xfrm>
              <a:off x="5577445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2" id="82"/>
            <p:cNvSpPr/>
            <p:nvPr/>
          </p:nvSpPr>
          <p:spPr>
            <a:xfrm>
              <a:off x="7566349" y="5080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3" id="83"/>
            <p:cNvSpPr/>
            <p:nvPr/>
          </p:nvSpPr>
          <p:spPr>
            <a:xfrm>
              <a:off x="10654204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4" id="84"/>
          <p:cNvGrpSpPr/>
          <p:nvPr/>
        </p:nvGrpSpPr>
        <p:grpSpPr>
          <a:xfrm rot="0">
            <a:off x="9708792" y="7951709"/>
            <a:ext cx="7721958" cy="696241"/>
            <a:chOff x="0" y="0"/>
            <a:chExt cx="10295943" cy="928322"/>
          </a:xfrm>
        </p:grpSpPr>
        <p:sp>
          <p:nvSpPr>
            <p:cNvPr name="AutoShape 85" id="85"/>
            <p:cNvSpPr/>
            <p:nvPr/>
          </p:nvSpPr>
          <p:spPr>
            <a:xfrm>
              <a:off x="50800" y="877522"/>
              <a:ext cx="10194343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6" id="86"/>
            <p:cNvSpPr/>
            <p:nvPr/>
          </p:nvSpPr>
          <p:spPr>
            <a:xfrm>
              <a:off x="50800" y="50800"/>
              <a:ext cx="10194343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7" id="87"/>
            <p:cNvSpPr/>
            <p:nvPr/>
          </p:nvSpPr>
          <p:spPr>
            <a:xfrm>
              <a:off x="50800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8" id="88"/>
            <p:cNvSpPr txBox="true"/>
            <p:nvPr/>
          </p:nvSpPr>
          <p:spPr>
            <a:xfrm rot="0">
              <a:off x="168442" y="158750"/>
              <a:ext cx="1658150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CASE_ID</a:t>
              </a:r>
            </a:p>
          </p:txBody>
        </p:sp>
        <p:sp>
          <p:nvSpPr>
            <p:cNvPr name="AutoShape 89" id="89"/>
            <p:cNvSpPr/>
            <p:nvPr/>
          </p:nvSpPr>
          <p:spPr>
            <a:xfrm>
              <a:off x="2004391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0" id="90"/>
            <p:cNvSpPr txBox="true"/>
            <p:nvPr/>
          </p:nvSpPr>
          <p:spPr>
            <a:xfrm rot="0">
              <a:off x="1991691" y="164441"/>
              <a:ext cx="2321187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INCIDENT</a:t>
              </a:r>
            </a:p>
          </p:txBody>
        </p:sp>
        <p:sp>
          <p:nvSpPr>
            <p:cNvPr name="TextBox 91" id="91"/>
            <p:cNvSpPr txBox="true"/>
            <p:nvPr/>
          </p:nvSpPr>
          <p:spPr>
            <a:xfrm rot="0">
              <a:off x="4376378" y="158750"/>
              <a:ext cx="1760304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P_ID (FK)</a:t>
              </a:r>
            </a:p>
          </p:txBody>
        </p:sp>
        <p:sp>
          <p:nvSpPr>
            <p:cNvPr name="TextBox 92" id="92"/>
            <p:cNvSpPr txBox="true"/>
            <p:nvPr/>
          </p:nvSpPr>
          <p:spPr>
            <a:xfrm rot="0">
              <a:off x="6477938" y="158750"/>
              <a:ext cx="3589406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DATE_OF_SOLVING</a:t>
              </a:r>
            </a:p>
          </p:txBody>
        </p:sp>
        <p:sp>
          <p:nvSpPr>
            <p:cNvPr name="AutoShape 93" id="93"/>
            <p:cNvSpPr/>
            <p:nvPr/>
          </p:nvSpPr>
          <p:spPr>
            <a:xfrm>
              <a:off x="4262078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4" id="94"/>
            <p:cNvSpPr/>
            <p:nvPr/>
          </p:nvSpPr>
          <p:spPr>
            <a:xfrm>
              <a:off x="6250983" y="50800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5" id="95"/>
            <p:cNvSpPr/>
            <p:nvPr/>
          </p:nvSpPr>
          <p:spPr>
            <a:xfrm>
              <a:off x="10245143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6" id="96"/>
          <p:cNvGrpSpPr/>
          <p:nvPr/>
        </p:nvGrpSpPr>
        <p:grpSpPr>
          <a:xfrm rot="0">
            <a:off x="3282623" y="7026867"/>
            <a:ext cx="3745023" cy="696241"/>
            <a:chOff x="0" y="0"/>
            <a:chExt cx="4993364" cy="928322"/>
          </a:xfrm>
        </p:grpSpPr>
        <p:sp>
          <p:nvSpPr>
            <p:cNvPr name="TextBox 97" id="97"/>
            <p:cNvSpPr txBox="true"/>
            <p:nvPr/>
          </p:nvSpPr>
          <p:spPr>
            <a:xfrm rot="0">
              <a:off x="24413" y="164441"/>
              <a:ext cx="490683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CASE ASSIGNED TABLE</a:t>
              </a:r>
            </a:p>
          </p:txBody>
        </p:sp>
        <p:sp>
          <p:nvSpPr>
            <p:cNvPr name="AutoShape 98" id="98"/>
            <p:cNvSpPr/>
            <p:nvPr/>
          </p:nvSpPr>
          <p:spPr>
            <a:xfrm flipV="true">
              <a:off x="0" y="877522"/>
              <a:ext cx="4931252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9" id="99"/>
            <p:cNvSpPr/>
            <p:nvPr/>
          </p:nvSpPr>
          <p:spPr>
            <a:xfrm flipV="true">
              <a:off x="62112" y="50800"/>
              <a:ext cx="4931252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0" id="100"/>
            <p:cNvSpPr/>
            <p:nvPr/>
          </p:nvSpPr>
          <p:spPr>
            <a:xfrm>
              <a:off x="6211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1" id="101"/>
            <p:cNvSpPr/>
            <p:nvPr/>
          </p:nvSpPr>
          <p:spPr>
            <a:xfrm>
              <a:off x="493125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2" id="102"/>
          <p:cNvGrpSpPr/>
          <p:nvPr/>
        </p:nvGrpSpPr>
        <p:grpSpPr>
          <a:xfrm rot="0">
            <a:off x="11433830" y="7026867"/>
            <a:ext cx="3745023" cy="696241"/>
            <a:chOff x="0" y="0"/>
            <a:chExt cx="4993364" cy="928322"/>
          </a:xfrm>
        </p:grpSpPr>
        <p:sp>
          <p:nvSpPr>
            <p:cNvPr name="TextBox 103" id="103"/>
            <p:cNvSpPr txBox="true"/>
            <p:nvPr/>
          </p:nvSpPr>
          <p:spPr>
            <a:xfrm rot="0">
              <a:off x="24413" y="164441"/>
              <a:ext cx="490683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CASE SOLVED TABLE</a:t>
              </a:r>
            </a:p>
          </p:txBody>
        </p:sp>
        <p:sp>
          <p:nvSpPr>
            <p:cNvPr name="AutoShape 104" id="104"/>
            <p:cNvSpPr/>
            <p:nvPr/>
          </p:nvSpPr>
          <p:spPr>
            <a:xfrm flipV="true">
              <a:off x="0" y="877522"/>
              <a:ext cx="4931252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5" id="105"/>
            <p:cNvSpPr/>
            <p:nvPr/>
          </p:nvSpPr>
          <p:spPr>
            <a:xfrm flipV="true">
              <a:off x="62112" y="50800"/>
              <a:ext cx="4931252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6" id="106"/>
            <p:cNvSpPr/>
            <p:nvPr/>
          </p:nvSpPr>
          <p:spPr>
            <a:xfrm>
              <a:off x="6211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7" id="107"/>
            <p:cNvSpPr/>
            <p:nvPr/>
          </p:nvSpPr>
          <p:spPr>
            <a:xfrm>
              <a:off x="493125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8" id="108"/>
          <p:cNvGrpSpPr/>
          <p:nvPr/>
        </p:nvGrpSpPr>
        <p:grpSpPr>
          <a:xfrm rot="0">
            <a:off x="3282623" y="8638093"/>
            <a:ext cx="3341608" cy="696241"/>
            <a:chOff x="0" y="0"/>
            <a:chExt cx="4455477" cy="928322"/>
          </a:xfrm>
        </p:grpSpPr>
        <p:sp>
          <p:nvSpPr>
            <p:cNvPr name="TextBox 109" id="109"/>
            <p:cNvSpPr txBox="true"/>
            <p:nvPr/>
          </p:nvSpPr>
          <p:spPr>
            <a:xfrm rot="0">
              <a:off x="21783" y="164441"/>
              <a:ext cx="437827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DATE_OF_ASSIGNING</a:t>
              </a:r>
            </a:p>
          </p:txBody>
        </p:sp>
        <p:sp>
          <p:nvSpPr>
            <p:cNvPr name="AutoShape 110" id="110"/>
            <p:cNvSpPr/>
            <p:nvPr/>
          </p:nvSpPr>
          <p:spPr>
            <a:xfrm flipV="true">
              <a:off x="0" y="877522"/>
              <a:ext cx="440005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1" id="111"/>
            <p:cNvSpPr/>
            <p:nvPr/>
          </p:nvSpPr>
          <p:spPr>
            <a:xfrm flipV="true">
              <a:off x="55422" y="50800"/>
              <a:ext cx="4400056" cy="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2" id="112"/>
            <p:cNvSpPr/>
            <p:nvPr/>
          </p:nvSpPr>
          <p:spPr>
            <a:xfrm>
              <a:off x="55422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3" id="113"/>
            <p:cNvSpPr/>
            <p:nvPr/>
          </p:nvSpPr>
          <p:spPr>
            <a:xfrm>
              <a:off x="4400056" y="13142"/>
              <a:ext cx="0" cy="864380"/>
            </a:xfrm>
            <a:prstGeom prst="line">
              <a:avLst/>
            </a:prstGeom>
            <a:ln cap="flat" w="101600">
              <a:solidFill>
                <a:srgbClr val="3EDAD8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DAGiKjjZH5Q</dc:identifier>
  <dcterms:modified xsi:type="dcterms:W3CDTF">2011-08-01T06:04:30Z</dcterms:modified>
  <cp:revision>1</cp:revision>
  <dc:title>IPC-Nexus</dc:title>
</cp:coreProperties>
</file>