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1"/>
  </p:notesMasterIdLst>
  <p:sldIdLst>
    <p:sldId id="256" r:id="rId2"/>
    <p:sldId id="257" r:id="rId3"/>
    <p:sldId id="292" r:id="rId4"/>
    <p:sldId id="293" r:id="rId5"/>
    <p:sldId id="287" r:id="rId6"/>
    <p:sldId id="258" r:id="rId7"/>
    <p:sldId id="294" r:id="rId8"/>
    <p:sldId id="262" r:id="rId9"/>
    <p:sldId id="286" r:id="rId10"/>
  </p:sldIdLst>
  <p:sldSz cx="9144000" cy="5143500" type="screen16x9"/>
  <p:notesSz cx="6858000" cy="9144000"/>
  <p:embeddedFontLst>
    <p:embeddedFont>
      <p:font typeface="Bowlby One SC" panose="020B0604020202020204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Didact Gothic" panose="020B0604020202020204" charset="0"/>
      <p:regular r:id="rId17"/>
    </p:embeddedFont>
    <p:embeddedFont>
      <p:font typeface="Bodoni MT" panose="02070603080606020203" pitchFamily="18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B9FFD0-FB85-4BB6-92E0-F8D0095225DF}">
  <a:tblStyle styleId="{AFB9FFD0-FB85-4BB6-92E0-F8D0095225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36bc1f40e8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36bc1f40e8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07418710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074187101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07418710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074187101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72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07418710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074187101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485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1f149e5c9f5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1f149e5c9f5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f149e5c9f5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f149e5c9f5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1f149e5c9f5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1f149e5c9f5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228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f149e5c9f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f149e5c9f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f149e5c9f5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1f149e5c9f5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917575" y="1228325"/>
            <a:ext cx="4513200" cy="14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66225" y="3782275"/>
            <a:ext cx="30159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 rot="-49807">
            <a:off x="4300178" y="2838466"/>
            <a:ext cx="3747993" cy="831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466896" y="2774252"/>
            <a:ext cx="3555524" cy="2452502"/>
          </a:xfrm>
          <a:custGeom>
            <a:avLst/>
            <a:gdLst/>
            <a:ahLst/>
            <a:cxnLst/>
            <a:rect l="l" t="t" r="r" b="b"/>
            <a:pathLst>
              <a:path w="73272" h="50541" extrusionOk="0">
                <a:moveTo>
                  <a:pt x="2724" y="1"/>
                </a:moveTo>
                <a:cubicBezTo>
                  <a:pt x="1816" y="1"/>
                  <a:pt x="907" y="49"/>
                  <a:pt x="1" y="142"/>
                </a:cubicBezTo>
                <a:lnTo>
                  <a:pt x="1" y="50541"/>
                </a:lnTo>
                <a:lnTo>
                  <a:pt x="73272" y="50541"/>
                </a:lnTo>
                <a:cubicBezTo>
                  <a:pt x="72689" y="49707"/>
                  <a:pt x="71998" y="48957"/>
                  <a:pt x="71260" y="48302"/>
                </a:cubicBezTo>
                <a:cubicBezTo>
                  <a:pt x="68760" y="46159"/>
                  <a:pt x="65592" y="45004"/>
                  <a:pt x="62402" y="44195"/>
                </a:cubicBezTo>
                <a:cubicBezTo>
                  <a:pt x="58103" y="43087"/>
                  <a:pt x="53674" y="42492"/>
                  <a:pt x="49233" y="42433"/>
                </a:cubicBezTo>
                <a:cubicBezTo>
                  <a:pt x="48951" y="42430"/>
                  <a:pt x="48667" y="42428"/>
                  <a:pt x="48382" y="42428"/>
                </a:cubicBezTo>
                <a:cubicBezTo>
                  <a:pt x="47194" y="42428"/>
                  <a:pt x="45986" y="42449"/>
                  <a:pt x="44779" y="42449"/>
                </a:cubicBezTo>
                <a:cubicBezTo>
                  <a:pt x="40457" y="42449"/>
                  <a:pt x="36136" y="42183"/>
                  <a:pt x="32696" y="39742"/>
                </a:cubicBezTo>
                <a:cubicBezTo>
                  <a:pt x="28731" y="36908"/>
                  <a:pt x="27016" y="31848"/>
                  <a:pt x="26207" y="27050"/>
                </a:cubicBezTo>
                <a:cubicBezTo>
                  <a:pt x="25409" y="22240"/>
                  <a:pt x="25230" y="17227"/>
                  <a:pt x="23290" y="12738"/>
                </a:cubicBezTo>
                <a:cubicBezTo>
                  <a:pt x="20599" y="6523"/>
                  <a:pt x="14586" y="2011"/>
                  <a:pt x="7978" y="558"/>
                </a:cubicBezTo>
                <a:cubicBezTo>
                  <a:pt x="6249" y="181"/>
                  <a:pt x="4488" y="1"/>
                  <a:pt x="27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4435109">
            <a:off x="-624025" y="-336282"/>
            <a:ext cx="2821379" cy="1531073"/>
          </a:xfrm>
          <a:custGeom>
            <a:avLst/>
            <a:gdLst/>
            <a:ahLst/>
            <a:cxnLst/>
            <a:rect l="l" t="t" r="r" b="b"/>
            <a:pathLst>
              <a:path w="51912" h="28171" fill="none" extrusionOk="0">
                <a:moveTo>
                  <a:pt x="3382" y="1"/>
                </a:moveTo>
                <a:cubicBezTo>
                  <a:pt x="1060" y="2465"/>
                  <a:pt x="0" y="6204"/>
                  <a:pt x="1120" y="9406"/>
                </a:cubicBezTo>
                <a:cubicBezTo>
                  <a:pt x="2215" y="12609"/>
                  <a:pt x="5656" y="14967"/>
                  <a:pt x="9002" y="14467"/>
                </a:cubicBezTo>
                <a:cubicBezTo>
                  <a:pt x="11669" y="14062"/>
                  <a:pt x="13800" y="12097"/>
                  <a:pt x="15645" y="10133"/>
                </a:cubicBezTo>
                <a:cubicBezTo>
                  <a:pt x="16110" y="9645"/>
                  <a:pt x="16586" y="9109"/>
                  <a:pt x="16717" y="8442"/>
                </a:cubicBezTo>
                <a:cubicBezTo>
                  <a:pt x="16860" y="7763"/>
                  <a:pt x="16538" y="6966"/>
                  <a:pt x="15871" y="6811"/>
                </a:cubicBezTo>
                <a:cubicBezTo>
                  <a:pt x="15526" y="6739"/>
                  <a:pt x="15181" y="6847"/>
                  <a:pt x="14859" y="6978"/>
                </a:cubicBezTo>
                <a:cubicBezTo>
                  <a:pt x="11621" y="8299"/>
                  <a:pt x="10121" y="12526"/>
                  <a:pt x="11418" y="15788"/>
                </a:cubicBezTo>
                <a:cubicBezTo>
                  <a:pt x="12716" y="19039"/>
                  <a:pt x="16300" y="21063"/>
                  <a:pt x="19800" y="20944"/>
                </a:cubicBezTo>
                <a:cubicBezTo>
                  <a:pt x="23289" y="20825"/>
                  <a:pt x="26551" y="18812"/>
                  <a:pt x="28647" y="16014"/>
                </a:cubicBezTo>
                <a:cubicBezTo>
                  <a:pt x="29528" y="14848"/>
                  <a:pt x="30242" y="13466"/>
                  <a:pt x="30111" y="12026"/>
                </a:cubicBezTo>
                <a:cubicBezTo>
                  <a:pt x="29992" y="10585"/>
                  <a:pt x="28742" y="9168"/>
                  <a:pt x="27301" y="9299"/>
                </a:cubicBezTo>
                <a:cubicBezTo>
                  <a:pt x="26563" y="9371"/>
                  <a:pt x="25908" y="9799"/>
                  <a:pt x="25396" y="10347"/>
                </a:cubicBezTo>
                <a:cubicBezTo>
                  <a:pt x="24230" y="11514"/>
                  <a:pt x="23610" y="13121"/>
                  <a:pt x="23372" y="14764"/>
                </a:cubicBezTo>
                <a:cubicBezTo>
                  <a:pt x="22837" y="18241"/>
                  <a:pt x="23991" y="21968"/>
                  <a:pt x="26480" y="24480"/>
                </a:cubicBezTo>
                <a:cubicBezTo>
                  <a:pt x="28968" y="26980"/>
                  <a:pt x="32731" y="28171"/>
                  <a:pt x="36183" y="27492"/>
                </a:cubicBezTo>
                <a:cubicBezTo>
                  <a:pt x="38243" y="27075"/>
                  <a:pt x="40124" y="26063"/>
                  <a:pt x="41875" y="24885"/>
                </a:cubicBezTo>
                <a:cubicBezTo>
                  <a:pt x="45899" y="22194"/>
                  <a:pt x="49340" y="18622"/>
                  <a:pt x="51912" y="14514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>
            <a:off x="4463100" y="-287024"/>
            <a:ext cx="5051931" cy="1916699"/>
          </a:xfrm>
          <a:custGeom>
            <a:avLst/>
            <a:gdLst/>
            <a:ahLst/>
            <a:cxnLst/>
            <a:rect l="l" t="t" r="r" b="b"/>
            <a:pathLst>
              <a:path w="69605" h="26409" extrusionOk="0">
                <a:moveTo>
                  <a:pt x="4552" y="1"/>
                </a:moveTo>
                <a:cubicBezTo>
                  <a:pt x="3035" y="1"/>
                  <a:pt x="1492" y="203"/>
                  <a:pt x="1" y="536"/>
                </a:cubicBezTo>
                <a:lnTo>
                  <a:pt x="1" y="26408"/>
                </a:lnTo>
                <a:lnTo>
                  <a:pt x="69605" y="26408"/>
                </a:lnTo>
                <a:cubicBezTo>
                  <a:pt x="69450" y="25789"/>
                  <a:pt x="69248" y="25194"/>
                  <a:pt x="69021" y="24622"/>
                </a:cubicBezTo>
                <a:cubicBezTo>
                  <a:pt x="66759" y="19205"/>
                  <a:pt x="61390" y="15550"/>
                  <a:pt x="55698" y="14109"/>
                </a:cubicBezTo>
                <a:cubicBezTo>
                  <a:pt x="53140" y="13459"/>
                  <a:pt x="50513" y="13202"/>
                  <a:pt x="47869" y="13202"/>
                </a:cubicBezTo>
                <a:cubicBezTo>
                  <a:pt x="44656" y="13202"/>
                  <a:pt x="41418" y="13581"/>
                  <a:pt x="38244" y="14097"/>
                </a:cubicBezTo>
                <a:cubicBezTo>
                  <a:pt x="35155" y="14599"/>
                  <a:pt x="32056" y="15220"/>
                  <a:pt x="28945" y="15220"/>
                </a:cubicBezTo>
                <a:cubicBezTo>
                  <a:pt x="28806" y="15220"/>
                  <a:pt x="28667" y="15219"/>
                  <a:pt x="28528" y="15217"/>
                </a:cubicBezTo>
                <a:cubicBezTo>
                  <a:pt x="25254" y="15157"/>
                  <a:pt x="21885" y="14288"/>
                  <a:pt x="19444" y="12121"/>
                </a:cubicBezTo>
                <a:cubicBezTo>
                  <a:pt x="16336" y="9347"/>
                  <a:pt x="15134" y="4858"/>
                  <a:pt x="11871" y="2263"/>
                </a:cubicBezTo>
                <a:cubicBezTo>
                  <a:pt x="9793" y="624"/>
                  <a:pt x="7213" y="1"/>
                  <a:pt x="45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5619358">
            <a:off x="7332562" y="3403473"/>
            <a:ext cx="1846905" cy="2032890"/>
          </a:xfrm>
          <a:custGeom>
            <a:avLst/>
            <a:gdLst/>
            <a:ahLst/>
            <a:cxnLst/>
            <a:rect l="l" t="t" r="r" b="b"/>
            <a:pathLst>
              <a:path w="29553" h="32529" fill="none" extrusionOk="0">
                <a:moveTo>
                  <a:pt x="1" y="2120"/>
                </a:moveTo>
                <a:cubicBezTo>
                  <a:pt x="1394" y="382"/>
                  <a:pt x="4073" y="1"/>
                  <a:pt x="6097" y="941"/>
                </a:cubicBezTo>
                <a:cubicBezTo>
                  <a:pt x="8121" y="1882"/>
                  <a:pt x="9490" y="3894"/>
                  <a:pt x="10121" y="6014"/>
                </a:cubicBezTo>
                <a:cubicBezTo>
                  <a:pt x="11074" y="9216"/>
                  <a:pt x="10466" y="12848"/>
                  <a:pt x="8538" y="15574"/>
                </a:cubicBezTo>
                <a:cubicBezTo>
                  <a:pt x="8180" y="16074"/>
                  <a:pt x="7502" y="16598"/>
                  <a:pt x="7002" y="16241"/>
                </a:cubicBezTo>
                <a:cubicBezTo>
                  <a:pt x="6728" y="16050"/>
                  <a:pt x="6644" y="15681"/>
                  <a:pt x="6668" y="15348"/>
                </a:cubicBezTo>
                <a:cubicBezTo>
                  <a:pt x="6823" y="13693"/>
                  <a:pt x="9049" y="13002"/>
                  <a:pt x="10585" y="13657"/>
                </a:cubicBezTo>
                <a:cubicBezTo>
                  <a:pt x="13002" y="14669"/>
                  <a:pt x="14026" y="17563"/>
                  <a:pt x="14193" y="20170"/>
                </a:cubicBezTo>
                <a:cubicBezTo>
                  <a:pt x="14324" y="22301"/>
                  <a:pt x="13919" y="24706"/>
                  <a:pt x="12181" y="25956"/>
                </a:cubicBezTo>
                <a:cubicBezTo>
                  <a:pt x="11883" y="26171"/>
                  <a:pt x="11538" y="26349"/>
                  <a:pt x="11181" y="26314"/>
                </a:cubicBezTo>
                <a:cubicBezTo>
                  <a:pt x="10526" y="26254"/>
                  <a:pt x="10097" y="25540"/>
                  <a:pt x="10157" y="24885"/>
                </a:cubicBezTo>
                <a:cubicBezTo>
                  <a:pt x="10216" y="24230"/>
                  <a:pt x="10633" y="23682"/>
                  <a:pt x="11074" y="23206"/>
                </a:cubicBezTo>
                <a:cubicBezTo>
                  <a:pt x="14050" y="20122"/>
                  <a:pt x="19253" y="19849"/>
                  <a:pt x="22956" y="21992"/>
                </a:cubicBezTo>
                <a:cubicBezTo>
                  <a:pt x="26659" y="24135"/>
                  <a:pt x="28921" y="28278"/>
                  <a:pt x="29552" y="3252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8746375" y="1898825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>
            <a:spLocks noGrp="1"/>
          </p:cNvSpPr>
          <p:nvPr>
            <p:ph type="title" hasCustomPrompt="1"/>
          </p:nvPr>
        </p:nvSpPr>
        <p:spPr>
          <a:xfrm>
            <a:off x="743575" y="1316575"/>
            <a:ext cx="3783900" cy="14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8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>
            <a:spLocks noGrp="1"/>
          </p:cNvSpPr>
          <p:nvPr>
            <p:ph type="subTitle" idx="1"/>
          </p:nvPr>
        </p:nvSpPr>
        <p:spPr>
          <a:xfrm>
            <a:off x="438775" y="2951750"/>
            <a:ext cx="4393500" cy="9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4918800" y="2920748"/>
            <a:ext cx="4455977" cy="2289150"/>
          </a:xfrm>
          <a:custGeom>
            <a:avLst/>
            <a:gdLst/>
            <a:ahLst/>
            <a:cxnLst/>
            <a:rect l="l" t="t" r="r" b="b"/>
            <a:pathLst>
              <a:path w="59997" h="30822" extrusionOk="0">
                <a:moveTo>
                  <a:pt x="58704" y="1"/>
                </a:moveTo>
                <a:cubicBezTo>
                  <a:pt x="54925" y="1"/>
                  <a:pt x="50879" y="1067"/>
                  <a:pt x="48317" y="2402"/>
                </a:cubicBezTo>
                <a:cubicBezTo>
                  <a:pt x="43792" y="4771"/>
                  <a:pt x="40054" y="8736"/>
                  <a:pt x="38184" y="13510"/>
                </a:cubicBezTo>
                <a:cubicBezTo>
                  <a:pt x="37029" y="16415"/>
                  <a:pt x="36291" y="19880"/>
                  <a:pt x="33553" y="21368"/>
                </a:cubicBezTo>
                <a:cubicBezTo>
                  <a:pt x="32326" y="22023"/>
                  <a:pt x="30886" y="22154"/>
                  <a:pt x="29505" y="22249"/>
                </a:cubicBezTo>
                <a:cubicBezTo>
                  <a:pt x="21825" y="22726"/>
                  <a:pt x="13788" y="22261"/>
                  <a:pt x="6764" y="25405"/>
                </a:cubicBezTo>
                <a:cubicBezTo>
                  <a:pt x="4335" y="26488"/>
                  <a:pt x="2061" y="28024"/>
                  <a:pt x="465" y="30143"/>
                </a:cubicBezTo>
                <a:cubicBezTo>
                  <a:pt x="299" y="30358"/>
                  <a:pt x="156" y="30584"/>
                  <a:pt x="1" y="30822"/>
                </a:cubicBezTo>
                <a:lnTo>
                  <a:pt x="59997" y="30822"/>
                </a:lnTo>
                <a:lnTo>
                  <a:pt x="59997" y="44"/>
                </a:lnTo>
                <a:cubicBezTo>
                  <a:pt x="59571" y="15"/>
                  <a:pt x="59139" y="1"/>
                  <a:pt x="587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1"/>
          <p:cNvSpPr/>
          <p:nvPr/>
        </p:nvSpPr>
        <p:spPr>
          <a:xfrm flipH="1">
            <a:off x="-1100529" y="-433575"/>
            <a:ext cx="3331997" cy="2289170"/>
          </a:xfrm>
          <a:custGeom>
            <a:avLst/>
            <a:gdLst/>
            <a:ahLst/>
            <a:cxnLst/>
            <a:rect l="l" t="t" r="r" b="b"/>
            <a:pathLst>
              <a:path w="56222" h="38626" extrusionOk="0">
                <a:moveTo>
                  <a:pt x="0" y="1"/>
                </a:moveTo>
                <a:cubicBezTo>
                  <a:pt x="691" y="2846"/>
                  <a:pt x="2000" y="5859"/>
                  <a:pt x="3786" y="7883"/>
                </a:cubicBezTo>
                <a:cubicBezTo>
                  <a:pt x="6108" y="10502"/>
                  <a:pt x="9561" y="12097"/>
                  <a:pt x="13073" y="12157"/>
                </a:cubicBezTo>
                <a:cubicBezTo>
                  <a:pt x="13153" y="12158"/>
                  <a:pt x="13234" y="12159"/>
                  <a:pt x="13314" y="12159"/>
                </a:cubicBezTo>
                <a:cubicBezTo>
                  <a:pt x="15825" y="12159"/>
                  <a:pt x="18467" y="11503"/>
                  <a:pt x="20933" y="11503"/>
                </a:cubicBezTo>
                <a:cubicBezTo>
                  <a:pt x="22447" y="11503"/>
                  <a:pt x="23895" y="11750"/>
                  <a:pt x="25206" y="12550"/>
                </a:cubicBezTo>
                <a:cubicBezTo>
                  <a:pt x="26634" y="13419"/>
                  <a:pt x="27623" y="14836"/>
                  <a:pt x="28551" y="16253"/>
                </a:cubicBezTo>
                <a:cubicBezTo>
                  <a:pt x="31218" y="20325"/>
                  <a:pt x="33516" y="24647"/>
                  <a:pt x="36481" y="28516"/>
                </a:cubicBezTo>
                <a:cubicBezTo>
                  <a:pt x="39446" y="32386"/>
                  <a:pt x="43184" y="35838"/>
                  <a:pt x="47768" y="37470"/>
                </a:cubicBezTo>
                <a:cubicBezTo>
                  <a:pt x="50089" y="38291"/>
                  <a:pt x="52552" y="38626"/>
                  <a:pt x="55034" y="38626"/>
                </a:cubicBezTo>
                <a:cubicBezTo>
                  <a:pt x="55429" y="38626"/>
                  <a:pt x="55825" y="38617"/>
                  <a:pt x="56221" y="38601"/>
                </a:cubicBezTo>
                <a:lnTo>
                  <a:pt x="5622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1"/>
          <p:cNvGrpSpPr/>
          <p:nvPr/>
        </p:nvGrpSpPr>
        <p:grpSpPr>
          <a:xfrm>
            <a:off x="1965575" y="342038"/>
            <a:ext cx="6683271" cy="4501253"/>
            <a:chOff x="1965575" y="342038"/>
            <a:chExt cx="6683271" cy="4501253"/>
          </a:xfrm>
        </p:grpSpPr>
        <p:sp>
          <p:nvSpPr>
            <p:cNvPr id="131" name="Google Shape;131;p11"/>
            <p:cNvSpPr/>
            <p:nvPr/>
          </p:nvSpPr>
          <p:spPr>
            <a:xfrm flipH="1">
              <a:off x="8523400" y="2079188"/>
              <a:ext cx="125446" cy="126003"/>
            </a:xfrm>
            <a:custGeom>
              <a:avLst/>
              <a:gdLst/>
              <a:ahLst/>
              <a:cxnLst/>
              <a:rect l="l" t="t" r="r" b="b"/>
              <a:pathLst>
                <a:path w="3013" h="3026" extrusionOk="0">
                  <a:moveTo>
                    <a:pt x="1512" y="430"/>
                  </a:moveTo>
                  <a:cubicBezTo>
                    <a:pt x="1810" y="430"/>
                    <a:pt x="2072" y="549"/>
                    <a:pt x="2262" y="739"/>
                  </a:cubicBezTo>
                  <a:cubicBezTo>
                    <a:pt x="2477" y="953"/>
                    <a:pt x="2584" y="1215"/>
                    <a:pt x="2584" y="1501"/>
                  </a:cubicBezTo>
                  <a:cubicBezTo>
                    <a:pt x="2584" y="2096"/>
                    <a:pt x="2084" y="2573"/>
                    <a:pt x="1512" y="2573"/>
                  </a:cubicBezTo>
                  <a:cubicBezTo>
                    <a:pt x="917" y="2573"/>
                    <a:pt x="441" y="2096"/>
                    <a:pt x="441" y="1501"/>
                  </a:cubicBezTo>
                  <a:cubicBezTo>
                    <a:pt x="441" y="906"/>
                    <a:pt x="917" y="430"/>
                    <a:pt x="1512" y="430"/>
                  </a:cubicBezTo>
                  <a:close/>
                  <a:moveTo>
                    <a:pt x="1512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79" y="3025"/>
                    <a:pt x="1512" y="3025"/>
                  </a:cubicBezTo>
                  <a:cubicBezTo>
                    <a:pt x="2346" y="3025"/>
                    <a:pt x="3012" y="2335"/>
                    <a:pt x="3012" y="1513"/>
                  </a:cubicBezTo>
                  <a:cubicBezTo>
                    <a:pt x="3012" y="1120"/>
                    <a:pt x="2858" y="727"/>
                    <a:pt x="2584" y="441"/>
                  </a:cubicBezTo>
                  <a:cubicBezTo>
                    <a:pt x="2298" y="168"/>
                    <a:pt x="1905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2" name="Google Shape;132;p11"/>
            <p:cNvSpPr/>
            <p:nvPr/>
          </p:nvSpPr>
          <p:spPr>
            <a:xfrm flipH="1">
              <a:off x="2231475" y="4717288"/>
              <a:ext cx="125446" cy="126003"/>
            </a:xfrm>
            <a:custGeom>
              <a:avLst/>
              <a:gdLst/>
              <a:ahLst/>
              <a:cxnLst/>
              <a:rect l="l" t="t" r="r" b="b"/>
              <a:pathLst>
                <a:path w="3013" h="3026" extrusionOk="0">
                  <a:moveTo>
                    <a:pt x="1512" y="430"/>
                  </a:moveTo>
                  <a:cubicBezTo>
                    <a:pt x="1810" y="430"/>
                    <a:pt x="2072" y="549"/>
                    <a:pt x="2262" y="739"/>
                  </a:cubicBezTo>
                  <a:cubicBezTo>
                    <a:pt x="2477" y="953"/>
                    <a:pt x="2584" y="1215"/>
                    <a:pt x="2584" y="1501"/>
                  </a:cubicBezTo>
                  <a:cubicBezTo>
                    <a:pt x="2584" y="2096"/>
                    <a:pt x="2084" y="2573"/>
                    <a:pt x="1512" y="2573"/>
                  </a:cubicBezTo>
                  <a:cubicBezTo>
                    <a:pt x="917" y="2573"/>
                    <a:pt x="441" y="2096"/>
                    <a:pt x="441" y="1501"/>
                  </a:cubicBezTo>
                  <a:cubicBezTo>
                    <a:pt x="441" y="906"/>
                    <a:pt x="917" y="430"/>
                    <a:pt x="1512" y="430"/>
                  </a:cubicBezTo>
                  <a:close/>
                  <a:moveTo>
                    <a:pt x="1512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79" y="3025"/>
                    <a:pt x="1512" y="3025"/>
                  </a:cubicBezTo>
                  <a:cubicBezTo>
                    <a:pt x="2346" y="3025"/>
                    <a:pt x="3012" y="2335"/>
                    <a:pt x="3012" y="1513"/>
                  </a:cubicBezTo>
                  <a:cubicBezTo>
                    <a:pt x="3012" y="1120"/>
                    <a:pt x="2858" y="727"/>
                    <a:pt x="2584" y="441"/>
                  </a:cubicBezTo>
                  <a:cubicBezTo>
                    <a:pt x="2298" y="168"/>
                    <a:pt x="1905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133" name="Google Shape;133;p11"/>
            <p:cNvSpPr/>
            <p:nvPr/>
          </p:nvSpPr>
          <p:spPr>
            <a:xfrm flipH="1">
              <a:off x="1965575" y="342038"/>
              <a:ext cx="125446" cy="126003"/>
            </a:xfrm>
            <a:custGeom>
              <a:avLst/>
              <a:gdLst/>
              <a:ahLst/>
              <a:cxnLst/>
              <a:rect l="l" t="t" r="r" b="b"/>
              <a:pathLst>
                <a:path w="3013" h="3026" extrusionOk="0">
                  <a:moveTo>
                    <a:pt x="1512" y="430"/>
                  </a:moveTo>
                  <a:cubicBezTo>
                    <a:pt x="1810" y="430"/>
                    <a:pt x="2072" y="549"/>
                    <a:pt x="2262" y="739"/>
                  </a:cubicBezTo>
                  <a:cubicBezTo>
                    <a:pt x="2477" y="953"/>
                    <a:pt x="2584" y="1215"/>
                    <a:pt x="2584" y="1501"/>
                  </a:cubicBezTo>
                  <a:cubicBezTo>
                    <a:pt x="2584" y="2096"/>
                    <a:pt x="2084" y="2573"/>
                    <a:pt x="1512" y="2573"/>
                  </a:cubicBezTo>
                  <a:cubicBezTo>
                    <a:pt x="917" y="2573"/>
                    <a:pt x="441" y="2096"/>
                    <a:pt x="441" y="1501"/>
                  </a:cubicBezTo>
                  <a:cubicBezTo>
                    <a:pt x="441" y="906"/>
                    <a:pt x="917" y="430"/>
                    <a:pt x="1512" y="430"/>
                  </a:cubicBezTo>
                  <a:close/>
                  <a:moveTo>
                    <a:pt x="1512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79" y="3025"/>
                    <a:pt x="1512" y="3025"/>
                  </a:cubicBezTo>
                  <a:cubicBezTo>
                    <a:pt x="2346" y="3025"/>
                    <a:pt x="3012" y="2335"/>
                    <a:pt x="3012" y="1513"/>
                  </a:cubicBezTo>
                  <a:cubicBezTo>
                    <a:pt x="3012" y="1120"/>
                    <a:pt x="2858" y="727"/>
                    <a:pt x="2584" y="441"/>
                  </a:cubicBezTo>
                  <a:cubicBezTo>
                    <a:pt x="2298" y="168"/>
                    <a:pt x="1905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134" name="Google Shape;134;p11"/>
          <p:cNvSpPr/>
          <p:nvPr/>
        </p:nvSpPr>
        <p:spPr>
          <a:xfrm rot="6880749">
            <a:off x="132366" y="3005576"/>
            <a:ext cx="1048012" cy="3682743"/>
          </a:xfrm>
          <a:custGeom>
            <a:avLst/>
            <a:gdLst/>
            <a:ahLst/>
            <a:cxnLst/>
            <a:rect l="l" t="t" r="r" b="b"/>
            <a:pathLst>
              <a:path w="10978" h="38577" fill="none" extrusionOk="0">
                <a:moveTo>
                  <a:pt x="10132" y="0"/>
                </a:moveTo>
                <a:cubicBezTo>
                  <a:pt x="7501" y="191"/>
                  <a:pt x="5203" y="2036"/>
                  <a:pt x="3834" y="4286"/>
                </a:cubicBezTo>
                <a:cubicBezTo>
                  <a:pt x="3096" y="5501"/>
                  <a:pt x="2560" y="6965"/>
                  <a:pt x="2858" y="8358"/>
                </a:cubicBezTo>
                <a:cubicBezTo>
                  <a:pt x="3381" y="10847"/>
                  <a:pt x="6322" y="12133"/>
                  <a:pt x="8858" y="11954"/>
                </a:cubicBezTo>
                <a:cubicBezTo>
                  <a:pt x="9513" y="11918"/>
                  <a:pt x="10323" y="11621"/>
                  <a:pt x="10358" y="10966"/>
                </a:cubicBezTo>
                <a:cubicBezTo>
                  <a:pt x="10358" y="10728"/>
                  <a:pt x="10251" y="10490"/>
                  <a:pt x="10108" y="10299"/>
                </a:cubicBezTo>
                <a:cubicBezTo>
                  <a:pt x="9108" y="8835"/>
                  <a:pt x="7013" y="8525"/>
                  <a:pt x="5322" y="9049"/>
                </a:cubicBezTo>
                <a:cubicBezTo>
                  <a:pt x="3751" y="9537"/>
                  <a:pt x="2346" y="10668"/>
                  <a:pt x="1679" y="12180"/>
                </a:cubicBezTo>
                <a:cubicBezTo>
                  <a:pt x="1012" y="13704"/>
                  <a:pt x="1155" y="15574"/>
                  <a:pt x="2155" y="16883"/>
                </a:cubicBezTo>
                <a:cubicBezTo>
                  <a:pt x="3036" y="18050"/>
                  <a:pt x="4453" y="18693"/>
                  <a:pt x="5834" y="19110"/>
                </a:cubicBezTo>
                <a:cubicBezTo>
                  <a:pt x="7346" y="19562"/>
                  <a:pt x="9168" y="19765"/>
                  <a:pt x="10406" y="18764"/>
                </a:cubicBezTo>
                <a:cubicBezTo>
                  <a:pt x="10609" y="18586"/>
                  <a:pt x="10823" y="18360"/>
                  <a:pt x="10859" y="18098"/>
                </a:cubicBezTo>
                <a:cubicBezTo>
                  <a:pt x="10978" y="17383"/>
                  <a:pt x="10108" y="16931"/>
                  <a:pt x="9394" y="16824"/>
                </a:cubicBezTo>
                <a:cubicBezTo>
                  <a:pt x="7822" y="16586"/>
                  <a:pt x="6179" y="16705"/>
                  <a:pt x="4751" y="17359"/>
                </a:cubicBezTo>
                <a:cubicBezTo>
                  <a:pt x="3322" y="18038"/>
                  <a:pt x="2107" y="19288"/>
                  <a:pt x="1691" y="20800"/>
                </a:cubicBezTo>
                <a:cubicBezTo>
                  <a:pt x="1191" y="22682"/>
                  <a:pt x="2012" y="24837"/>
                  <a:pt x="3620" y="25908"/>
                </a:cubicBezTo>
                <a:cubicBezTo>
                  <a:pt x="5239" y="26980"/>
                  <a:pt x="7549" y="26908"/>
                  <a:pt x="9073" y="25694"/>
                </a:cubicBezTo>
                <a:cubicBezTo>
                  <a:pt x="9251" y="25551"/>
                  <a:pt x="9454" y="25384"/>
                  <a:pt x="9525" y="25158"/>
                </a:cubicBezTo>
                <a:cubicBezTo>
                  <a:pt x="9823" y="24360"/>
                  <a:pt x="8715" y="23777"/>
                  <a:pt x="7858" y="23753"/>
                </a:cubicBezTo>
                <a:cubicBezTo>
                  <a:pt x="5120" y="23670"/>
                  <a:pt x="2405" y="25313"/>
                  <a:pt x="1203" y="27777"/>
                </a:cubicBezTo>
                <a:cubicBezTo>
                  <a:pt x="0" y="30242"/>
                  <a:pt x="381" y="33397"/>
                  <a:pt x="2131" y="35505"/>
                </a:cubicBezTo>
                <a:cubicBezTo>
                  <a:pt x="3870" y="37624"/>
                  <a:pt x="6894" y="38576"/>
                  <a:pt x="9537" y="37862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1"/>
          <p:cNvSpPr/>
          <p:nvPr/>
        </p:nvSpPr>
        <p:spPr>
          <a:xfrm rot="10136053">
            <a:off x="7380663" y="-371636"/>
            <a:ext cx="2349632" cy="2586241"/>
          </a:xfrm>
          <a:custGeom>
            <a:avLst/>
            <a:gdLst/>
            <a:ahLst/>
            <a:cxnLst/>
            <a:rect l="l" t="t" r="r" b="b"/>
            <a:pathLst>
              <a:path w="29553" h="32529" fill="none" extrusionOk="0">
                <a:moveTo>
                  <a:pt x="1" y="2120"/>
                </a:moveTo>
                <a:cubicBezTo>
                  <a:pt x="1394" y="382"/>
                  <a:pt x="4073" y="1"/>
                  <a:pt x="6097" y="941"/>
                </a:cubicBezTo>
                <a:cubicBezTo>
                  <a:pt x="8121" y="1882"/>
                  <a:pt x="9490" y="3894"/>
                  <a:pt x="10121" y="6014"/>
                </a:cubicBezTo>
                <a:cubicBezTo>
                  <a:pt x="11074" y="9216"/>
                  <a:pt x="10466" y="12848"/>
                  <a:pt x="8538" y="15574"/>
                </a:cubicBezTo>
                <a:cubicBezTo>
                  <a:pt x="8180" y="16074"/>
                  <a:pt x="7502" y="16598"/>
                  <a:pt x="7002" y="16241"/>
                </a:cubicBezTo>
                <a:cubicBezTo>
                  <a:pt x="6728" y="16050"/>
                  <a:pt x="6644" y="15681"/>
                  <a:pt x="6668" y="15348"/>
                </a:cubicBezTo>
                <a:cubicBezTo>
                  <a:pt x="6823" y="13693"/>
                  <a:pt x="9049" y="13002"/>
                  <a:pt x="10585" y="13657"/>
                </a:cubicBezTo>
                <a:cubicBezTo>
                  <a:pt x="13002" y="14669"/>
                  <a:pt x="14026" y="17563"/>
                  <a:pt x="14193" y="20170"/>
                </a:cubicBezTo>
                <a:cubicBezTo>
                  <a:pt x="14324" y="22301"/>
                  <a:pt x="13919" y="24706"/>
                  <a:pt x="12181" y="25956"/>
                </a:cubicBezTo>
                <a:cubicBezTo>
                  <a:pt x="11883" y="26171"/>
                  <a:pt x="11538" y="26349"/>
                  <a:pt x="11181" y="26314"/>
                </a:cubicBezTo>
                <a:cubicBezTo>
                  <a:pt x="10526" y="26254"/>
                  <a:pt x="10097" y="25540"/>
                  <a:pt x="10157" y="24885"/>
                </a:cubicBezTo>
                <a:cubicBezTo>
                  <a:pt x="10216" y="24230"/>
                  <a:pt x="10633" y="23682"/>
                  <a:pt x="11074" y="23206"/>
                </a:cubicBezTo>
                <a:cubicBezTo>
                  <a:pt x="14050" y="20122"/>
                  <a:pt x="19253" y="19849"/>
                  <a:pt x="22956" y="21992"/>
                </a:cubicBezTo>
                <a:cubicBezTo>
                  <a:pt x="26659" y="24135"/>
                  <a:pt x="28921" y="28278"/>
                  <a:pt x="29552" y="3252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4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6"/>
          <p:cNvSpPr/>
          <p:nvPr/>
        </p:nvSpPr>
        <p:spPr>
          <a:xfrm>
            <a:off x="5916700" y="3155548"/>
            <a:ext cx="4455977" cy="2289150"/>
          </a:xfrm>
          <a:custGeom>
            <a:avLst/>
            <a:gdLst/>
            <a:ahLst/>
            <a:cxnLst/>
            <a:rect l="l" t="t" r="r" b="b"/>
            <a:pathLst>
              <a:path w="59997" h="30822" extrusionOk="0">
                <a:moveTo>
                  <a:pt x="58704" y="1"/>
                </a:moveTo>
                <a:cubicBezTo>
                  <a:pt x="54925" y="1"/>
                  <a:pt x="50879" y="1067"/>
                  <a:pt x="48317" y="2402"/>
                </a:cubicBezTo>
                <a:cubicBezTo>
                  <a:pt x="43792" y="4771"/>
                  <a:pt x="40054" y="8736"/>
                  <a:pt x="38184" y="13510"/>
                </a:cubicBezTo>
                <a:cubicBezTo>
                  <a:pt x="37029" y="16415"/>
                  <a:pt x="36291" y="19880"/>
                  <a:pt x="33553" y="21368"/>
                </a:cubicBezTo>
                <a:cubicBezTo>
                  <a:pt x="32326" y="22023"/>
                  <a:pt x="30886" y="22154"/>
                  <a:pt x="29505" y="22249"/>
                </a:cubicBezTo>
                <a:cubicBezTo>
                  <a:pt x="21825" y="22726"/>
                  <a:pt x="13788" y="22261"/>
                  <a:pt x="6764" y="25405"/>
                </a:cubicBezTo>
                <a:cubicBezTo>
                  <a:pt x="4335" y="26488"/>
                  <a:pt x="2061" y="28024"/>
                  <a:pt x="465" y="30143"/>
                </a:cubicBezTo>
                <a:cubicBezTo>
                  <a:pt x="299" y="30358"/>
                  <a:pt x="156" y="30584"/>
                  <a:pt x="1" y="30822"/>
                </a:cubicBezTo>
                <a:lnTo>
                  <a:pt x="59997" y="30822"/>
                </a:lnTo>
                <a:lnTo>
                  <a:pt x="59997" y="44"/>
                </a:lnTo>
                <a:cubicBezTo>
                  <a:pt x="59571" y="15"/>
                  <a:pt x="59139" y="1"/>
                  <a:pt x="587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6"/>
          <p:cNvSpPr/>
          <p:nvPr/>
        </p:nvSpPr>
        <p:spPr>
          <a:xfrm flipH="1">
            <a:off x="-999779" y="-433575"/>
            <a:ext cx="3331997" cy="2289170"/>
          </a:xfrm>
          <a:custGeom>
            <a:avLst/>
            <a:gdLst/>
            <a:ahLst/>
            <a:cxnLst/>
            <a:rect l="l" t="t" r="r" b="b"/>
            <a:pathLst>
              <a:path w="56222" h="38626" extrusionOk="0">
                <a:moveTo>
                  <a:pt x="0" y="1"/>
                </a:moveTo>
                <a:cubicBezTo>
                  <a:pt x="691" y="2846"/>
                  <a:pt x="2000" y="5859"/>
                  <a:pt x="3786" y="7883"/>
                </a:cubicBezTo>
                <a:cubicBezTo>
                  <a:pt x="6108" y="10502"/>
                  <a:pt x="9561" y="12097"/>
                  <a:pt x="13073" y="12157"/>
                </a:cubicBezTo>
                <a:cubicBezTo>
                  <a:pt x="13153" y="12158"/>
                  <a:pt x="13234" y="12159"/>
                  <a:pt x="13314" y="12159"/>
                </a:cubicBezTo>
                <a:cubicBezTo>
                  <a:pt x="15825" y="12159"/>
                  <a:pt x="18467" y="11503"/>
                  <a:pt x="20933" y="11503"/>
                </a:cubicBezTo>
                <a:cubicBezTo>
                  <a:pt x="22447" y="11503"/>
                  <a:pt x="23895" y="11750"/>
                  <a:pt x="25206" y="12550"/>
                </a:cubicBezTo>
                <a:cubicBezTo>
                  <a:pt x="26634" y="13419"/>
                  <a:pt x="27623" y="14836"/>
                  <a:pt x="28551" y="16253"/>
                </a:cubicBezTo>
                <a:cubicBezTo>
                  <a:pt x="31218" y="20325"/>
                  <a:pt x="33516" y="24647"/>
                  <a:pt x="36481" y="28516"/>
                </a:cubicBezTo>
                <a:cubicBezTo>
                  <a:pt x="39446" y="32386"/>
                  <a:pt x="43184" y="35838"/>
                  <a:pt x="47768" y="37470"/>
                </a:cubicBezTo>
                <a:cubicBezTo>
                  <a:pt x="50089" y="38291"/>
                  <a:pt x="52552" y="38626"/>
                  <a:pt x="55034" y="38626"/>
                </a:cubicBezTo>
                <a:cubicBezTo>
                  <a:pt x="55429" y="38626"/>
                  <a:pt x="55825" y="38617"/>
                  <a:pt x="56221" y="38601"/>
                </a:cubicBezTo>
                <a:lnTo>
                  <a:pt x="5622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"/>
          <p:cNvSpPr/>
          <p:nvPr/>
        </p:nvSpPr>
        <p:spPr>
          <a:xfrm rot="-929834">
            <a:off x="-639850" y="3194572"/>
            <a:ext cx="2410657" cy="2653411"/>
          </a:xfrm>
          <a:custGeom>
            <a:avLst/>
            <a:gdLst/>
            <a:ahLst/>
            <a:cxnLst/>
            <a:rect l="l" t="t" r="r" b="b"/>
            <a:pathLst>
              <a:path w="29553" h="32529" fill="none" extrusionOk="0">
                <a:moveTo>
                  <a:pt x="1" y="2120"/>
                </a:moveTo>
                <a:cubicBezTo>
                  <a:pt x="1394" y="382"/>
                  <a:pt x="4073" y="1"/>
                  <a:pt x="6097" y="941"/>
                </a:cubicBezTo>
                <a:cubicBezTo>
                  <a:pt x="8121" y="1882"/>
                  <a:pt x="9490" y="3894"/>
                  <a:pt x="10121" y="6014"/>
                </a:cubicBezTo>
                <a:cubicBezTo>
                  <a:pt x="11074" y="9216"/>
                  <a:pt x="10466" y="12848"/>
                  <a:pt x="8538" y="15574"/>
                </a:cubicBezTo>
                <a:cubicBezTo>
                  <a:pt x="8180" y="16074"/>
                  <a:pt x="7502" y="16598"/>
                  <a:pt x="7002" y="16241"/>
                </a:cubicBezTo>
                <a:cubicBezTo>
                  <a:pt x="6728" y="16050"/>
                  <a:pt x="6644" y="15681"/>
                  <a:pt x="6668" y="15348"/>
                </a:cubicBezTo>
                <a:cubicBezTo>
                  <a:pt x="6823" y="13693"/>
                  <a:pt x="9049" y="13002"/>
                  <a:pt x="10585" y="13657"/>
                </a:cubicBezTo>
                <a:cubicBezTo>
                  <a:pt x="13002" y="14669"/>
                  <a:pt x="14026" y="17563"/>
                  <a:pt x="14193" y="20170"/>
                </a:cubicBezTo>
                <a:cubicBezTo>
                  <a:pt x="14324" y="22301"/>
                  <a:pt x="13919" y="24706"/>
                  <a:pt x="12181" y="25956"/>
                </a:cubicBezTo>
                <a:cubicBezTo>
                  <a:pt x="11883" y="26171"/>
                  <a:pt x="11538" y="26349"/>
                  <a:pt x="11181" y="26314"/>
                </a:cubicBezTo>
                <a:cubicBezTo>
                  <a:pt x="10526" y="26254"/>
                  <a:pt x="10097" y="25540"/>
                  <a:pt x="10157" y="24885"/>
                </a:cubicBezTo>
                <a:cubicBezTo>
                  <a:pt x="10216" y="24230"/>
                  <a:pt x="10633" y="23682"/>
                  <a:pt x="11074" y="23206"/>
                </a:cubicBezTo>
                <a:cubicBezTo>
                  <a:pt x="14050" y="20122"/>
                  <a:pt x="19253" y="19849"/>
                  <a:pt x="22956" y="21992"/>
                </a:cubicBezTo>
                <a:cubicBezTo>
                  <a:pt x="26659" y="24135"/>
                  <a:pt x="28921" y="28278"/>
                  <a:pt x="29552" y="3252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"/>
          <p:cNvSpPr/>
          <p:nvPr/>
        </p:nvSpPr>
        <p:spPr>
          <a:xfrm rot="7698935" flipH="1">
            <a:off x="7873782" y="-1538550"/>
            <a:ext cx="1048014" cy="3682749"/>
          </a:xfrm>
          <a:custGeom>
            <a:avLst/>
            <a:gdLst/>
            <a:ahLst/>
            <a:cxnLst/>
            <a:rect l="l" t="t" r="r" b="b"/>
            <a:pathLst>
              <a:path w="10978" h="38577" fill="none" extrusionOk="0">
                <a:moveTo>
                  <a:pt x="10132" y="0"/>
                </a:moveTo>
                <a:cubicBezTo>
                  <a:pt x="7501" y="191"/>
                  <a:pt x="5203" y="2036"/>
                  <a:pt x="3834" y="4286"/>
                </a:cubicBezTo>
                <a:cubicBezTo>
                  <a:pt x="3096" y="5501"/>
                  <a:pt x="2560" y="6965"/>
                  <a:pt x="2858" y="8358"/>
                </a:cubicBezTo>
                <a:cubicBezTo>
                  <a:pt x="3381" y="10847"/>
                  <a:pt x="6322" y="12133"/>
                  <a:pt x="8858" y="11954"/>
                </a:cubicBezTo>
                <a:cubicBezTo>
                  <a:pt x="9513" y="11918"/>
                  <a:pt x="10323" y="11621"/>
                  <a:pt x="10358" y="10966"/>
                </a:cubicBezTo>
                <a:cubicBezTo>
                  <a:pt x="10358" y="10728"/>
                  <a:pt x="10251" y="10490"/>
                  <a:pt x="10108" y="10299"/>
                </a:cubicBezTo>
                <a:cubicBezTo>
                  <a:pt x="9108" y="8835"/>
                  <a:pt x="7013" y="8525"/>
                  <a:pt x="5322" y="9049"/>
                </a:cubicBezTo>
                <a:cubicBezTo>
                  <a:pt x="3751" y="9537"/>
                  <a:pt x="2346" y="10668"/>
                  <a:pt x="1679" y="12180"/>
                </a:cubicBezTo>
                <a:cubicBezTo>
                  <a:pt x="1012" y="13704"/>
                  <a:pt x="1155" y="15574"/>
                  <a:pt x="2155" y="16883"/>
                </a:cubicBezTo>
                <a:cubicBezTo>
                  <a:pt x="3036" y="18050"/>
                  <a:pt x="4453" y="18693"/>
                  <a:pt x="5834" y="19110"/>
                </a:cubicBezTo>
                <a:cubicBezTo>
                  <a:pt x="7346" y="19562"/>
                  <a:pt x="9168" y="19765"/>
                  <a:pt x="10406" y="18764"/>
                </a:cubicBezTo>
                <a:cubicBezTo>
                  <a:pt x="10609" y="18586"/>
                  <a:pt x="10823" y="18360"/>
                  <a:pt x="10859" y="18098"/>
                </a:cubicBezTo>
                <a:cubicBezTo>
                  <a:pt x="10978" y="17383"/>
                  <a:pt x="10108" y="16931"/>
                  <a:pt x="9394" y="16824"/>
                </a:cubicBezTo>
                <a:cubicBezTo>
                  <a:pt x="7822" y="16586"/>
                  <a:pt x="6179" y="16705"/>
                  <a:pt x="4751" y="17359"/>
                </a:cubicBezTo>
                <a:cubicBezTo>
                  <a:pt x="3322" y="18038"/>
                  <a:pt x="2107" y="19288"/>
                  <a:pt x="1691" y="20800"/>
                </a:cubicBezTo>
                <a:cubicBezTo>
                  <a:pt x="1191" y="22682"/>
                  <a:pt x="2012" y="24837"/>
                  <a:pt x="3620" y="25908"/>
                </a:cubicBezTo>
                <a:cubicBezTo>
                  <a:pt x="5239" y="26980"/>
                  <a:pt x="7549" y="26908"/>
                  <a:pt x="9073" y="25694"/>
                </a:cubicBezTo>
                <a:cubicBezTo>
                  <a:pt x="9251" y="25551"/>
                  <a:pt x="9454" y="25384"/>
                  <a:pt x="9525" y="25158"/>
                </a:cubicBezTo>
                <a:cubicBezTo>
                  <a:pt x="9823" y="24360"/>
                  <a:pt x="8715" y="23777"/>
                  <a:pt x="7858" y="23753"/>
                </a:cubicBezTo>
                <a:cubicBezTo>
                  <a:pt x="5120" y="23670"/>
                  <a:pt x="2405" y="25313"/>
                  <a:pt x="1203" y="27777"/>
                </a:cubicBezTo>
                <a:cubicBezTo>
                  <a:pt x="0" y="30242"/>
                  <a:pt x="381" y="33397"/>
                  <a:pt x="2131" y="35505"/>
                </a:cubicBezTo>
                <a:cubicBezTo>
                  <a:pt x="3870" y="37624"/>
                  <a:pt x="6894" y="38576"/>
                  <a:pt x="9537" y="37862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6"/>
          <p:cNvGrpSpPr/>
          <p:nvPr/>
        </p:nvGrpSpPr>
        <p:grpSpPr>
          <a:xfrm rot="7237843" flipH="1">
            <a:off x="370295" y="3415736"/>
            <a:ext cx="234193" cy="243373"/>
            <a:chOff x="3488225" y="2800475"/>
            <a:chExt cx="98850" cy="102725"/>
          </a:xfrm>
        </p:grpSpPr>
        <p:sp>
          <p:nvSpPr>
            <p:cNvPr id="205" name="Google Shape;205;p16"/>
            <p:cNvSpPr/>
            <p:nvPr/>
          </p:nvSpPr>
          <p:spPr>
            <a:xfrm>
              <a:off x="3535550" y="2800475"/>
              <a:ext cx="11325" cy="102725"/>
            </a:xfrm>
            <a:custGeom>
              <a:avLst/>
              <a:gdLst/>
              <a:ahLst/>
              <a:cxnLst/>
              <a:rect l="l" t="t" r="r" b="b"/>
              <a:pathLst>
                <a:path w="453" h="4109" extrusionOk="0">
                  <a:moveTo>
                    <a:pt x="239" y="0"/>
                  </a:moveTo>
                  <a:cubicBezTo>
                    <a:pt x="120" y="0"/>
                    <a:pt x="12" y="108"/>
                    <a:pt x="12" y="227"/>
                  </a:cubicBezTo>
                  <a:lnTo>
                    <a:pt x="0" y="3882"/>
                  </a:lnTo>
                  <a:cubicBezTo>
                    <a:pt x="0" y="4001"/>
                    <a:pt x="96" y="4108"/>
                    <a:pt x="215" y="4108"/>
                  </a:cubicBezTo>
                  <a:cubicBezTo>
                    <a:pt x="334" y="4108"/>
                    <a:pt x="441" y="4001"/>
                    <a:pt x="441" y="3882"/>
                  </a:cubicBezTo>
                  <a:lnTo>
                    <a:pt x="453" y="227"/>
                  </a:lnTo>
                  <a:cubicBezTo>
                    <a:pt x="453" y="108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3497750" y="2819400"/>
              <a:ext cx="88125" cy="63550"/>
            </a:xfrm>
            <a:custGeom>
              <a:avLst/>
              <a:gdLst/>
              <a:ahLst/>
              <a:cxnLst/>
              <a:rect l="l" t="t" r="r" b="b"/>
              <a:pathLst>
                <a:path w="3525" h="2542" extrusionOk="0">
                  <a:moveTo>
                    <a:pt x="3284" y="0"/>
                  </a:moveTo>
                  <a:cubicBezTo>
                    <a:pt x="3241" y="0"/>
                    <a:pt x="3197" y="14"/>
                    <a:pt x="3156" y="41"/>
                  </a:cubicBezTo>
                  <a:lnTo>
                    <a:pt x="131" y="2160"/>
                  </a:lnTo>
                  <a:cubicBezTo>
                    <a:pt x="36" y="2220"/>
                    <a:pt x="0" y="2351"/>
                    <a:pt x="72" y="2458"/>
                  </a:cubicBezTo>
                  <a:cubicBezTo>
                    <a:pt x="119" y="2518"/>
                    <a:pt x="179" y="2541"/>
                    <a:pt x="262" y="2541"/>
                  </a:cubicBezTo>
                  <a:cubicBezTo>
                    <a:pt x="298" y="2541"/>
                    <a:pt x="346" y="2530"/>
                    <a:pt x="381" y="2506"/>
                  </a:cubicBezTo>
                  <a:lnTo>
                    <a:pt x="3394" y="398"/>
                  </a:lnTo>
                  <a:cubicBezTo>
                    <a:pt x="3501" y="339"/>
                    <a:pt x="3525" y="208"/>
                    <a:pt x="3453" y="101"/>
                  </a:cubicBezTo>
                  <a:cubicBezTo>
                    <a:pt x="3417" y="35"/>
                    <a:pt x="3353" y="0"/>
                    <a:pt x="3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507275" y="2814900"/>
              <a:ext cx="69975" cy="71925"/>
            </a:xfrm>
            <a:custGeom>
              <a:avLst/>
              <a:gdLst/>
              <a:ahLst/>
              <a:cxnLst/>
              <a:rect l="l" t="t" r="r" b="b"/>
              <a:pathLst>
                <a:path w="2799" h="2877" extrusionOk="0">
                  <a:moveTo>
                    <a:pt x="246" y="1"/>
                  </a:moveTo>
                  <a:cubicBezTo>
                    <a:pt x="193" y="1"/>
                    <a:pt x="140" y="22"/>
                    <a:pt x="96" y="66"/>
                  </a:cubicBezTo>
                  <a:cubicBezTo>
                    <a:pt x="12" y="150"/>
                    <a:pt x="0" y="281"/>
                    <a:pt x="84" y="376"/>
                  </a:cubicBezTo>
                  <a:lnTo>
                    <a:pt x="2382" y="2793"/>
                  </a:lnTo>
                  <a:cubicBezTo>
                    <a:pt x="2417" y="2841"/>
                    <a:pt x="2477" y="2876"/>
                    <a:pt x="2536" y="2876"/>
                  </a:cubicBezTo>
                  <a:cubicBezTo>
                    <a:pt x="2584" y="2876"/>
                    <a:pt x="2644" y="2864"/>
                    <a:pt x="2691" y="2817"/>
                  </a:cubicBezTo>
                  <a:cubicBezTo>
                    <a:pt x="2775" y="2721"/>
                    <a:pt x="2798" y="2591"/>
                    <a:pt x="2703" y="2495"/>
                  </a:cubicBezTo>
                  <a:lnTo>
                    <a:pt x="417" y="78"/>
                  </a:lnTo>
                  <a:cubicBezTo>
                    <a:pt x="366" y="28"/>
                    <a:pt x="306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488225" y="2844825"/>
              <a:ext cx="98850" cy="11325"/>
            </a:xfrm>
            <a:custGeom>
              <a:avLst/>
              <a:gdLst/>
              <a:ahLst/>
              <a:cxnLst/>
              <a:rect l="l" t="t" r="r" b="b"/>
              <a:pathLst>
                <a:path w="3954" h="453" extrusionOk="0">
                  <a:moveTo>
                    <a:pt x="3739" y="0"/>
                  </a:moveTo>
                  <a:lnTo>
                    <a:pt x="203" y="24"/>
                  </a:lnTo>
                  <a:cubicBezTo>
                    <a:pt x="84" y="24"/>
                    <a:pt x="0" y="131"/>
                    <a:pt x="0" y="251"/>
                  </a:cubicBezTo>
                  <a:cubicBezTo>
                    <a:pt x="0" y="370"/>
                    <a:pt x="108" y="453"/>
                    <a:pt x="227" y="453"/>
                  </a:cubicBezTo>
                  <a:lnTo>
                    <a:pt x="3751" y="429"/>
                  </a:lnTo>
                  <a:cubicBezTo>
                    <a:pt x="3870" y="429"/>
                    <a:pt x="3953" y="322"/>
                    <a:pt x="3953" y="203"/>
                  </a:cubicBezTo>
                  <a:cubicBezTo>
                    <a:pt x="3953" y="84"/>
                    <a:pt x="3858" y="0"/>
                    <a:pt x="3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720025" y="445025"/>
            <a:ext cx="7704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486400" y="1410850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8688250" y="1394068"/>
            <a:ext cx="234195" cy="243376"/>
            <a:chOff x="3488225" y="2800475"/>
            <a:chExt cx="98850" cy="102725"/>
          </a:xfrm>
        </p:grpSpPr>
        <p:sp>
          <p:nvSpPr>
            <p:cNvPr id="212" name="Google Shape;212;p16"/>
            <p:cNvSpPr/>
            <p:nvPr/>
          </p:nvSpPr>
          <p:spPr>
            <a:xfrm>
              <a:off x="3535550" y="2800475"/>
              <a:ext cx="11325" cy="102725"/>
            </a:xfrm>
            <a:custGeom>
              <a:avLst/>
              <a:gdLst/>
              <a:ahLst/>
              <a:cxnLst/>
              <a:rect l="l" t="t" r="r" b="b"/>
              <a:pathLst>
                <a:path w="453" h="4109" extrusionOk="0">
                  <a:moveTo>
                    <a:pt x="239" y="0"/>
                  </a:moveTo>
                  <a:cubicBezTo>
                    <a:pt x="120" y="0"/>
                    <a:pt x="12" y="108"/>
                    <a:pt x="12" y="227"/>
                  </a:cubicBezTo>
                  <a:lnTo>
                    <a:pt x="0" y="3882"/>
                  </a:lnTo>
                  <a:cubicBezTo>
                    <a:pt x="0" y="4001"/>
                    <a:pt x="96" y="4108"/>
                    <a:pt x="215" y="4108"/>
                  </a:cubicBezTo>
                  <a:cubicBezTo>
                    <a:pt x="334" y="4108"/>
                    <a:pt x="441" y="4001"/>
                    <a:pt x="441" y="3882"/>
                  </a:cubicBezTo>
                  <a:lnTo>
                    <a:pt x="453" y="227"/>
                  </a:lnTo>
                  <a:cubicBezTo>
                    <a:pt x="453" y="108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497750" y="2819400"/>
              <a:ext cx="88125" cy="63550"/>
            </a:xfrm>
            <a:custGeom>
              <a:avLst/>
              <a:gdLst/>
              <a:ahLst/>
              <a:cxnLst/>
              <a:rect l="l" t="t" r="r" b="b"/>
              <a:pathLst>
                <a:path w="3525" h="2542" extrusionOk="0">
                  <a:moveTo>
                    <a:pt x="3284" y="0"/>
                  </a:moveTo>
                  <a:cubicBezTo>
                    <a:pt x="3241" y="0"/>
                    <a:pt x="3197" y="14"/>
                    <a:pt x="3156" y="41"/>
                  </a:cubicBezTo>
                  <a:lnTo>
                    <a:pt x="131" y="2160"/>
                  </a:lnTo>
                  <a:cubicBezTo>
                    <a:pt x="36" y="2220"/>
                    <a:pt x="0" y="2351"/>
                    <a:pt x="72" y="2458"/>
                  </a:cubicBezTo>
                  <a:cubicBezTo>
                    <a:pt x="119" y="2518"/>
                    <a:pt x="179" y="2541"/>
                    <a:pt x="262" y="2541"/>
                  </a:cubicBezTo>
                  <a:cubicBezTo>
                    <a:pt x="298" y="2541"/>
                    <a:pt x="346" y="2530"/>
                    <a:pt x="381" y="2506"/>
                  </a:cubicBezTo>
                  <a:lnTo>
                    <a:pt x="3394" y="398"/>
                  </a:lnTo>
                  <a:cubicBezTo>
                    <a:pt x="3501" y="339"/>
                    <a:pt x="3525" y="208"/>
                    <a:pt x="3453" y="101"/>
                  </a:cubicBezTo>
                  <a:cubicBezTo>
                    <a:pt x="3417" y="35"/>
                    <a:pt x="3353" y="0"/>
                    <a:pt x="3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507275" y="2814900"/>
              <a:ext cx="69975" cy="71925"/>
            </a:xfrm>
            <a:custGeom>
              <a:avLst/>
              <a:gdLst/>
              <a:ahLst/>
              <a:cxnLst/>
              <a:rect l="l" t="t" r="r" b="b"/>
              <a:pathLst>
                <a:path w="2799" h="2877" extrusionOk="0">
                  <a:moveTo>
                    <a:pt x="246" y="1"/>
                  </a:moveTo>
                  <a:cubicBezTo>
                    <a:pt x="193" y="1"/>
                    <a:pt x="140" y="22"/>
                    <a:pt x="96" y="66"/>
                  </a:cubicBezTo>
                  <a:cubicBezTo>
                    <a:pt x="12" y="150"/>
                    <a:pt x="0" y="281"/>
                    <a:pt x="84" y="376"/>
                  </a:cubicBezTo>
                  <a:lnTo>
                    <a:pt x="2382" y="2793"/>
                  </a:lnTo>
                  <a:cubicBezTo>
                    <a:pt x="2417" y="2841"/>
                    <a:pt x="2477" y="2876"/>
                    <a:pt x="2536" y="2876"/>
                  </a:cubicBezTo>
                  <a:cubicBezTo>
                    <a:pt x="2584" y="2876"/>
                    <a:pt x="2644" y="2864"/>
                    <a:pt x="2691" y="2817"/>
                  </a:cubicBezTo>
                  <a:cubicBezTo>
                    <a:pt x="2775" y="2721"/>
                    <a:pt x="2798" y="2591"/>
                    <a:pt x="2703" y="2495"/>
                  </a:cubicBezTo>
                  <a:lnTo>
                    <a:pt x="417" y="78"/>
                  </a:lnTo>
                  <a:cubicBezTo>
                    <a:pt x="366" y="28"/>
                    <a:pt x="306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488225" y="2844825"/>
              <a:ext cx="98850" cy="11325"/>
            </a:xfrm>
            <a:custGeom>
              <a:avLst/>
              <a:gdLst/>
              <a:ahLst/>
              <a:cxnLst/>
              <a:rect l="l" t="t" r="r" b="b"/>
              <a:pathLst>
                <a:path w="3954" h="453" extrusionOk="0">
                  <a:moveTo>
                    <a:pt x="3739" y="0"/>
                  </a:moveTo>
                  <a:lnTo>
                    <a:pt x="203" y="24"/>
                  </a:lnTo>
                  <a:cubicBezTo>
                    <a:pt x="84" y="24"/>
                    <a:pt x="0" y="131"/>
                    <a:pt x="0" y="251"/>
                  </a:cubicBezTo>
                  <a:cubicBezTo>
                    <a:pt x="0" y="370"/>
                    <a:pt x="108" y="453"/>
                    <a:pt x="227" y="453"/>
                  </a:cubicBezTo>
                  <a:lnTo>
                    <a:pt x="3751" y="429"/>
                  </a:lnTo>
                  <a:cubicBezTo>
                    <a:pt x="3870" y="429"/>
                    <a:pt x="3953" y="322"/>
                    <a:pt x="3953" y="203"/>
                  </a:cubicBezTo>
                  <a:cubicBezTo>
                    <a:pt x="3953" y="84"/>
                    <a:pt x="3858" y="0"/>
                    <a:pt x="3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/>
          <p:nvPr/>
        </p:nvSpPr>
        <p:spPr>
          <a:xfrm rot="858119">
            <a:off x="8578629" y="3103696"/>
            <a:ext cx="300053" cy="310097"/>
          </a:xfrm>
          <a:custGeom>
            <a:avLst/>
            <a:gdLst/>
            <a:ahLst/>
            <a:cxnLst/>
            <a:rect l="l" t="t" r="r" b="b"/>
            <a:pathLst>
              <a:path w="6502" h="6720" extrusionOk="0">
                <a:moveTo>
                  <a:pt x="1870" y="540"/>
                </a:moveTo>
                <a:cubicBezTo>
                  <a:pt x="2143" y="766"/>
                  <a:pt x="2620" y="1171"/>
                  <a:pt x="3167" y="1624"/>
                </a:cubicBezTo>
                <a:cubicBezTo>
                  <a:pt x="2822" y="1826"/>
                  <a:pt x="2477" y="2040"/>
                  <a:pt x="2143" y="2255"/>
                </a:cubicBezTo>
                <a:cubicBezTo>
                  <a:pt x="1905" y="1231"/>
                  <a:pt x="1858" y="766"/>
                  <a:pt x="1870" y="540"/>
                </a:cubicBezTo>
                <a:close/>
                <a:moveTo>
                  <a:pt x="5370" y="897"/>
                </a:moveTo>
                <a:lnTo>
                  <a:pt x="5370" y="897"/>
                </a:lnTo>
                <a:cubicBezTo>
                  <a:pt x="5263" y="1207"/>
                  <a:pt x="5072" y="1743"/>
                  <a:pt x="4787" y="2457"/>
                </a:cubicBezTo>
                <a:cubicBezTo>
                  <a:pt x="4525" y="2219"/>
                  <a:pt x="4227" y="1969"/>
                  <a:pt x="3906" y="1683"/>
                </a:cubicBezTo>
                <a:cubicBezTo>
                  <a:pt x="4644" y="1266"/>
                  <a:pt x="5084" y="1028"/>
                  <a:pt x="5370" y="897"/>
                </a:cubicBezTo>
                <a:close/>
                <a:moveTo>
                  <a:pt x="1858" y="2969"/>
                </a:moveTo>
                <a:cubicBezTo>
                  <a:pt x="1965" y="3338"/>
                  <a:pt x="2060" y="3755"/>
                  <a:pt x="2203" y="4207"/>
                </a:cubicBezTo>
                <a:cubicBezTo>
                  <a:pt x="1250" y="4088"/>
                  <a:pt x="738" y="3969"/>
                  <a:pt x="536" y="3886"/>
                </a:cubicBezTo>
                <a:cubicBezTo>
                  <a:pt x="727" y="3731"/>
                  <a:pt x="1155" y="3409"/>
                  <a:pt x="1858" y="2969"/>
                </a:cubicBezTo>
                <a:close/>
                <a:moveTo>
                  <a:pt x="3513" y="1921"/>
                </a:moveTo>
                <a:cubicBezTo>
                  <a:pt x="3929" y="2266"/>
                  <a:pt x="4298" y="2600"/>
                  <a:pt x="4608" y="2898"/>
                </a:cubicBezTo>
                <a:cubicBezTo>
                  <a:pt x="4429" y="3374"/>
                  <a:pt x="4227" y="3874"/>
                  <a:pt x="4025" y="4338"/>
                </a:cubicBezTo>
                <a:cubicBezTo>
                  <a:pt x="3584" y="4326"/>
                  <a:pt x="3120" y="4291"/>
                  <a:pt x="2679" y="4243"/>
                </a:cubicBezTo>
                <a:cubicBezTo>
                  <a:pt x="2513" y="3683"/>
                  <a:pt x="2358" y="3159"/>
                  <a:pt x="2239" y="2695"/>
                </a:cubicBezTo>
                <a:cubicBezTo>
                  <a:pt x="2655" y="2445"/>
                  <a:pt x="3096" y="2183"/>
                  <a:pt x="3513" y="1921"/>
                </a:cubicBezTo>
                <a:close/>
                <a:moveTo>
                  <a:pt x="4953" y="3207"/>
                </a:moveTo>
                <a:cubicBezTo>
                  <a:pt x="5632" y="3862"/>
                  <a:pt x="5894" y="4171"/>
                  <a:pt x="5977" y="4326"/>
                </a:cubicBezTo>
                <a:cubicBezTo>
                  <a:pt x="5846" y="4350"/>
                  <a:pt x="5596" y="4362"/>
                  <a:pt x="5132" y="4362"/>
                </a:cubicBezTo>
                <a:cubicBezTo>
                  <a:pt x="4941" y="4362"/>
                  <a:pt x="4715" y="4362"/>
                  <a:pt x="4489" y="4350"/>
                </a:cubicBezTo>
                <a:cubicBezTo>
                  <a:pt x="4644" y="3981"/>
                  <a:pt x="4799" y="3588"/>
                  <a:pt x="4953" y="3207"/>
                </a:cubicBezTo>
                <a:close/>
                <a:moveTo>
                  <a:pt x="2810" y="4695"/>
                </a:moveTo>
                <a:lnTo>
                  <a:pt x="2810" y="4695"/>
                </a:lnTo>
                <a:cubicBezTo>
                  <a:pt x="3155" y="4719"/>
                  <a:pt x="3489" y="4755"/>
                  <a:pt x="3846" y="4767"/>
                </a:cubicBezTo>
                <a:cubicBezTo>
                  <a:pt x="3548" y="5469"/>
                  <a:pt x="3358" y="5850"/>
                  <a:pt x="3239" y="6065"/>
                </a:cubicBezTo>
                <a:cubicBezTo>
                  <a:pt x="3132" y="5767"/>
                  <a:pt x="2989" y="5279"/>
                  <a:pt x="2810" y="4695"/>
                </a:cubicBezTo>
                <a:close/>
                <a:moveTo>
                  <a:pt x="1787" y="0"/>
                </a:moveTo>
                <a:cubicBezTo>
                  <a:pt x="1772" y="0"/>
                  <a:pt x="1755" y="1"/>
                  <a:pt x="1739" y="4"/>
                </a:cubicBezTo>
                <a:cubicBezTo>
                  <a:pt x="1393" y="100"/>
                  <a:pt x="1274" y="552"/>
                  <a:pt x="1751" y="2517"/>
                </a:cubicBezTo>
                <a:cubicBezTo>
                  <a:pt x="1167" y="2898"/>
                  <a:pt x="274" y="3493"/>
                  <a:pt x="84" y="3731"/>
                </a:cubicBezTo>
                <a:cubicBezTo>
                  <a:pt x="12" y="3814"/>
                  <a:pt x="0" y="3933"/>
                  <a:pt x="36" y="4041"/>
                </a:cubicBezTo>
                <a:cubicBezTo>
                  <a:pt x="96" y="4171"/>
                  <a:pt x="203" y="4445"/>
                  <a:pt x="2346" y="4660"/>
                </a:cubicBezTo>
                <a:cubicBezTo>
                  <a:pt x="2655" y="5719"/>
                  <a:pt x="2929" y="6529"/>
                  <a:pt x="2929" y="6541"/>
                </a:cubicBezTo>
                <a:cubicBezTo>
                  <a:pt x="2977" y="6672"/>
                  <a:pt x="3072" y="6719"/>
                  <a:pt x="3167" y="6719"/>
                </a:cubicBezTo>
                <a:cubicBezTo>
                  <a:pt x="3334" y="6719"/>
                  <a:pt x="3477" y="6719"/>
                  <a:pt x="4310" y="4814"/>
                </a:cubicBezTo>
                <a:cubicBezTo>
                  <a:pt x="4608" y="4826"/>
                  <a:pt x="4894" y="4826"/>
                  <a:pt x="5144" y="4826"/>
                </a:cubicBezTo>
                <a:cubicBezTo>
                  <a:pt x="6084" y="4826"/>
                  <a:pt x="6239" y="4743"/>
                  <a:pt x="6299" y="4707"/>
                </a:cubicBezTo>
                <a:cubicBezTo>
                  <a:pt x="6394" y="4660"/>
                  <a:pt x="6453" y="4588"/>
                  <a:pt x="6465" y="4481"/>
                </a:cubicBezTo>
                <a:cubicBezTo>
                  <a:pt x="6501" y="4291"/>
                  <a:pt x="6406" y="4005"/>
                  <a:pt x="5132" y="2802"/>
                </a:cubicBezTo>
                <a:cubicBezTo>
                  <a:pt x="5430" y="2040"/>
                  <a:pt x="5858" y="873"/>
                  <a:pt x="5882" y="659"/>
                </a:cubicBezTo>
                <a:cubicBezTo>
                  <a:pt x="5906" y="588"/>
                  <a:pt x="5870" y="516"/>
                  <a:pt x="5822" y="469"/>
                </a:cubicBezTo>
                <a:cubicBezTo>
                  <a:pt x="5799" y="409"/>
                  <a:pt x="5691" y="373"/>
                  <a:pt x="5632" y="373"/>
                </a:cubicBezTo>
                <a:cubicBezTo>
                  <a:pt x="5549" y="373"/>
                  <a:pt x="5310" y="373"/>
                  <a:pt x="3572" y="1409"/>
                </a:cubicBezTo>
                <a:cubicBezTo>
                  <a:pt x="2691" y="659"/>
                  <a:pt x="1941" y="52"/>
                  <a:pt x="1929" y="52"/>
                </a:cubicBezTo>
                <a:cubicBezTo>
                  <a:pt x="1884" y="16"/>
                  <a:pt x="1838" y="0"/>
                  <a:pt x="17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6"/>
          <p:cNvSpPr/>
          <p:nvPr/>
        </p:nvSpPr>
        <p:spPr>
          <a:xfrm>
            <a:off x="8430775" y="2222850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4_1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720025" y="445025"/>
            <a:ext cx="7704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-934051" y="2600726"/>
            <a:ext cx="3845681" cy="2652644"/>
          </a:xfrm>
          <a:custGeom>
            <a:avLst/>
            <a:gdLst/>
            <a:ahLst/>
            <a:cxnLst/>
            <a:rect l="l" t="t" r="r" b="b"/>
            <a:pathLst>
              <a:path w="73272" h="50541" extrusionOk="0">
                <a:moveTo>
                  <a:pt x="2724" y="1"/>
                </a:moveTo>
                <a:cubicBezTo>
                  <a:pt x="1816" y="1"/>
                  <a:pt x="907" y="49"/>
                  <a:pt x="1" y="142"/>
                </a:cubicBezTo>
                <a:lnTo>
                  <a:pt x="1" y="50541"/>
                </a:lnTo>
                <a:lnTo>
                  <a:pt x="73272" y="50541"/>
                </a:lnTo>
                <a:cubicBezTo>
                  <a:pt x="72689" y="49707"/>
                  <a:pt x="71998" y="48957"/>
                  <a:pt x="71260" y="48302"/>
                </a:cubicBezTo>
                <a:cubicBezTo>
                  <a:pt x="68760" y="46159"/>
                  <a:pt x="65592" y="45004"/>
                  <a:pt x="62402" y="44195"/>
                </a:cubicBezTo>
                <a:cubicBezTo>
                  <a:pt x="58103" y="43087"/>
                  <a:pt x="53674" y="42492"/>
                  <a:pt x="49233" y="42433"/>
                </a:cubicBezTo>
                <a:cubicBezTo>
                  <a:pt x="48951" y="42430"/>
                  <a:pt x="48667" y="42428"/>
                  <a:pt x="48382" y="42428"/>
                </a:cubicBezTo>
                <a:cubicBezTo>
                  <a:pt x="47194" y="42428"/>
                  <a:pt x="45986" y="42449"/>
                  <a:pt x="44779" y="42449"/>
                </a:cubicBezTo>
                <a:cubicBezTo>
                  <a:pt x="40457" y="42449"/>
                  <a:pt x="36136" y="42183"/>
                  <a:pt x="32696" y="39742"/>
                </a:cubicBezTo>
                <a:cubicBezTo>
                  <a:pt x="28731" y="36908"/>
                  <a:pt x="27016" y="31848"/>
                  <a:pt x="26207" y="27050"/>
                </a:cubicBezTo>
                <a:cubicBezTo>
                  <a:pt x="25409" y="22240"/>
                  <a:pt x="25230" y="17227"/>
                  <a:pt x="23290" y="12738"/>
                </a:cubicBezTo>
                <a:cubicBezTo>
                  <a:pt x="20599" y="6523"/>
                  <a:pt x="14586" y="2011"/>
                  <a:pt x="7978" y="558"/>
                </a:cubicBezTo>
                <a:cubicBezTo>
                  <a:pt x="6249" y="181"/>
                  <a:pt x="4488" y="1"/>
                  <a:pt x="27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729420" y="-527800"/>
            <a:ext cx="3331997" cy="2289170"/>
          </a:xfrm>
          <a:custGeom>
            <a:avLst/>
            <a:gdLst/>
            <a:ahLst/>
            <a:cxnLst/>
            <a:rect l="l" t="t" r="r" b="b"/>
            <a:pathLst>
              <a:path w="56222" h="38626" extrusionOk="0">
                <a:moveTo>
                  <a:pt x="0" y="1"/>
                </a:moveTo>
                <a:cubicBezTo>
                  <a:pt x="691" y="2846"/>
                  <a:pt x="2000" y="5859"/>
                  <a:pt x="3786" y="7883"/>
                </a:cubicBezTo>
                <a:cubicBezTo>
                  <a:pt x="6108" y="10502"/>
                  <a:pt x="9561" y="12097"/>
                  <a:pt x="13073" y="12157"/>
                </a:cubicBezTo>
                <a:cubicBezTo>
                  <a:pt x="13153" y="12158"/>
                  <a:pt x="13234" y="12159"/>
                  <a:pt x="13314" y="12159"/>
                </a:cubicBezTo>
                <a:cubicBezTo>
                  <a:pt x="15825" y="12159"/>
                  <a:pt x="18467" y="11503"/>
                  <a:pt x="20933" y="11503"/>
                </a:cubicBezTo>
                <a:cubicBezTo>
                  <a:pt x="22447" y="11503"/>
                  <a:pt x="23895" y="11750"/>
                  <a:pt x="25206" y="12550"/>
                </a:cubicBezTo>
                <a:cubicBezTo>
                  <a:pt x="26634" y="13419"/>
                  <a:pt x="27623" y="14836"/>
                  <a:pt x="28551" y="16253"/>
                </a:cubicBezTo>
                <a:cubicBezTo>
                  <a:pt x="31218" y="20325"/>
                  <a:pt x="33516" y="24647"/>
                  <a:pt x="36481" y="28516"/>
                </a:cubicBezTo>
                <a:cubicBezTo>
                  <a:pt x="39446" y="32386"/>
                  <a:pt x="43184" y="35838"/>
                  <a:pt x="47768" y="37470"/>
                </a:cubicBezTo>
                <a:cubicBezTo>
                  <a:pt x="50089" y="38291"/>
                  <a:pt x="52552" y="38626"/>
                  <a:pt x="55034" y="38626"/>
                </a:cubicBezTo>
                <a:cubicBezTo>
                  <a:pt x="55429" y="38626"/>
                  <a:pt x="55825" y="38617"/>
                  <a:pt x="56221" y="38601"/>
                </a:cubicBezTo>
                <a:lnTo>
                  <a:pt x="5622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 rot="-6896701" flipH="1">
            <a:off x="7946384" y="3185840"/>
            <a:ext cx="1048023" cy="3682781"/>
          </a:xfrm>
          <a:custGeom>
            <a:avLst/>
            <a:gdLst/>
            <a:ahLst/>
            <a:cxnLst/>
            <a:rect l="l" t="t" r="r" b="b"/>
            <a:pathLst>
              <a:path w="10978" h="38577" fill="none" extrusionOk="0">
                <a:moveTo>
                  <a:pt x="10132" y="0"/>
                </a:moveTo>
                <a:cubicBezTo>
                  <a:pt x="7501" y="191"/>
                  <a:pt x="5203" y="2036"/>
                  <a:pt x="3834" y="4286"/>
                </a:cubicBezTo>
                <a:cubicBezTo>
                  <a:pt x="3096" y="5501"/>
                  <a:pt x="2560" y="6965"/>
                  <a:pt x="2858" y="8358"/>
                </a:cubicBezTo>
                <a:cubicBezTo>
                  <a:pt x="3381" y="10847"/>
                  <a:pt x="6322" y="12133"/>
                  <a:pt x="8858" y="11954"/>
                </a:cubicBezTo>
                <a:cubicBezTo>
                  <a:pt x="9513" y="11918"/>
                  <a:pt x="10323" y="11621"/>
                  <a:pt x="10358" y="10966"/>
                </a:cubicBezTo>
                <a:cubicBezTo>
                  <a:pt x="10358" y="10728"/>
                  <a:pt x="10251" y="10490"/>
                  <a:pt x="10108" y="10299"/>
                </a:cubicBezTo>
                <a:cubicBezTo>
                  <a:pt x="9108" y="8835"/>
                  <a:pt x="7013" y="8525"/>
                  <a:pt x="5322" y="9049"/>
                </a:cubicBezTo>
                <a:cubicBezTo>
                  <a:pt x="3751" y="9537"/>
                  <a:pt x="2346" y="10668"/>
                  <a:pt x="1679" y="12180"/>
                </a:cubicBezTo>
                <a:cubicBezTo>
                  <a:pt x="1012" y="13704"/>
                  <a:pt x="1155" y="15574"/>
                  <a:pt x="2155" y="16883"/>
                </a:cubicBezTo>
                <a:cubicBezTo>
                  <a:pt x="3036" y="18050"/>
                  <a:pt x="4453" y="18693"/>
                  <a:pt x="5834" y="19110"/>
                </a:cubicBezTo>
                <a:cubicBezTo>
                  <a:pt x="7346" y="19562"/>
                  <a:pt x="9168" y="19765"/>
                  <a:pt x="10406" y="18764"/>
                </a:cubicBezTo>
                <a:cubicBezTo>
                  <a:pt x="10609" y="18586"/>
                  <a:pt x="10823" y="18360"/>
                  <a:pt x="10859" y="18098"/>
                </a:cubicBezTo>
                <a:cubicBezTo>
                  <a:pt x="10978" y="17383"/>
                  <a:pt x="10108" y="16931"/>
                  <a:pt x="9394" y="16824"/>
                </a:cubicBezTo>
                <a:cubicBezTo>
                  <a:pt x="7822" y="16586"/>
                  <a:pt x="6179" y="16705"/>
                  <a:pt x="4751" y="17359"/>
                </a:cubicBezTo>
                <a:cubicBezTo>
                  <a:pt x="3322" y="18038"/>
                  <a:pt x="2107" y="19288"/>
                  <a:pt x="1691" y="20800"/>
                </a:cubicBezTo>
                <a:cubicBezTo>
                  <a:pt x="1191" y="22682"/>
                  <a:pt x="2012" y="24837"/>
                  <a:pt x="3620" y="25908"/>
                </a:cubicBezTo>
                <a:cubicBezTo>
                  <a:pt x="5239" y="26980"/>
                  <a:pt x="7549" y="26908"/>
                  <a:pt x="9073" y="25694"/>
                </a:cubicBezTo>
                <a:cubicBezTo>
                  <a:pt x="9251" y="25551"/>
                  <a:pt x="9454" y="25384"/>
                  <a:pt x="9525" y="25158"/>
                </a:cubicBezTo>
                <a:cubicBezTo>
                  <a:pt x="9823" y="24360"/>
                  <a:pt x="8715" y="23777"/>
                  <a:pt x="7858" y="23753"/>
                </a:cubicBezTo>
                <a:cubicBezTo>
                  <a:pt x="5120" y="23670"/>
                  <a:pt x="2405" y="25313"/>
                  <a:pt x="1203" y="27777"/>
                </a:cubicBezTo>
                <a:cubicBezTo>
                  <a:pt x="0" y="30242"/>
                  <a:pt x="381" y="33397"/>
                  <a:pt x="2131" y="35505"/>
                </a:cubicBezTo>
                <a:cubicBezTo>
                  <a:pt x="3870" y="37624"/>
                  <a:pt x="6894" y="38576"/>
                  <a:pt x="9537" y="37862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 rot="5071635">
            <a:off x="-529688" y="-704653"/>
            <a:ext cx="2327120" cy="2561462"/>
          </a:xfrm>
          <a:custGeom>
            <a:avLst/>
            <a:gdLst/>
            <a:ahLst/>
            <a:cxnLst/>
            <a:rect l="l" t="t" r="r" b="b"/>
            <a:pathLst>
              <a:path w="29553" h="32529" fill="none" extrusionOk="0">
                <a:moveTo>
                  <a:pt x="1" y="2120"/>
                </a:moveTo>
                <a:cubicBezTo>
                  <a:pt x="1394" y="382"/>
                  <a:pt x="4073" y="1"/>
                  <a:pt x="6097" y="941"/>
                </a:cubicBezTo>
                <a:cubicBezTo>
                  <a:pt x="8121" y="1882"/>
                  <a:pt x="9490" y="3894"/>
                  <a:pt x="10121" y="6014"/>
                </a:cubicBezTo>
                <a:cubicBezTo>
                  <a:pt x="11074" y="9216"/>
                  <a:pt x="10466" y="12848"/>
                  <a:pt x="8538" y="15574"/>
                </a:cubicBezTo>
                <a:cubicBezTo>
                  <a:pt x="8180" y="16074"/>
                  <a:pt x="7502" y="16598"/>
                  <a:pt x="7002" y="16241"/>
                </a:cubicBezTo>
                <a:cubicBezTo>
                  <a:pt x="6728" y="16050"/>
                  <a:pt x="6644" y="15681"/>
                  <a:pt x="6668" y="15348"/>
                </a:cubicBezTo>
                <a:cubicBezTo>
                  <a:pt x="6823" y="13693"/>
                  <a:pt x="9049" y="13002"/>
                  <a:pt x="10585" y="13657"/>
                </a:cubicBezTo>
                <a:cubicBezTo>
                  <a:pt x="13002" y="14669"/>
                  <a:pt x="14026" y="17563"/>
                  <a:pt x="14193" y="20170"/>
                </a:cubicBezTo>
                <a:cubicBezTo>
                  <a:pt x="14324" y="22301"/>
                  <a:pt x="13919" y="24706"/>
                  <a:pt x="12181" y="25956"/>
                </a:cubicBezTo>
                <a:cubicBezTo>
                  <a:pt x="11883" y="26171"/>
                  <a:pt x="11538" y="26349"/>
                  <a:pt x="11181" y="26314"/>
                </a:cubicBezTo>
                <a:cubicBezTo>
                  <a:pt x="10526" y="26254"/>
                  <a:pt x="10097" y="25540"/>
                  <a:pt x="10157" y="24885"/>
                </a:cubicBezTo>
                <a:cubicBezTo>
                  <a:pt x="10216" y="24230"/>
                  <a:pt x="10633" y="23682"/>
                  <a:pt x="11074" y="23206"/>
                </a:cubicBezTo>
                <a:cubicBezTo>
                  <a:pt x="14050" y="20122"/>
                  <a:pt x="19253" y="19849"/>
                  <a:pt x="22956" y="21992"/>
                </a:cubicBezTo>
                <a:cubicBezTo>
                  <a:pt x="26659" y="24135"/>
                  <a:pt x="28921" y="28278"/>
                  <a:pt x="29552" y="3252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7"/>
          <p:cNvGrpSpPr/>
          <p:nvPr/>
        </p:nvGrpSpPr>
        <p:grpSpPr>
          <a:xfrm rot="2700000" flipH="1">
            <a:off x="8543542" y="1284376"/>
            <a:ext cx="234199" cy="243379"/>
            <a:chOff x="3488225" y="2800475"/>
            <a:chExt cx="98850" cy="102725"/>
          </a:xfrm>
        </p:grpSpPr>
        <p:sp>
          <p:nvSpPr>
            <p:cNvPr id="226" name="Google Shape;226;p17"/>
            <p:cNvSpPr/>
            <p:nvPr/>
          </p:nvSpPr>
          <p:spPr>
            <a:xfrm>
              <a:off x="3535550" y="2800475"/>
              <a:ext cx="11325" cy="102725"/>
            </a:xfrm>
            <a:custGeom>
              <a:avLst/>
              <a:gdLst/>
              <a:ahLst/>
              <a:cxnLst/>
              <a:rect l="l" t="t" r="r" b="b"/>
              <a:pathLst>
                <a:path w="453" h="4109" extrusionOk="0">
                  <a:moveTo>
                    <a:pt x="239" y="0"/>
                  </a:moveTo>
                  <a:cubicBezTo>
                    <a:pt x="120" y="0"/>
                    <a:pt x="12" y="108"/>
                    <a:pt x="12" y="227"/>
                  </a:cubicBezTo>
                  <a:lnTo>
                    <a:pt x="0" y="3882"/>
                  </a:lnTo>
                  <a:cubicBezTo>
                    <a:pt x="0" y="4001"/>
                    <a:pt x="96" y="4108"/>
                    <a:pt x="215" y="4108"/>
                  </a:cubicBezTo>
                  <a:cubicBezTo>
                    <a:pt x="334" y="4108"/>
                    <a:pt x="441" y="4001"/>
                    <a:pt x="441" y="3882"/>
                  </a:cubicBezTo>
                  <a:lnTo>
                    <a:pt x="453" y="227"/>
                  </a:lnTo>
                  <a:cubicBezTo>
                    <a:pt x="453" y="108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497750" y="2819400"/>
              <a:ext cx="88125" cy="63550"/>
            </a:xfrm>
            <a:custGeom>
              <a:avLst/>
              <a:gdLst/>
              <a:ahLst/>
              <a:cxnLst/>
              <a:rect l="l" t="t" r="r" b="b"/>
              <a:pathLst>
                <a:path w="3525" h="2542" extrusionOk="0">
                  <a:moveTo>
                    <a:pt x="3284" y="0"/>
                  </a:moveTo>
                  <a:cubicBezTo>
                    <a:pt x="3241" y="0"/>
                    <a:pt x="3197" y="14"/>
                    <a:pt x="3156" y="41"/>
                  </a:cubicBezTo>
                  <a:lnTo>
                    <a:pt x="131" y="2160"/>
                  </a:lnTo>
                  <a:cubicBezTo>
                    <a:pt x="36" y="2220"/>
                    <a:pt x="0" y="2351"/>
                    <a:pt x="72" y="2458"/>
                  </a:cubicBezTo>
                  <a:cubicBezTo>
                    <a:pt x="119" y="2518"/>
                    <a:pt x="179" y="2541"/>
                    <a:pt x="262" y="2541"/>
                  </a:cubicBezTo>
                  <a:cubicBezTo>
                    <a:pt x="298" y="2541"/>
                    <a:pt x="346" y="2530"/>
                    <a:pt x="381" y="2506"/>
                  </a:cubicBezTo>
                  <a:lnTo>
                    <a:pt x="3394" y="398"/>
                  </a:lnTo>
                  <a:cubicBezTo>
                    <a:pt x="3501" y="339"/>
                    <a:pt x="3525" y="208"/>
                    <a:pt x="3453" y="101"/>
                  </a:cubicBezTo>
                  <a:cubicBezTo>
                    <a:pt x="3417" y="35"/>
                    <a:pt x="3353" y="0"/>
                    <a:pt x="3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3507275" y="2814900"/>
              <a:ext cx="69975" cy="71925"/>
            </a:xfrm>
            <a:custGeom>
              <a:avLst/>
              <a:gdLst/>
              <a:ahLst/>
              <a:cxnLst/>
              <a:rect l="l" t="t" r="r" b="b"/>
              <a:pathLst>
                <a:path w="2799" h="2877" extrusionOk="0">
                  <a:moveTo>
                    <a:pt x="246" y="1"/>
                  </a:moveTo>
                  <a:cubicBezTo>
                    <a:pt x="193" y="1"/>
                    <a:pt x="140" y="22"/>
                    <a:pt x="96" y="66"/>
                  </a:cubicBezTo>
                  <a:cubicBezTo>
                    <a:pt x="12" y="150"/>
                    <a:pt x="0" y="281"/>
                    <a:pt x="84" y="376"/>
                  </a:cubicBezTo>
                  <a:lnTo>
                    <a:pt x="2382" y="2793"/>
                  </a:lnTo>
                  <a:cubicBezTo>
                    <a:pt x="2417" y="2841"/>
                    <a:pt x="2477" y="2876"/>
                    <a:pt x="2536" y="2876"/>
                  </a:cubicBezTo>
                  <a:cubicBezTo>
                    <a:pt x="2584" y="2876"/>
                    <a:pt x="2644" y="2864"/>
                    <a:pt x="2691" y="2817"/>
                  </a:cubicBezTo>
                  <a:cubicBezTo>
                    <a:pt x="2775" y="2721"/>
                    <a:pt x="2798" y="2591"/>
                    <a:pt x="2703" y="2495"/>
                  </a:cubicBezTo>
                  <a:lnTo>
                    <a:pt x="417" y="78"/>
                  </a:lnTo>
                  <a:cubicBezTo>
                    <a:pt x="366" y="28"/>
                    <a:pt x="306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3488225" y="2844825"/>
              <a:ext cx="98850" cy="11325"/>
            </a:xfrm>
            <a:custGeom>
              <a:avLst/>
              <a:gdLst/>
              <a:ahLst/>
              <a:cxnLst/>
              <a:rect l="l" t="t" r="r" b="b"/>
              <a:pathLst>
                <a:path w="3954" h="453" extrusionOk="0">
                  <a:moveTo>
                    <a:pt x="3739" y="0"/>
                  </a:moveTo>
                  <a:lnTo>
                    <a:pt x="203" y="24"/>
                  </a:lnTo>
                  <a:cubicBezTo>
                    <a:pt x="84" y="24"/>
                    <a:pt x="0" y="131"/>
                    <a:pt x="0" y="251"/>
                  </a:cubicBezTo>
                  <a:cubicBezTo>
                    <a:pt x="0" y="370"/>
                    <a:pt x="108" y="453"/>
                    <a:pt x="227" y="453"/>
                  </a:cubicBezTo>
                  <a:lnTo>
                    <a:pt x="3751" y="429"/>
                  </a:lnTo>
                  <a:cubicBezTo>
                    <a:pt x="3870" y="429"/>
                    <a:pt x="3953" y="322"/>
                    <a:pt x="3953" y="203"/>
                  </a:cubicBezTo>
                  <a:cubicBezTo>
                    <a:pt x="3953" y="84"/>
                    <a:pt x="3858" y="0"/>
                    <a:pt x="3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17"/>
          <p:cNvSpPr/>
          <p:nvPr/>
        </p:nvSpPr>
        <p:spPr>
          <a:xfrm flipH="1">
            <a:off x="8829488" y="2338175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31" name="Google Shape;231;p17"/>
          <p:cNvSpPr/>
          <p:nvPr/>
        </p:nvSpPr>
        <p:spPr>
          <a:xfrm rot="858119">
            <a:off x="8525454" y="3772008"/>
            <a:ext cx="300053" cy="310097"/>
          </a:xfrm>
          <a:custGeom>
            <a:avLst/>
            <a:gdLst/>
            <a:ahLst/>
            <a:cxnLst/>
            <a:rect l="l" t="t" r="r" b="b"/>
            <a:pathLst>
              <a:path w="6502" h="6720" extrusionOk="0">
                <a:moveTo>
                  <a:pt x="1870" y="540"/>
                </a:moveTo>
                <a:cubicBezTo>
                  <a:pt x="2143" y="766"/>
                  <a:pt x="2620" y="1171"/>
                  <a:pt x="3167" y="1624"/>
                </a:cubicBezTo>
                <a:cubicBezTo>
                  <a:pt x="2822" y="1826"/>
                  <a:pt x="2477" y="2040"/>
                  <a:pt x="2143" y="2255"/>
                </a:cubicBezTo>
                <a:cubicBezTo>
                  <a:pt x="1905" y="1231"/>
                  <a:pt x="1858" y="766"/>
                  <a:pt x="1870" y="540"/>
                </a:cubicBezTo>
                <a:close/>
                <a:moveTo>
                  <a:pt x="5370" y="897"/>
                </a:moveTo>
                <a:lnTo>
                  <a:pt x="5370" y="897"/>
                </a:lnTo>
                <a:cubicBezTo>
                  <a:pt x="5263" y="1207"/>
                  <a:pt x="5072" y="1743"/>
                  <a:pt x="4787" y="2457"/>
                </a:cubicBezTo>
                <a:cubicBezTo>
                  <a:pt x="4525" y="2219"/>
                  <a:pt x="4227" y="1969"/>
                  <a:pt x="3906" y="1683"/>
                </a:cubicBezTo>
                <a:cubicBezTo>
                  <a:pt x="4644" y="1266"/>
                  <a:pt x="5084" y="1028"/>
                  <a:pt x="5370" y="897"/>
                </a:cubicBezTo>
                <a:close/>
                <a:moveTo>
                  <a:pt x="1858" y="2969"/>
                </a:moveTo>
                <a:cubicBezTo>
                  <a:pt x="1965" y="3338"/>
                  <a:pt x="2060" y="3755"/>
                  <a:pt x="2203" y="4207"/>
                </a:cubicBezTo>
                <a:cubicBezTo>
                  <a:pt x="1250" y="4088"/>
                  <a:pt x="738" y="3969"/>
                  <a:pt x="536" y="3886"/>
                </a:cubicBezTo>
                <a:cubicBezTo>
                  <a:pt x="727" y="3731"/>
                  <a:pt x="1155" y="3409"/>
                  <a:pt x="1858" y="2969"/>
                </a:cubicBezTo>
                <a:close/>
                <a:moveTo>
                  <a:pt x="3513" y="1921"/>
                </a:moveTo>
                <a:cubicBezTo>
                  <a:pt x="3929" y="2266"/>
                  <a:pt x="4298" y="2600"/>
                  <a:pt x="4608" y="2898"/>
                </a:cubicBezTo>
                <a:cubicBezTo>
                  <a:pt x="4429" y="3374"/>
                  <a:pt x="4227" y="3874"/>
                  <a:pt x="4025" y="4338"/>
                </a:cubicBezTo>
                <a:cubicBezTo>
                  <a:pt x="3584" y="4326"/>
                  <a:pt x="3120" y="4291"/>
                  <a:pt x="2679" y="4243"/>
                </a:cubicBezTo>
                <a:cubicBezTo>
                  <a:pt x="2513" y="3683"/>
                  <a:pt x="2358" y="3159"/>
                  <a:pt x="2239" y="2695"/>
                </a:cubicBezTo>
                <a:cubicBezTo>
                  <a:pt x="2655" y="2445"/>
                  <a:pt x="3096" y="2183"/>
                  <a:pt x="3513" y="1921"/>
                </a:cubicBezTo>
                <a:close/>
                <a:moveTo>
                  <a:pt x="4953" y="3207"/>
                </a:moveTo>
                <a:cubicBezTo>
                  <a:pt x="5632" y="3862"/>
                  <a:pt x="5894" y="4171"/>
                  <a:pt x="5977" y="4326"/>
                </a:cubicBezTo>
                <a:cubicBezTo>
                  <a:pt x="5846" y="4350"/>
                  <a:pt x="5596" y="4362"/>
                  <a:pt x="5132" y="4362"/>
                </a:cubicBezTo>
                <a:cubicBezTo>
                  <a:pt x="4941" y="4362"/>
                  <a:pt x="4715" y="4362"/>
                  <a:pt x="4489" y="4350"/>
                </a:cubicBezTo>
                <a:cubicBezTo>
                  <a:pt x="4644" y="3981"/>
                  <a:pt x="4799" y="3588"/>
                  <a:pt x="4953" y="3207"/>
                </a:cubicBezTo>
                <a:close/>
                <a:moveTo>
                  <a:pt x="2810" y="4695"/>
                </a:moveTo>
                <a:lnTo>
                  <a:pt x="2810" y="4695"/>
                </a:lnTo>
                <a:cubicBezTo>
                  <a:pt x="3155" y="4719"/>
                  <a:pt x="3489" y="4755"/>
                  <a:pt x="3846" y="4767"/>
                </a:cubicBezTo>
                <a:cubicBezTo>
                  <a:pt x="3548" y="5469"/>
                  <a:pt x="3358" y="5850"/>
                  <a:pt x="3239" y="6065"/>
                </a:cubicBezTo>
                <a:cubicBezTo>
                  <a:pt x="3132" y="5767"/>
                  <a:pt x="2989" y="5279"/>
                  <a:pt x="2810" y="4695"/>
                </a:cubicBezTo>
                <a:close/>
                <a:moveTo>
                  <a:pt x="1787" y="0"/>
                </a:moveTo>
                <a:cubicBezTo>
                  <a:pt x="1772" y="0"/>
                  <a:pt x="1755" y="1"/>
                  <a:pt x="1739" y="4"/>
                </a:cubicBezTo>
                <a:cubicBezTo>
                  <a:pt x="1393" y="100"/>
                  <a:pt x="1274" y="552"/>
                  <a:pt x="1751" y="2517"/>
                </a:cubicBezTo>
                <a:cubicBezTo>
                  <a:pt x="1167" y="2898"/>
                  <a:pt x="274" y="3493"/>
                  <a:pt x="84" y="3731"/>
                </a:cubicBezTo>
                <a:cubicBezTo>
                  <a:pt x="12" y="3814"/>
                  <a:pt x="0" y="3933"/>
                  <a:pt x="36" y="4041"/>
                </a:cubicBezTo>
                <a:cubicBezTo>
                  <a:pt x="96" y="4171"/>
                  <a:pt x="203" y="4445"/>
                  <a:pt x="2346" y="4660"/>
                </a:cubicBezTo>
                <a:cubicBezTo>
                  <a:pt x="2655" y="5719"/>
                  <a:pt x="2929" y="6529"/>
                  <a:pt x="2929" y="6541"/>
                </a:cubicBezTo>
                <a:cubicBezTo>
                  <a:pt x="2977" y="6672"/>
                  <a:pt x="3072" y="6719"/>
                  <a:pt x="3167" y="6719"/>
                </a:cubicBezTo>
                <a:cubicBezTo>
                  <a:pt x="3334" y="6719"/>
                  <a:pt x="3477" y="6719"/>
                  <a:pt x="4310" y="4814"/>
                </a:cubicBezTo>
                <a:cubicBezTo>
                  <a:pt x="4608" y="4826"/>
                  <a:pt x="4894" y="4826"/>
                  <a:pt x="5144" y="4826"/>
                </a:cubicBezTo>
                <a:cubicBezTo>
                  <a:pt x="6084" y="4826"/>
                  <a:pt x="6239" y="4743"/>
                  <a:pt x="6299" y="4707"/>
                </a:cubicBezTo>
                <a:cubicBezTo>
                  <a:pt x="6394" y="4660"/>
                  <a:pt x="6453" y="4588"/>
                  <a:pt x="6465" y="4481"/>
                </a:cubicBezTo>
                <a:cubicBezTo>
                  <a:pt x="6501" y="4291"/>
                  <a:pt x="6406" y="4005"/>
                  <a:pt x="5132" y="2802"/>
                </a:cubicBezTo>
                <a:cubicBezTo>
                  <a:pt x="5430" y="2040"/>
                  <a:pt x="5858" y="873"/>
                  <a:pt x="5882" y="659"/>
                </a:cubicBezTo>
                <a:cubicBezTo>
                  <a:pt x="5906" y="588"/>
                  <a:pt x="5870" y="516"/>
                  <a:pt x="5822" y="469"/>
                </a:cubicBezTo>
                <a:cubicBezTo>
                  <a:pt x="5799" y="409"/>
                  <a:pt x="5691" y="373"/>
                  <a:pt x="5632" y="373"/>
                </a:cubicBezTo>
                <a:cubicBezTo>
                  <a:pt x="5549" y="373"/>
                  <a:pt x="5310" y="373"/>
                  <a:pt x="3572" y="1409"/>
                </a:cubicBezTo>
                <a:cubicBezTo>
                  <a:pt x="2691" y="659"/>
                  <a:pt x="1941" y="52"/>
                  <a:pt x="1929" y="52"/>
                </a:cubicBezTo>
                <a:cubicBezTo>
                  <a:pt x="1884" y="16"/>
                  <a:pt x="1838" y="0"/>
                  <a:pt x="17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417238" y="3213175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17"/>
          <p:cNvGrpSpPr/>
          <p:nvPr/>
        </p:nvGrpSpPr>
        <p:grpSpPr>
          <a:xfrm rot="-10339801">
            <a:off x="99272" y="1825664"/>
            <a:ext cx="420267" cy="374731"/>
            <a:chOff x="2811050" y="2544800"/>
            <a:chExt cx="156900" cy="139900"/>
          </a:xfrm>
        </p:grpSpPr>
        <p:sp>
          <p:nvSpPr>
            <p:cNvPr id="234" name="Google Shape;234;p17"/>
            <p:cNvSpPr/>
            <p:nvPr/>
          </p:nvSpPr>
          <p:spPr>
            <a:xfrm>
              <a:off x="2811050" y="2544800"/>
              <a:ext cx="156900" cy="139900"/>
            </a:xfrm>
            <a:custGeom>
              <a:avLst/>
              <a:gdLst/>
              <a:ahLst/>
              <a:cxnLst/>
              <a:rect l="l" t="t" r="r" b="b"/>
              <a:pathLst>
                <a:path w="6276" h="5596" extrusionOk="0">
                  <a:moveTo>
                    <a:pt x="3239" y="286"/>
                  </a:moveTo>
                  <a:cubicBezTo>
                    <a:pt x="3406" y="476"/>
                    <a:pt x="3501" y="1143"/>
                    <a:pt x="3525" y="1619"/>
                  </a:cubicBezTo>
                  <a:cubicBezTo>
                    <a:pt x="2430" y="2738"/>
                    <a:pt x="1179" y="4001"/>
                    <a:pt x="501" y="4763"/>
                  </a:cubicBezTo>
                  <a:cubicBezTo>
                    <a:pt x="1179" y="3381"/>
                    <a:pt x="2941" y="524"/>
                    <a:pt x="3239" y="286"/>
                  </a:cubicBezTo>
                  <a:close/>
                  <a:moveTo>
                    <a:pt x="4120" y="2917"/>
                  </a:moveTo>
                  <a:cubicBezTo>
                    <a:pt x="4882" y="3286"/>
                    <a:pt x="5728" y="3762"/>
                    <a:pt x="5894" y="3977"/>
                  </a:cubicBezTo>
                  <a:cubicBezTo>
                    <a:pt x="5382" y="4239"/>
                    <a:pt x="2049" y="5096"/>
                    <a:pt x="703" y="5298"/>
                  </a:cubicBezTo>
                  <a:cubicBezTo>
                    <a:pt x="1537" y="4774"/>
                    <a:pt x="3084" y="3679"/>
                    <a:pt x="4120" y="2917"/>
                  </a:cubicBezTo>
                  <a:close/>
                  <a:moveTo>
                    <a:pt x="3263" y="0"/>
                  </a:moveTo>
                  <a:cubicBezTo>
                    <a:pt x="3156" y="0"/>
                    <a:pt x="3049" y="95"/>
                    <a:pt x="2882" y="286"/>
                  </a:cubicBezTo>
                  <a:cubicBezTo>
                    <a:pt x="2203" y="1119"/>
                    <a:pt x="72" y="4810"/>
                    <a:pt x="1" y="5405"/>
                  </a:cubicBezTo>
                  <a:lnTo>
                    <a:pt x="1" y="5417"/>
                  </a:lnTo>
                  <a:lnTo>
                    <a:pt x="1" y="5453"/>
                  </a:lnTo>
                  <a:lnTo>
                    <a:pt x="1" y="5465"/>
                  </a:lnTo>
                  <a:cubicBezTo>
                    <a:pt x="1" y="5465"/>
                    <a:pt x="13" y="5477"/>
                    <a:pt x="13" y="5489"/>
                  </a:cubicBezTo>
                  <a:cubicBezTo>
                    <a:pt x="13" y="5513"/>
                    <a:pt x="24" y="5513"/>
                    <a:pt x="24" y="5525"/>
                  </a:cubicBezTo>
                  <a:cubicBezTo>
                    <a:pt x="72" y="5584"/>
                    <a:pt x="167" y="5596"/>
                    <a:pt x="239" y="5596"/>
                  </a:cubicBezTo>
                  <a:cubicBezTo>
                    <a:pt x="596" y="5596"/>
                    <a:pt x="6037" y="4477"/>
                    <a:pt x="6180" y="4024"/>
                  </a:cubicBezTo>
                  <a:cubicBezTo>
                    <a:pt x="6204" y="3929"/>
                    <a:pt x="6275" y="3643"/>
                    <a:pt x="4168" y="2619"/>
                  </a:cubicBezTo>
                  <a:cubicBezTo>
                    <a:pt x="4148" y="2614"/>
                    <a:pt x="4128" y="2612"/>
                    <a:pt x="4109" y="2612"/>
                  </a:cubicBezTo>
                  <a:cubicBezTo>
                    <a:pt x="4083" y="2612"/>
                    <a:pt x="4058" y="2617"/>
                    <a:pt x="4037" y="2631"/>
                  </a:cubicBezTo>
                  <a:cubicBezTo>
                    <a:pt x="2977" y="3393"/>
                    <a:pt x="1370" y="4524"/>
                    <a:pt x="596" y="5036"/>
                  </a:cubicBezTo>
                  <a:cubicBezTo>
                    <a:pt x="1251" y="4286"/>
                    <a:pt x="2739" y="2750"/>
                    <a:pt x="3751" y="1738"/>
                  </a:cubicBezTo>
                  <a:cubicBezTo>
                    <a:pt x="3775" y="1726"/>
                    <a:pt x="3799" y="1679"/>
                    <a:pt x="3799" y="1655"/>
                  </a:cubicBezTo>
                  <a:cubicBezTo>
                    <a:pt x="3775" y="1429"/>
                    <a:pt x="3703" y="286"/>
                    <a:pt x="3358" y="36"/>
                  </a:cubicBezTo>
                  <a:cubicBezTo>
                    <a:pt x="3334" y="12"/>
                    <a:pt x="3287" y="0"/>
                    <a:pt x="3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2900050" y="2583725"/>
              <a:ext cx="53900" cy="42350"/>
            </a:xfrm>
            <a:custGeom>
              <a:avLst/>
              <a:gdLst/>
              <a:ahLst/>
              <a:cxnLst/>
              <a:rect l="l" t="t" r="r" b="b"/>
              <a:pathLst>
                <a:path w="2156" h="1694" extrusionOk="0">
                  <a:moveTo>
                    <a:pt x="148" y="0"/>
                  </a:moveTo>
                  <a:cubicBezTo>
                    <a:pt x="79" y="0"/>
                    <a:pt x="23" y="36"/>
                    <a:pt x="13" y="98"/>
                  </a:cubicBezTo>
                  <a:cubicBezTo>
                    <a:pt x="1" y="169"/>
                    <a:pt x="24" y="241"/>
                    <a:pt x="96" y="265"/>
                  </a:cubicBezTo>
                  <a:cubicBezTo>
                    <a:pt x="858" y="515"/>
                    <a:pt x="1727" y="836"/>
                    <a:pt x="1882" y="955"/>
                  </a:cubicBezTo>
                  <a:cubicBezTo>
                    <a:pt x="1810" y="1062"/>
                    <a:pt x="1501" y="1277"/>
                    <a:pt x="1156" y="1431"/>
                  </a:cubicBezTo>
                  <a:cubicBezTo>
                    <a:pt x="1096" y="1467"/>
                    <a:pt x="1072" y="1551"/>
                    <a:pt x="1096" y="1610"/>
                  </a:cubicBezTo>
                  <a:cubicBezTo>
                    <a:pt x="1132" y="1658"/>
                    <a:pt x="1167" y="1693"/>
                    <a:pt x="1215" y="1693"/>
                  </a:cubicBezTo>
                  <a:cubicBezTo>
                    <a:pt x="1227" y="1693"/>
                    <a:pt x="1263" y="1693"/>
                    <a:pt x="1263" y="1646"/>
                  </a:cubicBezTo>
                  <a:cubicBezTo>
                    <a:pt x="1453" y="1551"/>
                    <a:pt x="2048" y="1241"/>
                    <a:pt x="2144" y="1003"/>
                  </a:cubicBezTo>
                  <a:cubicBezTo>
                    <a:pt x="2156" y="931"/>
                    <a:pt x="2144" y="872"/>
                    <a:pt x="2120" y="836"/>
                  </a:cubicBezTo>
                  <a:cubicBezTo>
                    <a:pt x="2037" y="646"/>
                    <a:pt x="1013" y="277"/>
                    <a:pt x="179" y="3"/>
                  </a:cubicBezTo>
                  <a:cubicBezTo>
                    <a:pt x="169" y="1"/>
                    <a:pt x="15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8"/>
          <p:cNvSpPr/>
          <p:nvPr/>
        </p:nvSpPr>
        <p:spPr>
          <a:xfrm rot="10800000">
            <a:off x="3776350" y="3342837"/>
            <a:ext cx="5758606" cy="3046338"/>
          </a:xfrm>
          <a:custGeom>
            <a:avLst/>
            <a:gdLst/>
            <a:ahLst/>
            <a:cxnLst/>
            <a:rect l="l" t="t" r="r" b="b"/>
            <a:pathLst>
              <a:path w="74403" h="53174" extrusionOk="0">
                <a:moveTo>
                  <a:pt x="0" y="1"/>
                </a:moveTo>
                <a:lnTo>
                  <a:pt x="0" y="53174"/>
                </a:lnTo>
                <a:cubicBezTo>
                  <a:pt x="250" y="53150"/>
                  <a:pt x="512" y="53126"/>
                  <a:pt x="798" y="53091"/>
                </a:cubicBezTo>
                <a:cubicBezTo>
                  <a:pt x="5061" y="52591"/>
                  <a:pt x="8954" y="49924"/>
                  <a:pt x="11002" y="46149"/>
                </a:cubicBezTo>
                <a:cubicBezTo>
                  <a:pt x="12942" y="42542"/>
                  <a:pt x="13169" y="38232"/>
                  <a:pt x="14967" y="34553"/>
                </a:cubicBezTo>
                <a:cubicBezTo>
                  <a:pt x="17026" y="30385"/>
                  <a:pt x="21182" y="27302"/>
                  <a:pt x="25766" y="26564"/>
                </a:cubicBezTo>
                <a:cubicBezTo>
                  <a:pt x="26637" y="26421"/>
                  <a:pt x="27509" y="26359"/>
                  <a:pt x="28381" y="26359"/>
                </a:cubicBezTo>
                <a:cubicBezTo>
                  <a:pt x="32184" y="26359"/>
                  <a:pt x="35991" y="27548"/>
                  <a:pt x="39720" y="28516"/>
                </a:cubicBezTo>
                <a:cubicBezTo>
                  <a:pt x="43798" y="29566"/>
                  <a:pt x="48042" y="30359"/>
                  <a:pt x="52243" y="30359"/>
                </a:cubicBezTo>
                <a:cubicBezTo>
                  <a:pt x="54616" y="30359"/>
                  <a:pt x="56974" y="30106"/>
                  <a:pt x="59282" y="29504"/>
                </a:cubicBezTo>
                <a:cubicBezTo>
                  <a:pt x="65437" y="27885"/>
                  <a:pt x="70783" y="23766"/>
                  <a:pt x="74403" y="18479"/>
                </a:cubicBezTo>
                <a:lnTo>
                  <a:pt x="744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"/>
          <p:cNvSpPr/>
          <p:nvPr/>
        </p:nvSpPr>
        <p:spPr>
          <a:xfrm rot="10800000" flipH="1">
            <a:off x="-356400" y="-381674"/>
            <a:ext cx="5051931" cy="1916699"/>
          </a:xfrm>
          <a:custGeom>
            <a:avLst/>
            <a:gdLst/>
            <a:ahLst/>
            <a:cxnLst/>
            <a:rect l="l" t="t" r="r" b="b"/>
            <a:pathLst>
              <a:path w="69605" h="26409" extrusionOk="0">
                <a:moveTo>
                  <a:pt x="4552" y="1"/>
                </a:moveTo>
                <a:cubicBezTo>
                  <a:pt x="3035" y="1"/>
                  <a:pt x="1492" y="203"/>
                  <a:pt x="1" y="536"/>
                </a:cubicBezTo>
                <a:lnTo>
                  <a:pt x="1" y="26408"/>
                </a:lnTo>
                <a:lnTo>
                  <a:pt x="69605" y="26408"/>
                </a:lnTo>
                <a:cubicBezTo>
                  <a:pt x="69450" y="25789"/>
                  <a:pt x="69248" y="25194"/>
                  <a:pt x="69021" y="24622"/>
                </a:cubicBezTo>
                <a:cubicBezTo>
                  <a:pt x="66759" y="19205"/>
                  <a:pt x="61390" y="15550"/>
                  <a:pt x="55698" y="14109"/>
                </a:cubicBezTo>
                <a:cubicBezTo>
                  <a:pt x="53140" y="13459"/>
                  <a:pt x="50513" y="13202"/>
                  <a:pt x="47869" y="13202"/>
                </a:cubicBezTo>
                <a:cubicBezTo>
                  <a:pt x="44656" y="13202"/>
                  <a:pt x="41418" y="13581"/>
                  <a:pt x="38244" y="14097"/>
                </a:cubicBezTo>
                <a:cubicBezTo>
                  <a:pt x="35155" y="14599"/>
                  <a:pt x="32056" y="15220"/>
                  <a:pt x="28945" y="15220"/>
                </a:cubicBezTo>
                <a:cubicBezTo>
                  <a:pt x="28806" y="15220"/>
                  <a:pt x="28667" y="15219"/>
                  <a:pt x="28528" y="15217"/>
                </a:cubicBezTo>
                <a:cubicBezTo>
                  <a:pt x="25254" y="15157"/>
                  <a:pt x="21885" y="14288"/>
                  <a:pt x="19444" y="12121"/>
                </a:cubicBezTo>
                <a:cubicBezTo>
                  <a:pt x="16336" y="9347"/>
                  <a:pt x="15134" y="4858"/>
                  <a:pt x="11871" y="2263"/>
                </a:cubicBezTo>
                <a:cubicBezTo>
                  <a:pt x="9793" y="624"/>
                  <a:pt x="7213" y="1"/>
                  <a:pt x="45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"/>
          <p:cNvSpPr/>
          <p:nvPr/>
        </p:nvSpPr>
        <p:spPr>
          <a:xfrm rot="6880749">
            <a:off x="11116" y="2851876"/>
            <a:ext cx="1048012" cy="3682743"/>
          </a:xfrm>
          <a:custGeom>
            <a:avLst/>
            <a:gdLst/>
            <a:ahLst/>
            <a:cxnLst/>
            <a:rect l="l" t="t" r="r" b="b"/>
            <a:pathLst>
              <a:path w="10978" h="38577" fill="none" extrusionOk="0">
                <a:moveTo>
                  <a:pt x="10132" y="0"/>
                </a:moveTo>
                <a:cubicBezTo>
                  <a:pt x="7501" y="191"/>
                  <a:pt x="5203" y="2036"/>
                  <a:pt x="3834" y="4286"/>
                </a:cubicBezTo>
                <a:cubicBezTo>
                  <a:pt x="3096" y="5501"/>
                  <a:pt x="2560" y="6965"/>
                  <a:pt x="2858" y="8358"/>
                </a:cubicBezTo>
                <a:cubicBezTo>
                  <a:pt x="3381" y="10847"/>
                  <a:pt x="6322" y="12133"/>
                  <a:pt x="8858" y="11954"/>
                </a:cubicBezTo>
                <a:cubicBezTo>
                  <a:pt x="9513" y="11918"/>
                  <a:pt x="10323" y="11621"/>
                  <a:pt x="10358" y="10966"/>
                </a:cubicBezTo>
                <a:cubicBezTo>
                  <a:pt x="10358" y="10728"/>
                  <a:pt x="10251" y="10490"/>
                  <a:pt x="10108" y="10299"/>
                </a:cubicBezTo>
                <a:cubicBezTo>
                  <a:pt x="9108" y="8835"/>
                  <a:pt x="7013" y="8525"/>
                  <a:pt x="5322" y="9049"/>
                </a:cubicBezTo>
                <a:cubicBezTo>
                  <a:pt x="3751" y="9537"/>
                  <a:pt x="2346" y="10668"/>
                  <a:pt x="1679" y="12180"/>
                </a:cubicBezTo>
                <a:cubicBezTo>
                  <a:pt x="1012" y="13704"/>
                  <a:pt x="1155" y="15574"/>
                  <a:pt x="2155" y="16883"/>
                </a:cubicBezTo>
                <a:cubicBezTo>
                  <a:pt x="3036" y="18050"/>
                  <a:pt x="4453" y="18693"/>
                  <a:pt x="5834" y="19110"/>
                </a:cubicBezTo>
                <a:cubicBezTo>
                  <a:pt x="7346" y="19562"/>
                  <a:pt x="9168" y="19765"/>
                  <a:pt x="10406" y="18764"/>
                </a:cubicBezTo>
                <a:cubicBezTo>
                  <a:pt x="10609" y="18586"/>
                  <a:pt x="10823" y="18360"/>
                  <a:pt x="10859" y="18098"/>
                </a:cubicBezTo>
                <a:cubicBezTo>
                  <a:pt x="10978" y="17383"/>
                  <a:pt x="10108" y="16931"/>
                  <a:pt x="9394" y="16824"/>
                </a:cubicBezTo>
                <a:cubicBezTo>
                  <a:pt x="7822" y="16586"/>
                  <a:pt x="6179" y="16705"/>
                  <a:pt x="4751" y="17359"/>
                </a:cubicBezTo>
                <a:cubicBezTo>
                  <a:pt x="3322" y="18038"/>
                  <a:pt x="2107" y="19288"/>
                  <a:pt x="1691" y="20800"/>
                </a:cubicBezTo>
                <a:cubicBezTo>
                  <a:pt x="1191" y="22682"/>
                  <a:pt x="2012" y="24837"/>
                  <a:pt x="3620" y="25908"/>
                </a:cubicBezTo>
                <a:cubicBezTo>
                  <a:pt x="5239" y="26980"/>
                  <a:pt x="7549" y="26908"/>
                  <a:pt x="9073" y="25694"/>
                </a:cubicBezTo>
                <a:cubicBezTo>
                  <a:pt x="9251" y="25551"/>
                  <a:pt x="9454" y="25384"/>
                  <a:pt x="9525" y="25158"/>
                </a:cubicBezTo>
                <a:cubicBezTo>
                  <a:pt x="9823" y="24360"/>
                  <a:pt x="8715" y="23777"/>
                  <a:pt x="7858" y="23753"/>
                </a:cubicBezTo>
                <a:cubicBezTo>
                  <a:pt x="5120" y="23670"/>
                  <a:pt x="2405" y="25313"/>
                  <a:pt x="1203" y="27777"/>
                </a:cubicBezTo>
                <a:cubicBezTo>
                  <a:pt x="0" y="30242"/>
                  <a:pt x="381" y="33397"/>
                  <a:pt x="2131" y="35505"/>
                </a:cubicBezTo>
                <a:cubicBezTo>
                  <a:pt x="3870" y="37624"/>
                  <a:pt x="6894" y="38576"/>
                  <a:pt x="9537" y="37862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8"/>
          <p:cNvSpPr/>
          <p:nvPr/>
        </p:nvSpPr>
        <p:spPr>
          <a:xfrm rot="10136049">
            <a:off x="7300554" y="-503839"/>
            <a:ext cx="1846898" cy="2032882"/>
          </a:xfrm>
          <a:custGeom>
            <a:avLst/>
            <a:gdLst/>
            <a:ahLst/>
            <a:cxnLst/>
            <a:rect l="l" t="t" r="r" b="b"/>
            <a:pathLst>
              <a:path w="29553" h="32529" fill="none" extrusionOk="0">
                <a:moveTo>
                  <a:pt x="1" y="2120"/>
                </a:moveTo>
                <a:cubicBezTo>
                  <a:pt x="1394" y="382"/>
                  <a:pt x="4073" y="1"/>
                  <a:pt x="6097" y="941"/>
                </a:cubicBezTo>
                <a:cubicBezTo>
                  <a:pt x="8121" y="1882"/>
                  <a:pt x="9490" y="3894"/>
                  <a:pt x="10121" y="6014"/>
                </a:cubicBezTo>
                <a:cubicBezTo>
                  <a:pt x="11074" y="9216"/>
                  <a:pt x="10466" y="12848"/>
                  <a:pt x="8538" y="15574"/>
                </a:cubicBezTo>
                <a:cubicBezTo>
                  <a:pt x="8180" y="16074"/>
                  <a:pt x="7502" y="16598"/>
                  <a:pt x="7002" y="16241"/>
                </a:cubicBezTo>
                <a:cubicBezTo>
                  <a:pt x="6728" y="16050"/>
                  <a:pt x="6644" y="15681"/>
                  <a:pt x="6668" y="15348"/>
                </a:cubicBezTo>
                <a:cubicBezTo>
                  <a:pt x="6823" y="13693"/>
                  <a:pt x="9049" y="13002"/>
                  <a:pt x="10585" y="13657"/>
                </a:cubicBezTo>
                <a:cubicBezTo>
                  <a:pt x="13002" y="14669"/>
                  <a:pt x="14026" y="17563"/>
                  <a:pt x="14193" y="20170"/>
                </a:cubicBezTo>
                <a:cubicBezTo>
                  <a:pt x="14324" y="22301"/>
                  <a:pt x="13919" y="24706"/>
                  <a:pt x="12181" y="25956"/>
                </a:cubicBezTo>
                <a:cubicBezTo>
                  <a:pt x="11883" y="26171"/>
                  <a:pt x="11538" y="26349"/>
                  <a:pt x="11181" y="26314"/>
                </a:cubicBezTo>
                <a:cubicBezTo>
                  <a:pt x="10526" y="26254"/>
                  <a:pt x="10097" y="25540"/>
                  <a:pt x="10157" y="24885"/>
                </a:cubicBezTo>
                <a:cubicBezTo>
                  <a:pt x="10216" y="24230"/>
                  <a:pt x="10633" y="23682"/>
                  <a:pt x="11074" y="23206"/>
                </a:cubicBezTo>
                <a:cubicBezTo>
                  <a:pt x="14050" y="20122"/>
                  <a:pt x="19253" y="19849"/>
                  <a:pt x="22956" y="21992"/>
                </a:cubicBezTo>
                <a:cubicBezTo>
                  <a:pt x="26659" y="24135"/>
                  <a:pt x="28921" y="28278"/>
                  <a:pt x="29552" y="3252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"/>
          <p:cNvSpPr/>
          <p:nvPr/>
        </p:nvSpPr>
        <p:spPr>
          <a:xfrm flipH="1">
            <a:off x="7997138" y="3991550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43" name="Google Shape;243;p18"/>
          <p:cNvSpPr/>
          <p:nvPr/>
        </p:nvSpPr>
        <p:spPr>
          <a:xfrm rot="-2422766" flipH="1">
            <a:off x="7508891" y="4177821"/>
            <a:ext cx="300061" cy="310087"/>
          </a:xfrm>
          <a:custGeom>
            <a:avLst/>
            <a:gdLst/>
            <a:ahLst/>
            <a:cxnLst/>
            <a:rect l="l" t="t" r="r" b="b"/>
            <a:pathLst>
              <a:path w="6502" h="6720" extrusionOk="0">
                <a:moveTo>
                  <a:pt x="1870" y="540"/>
                </a:moveTo>
                <a:cubicBezTo>
                  <a:pt x="2143" y="766"/>
                  <a:pt x="2620" y="1171"/>
                  <a:pt x="3167" y="1624"/>
                </a:cubicBezTo>
                <a:cubicBezTo>
                  <a:pt x="2822" y="1826"/>
                  <a:pt x="2477" y="2040"/>
                  <a:pt x="2143" y="2255"/>
                </a:cubicBezTo>
                <a:cubicBezTo>
                  <a:pt x="1905" y="1231"/>
                  <a:pt x="1858" y="766"/>
                  <a:pt x="1870" y="540"/>
                </a:cubicBezTo>
                <a:close/>
                <a:moveTo>
                  <a:pt x="5370" y="897"/>
                </a:moveTo>
                <a:lnTo>
                  <a:pt x="5370" y="897"/>
                </a:lnTo>
                <a:cubicBezTo>
                  <a:pt x="5263" y="1207"/>
                  <a:pt x="5072" y="1743"/>
                  <a:pt x="4787" y="2457"/>
                </a:cubicBezTo>
                <a:cubicBezTo>
                  <a:pt x="4525" y="2219"/>
                  <a:pt x="4227" y="1969"/>
                  <a:pt x="3906" y="1683"/>
                </a:cubicBezTo>
                <a:cubicBezTo>
                  <a:pt x="4644" y="1266"/>
                  <a:pt x="5084" y="1028"/>
                  <a:pt x="5370" y="897"/>
                </a:cubicBezTo>
                <a:close/>
                <a:moveTo>
                  <a:pt x="1858" y="2969"/>
                </a:moveTo>
                <a:cubicBezTo>
                  <a:pt x="1965" y="3338"/>
                  <a:pt x="2060" y="3755"/>
                  <a:pt x="2203" y="4207"/>
                </a:cubicBezTo>
                <a:cubicBezTo>
                  <a:pt x="1250" y="4088"/>
                  <a:pt x="738" y="3969"/>
                  <a:pt x="536" y="3886"/>
                </a:cubicBezTo>
                <a:cubicBezTo>
                  <a:pt x="727" y="3731"/>
                  <a:pt x="1155" y="3409"/>
                  <a:pt x="1858" y="2969"/>
                </a:cubicBezTo>
                <a:close/>
                <a:moveTo>
                  <a:pt x="3513" y="1921"/>
                </a:moveTo>
                <a:cubicBezTo>
                  <a:pt x="3929" y="2266"/>
                  <a:pt x="4298" y="2600"/>
                  <a:pt x="4608" y="2898"/>
                </a:cubicBezTo>
                <a:cubicBezTo>
                  <a:pt x="4429" y="3374"/>
                  <a:pt x="4227" y="3874"/>
                  <a:pt x="4025" y="4338"/>
                </a:cubicBezTo>
                <a:cubicBezTo>
                  <a:pt x="3584" y="4326"/>
                  <a:pt x="3120" y="4291"/>
                  <a:pt x="2679" y="4243"/>
                </a:cubicBezTo>
                <a:cubicBezTo>
                  <a:pt x="2513" y="3683"/>
                  <a:pt x="2358" y="3159"/>
                  <a:pt x="2239" y="2695"/>
                </a:cubicBezTo>
                <a:cubicBezTo>
                  <a:pt x="2655" y="2445"/>
                  <a:pt x="3096" y="2183"/>
                  <a:pt x="3513" y="1921"/>
                </a:cubicBezTo>
                <a:close/>
                <a:moveTo>
                  <a:pt x="4953" y="3207"/>
                </a:moveTo>
                <a:cubicBezTo>
                  <a:pt x="5632" y="3862"/>
                  <a:pt x="5894" y="4171"/>
                  <a:pt x="5977" y="4326"/>
                </a:cubicBezTo>
                <a:cubicBezTo>
                  <a:pt x="5846" y="4350"/>
                  <a:pt x="5596" y="4362"/>
                  <a:pt x="5132" y="4362"/>
                </a:cubicBezTo>
                <a:cubicBezTo>
                  <a:pt x="4941" y="4362"/>
                  <a:pt x="4715" y="4362"/>
                  <a:pt x="4489" y="4350"/>
                </a:cubicBezTo>
                <a:cubicBezTo>
                  <a:pt x="4644" y="3981"/>
                  <a:pt x="4799" y="3588"/>
                  <a:pt x="4953" y="3207"/>
                </a:cubicBezTo>
                <a:close/>
                <a:moveTo>
                  <a:pt x="2810" y="4695"/>
                </a:moveTo>
                <a:lnTo>
                  <a:pt x="2810" y="4695"/>
                </a:lnTo>
                <a:cubicBezTo>
                  <a:pt x="3155" y="4719"/>
                  <a:pt x="3489" y="4755"/>
                  <a:pt x="3846" y="4767"/>
                </a:cubicBezTo>
                <a:cubicBezTo>
                  <a:pt x="3548" y="5469"/>
                  <a:pt x="3358" y="5850"/>
                  <a:pt x="3239" y="6065"/>
                </a:cubicBezTo>
                <a:cubicBezTo>
                  <a:pt x="3132" y="5767"/>
                  <a:pt x="2989" y="5279"/>
                  <a:pt x="2810" y="4695"/>
                </a:cubicBezTo>
                <a:close/>
                <a:moveTo>
                  <a:pt x="1787" y="0"/>
                </a:moveTo>
                <a:cubicBezTo>
                  <a:pt x="1772" y="0"/>
                  <a:pt x="1755" y="1"/>
                  <a:pt x="1739" y="4"/>
                </a:cubicBezTo>
                <a:cubicBezTo>
                  <a:pt x="1393" y="100"/>
                  <a:pt x="1274" y="552"/>
                  <a:pt x="1751" y="2517"/>
                </a:cubicBezTo>
                <a:cubicBezTo>
                  <a:pt x="1167" y="2898"/>
                  <a:pt x="274" y="3493"/>
                  <a:pt x="84" y="3731"/>
                </a:cubicBezTo>
                <a:cubicBezTo>
                  <a:pt x="12" y="3814"/>
                  <a:pt x="0" y="3933"/>
                  <a:pt x="36" y="4041"/>
                </a:cubicBezTo>
                <a:cubicBezTo>
                  <a:pt x="96" y="4171"/>
                  <a:pt x="203" y="4445"/>
                  <a:pt x="2346" y="4660"/>
                </a:cubicBezTo>
                <a:cubicBezTo>
                  <a:pt x="2655" y="5719"/>
                  <a:pt x="2929" y="6529"/>
                  <a:pt x="2929" y="6541"/>
                </a:cubicBezTo>
                <a:cubicBezTo>
                  <a:pt x="2977" y="6672"/>
                  <a:pt x="3072" y="6719"/>
                  <a:pt x="3167" y="6719"/>
                </a:cubicBezTo>
                <a:cubicBezTo>
                  <a:pt x="3334" y="6719"/>
                  <a:pt x="3477" y="6719"/>
                  <a:pt x="4310" y="4814"/>
                </a:cubicBezTo>
                <a:cubicBezTo>
                  <a:pt x="4608" y="4826"/>
                  <a:pt x="4894" y="4826"/>
                  <a:pt x="5144" y="4826"/>
                </a:cubicBezTo>
                <a:cubicBezTo>
                  <a:pt x="6084" y="4826"/>
                  <a:pt x="6239" y="4743"/>
                  <a:pt x="6299" y="4707"/>
                </a:cubicBezTo>
                <a:cubicBezTo>
                  <a:pt x="6394" y="4660"/>
                  <a:pt x="6453" y="4588"/>
                  <a:pt x="6465" y="4481"/>
                </a:cubicBezTo>
                <a:cubicBezTo>
                  <a:pt x="6501" y="4291"/>
                  <a:pt x="6406" y="4005"/>
                  <a:pt x="5132" y="2802"/>
                </a:cubicBezTo>
                <a:cubicBezTo>
                  <a:pt x="5430" y="2040"/>
                  <a:pt x="5858" y="873"/>
                  <a:pt x="5882" y="659"/>
                </a:cubicBezTo>
                <a:cubicBezTo>
                  <a:pt x="5906" y="588"/>
                  <a:pt x="5870" y="516"/>
                  <a:pt x="5822" y="469"/>
                </a:cubicBezTo>
                <a:cubicBezTo>
                  <a:pt x="5799" y="409"/>
                  <a:pt x="5691" y="373"/>
                  <a:pt x="5632" y="373"/>
                </a:cubicBezTo>
                <a:cubicBezTo>
                  <a:pt x="5549" y="373"/>
                  <a:pt x="5310" y="373"/>
                  <a:pt x="3572" y="1409"/>
                </a:cubicBezTo>
                <a:cubicBezTo>
                  <a:pt x="2691" y="659"/>
                  <a:pt x="1941" y="52"/>
                  <a:pt x="1929" y="52"/>
                </a:cubicBezTo>
                <a:cubicBezTo>
                  <a:pt x="1884" y="16"/>
                  <a:pt x="1838" y="0"/>
                  <a:pt x="17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 rot="593359" flipH="1">
            <a:off x="1237603" y="971050"/>
            <a:ext cx="234196" cy="243376"/>
            <a:chOff x="3488225" y="2800475"/>
            <a:chExt cx="98850" cy="102725"/>
          </a:xfrm>
        </p:grpSpPr>
        <p:sp>
          <p:nvSpPr>
            <p:cNvPr id="245" name="Google Shape;245;p18"/>
            <p:cNvSpPr/>
            <p:nvPr/>
          </p:nvSpPr>
          <p:spPr>
            <a:xfrm>
              <a:off x="3535550" y="2800475"/>
              <a:ext cx="11325" cy="102725"/>
            </a:xfrm>
            <a:custGeom>
              <a:avLst/>
              <a:gdLst/>
              <a:ahLst/>
              <a:cxnLst/>
              <a:rect l="l" t="t" r="r" b="b"/>
              <a:pathLst>
                <a:path w="453" h="4109" extrusionOk="0">
                  <a:moveTo>
                    <a:pt x="239" y="0"/>
                  </a:moveTo>
                  <a:cubicBezTo>
                    <a:pt x="120" y="0"/>
                    <a:pt x="12" y="108"/>
                    <a:pt x="12" y="227"/>
                  </a:cubicBezTo>
                  <a:lnTo>
                    <a:pt x="0" y="3882"/>
                  </a:lnTo>
                  <a:cubicBezTo>
                    <a:pt x="0" y="4001"/>
                    <a:pt x="96" y="4108"/>
                    <a:pt x="215" y="4108"/>
                  </a:cubicBezTo>
                  <a:cubicBezTo>
                    <a:pt x="334" y="4108"/>
                    <a:pt x="441" y="4001"/>
                    <a:pt x="441" y="3882"/>
                  </a:cubicBezTo>
                  <a:lnTo>
                    <a:pt x="453" y="227"/>
                  </a:lnTo>
                  <a:cubicBezTo>
                    <a:pt x="453" y="108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497750" y="2819400"/>
              <a:ext cx="88125" cy="63550"/>
            </a:xfrm>
            <a:custGeom>
              <a:avLst/>
              <a:gdLst/>
              <a:ahLst/>
              <a:cxnLst/>
              <a:rect l="l" t="t" r="r" b="b"/>
              <a:pathLst>
                <a:path w="3525" h="2542" extrusionOk="0">
                  <a:moveTo>
                    <a:pt x="3284" y="0"/>
                  </a:moveTo>
                  <a:cubicBezTo>
                    <a:pt x="3241" y="0"/>
                    <a:pt x="3197" y="14"/>
                    <a:pt x="3156" y="41"/>
                  </a:cubicBezTo>
                  <a:lnTo>
                    <a:pt x="131" y="2160"/>
                  </a:lnTo>
                  <a:cubicBezTo>
                    <a:pt x="36" y="2220"/>
                    <a:pt x="0" y="2351"/>
                    <a:pt x="72" y="2458"/>
                  </a:cubicBezTo>
                  <a:cubicBezTo>
                    <a:pt x="119" y="2518"/>
                    <a:pt x="179" y="2541"/>
                    <a:pt x="262" y="2541"/>
                  </a:cubicBezTo>
                  <a:cubicBezTo>
                    <a:pt x="298" y="2541"/>
                    <a:pt x="346" y="2530"/>
                    <a:pt x="381" y="2506"/>
                  </a:cubicBezTo>
                  <a:lnTo>
                    <a:pt x="3394" y="398"/>
                  </a:lnTo>
                  <a:cubicBezTo>
                    <a:pt x="3501" y="339"/>
                    <a:pt x="3525" y="208"/>
                    <a:pt x="3453" y="101"/>
                  </a:cubicBezTo>
                  <a:cubicBezTo>
                    <a:pt x="3417" y="35"/>
                    <a:pt x="3353" y="0"/>
                    <a:pt x="3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507275" y="2814900"/>
              <a:ext cx="69975" cy="71925"/>
            </a:xfrm>
            <a:custGeom>
              <a:avLst/>
              <a:gdLst/>
              <a:ahLst/>
              <a:cxnLst/>
              <a:rect l="l" t="t" r="r" b="b"/>
              <a:pathLst>
                <a:path w="2799" h="2877" extrusionOk="0">
                  <a:moveTo>
                    <a:pt x="246" y="1"/>
                  </a:moveTo>
                  <a:cubicBezTo>
                    <a:pt x="193" y="1"/>
                    <a:pt x="140" y="22"/>
                    <a:pt x="96" y="66"/>
                  </a:cubicBezTo>
                  <a:cubicBezTo>
                    <a:pt x="12" y="150"/>
                    <a:pt x="0" y="281"/>
                    <a:pt x="84" y="376"/>
                  </a:cubicBezTo>
                  <a:lnTo>
                    <a:pt x="2382" y="2793"/>
                  </a:lnTo>
                  <a:cubicBezTo>
                    <a:pt x="2417" y="2841"/>
                    <a:pt x="2477" y="2876"/>
                    <a:pt x="2536" y="2876"/>
                  </a:cubicBezTo>
                  <a:cubicBezTo>
                    <a:pt x="2584" y="2876"/>
                    <a:pt x="2644" y="2864"/>
                    <a:pt x="2691" y="2817"/>
                  </a:cubicBezTo>
                  <a:cubicBezTo>
                    <a:pt x="2775" y="2721"/>
                    <a:pt x="2798" y="2591"/>
                    <a:pt x="2703" y="2495"/>
                  </a:cubicBezTo>
                  <a:lnTo>
                    <a:pt x="417" y="78"/>
                  </a:lnTo>
                  <a:cubicBezTo>
                    <a:pt x="366" y="28"/>
                    <a:pt x="306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488225" y="2844825"/>
              <a:ext cx="98850" cy="11325"/>
            </a:xfrm>
            <a:custGeom>
              <a:avLst/>
              <a:gdLst/>
              <a:ahLst/>
              <a:cxnLst/>
              <a:rect l="l" t="t" r="r" b="b"/>
              <a:pathLst>
                <a:path w="3954" h="453" extrusionOk="0">
                  <a:moveTo>
                    <a:pt x="3739" y="0"/>
                  </a:moveTo>
                  <a:lnTo>
                    <a:pt x="203" y="24"/>
                  </a:lnTo>
                  <a:cubicBezTo>
                    <a:pt x="84" y="24"/>
                    <a:pt x="0" y="131"/>
                    <a:pt x="0" y="251"/>
                  </a:cubicBezTo>
                  <a:cubicBezTo>
                    <a:pt x="0" y="370"/>
                    <a:pt x="108" y="453"/>
                    <a:pt x="227" y="453"/>
                  </a:cubicBezTo>
                  <a:lnTo>
                    <a:pt x="3751" y="429"/>
                  </a:lnTo>
                  <a:cubicBezTo>
                    <a:pt x="3870" y="429"/>
                    <a:pt x="3953" y="322"/>
                    <a:pt x="3953" y="203"/>
                  </a:cubicBezTo>
                  <a:cubicBezTo>
                    <a:pt x="3953" y="84"/>
                    <a:pt x="3858" y="0"/>
                    <a:pt x="3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18"/>
          <p:cNvSpPr/>
          <p:nvPr/>
        </p:nvSpPr>
        <p:spPr>
          <a:xfrm flipH="1">
            <a:off x="1808138" y="673775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50" name="Google Shape;250;p18"/>
          <p:cNvGrpSpPr/>
          <p:nvPr/>
        </p:nvGrpSpPr>
        <p:grpSpPr>
          <a:xfrm rot="-3453141" flipH="1">
            <a:off x="7858582" y="640142"/>
            <a:ext cx="462808" cy="412663"/>
            <a:chOff x="2811050" y="2544800"/>
            <a:chExt cx="156900" cy="139900"/>
          </a:xfrm>
        </p:grpSpPr>
        <p:sp>
          <p:nvSpPr>
            <p:cNvPr id="251" name="Google Shape;251;p18"/>
            <p:cNvSpPr/>
            <p:nvPr/>
          </p:nvSpPr>
          <p:spPr>
            <a:xfrm>
              <a:off x="2811050" y="2544800"/>
              <a:ext cx="156900" cy="139900"/>
            </a:xfrm>
            <a:custGeom>
              <a:avLst/>
              <a:gdLst/>
              <a:ahLst/>
              <a:cxnLst/>
              <a:rect l="l" t="t" r="r" b="b"/>
              <a:pathLst>
                <a:path w="6276" h="5596" extrusionOk="0">
                  <a:moveTo>
                    <a:pt x="3239" y="286"/>
                  </a:moveTo>
                  <a:cubicBezTo>
                    <a:pt x="3406" y="476"/>
                    <a:pt x="3501" y="1143"/>
                    <a:pt x="3525" y="1619"/>
                  </a:cubicBezTo>
                  <a:cubicBezTo>
                    <a:pt x="2430" y="2738"/>
                    <a:pt x="1179" y="4001"/>
                    <a:pt x="501" y="4763"/>
                  </a:cubicBezTo>
                  <a:cubicBezTo>
                    <a:pt x="1179" y="3381"/>
                    <a:pt x="2941" y="524"/>
                    <a:pt x="3239" y="286"/>
                  </a:cubicBezTo>
                  <a:close/>
                  <a:moveTo>
                    <a:pt x="4120" y="2917"/>
                  </a:moveTo>
                  <a:cubicBezTo>
                    <a:pt x="4882" y="3286"/>
                    <a:pt x="5728" y="3762"/>
                    <a:pt x="5894" y="3977"/>
                  </a:cubicBezTo>
                  <a:cubicBezTo>
                    <a:pt x="5382" y="4239"/>
                    <a:pt x="2049" y="5096"/>
                    <a:pt x="703" y="5298"/>
                  </a:cubicBezTo>
                  <a:cubicBezTo>
                    <a:pt x="1537" y="4774"/>
                    <a:pt x="3084" y="3679"/>
                    <a:pt x="4120" y="2917"/>
                  </a:cubicBezTo>
                  <a:close/>
                  <a:moveTo>
                    <a:pt x="3263" y="0"/>
                  </a:moveTo>
                  <a:cubicBezTo>
                    <a:pt x="3156" y="0"/>
                    <a:pt x="3049" y="95"/>
                    <a:pt x="2882" y="286"/>
                  </a:cubicBezTo>
                  <a:cubicBezTo>
                    <a:pt x="2203" y="1119"/>
                    <a:pt x="72" y="4810"/>
                    <a:pt x="1" y="5405"/>
                  </a:cubicBezTo>
                  <a:lnTo>
                    <a:pt x="1" y="5417"/>
                  </a:lnTo>
                  <a:lnTo>
                    <a:pt x="1" y="5453"/>
                  </a:lnTo>
                  <a:lnTo>
                    <a:pt x="1" y="5465"/>
                  </a:lnTo>
                  <a:cubicBezTo>
                    <a:pt x="1" y="5465"/>
                    <a:pt x="13" y="5477"/>
                    <a:pt x="13" y="5489"/>
                  </a:cubicBezTo>
                  <a:cubicBezTo>
                    <a:pt x="13" y="5513"/>
                    <a:pt x="24" y="5513"/>
                    <a:pt x="24" y="5525"/>
                  </a:cubicBezTo>
                  <a:cubicBezTo>
                    <a:pt x="72" y="5584"/>
                    <a:pt x="167" y="5596"/>
                    <a:pt x="239" y="5596"/>
                  </a:cubicBezTo>
                  <a:cubicBezTo>
                    <a:pt x="596" y="5596"/>
                    <a:pt x="6037" y="4477"/>
                    <a:pt x="6180" y="4024"/>
                  </a:cubicBezTo>
                  <a:cubicBezTo>
                    <a:pt x="6204" y="3929"/>
                    <a:pt x="6275" y="3643"/>
                    <a:pt x="4168" y="2619"/>
                  </a:cubicBezTo>
                  <a:cubicBezTo>
                    <a:pt x="4148" y="2614"/>
                    <a:pt x="4128" y="2612"/>
                    <a:pt x="4109" y="2612"/>
                  </a:cubicBezTo>
                  <a:cubicBezTo>
                    <a:pt x="4083" y="2612"/>
                    <a:pt x="4058" y="2617"/>
                    <a:pt x="4037" y="2631"/>
                  </a:cubicBezTo>
                  <a:cubicBezTo>
                    <a:pt x="2977" y="3393"/>
                    <a:pt x="1370" y="4524"/>
                    <a:pt x="596" y="5036"/>
                  </a:cubicBezTo>
                  <a:cubicBezTo>
                    <a:pt x="1251" y="4286"/>
                    <a:pt x="2739" y="2750"/>
                    <a:pt x="3751" y="1738"/>
                  </a:cubicBezTo>
                  <a:cubicBezTo>
                    <a:pt x="3775" y="1726"/>
                    <a:pt x="3799" y="1679"/>
                    <a:pt x="3799" y="1655"/>
                  </a:cubicBezTo>
                  <a:cubicBezTo>
                    <a:pt x="3775" y="1429"/>
                    <a:pt x="3703" y="286"/>
                    <a:pt x="3358" y="36"/>
                  </a:cubicBezTo>
                  <a:cubicBezTo>
                    <a:pt x="3334" y="12"/>
                    <a:pt x="3287" y="0"/>
                    <a:pt x="3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2900050" y="2583725"/>
              <a:ext cx="53900" cy="42350"/>
            </a:xfrm>
            <a:custGeom>
              <a:avLst/>
              <a:gdLst/>
              <a:ahLst/>
              <a:cxnLst/>
              <a:rect l="l" t="t" r="r" b="b"/>
              <a:pathLst>
                <a:path w="2156" h="1694" extrusionOk="0">
                  <a:moveTo>
                    <a:pt x="148" y="0"/>
                  </a:moveTo>
                  <a:cubicBezTo>
                    <a:pt x="79" y="0"/>
                    <a:pt x="23" y="36"/>
                    <a:pt x="13" y="98"/>
                  </a:cubicBezTo>
                  <a:cubicBezTo>
                    <a:pt x="1" y="169"/>
                    <a:pt x="24" y="241"/>
                    <a:pt x="96" y="265"/>
                  </a:cubicBezTo>
                  <a:cubicBezTo>
                    <a:pt x="858" y="515"/>
                    <a:pt x="1727" y="836"/>
                    <a:pt x="1882" y="955"/>
                  </a:cubicBezTo>
                  <a:cubicBezTo>
                    <a:pt x="1810" y="1062"/>
                    <a:pt x="1501" y="1277"/>
                    <a:pt x="1156" y="1431"/>
                  </a:cubicBezTo>
                  <a:cubicBezTo>
                    <a:pt x="1096" y="1467"/>
                    <a:pt x="1072" y="1551"/>
                    <a:pt x="1096" y="1610"/>
                  </a:cubicBezTo>
                  <a:cubicBezTo>
                    <a:pt x="1132" y="1658"/>
                    <a:pt x="1167" y="1693"/>
                    <a:pt x="1215" y="1693"/>
                  </a:cubicBezTo>
                  <a:cubicBezTo>
                    <a:pt x="1227" y="1693"/>
                    <a:pt x="1263" y="1693"/>
                    <a:pt x="1263" y="1646"/>
                  </a:cubicBezTo>
                  <a:cubicBezTo>
                    <a:pt x="1453" y="1551"/>
                    <a:pt x="2048" y="1241"/>
                    <a:pt x="2144" y="1003"/>
                  </a:cubicBezTo>
                  <a:cubicBezTo>
                    <a:pt x="2156" y="931"/>
                    <a:pt x="2144" y="872"/>
                    <a:pt x="2120" y="836"/>
                  </a:cubicBezTo>
                  <a:cubicBezTo>
                    <a:pt x="2037" y="646"/>
                    <a:pt x="1013" y="277"/>
                    <a:pt x="179" y="3"/>
                  </a:cubicBezTo>
                  <a:cubicBezTo>
                    <a:pt x="169" y="1"/>
                    <a:pt x="15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_1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9"/>
          <p:cNvSpPr/>
          <p:nvPr/>
        </p:nvSpPr>
        <p:spPr>
          <a:xfrm rot="10800000" flipH="1">
            <a:off x="-318200" y="2998074"/>
            <a:ext cx="3570786" cy="3423076"/>
          </a:xfrm>
          <a:custGeom>
            <a:avLst/>
            <a:gdLst/>
            <a:ahLst/>
            <a:cxnLst/>
            <a:rect l="l" t="t" r="r" b="b"/>
            <a:pathLst>
              <a:path w="74403" h="53174" extrusionOk="0">
                <a:moveTo>
                  <a:pt x="0" y="1"/>
                </a:moveTo>
                <a:lnTo>
                  <a:pt x="0" y="53174"/>
                </a:lnTo>
                <a:cubicBezTo>
                  <a:pt x="250" y="53150"/>
                  <a:pt x="512" y="53126"/>
                  <a:pt x="798" y="53091"/>
                </a:cubicBezTo>
                <a:cubicBezTo>
                  <a:pt x="5061" y="52591"/>
                  <a:pt x="8954" y="49924"/>
                  <a:pt x="11002" y="46149"/>
                </a:cubicBezTo>
                <a:cubicBezTo>
                  <a:pt x="12942" y="42542"/>
                  <a:pt x="13169" y="38232"/>
                  <a:pt x="14967" y="34553"/>
                </a:cubicBezTo>
                <a:cubicBezTo>
                  <a:pt x="17026" y="30385"/>
                  <a:pt x="21182" y="27302"/>
                  <a:pt x="25766" y="26564"/>
                </a:cubicBezTo>
                <a:cubicBezTo>
                  <a:pt x="26637" y="26421"/>
                  <a:pt x="27509" y="26359"/>
                  <a:pt x="28381" y="26359"/>
                </a:cubicBezTo>
                <a:cubicBezTo>
                  <a:pt x="32184" y="26359"/>
                  <a:pt x="35991" y="27548"/>
                  <a:pt x="39720" y="28516"/>
                </a:cubicBezTo>
                <a:cubicBezTo>
                  <a:pt x="43798" y="29566"/>
                  <a:pt x="48042" y="30359"/>
                  <a:pt x="52243" y="30359"/>
                </a:cubicBezTo>
                <a:cubicBezTo>
                  <a:pt x="54616" y="30359"/>
                  <a:pt x="56974" y="30106"/>
                  <a:pt x="59282" y="29504"/>
                </a:cubicBezTo>
                <a:cubicBezTo>
                  <a:pt x="65437" y="27885"/>
                  <a:pt x="70783" y="23766"/>
                  <a:pt x="74403" y="18479"/>
                </a:cubicBezTo>
                <a:lnTo>
                  <a:pt x="744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6299025" y="-410900"/>
            <a:ext cx="3327077" cy="2285790"/>
          </a:xfrm>
          <a:custGeom>
            <a:avLst/>
            <a:gdLst/>
            <a:ahLst/>
            <a:cxnLst/>
            <a:rect l="l" t="t" r="r" b="b"/>
            <a:pathLst>
              <a:path w="56222" h="38626" extrusionOk="0">
                <a:moveTo>
                  <a:pt x="0" y="1"/>
                </a:moveTo>
                <a:cubicBezTo>
                  <a:pt x="691" y="2846"/>
                  <a:pt x="2000" y="5859"/>
                  <a:pt x="3786" y="7883"/>
                </a:cubicBezTo>
                <a:cubicBezTo>
                  <a:pt x="6108" y="10502"/>
                  <a:pt x="9561" y="12097"/>
                  <a:pt x="13073" y="12157"/>
                </a:cubicBezTo>
                <a:cubicBezTo>
                  <a:pt x="13153" y="12158"/>
                  <a:pt x="13234" y="12159"/>
                  <a:pt x="13314" y="12159"/>
                </a:cubicBezTo>
                <a:cubicBezTo>
                  <a:pt x="15825" y="12159"/>
                  <a:pt x="18467" y="11503"/>
                  <a:pt x="20933" y="11503"/>
                </a:cubicBezTo>
                <a:cubicBezTo>
                  <a:pt x="22447" y="11503"/>
                  <a:pt x="23895" y="11750"/>
                  <a:pt x="25206" y="12550"/>
                </a:cubicBezTo>
                <a:cubicBezTo>
                  <a:pt x="26634" y="13419"/>
                  <a:pt x="27623" y="14836"/>
                  <a:pt x="28551" y="16253"/>
                </a:cubicBezTo>
                <a:cubicBezTo>
                  <a:pt x="31218" y="20325"/>
                  <a:pt x="33516" y="24647"/>
                  <a:pt x="36481" y="28516"/>
                </a:cubicBezTo>
                <a:cubicBezTo>
                  <a:pt x="39446" y="32386"/>
                  <a:pt x="43184" y="35838"/>
                  <a:pt x="47768" y="37470"/>
                </a:cubicBezTo>
                <a:cubicBezTo>
                  <a:pt x="50089" y="38291"/>
                  <a:pt x="52552" y="38626"/>
                  <a:pt x="55034" y="38626"/>
                </a:cubicBezTo>
                <a:cubicBezTo>
                  <a:pt x="55429" y="38626"/>
                  <a:pt x="55825" y="38617"/>
                  <a:pt x="56221" y="38601"/>
                </a:cubicBezTo>
                <a:lnTo>
                  <a:pt x="5622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100250" y="4347800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59" name="Google Shape;259;p19"/>
          <p:cNvSpPr/>
          <p:nvPr/>
        </p:nvSpPr>
        <p:spPr>
          <a:xfrm rot="8303580">
            <a:off x="-781675" y="-331315"/>
            <a:ext cx="2864342" cy="1067524"/>
          </a:xfrm>
          <a:custGeom>
            <a:avLst/>
            <a:gdLst/>
            <a:ahLst/>
            <a:cxnLst/>
            <a:rect l="l" t="t" r="r" b="b"/>
            <a:pathLst>
              <a:path w="40446" h="15074" fill="none" extrusionOk="0">
                <a:moveTo>
                  <a:pt x="0" y="11144"/>
                </a:moveTo>
                <a:cubicBezTo>
                  <a:pt x="0" y="7977"/>
                  <a:pt x="1215" y="4822"/>
                  <a:pt x="3334" y="2477"/>
                </a:cubicBezTo>
                <a:cubicBezTo>
                  <a:pt x="3906" y="1834"/>
                  <a:pt x="4584" y="1238"/>
                  <a:pt x="5406" y="1024"/>
                </a:cubicBezTo>
                <a:cubicBezTo>
                  <a:pt x="7418" y="524"/>
                  <a:pt x="9228" y="2488"/>
                  <a:pt x="9930" y="4453"/>
                </a:cubicBezTo>
                <a:cubicBezTo>
                  <a:pt x="10835" y="7025"/>
                  <a:pt x="10716" y="9942"/>
                  <a:pt x="9621" y="12430"/>
                </a:cubicBezTo>
                <a:cubicBezTo>
                  <a:pt x="9287" y="13156"/>
                  <a:pt x="8608" y="13942"/>
                  <a:pt x="7870" y="13668"/>
                </a:cubicBezTo>
                <a:cubicBezTo>
                  <a:pt x="7370" y="13454"/>
                  <a:pt x="7192" y="12847"/>
                  <a:pt x="7120" y="12311"/>
                </a:cubicBezTo>
                <a:cubicBezTo>
                  <a:pt x="6561" y="8311"/>
                  <a:pt x="8311" y="4048"/>
                  <a:pt x="11526" y="1595"/>
                </a:cubicBezTo>
                <a:cubicBezTo>
                  <a:pt x="12716" y="679"/>
                  <a:pt x="14157" y="0"/>
                  <a:pt x="15645" y="167"/>
                </a:cubicBezTo>
                <a:cubicBezTo>
                  <a:pt x="17264" y="321"/>
                  <a:pt x="18645" y="1512"/>
                  <a:pt x="19407" y="2965"/>
                </a:cubicBezTo>
                <a:cubicBezTo>
                  <a:pt x="20169" y="4405"/>
                  <a:pt x="20360" y="6072"/>
                  <a:pt x="20360" y="7703"/>
                </a:cubicBezTo>
                <a:cubicBezTo>
                  <a:pt x="20348" y="9632"/>
                  <a:pt x="20038" y="11656"/>
                  <a:pt x="18860" y="13180"/>
                </a:cubicBezTo>
                <a:cubicBezTo>
                  <a:pt x="18729" y="13359"/>
                  <a:pt x="18574" y="13526"/>
                  <a:pt x="18384" y="13621"/>
                </a:cubicBezTo>
                <a:cubicBezTo>
                  <a:pt x="17633" y="13930"/>
                  <a:pt x="17062" y="12918"/>
                  <a:pt x="16955" y="12109"/>
                </a:cubicBezTo>
                <a:cubicBezTo>
                  <a:pt x="16514" y="9001"/>
                  <a:pt x="17324" y="5739"/>
                  <a:pt x="19157" y="3179"/>
                </a:cubicBezTo>
                <a:cubicBezTo>
                  <a:pt x="20360" y="1488"/>
                  <a:pt x="22253" y="12"/>
                  <a:pt x="24337" y="179"/>
                </a:cubicBezTo>
                <a:cubicBezTo>
                  <a:pt x="26373" y="345"/>
                  <a:pt x="27980" y="2048"/>
                  <a:pt x="28861" y="3893"/>
                </a:cubicBezTo>
                <a:cubicBezTo>
                  <a:pt x="30314" y="6965"/>
                  <a:pt x="30290" y="10680"/>
                  <a:pt x="28766" y="13716"/>
                </a:cubicBezTo>
                <a:cubicBezTo>
                  <a:pt x="28444" y="14359"/>
                  <a:pt x="27873" y="15073"/>
                  <a:pt x="27158" y="14942"/>
                </a:cubicBezTo>
                <a:cubicBezTo>
                  <a:pt x="26754" y="14871"/>
                  <a:pt x="26456" y="14538"/>
                  <a:pt x="26254" y="14192"/>
                </a:cubicBezTo>
                <a:cubicBezTo>
                  <a:pt x="25063" y="12323"/>
                  <a:pt x="25706" y="9751"/>
                  <a:pt x="27051" y="7989"/>
                </a:cubicBezTo>
                <a:cubicBezTo>
                  <a:pt x="29111" y="5322"/>
                  <a:pt x="33064" y="4001"/>
                  <a:pt x="36005" y="5655"/>
                </a:cubicBezTo>
                <a:cubicBezTo>
                  <a:pt x="38779" y="7227"/>
                  <a:pt x="39755" y="10716"/>
                  <a:pt x="40446" y="13835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 rot="-6165556">
            <a:off x="7507314" y="3576107"/>
            <a:ext cx="1846936" cy="2032924"/>
          </a:xfrm>
          <a:custGeom>
            <a:avLst/>
            <a:gdLst/>
            <a:ahLst/>
            <a:cxnLst/>
            <a:rect l="l" t="t" r="r" b="b"/>
            <a:pathLst>
              <a:path w="29553" h="32529" fill="none" extrusionOk="0">
                <a:moveTo>
                  <a:pt x="1" y="2120"/>
                </a:moveTo>
                <a:cubicBezTo>
                  <a:pt x="1394" y="382"/>
                  <a:pt x="4073" y="1"/>
                  <a:pt x="6097" y="941"/>
                </a:cubicBezTo>
                <a:cubicBezTo>
                  <a:pt x="8121" y="1882"/>
                  <a:pt x="9490" y="3894"/>
                  <a:pt x="10121" y="6014"/>
                </a:cubicBezTo>
                <a:cubicBezTo>
                  <a:pt x="11074" y="9216"/>
                  <a:pt x="10466" y="12848"/>
                  <a:pt x="8538" y="15574"/>
                </a:cubicBezTo>
                <a:cubicBezTo>
                  <a:pt x="8180" y="16074"/>
                  <a:pt x="7502" y="16598"/>
                  <a:pt x="7002" y="16241"/>
                </a:cubicBezTo>
                <a:cubicBezTo>
                  <a:pt x="6728" y="16050"/>
                  <a:pt x="6644" y="15681"/>
                  <a:pt x="6668" y="15348"/>
                </a:cubicBezTo>
                <a:cubicBezTo>
                  <a:pt x="6823" y="13693"/>
                  <a:pt x="9049" y="13002"/>
                  <a:pt x="10585" y="13657"/>
                </a:cubicBezTo>
                <a:cubicBezTo>
                  <a:pt x="13002" y="14669"/>
                  <a:pt x="14026" y="17563"/>
                  <a:pt x="14193" y="20170"/>
                </a:cubicBezTo>
                <a:cubicBezTo>
                  <a:pt x="14324" y="22301"/>
                  <a:pt x="13919" y="24706"/>
                  <a:pt x="12181" y="25956"/>
                </a:cubicBezTo>
                <a:cubicBezTo>
                  <a:pt x="11883" y="26171"/>
                  <a:pt x="11538" y="26349"/>
                  <a:pt x="11181" y="26314"/>
                </a:cubicBezTo>
                <a:cubicBezTo>
                  <a:pt x="10526" y="26254"/>
                  <a:pt x="10097" y="25540"/>
                  <a:pt x="10157" y="24885"/>
                </a:cubicBezTo>
                <a:cubicBezTo>
                  <a:pt x="10216" y="24230"/>
                  <a:pt x="10633" y="23682"/>
                  <a:pt x="11074" y="23206"/>
                </a:cubicBezTo>
                <a:cubicBezTo>
                  <a:pt x="14050" y="20122"/>
                  <a:pt x="19253" y="19849"/>
                  <a:pt x="22956" y="21992"/>
                </a:cubicBezTo>
                <a:cubicBezTo>
                  <a:pt x="26659" y="24135"/>
                  <a:pt x="28921" y="28278"/>
                  <a:pt x="29552" y="3252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 rot="-2422766" flipH="1">
            <a:off x="7700291" y="4408071"/>
            <a:ext cx="300061" cy="310087"/>
          </a:xfrm>
          <a:custGeom>
            <a:avLst/>
            <a:gdLst/>
            <a:ahLst/>
            <a:cxnLst/>
            <a:rect l="l" t="t" r="r" b="b"/>
            <a:pathLst>
              <a:path w="6502" h="6720" extrusionOk="0">
                <a:moveTo>
                  <a:pt x="1870" y="540"/>
                </a:moveTo>
                <a:cubicBezTo>
                  <a:pt x="2143" y="766"/>
                  <a:pt x="2620" y="1171"/>
                  <a:pt x="3167" y="1624"/>
                </a:cubicBezTo>
                <a:cubicBezTo>
                  <a:pt x="2822" y="1826"/>
                  <a:pt x="2477" y="2040"/>
                  <a:pt x="2143" y="2255"/>
                </a:cubicBezTo>
                <a:cubicBezTo>
                  <a:pt x="1905" y="1231"/>
                  <a:pt x="1858" y="766"/>
                  <a:pt x="1870" y="540"/>
                </a:cubicBezTo>
                <a:close/>
                <a:moveTo>
                  <a:pt x="5370" y="897"/>
                </a:moveTo>
                <a:lnTo>
                  <a:pt x="5370" y="897"/>
                </a:lnTo>
                <a:cubicBezTo>
                  <a:pt x="5263" y="1207"/>
                  <a:pt x="5072" y="1743"/>
                  <a:pt x="4787" y="2457"/>
                </a:cubicBezTo>
                <a:cubicBezTo>
                  <a:pt x="4525" y="2219"/>
                  <a:pt x="4227" y="1969"/>
                  <a:pt x="3906" y="1683"/>
                </a:cubicBezTo>
                <a:cubicBezTo>
                  <a:pt x="4644" y="1266"/>
                  <a:pt x="5084" y="1028"/>
                  <a:pt x="5370" y="897"/>
                </a:cubicBezTo>
                <a:close/>
                <a:moveTo>
                  <a:pt x="1858" y="2969"/>
                </a:moveTo>
                <a:cubicBezTo>
                  <a:pt x="1965" y="3338"/>
                  <a:pt x="2060" y="3755"/>
                  <a:pt x="2203" y="4207"/>
                </a:cubicBezTo>
                <a:cubicBezTo>
                  <a:pt x="1250" y="4088"/>
                  <a:pt x="738" y="3969"/>
                  <a:pt x="536" y="3886"/>
                </a:cubicBezTo>
                <a:cubicBezTo>
                  <a:pt x="727" y="3731"/>
                  <a:pt x="1155" y="3409"/>
                  <a:pt x="1858" y="2969"/>
                </a:cubicBezTo>
                <a:close/>
                <a:moveTo>
                  <a:pt x="3513" y="1921"/>
                </a:moveTo>
                <a:cubicBezTo>
                  <a:pt x="3929" y="2266"/>
                  <a:pt x="4298" y="2600"/>
                  <a:pt x="4608" y="2898"/>
                </a:cubicBezTo>
                <a:cubicBezTo>
                  <a:pt x="4429" y="3374"/>
                  <a:pt x="4227" y="3874"/>
                  <a:pt x="4025" y="4338"/>
                </a:cubicBezTo>
                <a:cubicBezTo>
                  <a:pt x="3584" y="4326"/>
                  <a:pt x="3120" y="4291"/>
                  <a:pt x="2679" y="4243"/>
                </a:cubicBezTo>
                <a:cubicBezTo>
                  <a:pt x="2513" y="3683"/>
                  <a:pt x="2358" y="3159"/>
                  <a:pt x="2239" y="2695"/>
                </a:cubicBezTo>
                <a:cubicBezTo>
                  <a:pt x="2655" y="2445"/>
                  <a:pt x="3096" y="2183"/>
                  <a:pt x="3513" y="1921"/>
                </a:cubicBezTo>
                <a:close/>
                <a:moveTo>
                  <a:pt x="4953" y="3207"/>
                </a:moveTo>
                <a:cubicBezTo>
                  <a:pt x="5632" y="3862"/>
                  <a:pt x="5894" y="4171"/>
                  <a:pt x="5977" y="4326"/>
                </a:cubicBezTo>
                <a:cubicBezTo>
                  <a:pt x="5846" y="4350"/>
                  <a:pt x="5596" y="4362"/>
                  <a:pt x="5132" y="4362"/>
                </a:cubicBezTo>
                <a:cubicBezTo>
                  <a:pt x="4941" y="4362"/>
                  <a:pt x="4715" y="4362"/>
                  <a:pt x="4489" y="4350"/>
                </a:cubicBezTo>
                <a:cubicBezTo>
                  <a:pt x="4644" y="3981"/>
                  <a:pt x="4799" y="3588"/>
                  <a:pt x="4953" y="3207"/>
                </a:cubicBezTo>
                <a:close/>
                <a:moveTo>
                  <a:pt x="2810" y="4695"/>
                </a:moveTo>
                <a:lnTo>
                  <a:pt x="2810" y="4695"/>
                </a:lnTo>
                <a:cubicBezTo>
                  <a:pt x="3155" y="4719"/>
                  <a:pt x="3489" y="4755"/>
                  <a:pt x="3846" y="4767"/>
                </a:cubicBezTo>
                <a:cubicBezTo>
                  <a:pt x="3548" y="5469"/>
                  <a:pt x="3358" y="5850"/>
                  <a:pt x="3239" y="6065"/>
                </a:cubicBezTo>
                <a:cubicBezTo>
                  <a:pt x="3132" y="5767"/>
                  <a:pt x="2989" y="5279"/>
                  <a:pt x="2810" y="4695"/>
                </a:cubicBezTo>
                <a:close/>
                <a:moveTo>
                  <a:pt x="1787" y="0"/>
                </a:moveTo>
                <a:cubicBezTo>
                  <a:pt x="1772" y="0"/>
                  <a:pt x="1755" y="1"/>
                  <a:pt x="1739" y="4"/>
                </a:cubicBezTo>
                <a:cubicBezTo>
                  <a:pt x="1393" y="100"/>
                  <a:pt x="1274" y="552"/>
                  <a:pt x="1751" y="2517"/>
                </a:cubicBezTo>
                <a:cubicBezTo>
                  <a:pt x="1167" y="2898"/>
                  <a:pt x="274" y="3493"/>
                  <a:pt x="84" y="3731"/>
                </a:cubicBezTo>
                <a:cubicBezTo>
                  <a:pt x="12" y="3814"/>
                  <a:pt x="0" y="3933"/>
                  <a:pt x="36" y="4041"/>
                </a:cubicBezTo>
                <a:cubicBezTo>
                  <a:pt x="96" y="4171"/>
                  <a:pt x="203" y="4445"/>
                  <a:pt x="2346" y="4660"/>
                </a:cubicBezTo>
                <a:cubicBezTo>
                  <a:pt x="2655" y="5719"/>
                  <a:pt x="2929" y="6529"/>
                  <a:pt x="2929" y="6541"/>
                </a:cubicBezTo>
                <a:cubicBezTo>
                  <a:pt x="2977" y="6672"/>
                  <a:pt x="3072" y="6719"/>
                  <a:pt x="3167" y="6719"/>
                </a:cubicBezTo>
                <a:cubicBezTo>
                  <a:pt x="3334" y="6719"/>
                  <a:pt x="3477" y="6719"/>
                  <a:pt x="4310" y="4814"/>
                </a:cubicBezTo>
                <a:cubicBezTo>
                  <a:pt x="4608" y="4826"/>
                  <a:pt x="4894" y="4826"/>
                  <a:pt x="5144" y="4826"/>
                </a:cubicBezTo>
                <a:cubicBezTo>
                  <a:pt x="6084" y="4826"/>
                  <a:pt x="6239" y="4743"/>
                  <a:pt x="6299" y="4707"/>
                </a:cubicBezTo>
                <a:cubicBezTo>
                  <a:pt x="6394" y="4660"/>
                  <a:pt x="6453" y="4588"/>
                  <a:pt x="6465" y="4481"/>
                </a:cubicBezTo>
                <a:cubicBezTo>
                  <a:pt x="6501" y="4291"/>
                  <a:pt x="6406" y="4005"/>
                  <a:pt x="5132" y="2802"/>
                </a:cubicBezTo>
                <a:cubicBezTo>
                  <a:pt x="5430" y="2040"/>
                  <a:pt x="5858" y="873"/>
                  <a:pt x="5882" y="659"/>
                </a:cubicBezTo>
                <a:cubicBezTo>
                  <a:pt x="5906" y="588"/>
                  <a:pt x="5870" y="516"/>
                  <a:pt x="5822" y="469"/>
                </a:cubicBezTo>
                <a:cubicBezTo>
                  <a:pt x="5799" y="409"/>
                  <a:pt x="5691" y="373"/>
                  <a:pt x="5632" y="373"/>
                </a:cubicBezTo>
                <a:cubicBezTo>
                  <a:pt x="5549" y="373"/>
                  <a:pt x="5310" y="373"/>
                  <a:pt x="3572" y="1409"/>
                </a:cubicBezTo>
                <a:cubicBezTo>
                  <a:pt x="2691" y="659"/>
                  <a:pt x="1941" y="52"/>
                  <a:pt x="1929" y="52"/>
                </a:cubicBezTo>
                <a:cubicBezTo>
                  <a:pt x="1884" y="16"/>
                  <a:pt x="1838" y="0"/>
                  <a:pt x="17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2" name="Google Shape;262;p19"/>
          <p:cNvGrpSpPr/>
          <p:nvPr/>
        </p:nvGrpSpPr>
        <p:grpSpPr>
          <a:xfrm rot="593359" flipH="1">
            <a:off x="620153" y="3916350"/>
            <a:ext cx="234196" cy="243376"/>
            <a:chOff x="3488225" y="2800475"/>
            <a:chExt cx="98850" cy="102725"/>
          </a:xfrm>
        </p:grpSpPr>
        <p:sp>
          <p:nvSpPr>
            <p:cNvPr id="263" name="Google Shape;263;p19"/>
            <p:cNvSpPr/>
            <p:nvPr/>
          </p:nvSpPr>
          <p:spPr>
            <a:xfrm>
              <a:off x="3535550" y="2800475"/>
              <a:ext cx="11325" cy="102725"/>
            </a:xfrm>
            <a:custGeom>
              <a:avLst/>
              <a:gdLst/>
              <a:ahLst/>
              <a:cxnLst/>
              <a:rect l="l" t="t" r="r" b="b"/>
              <a:pathLst>
                <a:path w="453" h="4109" extrusionOk="0">
                  <a:moveTo>
                    <a:pt x="239" y="0"/>
                  </a:moveTo>
                  <a:cubicBezTo>
                    <a:pt x="120" y="0"/>
                    <a:pt x="12" y="108"/>
                    <a:pt x="12" y="227"/>
                  </a:cubicBezTo>
                  <a:lnTo>
                    <a:pt x="0" y="3882"/>
                  </a:lnTo>
                  <a:cubicBezTo>
                    <a:pt x="0" y="4001"/>
                    <a:pt x="96" y="4108"/>
                    <a:pt x="215" y="4108"/>
                  </a:cubicBezTo>
                  <a:cubicBezTo>
                    <a:pt x="334" y="4108"/>
                    <a:pt x="441" y="4001"/>
                    <a:pt x="441" y="3882"/>
                  </a:cubicBezTo>
                  <a:lnTo>
                    <a:pt x="453" y="227"/>
                  </a:lnTo>
                  <a:cubicBezTo>
                    <a:pt x="453" y="108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497750" y="2819400"/>
              <a:ext cx="88125" cy="63550"/>
            </a:xfrm>
            <a:custGeom>
              <a:avLst/>
              <a:gdLst/>
              <a:ahLst/>
              <a:cxnLst/>
              <a:rect l="l" t="t" r="r" b="b"/>
              <a:pathLst>
                <a:path w="3525" h="2542" extrusionOk="0">
                  <a:moveTo>
                    <a:pt x="3284" y="0"/>
                  </a:moveTo>
                  <a:cubicBezTo>
                    <a:pt x="3241" y="0"/>
                    <a:pt x="3197" y="14"/>
                    <a:pt x="3156" y="41"/>
                  </a:cubicBezTo>
                  <a:lnTo>
                    <a:pt x="131" y="2160"/>
                  </a:lnTo>
                  <a:cubicBezTo>
                    <a:pt x="36" y="2220"/>
                    <a:pt x="0" y="2351"/>
                    <a:pt x="72" y="2458"/>
                  </a:cubicBezTo>
                  <a:cubicBezTo>
                    <a:pt x="119" y="2518"/>
                    <a:pt x="179" y="2541"/>
                    <a:pt x="262" y="2541"/>
                  </a:cubicBezTo>
                  <a:cubicBezTo>
                    <a:pt x="298" y="2541"/>
                    <a:pt x="346" y="2530"/>
                    <a:pt x="381" y="2506"/>
                  </a:cubicBezTo>
                  <a:lnTo>
                    <a:pt x="3394" y="398"/>
                  </a:lnTo>
                  <a:cubicBezTo>
                    <a:pt x="3501" y="339"/>
                    <a:pt x="3525" y="208"/>
                    <a:pt x="3453" y="101"/>
                  </a:cubicBezTo>
                  <a:cubicBezTo>
                    <a:pt x="3417" y="35"/>
                    <a:pt x="3353" y="0"/>
                    <a:pt x="3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507275" y="2814900"/>
              <a:ext cx="69975" cy="71925"/>
            </a:xfrm>
            <a:custGeom>
              <a:avLst/>
              <a:gdLst/>
              <a:ahLst/>
              <a:cxnLst/>
              <a:rect l="l" t="t" r="r" b="b"/>
              <a:pathLst>
                <a:path w="2799" h="2877" extrusionOk="0">
                  <a:moveTo>
                    <a:pt x="246" y="1"/>
                  </a:moveTo>
                  <a:cubicBezTo>
                    <a:pt x="193" y="1"/>
                    <a:pt x="140" y="22"/>
                    <a:pt x="96" y="66"/>
                  </a:cubicBezTo>
                  <a:cubicBezTo>
                    <a:pt x="12" y="150"/>
                    <a:pt x="0" y="281"/>
                    <a:pt x="84" y="376"/>
                  </a:cubicBezTo>
                  <a:lnTo>
                    <a:pt x="2382" y="2793"/>
                  </a:lnTo>
                  <a:cubicBezTo>
                    <a:pt x="2417" y="2841"/>
                    <a:pt x="2477" y="2876"/>
                    <a:pt x="2536" y="2876"/>
                  </a:cubicBezTo>
                  <a:cubicBezTo>
                    <a:pt x="2584" y="2876"/>
                    <a:pt x="2644" y="2864"/>
                    <a:pt x="2691" y="2817"/>
                  </a:cubicBezTo>
                  <a:cubicBezTo>
                    <a:pt x="2775" y="2721"/>
                    <a:pt x="2798" y="2591"/>
                    <a:pt x="2703" y="2495"/>
                  </a:cubicBezTo>
                  <a:lnTo>
                    <a:pt x="417" y="78"/>
                  </a:lnTo>
                  <a:cubicBezTo>
                    <a:pt x="366" y="28"/>
                    <a:pt x="306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488225" y="2844825"/>
              <a:ext cx="98850" cy="11325"/>
            </a:xfrm>
            <a:custGeom>
              <a:avLst/>
              <a:gdLst/>
              <a:ahLst/>
              <a:cxnLst/>
              <a:rect l="l" t="t" r="r" b="b"/>
              <a:pathLst>
                <a:path w="3954" h="453" extrusionOk="0">
                  <a:moveTo>
                    <a:pt x="3739" y="0"/>
                  </a:moveTo>
                  <a:lnTo>
                    <a:pt x="203" y="24"/>
                  </a:lnTo>
                  <a:cubicBezTo>
                    <a:pt x="84" y="24"/>
                    <a:pt x="0" y="131"/>
                    <a:pt x="0" y="251"/>
                  </a:cubicBezTo>
                  <a:cubicBezTo>
                    <a:pt x="0" y="370"/>
                    <a:pt x="108" y="453"/>
                    <a:pt x="227" y="453"/>
                  </a:cubicBezTo>
                  <a:lnTo>
                    <a:pt x="3751" y="429"/>
                  </a:lnTo>
                  <a:cubicBezTo>
                    <a:pt x="3870" y="429"/>
                    <a:pt x="3953" y="322"/>
                    <a:pt x="3953" y="203"/>
                  </a:cubicBezTo>
                  <a:cubicBezTo>
                    <a:pt x="3953" y="84"/>
                    <a:pt x="3858" y="0"/>
                    <a:pt x="3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19"/>
          <p:cNvGrpSpPr/>
          <p:nvPr/>
        </p:nvGrpSpPr>
        <p:grpSpPr>
          <a:xfrm rot="-485515" flipH="1">
            <a:off x="738858" y="930279"/>
            <a:ext cx="462803" cy="412659"/>
            <a:chOff x="2811050" y="2544800"/>
            <a:chExt cx="156900" cy="139900"/>
          </a:xfrm>
        </p:grpSpPr>
        <p:sp>
          <p:nvSpPr>
            <p:cNvPr id="268" name="Google Shape;268;p19"/>
            <p:cNvSpPr/>
            <p:nvPr/>
          </p:nvSpPr>
          <p:spPr>
            <a:xfrm>
              <a:off x="2811050" y="2544800"/>
              <a:ext cx="156900" cy="139900"/>
            </a:xfrm>
            <a:custGeom>
              <a:avLst/>
              <a:gdLst/>
              <a:ahLst/>
              <a:cxnLst/>
              <a:rect l="l" t="t" r="r" b="b"/>
              <a:pathLst>
                <a:path w="6276" h="5596" extrusionOk="0">
                  <a:moveTo>
                    <a:pt x="3239" y="286"/>
                  </a:moveTo>
                  <a:cubicBezTo>
                    <a:pt x="3406" y="476"/>
                    <a:pt x="3501" y="1143"/>
                    <a:pt x="3525" y="1619"/>
                  </a:cubicBezTo>
                  <a:cubicBezTo>
                    <a:pt x="2430" y="2738"/>
                    <a:pt x="1179" y="4001"/>
                    <a:pt x="501" y="4763"/>
                  </a:cubicBezTo>
                  <a:cubicBezTo>
                    <a:pt x="1179" y="3381"/>
                    <a:pt x="2941" y="524"/>
                    <a:pt x="3239" y="286"/>
                  </a:cubicBezTo>
                  <a:close/>
                  <a:moveTo>
                    <a:pt x="4120" y="2917"/>
                  </a:moveTo>
                  <a:cubicBezTo>
                    <a:pt x="4882" y="3286"/>
                    <a:pt x="5728" y="3762"/>
                    <a:pt x="5894" y="3977"/>
                  </a:cubicBezTo>
                  <a:cubicBezTo>
                    <a:pt x="5382" y="4239"/>
                    <a:pt x="2049" y="5096"/>
                    <a:pt x="703" y="5298"/>
                  </a:cubicBezTo>
                  <a:cubicBezTo>
                    <a:pt x="1537" y="4774"/>
                    <a:pt x="3084" y="3679"/>
                    <a:pt x="4120" y="2917"/>
                  </a:cubicBezTo>
                  <a:close/>
                  <a:moveTo>
                    <a:pt x="3263" y="0"/>
                  </a:moveTo>
                  <a:cubicBezTo>
                    <a:pt x="3156" y="0"/>
                    <a:pt x="3049" y="95"/>
                    <a:pt x="2882" y="286"/>
                  </a:cubicBezTo>
                  <a:cubicBezTo>
                    <a:pt x="2203" y="1119"/>
                    <a:pt x="72" y="4810"/>
                    <a:pt x="1" y="5405"/>
                  </a:cubicBezTo>
                  <a:lnTo>
                    <a:pt x="1" y="5417"/>
                  </a:lnTo>
                  <a:lnTo>
                    <a:pt x="1" y="5453"/>
                  </a:lnTo>
                  <a:lnTo>
                    <a:pt x="1" y="5465"/>
                  </a:lnTo>
                  <a:cubicBezTo>
                    <a:pt x="1" y="5465"/>
                    <a:pt x="13" y="5477"/>
                    <a:pt x="13" y="5489"/>
                  </a:cubicBezTo>
                  <a:cubicBezTo>
                    <a:pt x="13" y="5513"/>
                    <a:pt x="24" y="5513"/>
                    <a:pt x="24" y="5525"/>
                  </a:cubicBezTo>
                  <a:cubicBezTo>
                    <a:pt x="72" y="5584"/>
                    <a:pt x="167" y="5596"/>
                    <a:pt x="239" y="5596"/>
                  </a:cubicBezTo>
                  <a:cubicBezTo>
                    <a:pt x="596" y="5596"/>
                    <a:pt x="6037" y="4477"/>
                    <a:pt x="6180" y="4024"/>
                  </a:cubicBezTo>
                  <a:cubicBezTo>
                    <a:pt x="6204" y="3929"/>
                    <a:pt x="6275" y="3643"/>
                    <a:pt x="4168" y="2619"/>
                  </a:cubicBezTo>
                  <a:cubicBezTo>
                    <a:pt x="4148" y="2614"/>
                    <a:pt x="4128" y="2612"/>
                    <a:pt x="4109" y="2612"/>
                  </a:cubicBezTo>
                  <a:cubicBezTo>
                    <a:pt x="4083" y="2612"/>
                    <a:pt x="4058" y="2617"/>
                    <a:pt x="4037" y="2631"/>
                  </a:cubicBezTo>
                  <a:cubicBezTo>
                    <a:pt x="2977" y="3393"/>
                    <a:pt x="1370" y="4524"/>
                    <a:pt x="596" y="5036"/>
                  </a:cubicBezTo>
                  <a:cubicBezTo>
                    <a:pt x="1251" y="4286"/>
                    <a:pt x="2739" y="2750"/>
                    <a:pt x="3751" y="1738"/>
                  </a:cubicBezTo>
                  <a:cubicBezTo>
                    <a:pt x="3775" y="1726"/>
                    <a:pt x="3799" y="1679"/>
                    <a:pt x="3799" y="1655"/>
                  </a:cubicBezTo>
                  <a:cubicBezTo>
                    <a:pt x="3775" y="1429"/>
                    <a:pt x="3703" y="286"/>
                    <a:pt x="3358" y="36"/>
                  </a:cubicBezTo>
                  <a:cubicBezTo>
                    <a:pt x="3334" y="12"/>
                    <a:pt x="3287" y="0"/>
                    <a:pt x="3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2900050" y="2583725"/>
              <a:ext cx="53900" cy="42350"/>
            </a:xfrm>
            <a:custGeom>
              <a:avLst/>
              <a:gdLst/>
              <a:ahLst/>
              <a:cxnLst/>
              <a:rect l="l" t="t" r="r" b="b"/>
              <a:pathLst>
                <a:path w="2156" h="1694" extrusionOk="0">
                  <a:moveTo>
                    <a:pt x="148" y="0"/>
                  </a:moveTo>
                  <a:cubicBezTo>
                    <a:pt x="79" y="0"/>
                    <a:pt x="23" y="36"/>
                    <a:pt x="13" y="98"/>
                  </a:cubicBezTo>
                  <a:cubicBezTo>
                    <a:pt x="1" y="169"/>
                    <a:pt x="24" y="241"/>
                    <a:pt x="96" y="265"/>
                  </a:cubicBezTo>
                  <a:cubicBezTo>
                    <a:pt x="858" y="515"/>
                    <a:pt x="1727" y="836"/>
                    <a:pt x="1882" y="955"/>
                  </a:cubicBezTo>
                  <a:cubicBezTo>
                    <a:pt x="1810" y="1062"/>
                    <a:pt x="1501" y="1277"/>
                    <a:pt x="1156" y="1431"/>
                  </a:cubicBezTo>
                  <a:cubicBezTo>
                    <a:pt x="1096" y="1467"/>
                    <a:pt x="1072" y="1551"/>
                    <a:pt x="1096" y="1610"/>
                  </a:cubicBezTo>
                  <a:cubicBezTo>
                    <a:pt x="1132" y="1658"/>
                    <a:pt x="1167" y="1693"/>
                    <a:pt x="1215" y="1693"/>
                  </a:cubicBezTo>
                  <a:cubicBezTo>
                    <a:pt x="1227" y="1693"/>
                    <a:pt x="1263" y="1693"/>
                    <a:pt x="1263" y="1646"/>
                  </a:cubicBezTo>
                  <a:cubicBezTo>
                    <a:pt x="1453" y="1551"/>
                    <a:pt x="2048" y="1241"/>
                    <a:pt x="2144" y="1003"/>
                  </a:cubicBezTo>
                  <a:cubicBezTo>
                    <a:pt x="2156" y="931"/>
                    <a:pt x="2144" y="872"/>
                    <a:pt x="2120" y="836"/>
                  </a:cubicBezTo>
                  <a:cubicBezTo>
                    <a:pt x="2037" y="646"/>
                    <a:pt x="1013" y="277"/>
                    <a:pt x="179" y="3"/>
                  </a:cubicBezTo>
                  <a:cubicBezTo>
                    <a:pt x="169" y="1"/>
                    <a:pt x="15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9"/>
          <p:cNvSpPr/>
          <p:nvPr/>
        </p:nvSpPr>
        <p:spPr>
          <a:xfrm>
            <a:off x="1225700" y="566950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71" name="Google Shape;271;p19"/>
          <p:cNvSpPr/>
          <p:nvPr/>
        </p:nvSpPr>
        <p:spPr>
          <a:xfrm rot="-432629" flipH="1">
            <a:off x="1243959" y="3726894"/>
            <a:ext cx="300067" cy="310092"/>
          </a:xfrm>
          <a:custGeom>
            <a:avLst/>
            <a:gdLst/>
            <a:ahLst/>
            <a:cxnLst/>
            <a:rect l="l" t="t" r="r" b="b"/>
            <a:pathLst>
              <a:path w="6502" h="6720" extrusionOk="0">
                <a:moveTo>
                  <a:pt x="1870" y="540"/>
                </a:moveTo>
                <a:cubicBezTo>
                  <a:pt x="2143" y="766"/>
                  <a:pt x="2620" y="1171"/>
                  <a:pt x="3167" y="1624"/>
                </a:cubicBezTo>
                <a:cubicBezTo>
                  <a:pt x="2822" y="1826"/>
                  <a:pt x="2477" y="2040"/>
                  <a:pt x="2143" y="2255"/>
                </a:cubicBezTo>
                <a:cubicBezTo>
                  <a:pt x="1905" y="1231"/>
                  <a:pt x="1858" y="766"/>
                  <a:pt x="1870" y="540"/>
                </a:cubicBezTo>
                <a:close/>
                <a:moveTo>
                  <a:pt x="5370" y="897"/>
                </a:moveTo>
                <a:lnTo>
                  <a:pt x="5370" y="897"/>
                </a:lnTo>
                <a:cubicBezTo>
                  <a:pt x="5263" y="1207"/>
                  <a:pt x="5072" y="1743"/>
                  <a:pt x="4787" y="2457"/>
                </a:cubicBezTo>
                <a:cubicBezTo>
                  <a:pt x="4525" y="2219"/>
                  <a:pt x="4227" y="1969"/>
                  <a:pt x="3906" y="1683"/>
                </a:cubicBezTo>
                <a:cubicBezTo>
                  <a:pt x="4644" y="1266"/>
                  <a:pt x="5084" y="1028"/>
                  <a:pt x="5370" y="897"/>
                </a:cubicBezTo>
                <a:close/>
                <a:moveTo>
                  <a:pt x="1858" y="2969"/>
                </a:moveTo>
                <a:cubicBezTo>
                  <a:pt x="1965" y="3338"/>
                  <a:pt x="2060" y="3755"/>
                  <a:pt x="2203" y="4207"/>
                </a:cubicBezTo>
                <a:cubicBezTo>
                  <a:pt x="1250" y="4088"/>
                  <a:pt x="738" y="3969"/>
                  <a:pt x="536" y="3886"/>
                </a:cubicBezTo>
                <a:cubicBezTo>
                  <a:pt x="727" y="3731"/>
                  <a:pt x="1155" y="3409"/>
                  <a:pt x="1858" y="2969"/>
                </a:cubicBezTo>
                <a:close/>
                <a:moveTo>
                  <a:pt x="3513" y="1921"/>
                </a:moveTo>
                <a:cubicBezTo>
                  <a:pt x="3929" y="2266"/>
                  <a:pt x="4298" y="2600"/>
                  <a:pt x="4608" y="2898"/>
                </a:cubicBezTo>
                <a:cubicBezTo>
                  <a:pt x="4429" y="3374"/>
                  <a:pt x="4227" y="3874"/>
                  <a:pt x="4025" y="4338"/>
                </a:cubicBezTo>
                <a:cubicBezTo>
                  <a:pt x="3584" y="4326"/>
                  <a:pt x="3120" y="4291"/>
                  <a:pt x="2679" y="4243"/>
                </a:cubicBezTo>
                <a:cubicBezTo>
                  <a:pt x="2513" y="3683"/>
                  <a:pt x="2358" y="3159"/>
                  <a:pt x="2239" y="2695"/>
                </a:cubicBezTo>
                <a:cubicBezTo>
                  <a:pt x="2655" y="2445"/>
                  <a:pt x="3096" y="2183"/>
                  <a:pt x="3513" y="1921"/>
                </a:cubicBezTo>
                <a:close/>
                <a:moveTo>
                  <a:pt x="4953" y="3207"/>
                </a:moveTo>
                <a:cubicBezTo>
                  <a:pt x="5632" y="3862"/>
                  <a:pt x="5894" y="4171"/>
                  <a:pt x="5977" y="4326"/>
                </a:cubicBezTo>
                <a:cubicBezTo>
                  <a:pt x="5846" y="4350"/>
                  <a:pt x="5596" y="4362"/>
                  <a:pt x="5132" y="4362"/>
                </a:cubicBezTo>
                <a:cubicBezTo>
                  <a:pt x="4941" y="4362"/>
                  <a:pt x="4715" y="4362"/>
                  <a:pt x="4489" y="4350"/>
                </a:cubicBezTo>
                <a:cubicBezTo>
                  <a:pt x="4644" y="3981"/>
                  <a:pt x="4799" y="3588"/>
                  <a:pt x="4953" y="3207"/>
                </a:cubicBezTo>
                <a:close/>
                <a:moveTo>
                  <a:pt x="2810" y="4695"/>
                </a:moveTo>
                <a:lnTo>
                  <a:pt x="2810" y="4695"/>
                </a:lnTo>
                <a:cubicBezTo>
                  <a:pt x="3155" y="4719"/>
                  <a:pt x="3489" y="4755"/>
                  <a:pt x="3846" y="4767"/>
                </a:cubicBezTo>
                <a:cubicBezTo>
                  <a:pt x="3548" y="5469"/>
                  <a:pt x="3358" y="5850"/>
                  <a:pt x="3239" y="6065"/>
                </a:cubicBezTo>
                <a:cubicBezTo>
                  <a:pt x="3132" y="5767"/>
                  <a:pt x="2989" y="5279"/>
                  <a:pt x="2810" y="4695"/>
                </a:cubicBezTo>
                <a:close/>
                <a:moveTo>
                  <a:pt x="1787" y="0"/>
                </a:moveTo>
                <a:cubicBezTo>
                  <a:pt x="1772" y="0"/>
                  <a:pt x="1755" y="1"/>
                  <a:pt x="1739" y="4"/>
                </a:cubicBezTo>
                <a:cubicBezTo>
                  <a:pt x="1393" y="100"/>
                  <a:pt x="1274" y="552"/>
                  <a:pt x="1751" y="2517"/>
                </a:cubicBezTo>
                <a:cubicBezTo>
                  <a:pt x="1167" y="2898"/>
                  <a:pt x="274" y="3493"/>
                  <a:pt x="84" y="3731"/>
                </a:cubicBezTo>
                <a:cubicBezTo>
                  <a:pt x="12" y="3814"/>
                  <a:pt x="0" y="3933"/>
                  <a:pt x="36" y="4041"/>
                </a:cubicBezTo>
                <a:cubicBezTo>
                  <a:pt x="96" y="4171"/>
                  <a:pt x="203" y="4445"/>
                  <a:pt x="2346" y="4660"/>
                </a:cubicBezTo>
                <a:cubicBezTo>
                  <a:pt x="2655" y="5719"/>
                  <a:pt x="2929" y="6529"/>
                  <a:pt x="2929" y="6541"/>
                </a:cubicBezTo>
                <a:cubicBezTo>
                  <a:pt x="2977" y="6672"/>
                  <a:pt x="3072" y="6719"/>
                  <a:pt x="3167" y="6719"/>
                </a:cubicBezTo>
                <a:cubicBezTo>
                  <a:pt x="3334" y="6719"/>
                  <a:pt x="3477" y="6719"/>
                  <a:pt x="4310" y="4814"/>
                </a:cubicBezTo>
                <a:cubicBezTo>
                  <a:pt x="4608" y="4826"/>
                  <a:pt x="4894" y="4826"/>
                  <a:pt x="5144" y="4826"/>
                </a:cubicBezTo>
                <a:cubicBezTo>
                  <a:pt x="6084" y="4826"/>
                  <a:pt x="6239" y="4743"/>
                  <a:pt x="6299" y="4707"/>
                </a:cubicBezTo>
                <a:cubicBezTo>
                  <a:pt x="6394" y="4660"/>
                  <a:pt x="6453" y="4588"/>
                  <a:pt x="6465" y="4481"/>
                </a:cubicBezTo>
                <a:cubicBezTo>
                  <a:pt x="6501" y="4291"/>
                  <a:pt x="6406" y="4005"/>
                  <a:pt x="5132" y="2802"/>
                </a:cubicBezTo>
                <a:cubicBezTo>
                  <a:pt x="5430" y="2040"/>
                  <a:pt x="5858" y="873"/>
                  <a:pt x="5882" y="659"/>
                </a:cubicBezTo>
                <a:cubicBezTo>
                  <a:pt x="5906" y="588"/>
                  <a:pt x="5870" y="516"/>
                  <a:pt x="5822" y="469"/>
                </a:cubicBezTo>
                <a:cubicBezTo>
                  <a:pt x="5799" y="409"/>
                  <a:pt x="5691" y="373"/>
                  <a:pt x="5632" y="373"/>
                </a:cubicBezTo>
                <a:cubicBezTo>
                  <a:pt x="5549" y="373"/>
                  <a:pt x="5310" y="373"/>
                  <a:pt x="3572" y="1409"/>
                </a:cubicBezTo>
                <a:cubicBezTo>
                  <a:pt x="2691" y="659"/>
                  <a:pt x="1941" y="52"/>
                  <a:pt x="1929" y="52"/>
                </a:cubicBezTo>
                <a:cubicBezTo>
                  <a:pt x="1884" y="16"/>
                  <a:pt x="1838" y="0"/>
                  <a:pt x="17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8310300" y="4347800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73" name="Google Shape;273;p19"/>
          <p:cNvGrpSpPr/>
          <p:nvPr/>
        </p:nvGrpSpPr>
        <p:grpSpPr>
          <a:xfrm rot="-1412188" flipH="1">
            <a:off x="7508997" y="508269"/>
            <a:ext cx="234196" cy="243376"/>
            <a:chOff x="3488225" y="2800475"/>
            <a:chExt cx="98850" cy="102725"/>
          </a:xfrm>
        </p:grpSpPr>
        <p:sp>
          <p:nvSpPr>
            <p:cNvPr id="274" name="Google Shape;274;p19"/>
            <p:cNvSpPr/>
            <p:nvPr/>
          </p:nvSpPr>
          <p:spPr>
            <a:xfrm>
              <a:off x="3535550" y="2800475"/>
              <a:ext cx="11325" cy="102725"/>
            </a:xfrm>
            <a:custGeom>
              <a:avLst/>
              <a:gdLst/>
              <a:ahLst/>
              <a:cxnLst/>
              <a:rect l="l" t="t" r="r" b="b"/>
              <a:pathLst>
                <a:path w="453" h="4109" extrusionOk="0">
                  <a:moveTo>
                    <a:pt x="239" y="0"/>
                  </a:moveTo>
                  <a:cubicBezTo>
                    <a:pt x="120" y="0"/>
                    <a:pt x="12" y="108"/>
                    <a:pt x="12" y="227"/>
                  </a:cubicBezTo>
                  <a:lnTo>
                    <a:pt x="0" y="3882"/>
                  </a:lnTo>
                  <a:cubicBezTo>
                    <a:pt x="0" y="4001"/>
                    <a:pt x="96" y="4108"/>
                    <a:pt x="215" y="4108"/>
                  </a:cubicBezTo>
                  <a:cubicBezTo>
                    <a:pt x="334" y="4108"/>
                    <a:pt x="441" y="4001"/>
                    <a:pt x="441" y="3882"/>
                  </a:cubicBezTo>
                  <a:lnTo>
                    <a:pt x="453" y="227"/>
                  </a:lnTo>
                  <a:cubicBezTo>
                    <a:pt x="453" y="108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497750" y="2819400"/>
              <a:ext cx="88125" cy="63550"/>
            </a:xfrm>
            <a:custGeom>
              <a:avLst/>
              <a:gdLst/>
              <a:ahLst/>
              <a:cxnLst/>
              <a:rect l="l" t="t" r="r" b="b"/>
              <a:pathLst>
                <a:path w="3525" h="2542" extrusionOk="0">
                  <a:moveTo>
                    <a:pt x="3284" y="0"/>
                  </a:moveTo>
                  <a:cubicBezTo>
                    <a:pt x="3241" y="0"/>
                    <a:pt x="3197" y="14"/>
                    <a:pt x="3156" y="41"/>
                  </a:cubicBezTo>
                  <a:lnTo>
                    <a:pt x="131" y="2160"/>
                  </a:lnTo>
                  <a:cubicBezTo>
                    <a:pt x="36" y="2220"/>
                    <a:pt x="0" y="2351"/>
                    <a:pt x="72" y="2458"/>
                  </a:cubicBezTo>
                  <a:cubicBezTo>
                    <a:pt x="119" y="2518"/>
                    <a:pt x="179" y="2541"/>
                    <a:pt x="262" y="2541"/>
                  </a:cubicBezTo>
                  <a:cubicBezTo>
                    <a:pt x="298" y="2541"/>
                    <a:pt x="346" y="2530"/>
                    <a:pt x="381" y="2506"/>
                  </a:cubicBezTo>
                  <a:lnTo>
                    <a:pt x="3394" y="398"/>
                  </a:lnTo>
                  <a:cubicBezTo>
                    <a:pt x="3501" y="339"/>
                    <a:pt x="3525" y="208"/>
                    <a:pt x="3453" y="101"/>
                  </a:cubicBezTo>
                  <a:cubicBezTo>
                    <a:pt x="3417" y="35"/>
                    <a:pt x="3353" y="0"/>
                    <a:pt x="3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3507275" y="2814900"/>
              <a:ext cx="69975" cy="71925"/>
            </a:xfrm>
            <a:custGeom>
              <a:avLst/>
              <a:gdLst/>
              <a:ahLst/>
              <a:cxnLst/>
              <a:rect l="l" t="t" r="r" b="b"/>
              <a:pathLst>
                <a:path w="2799" h="2877" extrusionOk="0">
                  <a:moveTo>
                    <a:pt x="246" y="1"/>
                  </a:moveTo>
                  <a:cubicBezTo>
                    <a:pt x="193" y="1"/>
                    <a:pt x="140" y="22"/>
                    <a:pt x="96" y="66"/>
                  </a:cubicBezTo>
                  <a:cubicBezTo>
                    <a:pt x="12" y="150"/>
                    <a:pt x="0" y="281"/>
                    <a:pt x="84" y="376"/>
                  </a:cubicBezTo>
                  <a:lnTo>
                    <a:pt x="2382" y="2793"/>
                  </a:lnTo>
                  <a:cubicBezTo>
                    <a:pt x="2417" y="2841"/>
                    <a:pt x="2477" y="2876"/>
                    <a:pt x="2536" y="2876"/>
                  </a:cubicBezTo>
                  <a:cubicBezTo>
                    <a:pt x="2584" y="2876"/>
                    <a:pt x="2644" y="2864"/>
                    <a:pt x="2691" y="2817"/>
                  </a:cubicBezTo>
                  <a:cubicBezTo>
                    <a:pt x="2775" y="2721"/>
                    <a:pt x="2798" y="2591"/>
                    <a:pt x="2703" y="2495"/>
                  </a:cubicBezTo>
                  <a:lnTo>
                    <a:pt x="417" y="78"/>
                  </a:lnTo>
                  <a:cubicBezTo>
                    <a:pt x="366" y="28"/>
                    <a:pt x="306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3488225" y="2844825"/>
              <a:ext cx="98850" cy="11325"/>
            </a:xfrm>
            <a:custGeom>
              <a:avLst/>
              <a:gdLst/>
              <a:ahLst/>
              <a:cxnLst/>
              <a:rect l="l" t="t" r="r" b="b"/>
              <a:pathLst>
                <a:path w="3954" h="453" extrusionOk="0">
                  <a:moveTo>
                    <a:pt x="3739" y="0"/>
                  </a:moveTo>
                  <a:lnTo>
                    <a:pt x="203" y="24"/>
                  </a:lnTo>
                  <a:cubicBezTo>
                    <a:pt x="84" y="24"/>
                    <a:pt x="0" y="131"/>
                    <a:pt x="0" y="251"/>
                  </a:cubicBezTo>
                  <a:cubicBezTo>
                    <a:pt x="0" y="370"/>
                    <a:pt x="108" y="453"/>
                    <a:pt x="227" y="453"/>
                  </a:cubicBezTo>
                  <a:lnTo>
                    <a:pt x="3751" y="429"/>
                  </a:lnTo>
                  <a:cubicBezTo>
                    <a:pt x="3870" y="429"/>
                    <a:pt x="3953" y="322"/>
                    <a:pt x="3953" y="203"/>
                  </a:cubicBezTo>
                  <a:cubicBezTo>
                    <a:pt x="3953" y="84"/>
                    <a:pt x="3858" y="0"/>
                    <a:pt x="3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9"/>
          <p:cNvSpPr/>
          <p:nvPr/>
        </p:nvSpPr>
        <p:spPr>
          <a:xfrm>
            <a:off x="7899838" y="899750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flipH="1">
            <a:off x="3382075" y="2493175"/>
            <a:ext cx="50487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 flipH="1">
            <a:off x="5246275" y="3259413"/>
            <a:ext cx="31845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811250" y="1277475"/>
            <a:ext cx="1401000" cy="9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6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/>
          <p:nvPr/>
        </p:nvSpPr>
        <p:spPr>
          <a:xfrm>
            <a:off x="-398999" y="2075423"/>
            <a:ext cx="4525462" cy="3121539"/>
          </a:xfrm>
          <a:custGeom>
            <a:avLst/>
            <a:gdLst/>
            <a:ahLst/>
            <a:cxnLst/>
            <a:rect l="l" t="t" r="r" b="b"/>
            <a:pathLst>
              <a:path w="73272" h="50541" extrusionOk="0">
                <a:moveTo>
                  <a:pt x="2724" y="1"/>
                </a:moveTo>
                <a:cubicBezTo>
                  <a:pt x="1816" y="1"/>
                  <a:pt x="907" y="49"/>
                  <a:pt x="1" y="142"/>
                </a:cubicBezTo>
                <a:lnTo>
                  <a:pt x="1" y="50541"/>
                </a:lnTo>
                <a:lnTo>
                  <a:pt x="73272" y="50541"/>
                </a:lnTo>
                <a:cubicBezTo>
                  <a:pt x="72689" y="49707"/>
                  <a:pt x="71998" y="48957"/>
                  <a:pt x="71260" y="48302"/>
                </a:cubicBezTo>
                <a:cubicBezTo>
                  <a:pt x="68760" y="46159"/>
                  <a:pt x="65592" y="45004"/>
                  <a:pt x="62402" y="44195"/>
                </a:cubicBezTo>
                <a:cubicBezTo>
                  <a:pt x="58103" y="43087"/>
                  <a:pt x="53674" y="42492"/>
                  <a:pt x="49233" y="42433"/>
                </a:cubicBezTo>
                <a:cubicBezTo>
                  <a:pt x="48951" y="42430"/>
                  <a:pt x="48667" y="42428"/>
                  <a:pt x="48382" y="42428"/>
                </a:cubicBezTo>
                <a:cubicBezTo>
                  <a:pt x="47194" y="42428"/>
                  <a:pt x="45986" y="42449"/>
                  <a:pt x="44779" y="42449"/>
                </a:cubicBezTo>
                <a:cubicBezTo>
                  <a:pt x="40457" y="42449"/>
                  <a:pt x="36136" y="42183"/>
                  <a:pt x="32696" y="39742"/>
                </a:cubicBezTo>
                <a:cubicBezTo>
                  <a:pt x="28731" y="36908"/>
                  <a:pt x="27016" y="31848"/>
                  <a:pt x="26207" y="27050"/>
                </a:cubicBezTo>
                <a:cubicBezTo>
                  <a:pt x="25409" y="22240"/>
                  <a:pt x="25230" y="17227"/>
                  <a:pt x="23290" y="12738"/>
                </a:cubicBezTo>
                <a:cubicBezTo>
                  <a:pt x="20599" y="6523"/>
                  <a:pt x="14586" y="2011"/>
                  <a:pt x="7978" y="558"/>
                </a:cubicBezTo>
                <a:cubicBezTo>
                  <a:pt x="6249" y="181"/>
                  <a:pt x="4488" y="1"/>
                  <a:pt x="27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722820" y="-184475"/>
            <a:ext cx="3331997" cy="2289170"/>
          </a:xfrm>
          <a:custGeom>
            <a:avLst/>
            <a:gdLst/>
            <a:ahLst/>
            <a:cxnLst/>
            <a:rect l="l" t="t" r="r" b="b"/>
            <a:pathLst>
              <a:path w="56222" h="38626" extrusionOk="0">
                <a:moveTo>
                  <a:pt x="0" y="1"/>
                </a:moveTo>
                <a:cubicBezTo>
                  <a:pt x="691" y="2846"/>
                  <a:pt x="2000" y="5859"/>
                  <a:pt x="3786" y="7883"/>
                </a:cubicBezTo>
                <a:cubicBezTo>
                  <a:pt x="6108" y="10502"/>
                  <a:pt x="9561" y="12097"/>
                  <a:pt x="13073" y="12157"/>
                </a:cubicBezTo>
                <a:cubicBezTo>
                  <a:pt x="13153" y="12158"/>
                  <a:pt x="13234" y="12159"/>
                  <a:pt x="13314" y="12159"/>
                </a:cubicBezTo>
                <a:cubicBezTo>
                  <a:pt x="15825" y="12159"/>
                  <a:pt x="18467" y="11503"/>
                  <a:pt x="20933" y="11503"/>
                </a:cubicBezTo>
                <a:cubicBezTo>
                  <a:pt x="22447" y="11503"/>
                  <a:pt x="23895" y="11750"/>
                  <a:pt x="25206" y="12550"/>
                </a:cubicBezTo>
                <a:cubicBezTo>
                  <a:pt x="26634" y="13419"/>
                  <a:pt x="27623" y="14836"/>
                  <a:pt x="28551" y="16253"/>
                </a:cubicBezTo>
                <a:cubicBezTo>
                  <a:pt x="31218" y="20325"/>
                  <a:pt x="33516" y="24647"/>
                  <a:pt x="36481" y="28516"/>
                </a:cubicBezTo>
                <a:cubicBezTo>
                  <a:pt x="39446" y="32386"/>
                  <a:pt x="43184" y="35838"/>
                  <a:pt x="47768" y="37470"/>
                </a:cubicBezTo>
                <a:cubicBezTo>
                  <a:pt x="50089" y="38291"/>
                  <a:pt x="52552" y="38626"/>
                  <a:pt x="55034" y="38626"/>
                </a:cubicBezTo>
                <a:cubicBezTo>
                  <a:pt x="55429" y="38626"/>
                  <a:pt x="55825" y="38617"/>
                  <a:pt x="56221" y="38601"/>
                </a:cubicBezTo>
                <a:lnTo>
                  <a:pt x="5622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-6106633" flipH="1">
            <a:off x="7906770" y="2862344"/>
            <a:ext cx="1048011" cy="3682740"/>
          </a:xfrm>
          <a:custGeom>
            <a:avLst/>
            <a:gdLst/>
            <a:ahLst/>
            <a:cxnLst/>
            <a:rect l="l" t="t" r="r" b="b"/>
            <a:pathLst>
              <a:path w="10978" h="38577" fill="none" extrusionOk="0">
                <a:moveTo>
                  <a:pt x="10132" y="0"/>
                </a:moveTo>
                <a:cubicBezTo>
                  <a:pt x="7501" y="191"/>
                  <a:pt x="5203" y="2036"/>
                  <a:pt x="3834" y="4286"/>
                </a:cubicBezTo>
                <a:cubicBezTo>
                  <a:pt x="3096" y="5501"/>
                  <a:pt x="2560" y="6965"/>
                  <a:pt x="2858" y="8358"/>
                </a:cubicBezTo>
                <a:cubicBezTo>
                  <a:pt x="3381" y="10847"/>
                  <a:pt x="6322" y="12133"/>
                  <a:pt x="8858" y="11954"/>
                </a:cubicBezTo>
                <a:cubicBezTo>
                  <a:pt x="9513" y="11918"/>
                  <a:pt x="10323" y="11621"/>
                  <a:pt x="10358" y="10966"/>
                </a:cubicBezTo>
                <a:cubicBezTo>
                  <a:pt x="10358" y="10728"/>
                  <a:pt x="10251" y="10490"/>
                  <a:pt x="10108" y="10299"/>
                </a:cubicBezTo>
                <a:cubicBezTo>
                  <a:pt x="9108" y="8835"/>
                  <a:pt x="7013" y="8525"/>
                  <a:pt x="5322" y="9049"/>
                </a:cubicBezTo>
                <a:cubicBezTo>
                  <a:pt x="3751" y="9537"/>
                  <a:pt x="2346" y="10668"/>
                  <a:pt x="1679" y="12180"/>
                </a:cubicBezTo>
                <a:cubicBezTo>
                  <a:pt x="1012" y="13704"/>
                  <a:pt x="1155" y="15574"/>
                  <a:pt x="2155" y="16883"/>
                </a:cubicBezTo>
                <a:cubicBezTo>
                  <a:pt x="3036" y="18050"/>
                  <a:pt x="4453" y="18693"/>
                  <a:pt x="5834" y="19110"/>
                </a:cubicBezTo>
                <a:cubicBezTo>
                  <a:pt x="7346" y="19562"/>
                  <a:pt x="9168" y="19765"/>
                  <a:pt x="10406" y="18764"/>
                </a:cubicBezTo>
                <a:cubicBezTo>
                  <a:pt x="10609" y="18586"/>
                  <a:pt x="10823" y="18360"/>
                  <a:pt x="10859" y="18098"/>
                </a:cubicBezTo>
                <a:cubicBezTo>
                  <a:pt x="10978" y="17383"/>
                  <a:pt x="10108" y="16931"/>
                  <a:pt x="9394" y="16824"/>
                </a:cubicBezTo>
                <a:cubicBezTo>
                  <a:pt x="7822" y="16586"/>
                  <a:pt x="6179" y="16705"/>
                  <a:pt x="4751" y="17359"/>
                </a:cubicBezTo>
                <a:cubicBezTo>
                  <a:pt x="3322" y="18038"/>
                  <a:pt x="2107" y="19288"/>
                  <a:pt x="1691" y="20800"/>
                </a:cubicBezTo>
                <a:cubicBezTo>
                  <a:pt x="1191" y="22682"/>
                  <a:pt x="2012" y="24837"/>
                  <a:pt x="3620" y="25908"/>
                </a:cubicBezTo>
                <a:cubicBezTo>
                  <a:pt x="5239" y="26980"/>
                  <a:pt x="7549" y="26908"/>
                  <a:pt x="9073" y="25694"/>
                </a:cubicBezTo>
                <a:cubicBezTo>
                  <a:pt x="9251" y="25551"/>
                  <a:pt x="9454" y="25384"/>
                  <a:pt x="9525" y="25158"/>
                </a:cubicBezTo>
                <a:cubicBezTo>
                  <a:pt x="9823" y="24360"/>
                  <a:pt x="8715" y="23777"/>
                  <a:pt x="7858" y="23753"/>
                </a:cubicBezTo>
                <a:cubicBezTo>
                  <a:pt x="5120" y="23670"/>
                  <a:pt x="2405" y="25313"/>
                  <a:pt x="1203" y="27777"/>
                </a:cubicBezTo>
                <a:cubicBezTo>
                  <a:pt x="0" y="30242"/>
                  <a:pt x="381" y="33397"/>
                  <a:pt x="2131" y="35505"/>
                </a:cubicBezTo>
                <a:cubicBezTo>
                  <a:pt x="3870" y="37624"/>
                  <a:pt x="6894" y="38576"/>
                  <a:pt x="9537" y="37862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-543693" flipH="1">
            <a:off x="-1387195" y="-282101"/>
            <a:ext cx="2821459" cy="1531117"/>
          </a:xfrm>
          <a:custGeom>
            <a:avLst/>
            <a:gdLst/>
            <a:ahLst/>
            <a:cxnLst/>
            <a:rect l="l" t="t" r="r" b="b"/>
            <a:pathLst>
              <a:path w="51912" h="28171" fill="none" extrusionOk="0">
                <a:moveTo>
                  <a:pt x="3382" y="1"/>
                </a:moveTo>
                <a:cubicBezTo>
                  <a:pt x="1060" y="2465"/>
                  <a:pt x="0" y="6204"/>
                  <a:pt x="1120" y="9406"/>
                </a:cubicBezTo>
                <a:cubicBezTo>
                  <a:pt x="2215" y="12609"/>
                  <a:pt x="5656" y="14967"/>
                  <a:pt x="9002" y="14467"/>
                </a:cubicBezTo>
                <a:cubicBezTo>
                  <a:pt x="11669" y="14062"/>
                  <a:pt x="13800" y="12097"/>
                  <a:pt x="15645" y="10133"/>
                </a:cubicBezTo>
                <a:cubicBezTo>
                  <a:pt x="16110" y="9645"/>
                  <a:pt x="16586" y="9109"/>
                  <a:pt x="16717" y="8442"/>
                </a:cubicBezTo>
                <a:cubicBezTo>
                  <a:pt x="16860" y="7763"/>
                  <a:pt x="16538" y="6966"/>
                  <a:pt x="15871" y="6811"/>
                </a:cubicBezTo>
                <a:cubicBezTo>
                  <a:pt x="15526" y="6739"/>
                  <a:pt x="15181" y="6847"/>
                  <a:pt x="14859" y="6978"/>
                </a:cubicBezTo>
                <a:cubicBezTo>
                  <a:pt x="11621" y="8299"/>
                  <a:pt x="10121" y="12526"/>
                  <a:pt x="11418" y="15788"/>
                </a:cubicBezTo>
                <a:cubicBezTo>
                  <a:pt x="12716" y="19039"/>
                  <a:pt x="16300" y="21063"/>
                  <a:pt x="19800" y="20944"/>
                </a:cubicBezTo>
                <a:cubicBezTo>
                  <a:pt x="23289" y="20825"/>
                  <a:pt x="26551" y="18812"/>
                  <a:pt x="28647" y="16014"/>
                </a:cubicBezTo>
                <a:cubicBezTo>
                  <a:pt x="29528" y="14848"/>
                  <a:pt x="30242" y="13466"/>
                  <a:pt x="30111" y="12026"/>
                </a:cubicBezTo>
                <a:cubicBezTo>
                  <a:pt x="29992" y="10585"/>
                  <a:pt x="28742" y="9168"/>
                  <a:pt x="27301" y="9299"/>
                </a:cubicBezTo>
                <a:cubicBezTo>
                  <a:pt x="26563" y="9371"/>
                  <a:pt x="25908" y="9799"/>
                  <a:pt x="25396" y="10347"/>
                </a:cubicBezTo>
                <a:cubicBezTo>
                  <a:pt x="24230" y="11514"/>
                  <a:pt x="23610" y="13121"/>
                  <a:pt x="23372" y="14764"/>
                </a:cubicBezTo>
                <a:cubicBezTo>
                  <a:pt x="22837" y="18241"/>
                  <a:pt x="23991" y="21968"/>
                  <a:pt x="26480" y="24480"/>
                </a:cubicBezTo>
                <a:cubicBezTo>
                  <a:pt x="28968" y="26980"/>
                  <a:pt x="32731" y="28171"/>
                  <a:pt x="36183" y="27492"/>
                </a:cubicBezTo>
                <a:cubicBezTo>
                  <a:pt x="38243" y="27075"/>
                  <a:pt x="40124" y="26063"/>
                  <a:pt x="41875" y="24885"/>
                </a:cubicBezTo>
                <a:cubicBezTo>
                  <a:pt x="45899" y="22194"/>
                  <a:pt x="49340" y="18622"/>
                  <a:pt x="51912" y="14514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451225" y="248070"/>
            <a:ext cx="7610971" cy="1406320"/>
            <a:chOff x="451225" y="248070"/>
            <a:chExt cx="7610971" cy="1406320"/>
          </a:xfrm>
        </p:grpSpPr>
        <p:sp>
          <p:nvSpPr>
            <p:cNvPr id="28" name="Google Shape;28;p3"/>
            <p:cNvSpPr/>
            <p:nvPr/>
          </p:nvSpPr>
          <p:spPr>
            <a:xfrm flipH="1">
              <a:off x="451225" y="1528388"/>
              <a:ext cx="125446" cy="126003"/>
            </a:xfrm>
            <a:custGeom>
              <a:avLst/>
              <a:gdLst/>
              <a:ahLst/>
              <a:cxnLst/>
              <a:rect l="l" t="t" r="r" b="b"/>
              <a:pathLst>
                <a:path w="3013" h="3026" extrusionOk="0">
                  <a:moveTo>
                    <a:pt x="1512" y="430"/>
                  </a:moveTo>
                  <a:cubicBezTo>
                    <a:pt x="1810" y="430"/>
                    <a:pt x="2072" y="549"/>
                    <a:pt x="2262" y="739"/>
                  </a:cubicBezTo>
                  <a:cubicBezTo>
                    <a:pt x="2477" y="953"/>
                    <a:pt x="2584" y="1215"/>
                    <a:pt x="2584" y="1501"/>
                  </a:cubicBezTo>
                  <a:cubicBezTo>
                    <a:pt x="2584" y="2096"/>
                    <a:pt x="2084" y="2573"/>
                    <a:pt x="1512" y="2573"/>
                  </a:cubicBezTo>
                  <a:cubicBezTo>
                    <a:pt x="917" y="2573"/>
                    <a:pt x="441" y="2096"/>
                    <a:pt x="441" y="1501"/>
                  </a:cubicBezTo>
                  <a:cubicBezTo>
                    <a:pt x="441" y="906"/>
                    <a:pt x="917" y="430"/>
                    <a:pt x="1512" y="430"/>
                  </a:cubicBezTo>
                  <a:close/>
                  <a:moveTo>
                    <a:pt x="1512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79" y="3025"/>
                    <a:pt x="1512" y="3025"/>
                  </a:cubicBezTo>
                  <a:cubicBezTo>
                    <a:pt x="2346" y="3025"/>
                    <a:pt x="3012" y="2335"/>
                    <a:pt x="3012" y="1513"/>
                  </a:cubicBezTo>
                  <a:cubicBezTo>
                    <a:pt x="3012" y="1120"/>
                    <a:pt x="2858" y="727"/>
                    <a:pt x="2584" y="441"/>
                  </a:cubicBezTo>
                  <a:cubicBezTo>
                    <a:pt x="2298" y="168"/>
                    <a:pt x="1905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936750" y="720463"/>
              <a:ext cx="125446" cy="126003"/>
            </a:xfrm>
            <a:custGeom>
              <a:avLst/>
              <a:gdLst/>
              <a:ahLst/>
              <a:cxnLst/>
              <a:rect l="l" t="t" r="r" b="b"/>
              <a:pathLst>
                <a:path w="3013" h="3026" extrusionOk="0">
                  <a:moveTo>
                    <a:pt x="1512" y="430"/>
                  </a:moveTo>
                  <a:cubicBezTo>
                    <a:pt x="1810" y="430"/>
                    <a:pt x="2072" y="549"/>
                    <a:pt x="2262" y="739"/>
                  </a:cubicBezTo>
                  <a:cubicBezTo>
                    <a:pt x="2477" y="953"/>
                    <a:pt x="2584" y="1215"/>
                    <a:pt x="2584" y="1501"/>
                  </a:cubicBezTo>
                  <a:cubicBezTo>
                    <a:pt x="2584" y="2096"/>
                    <a:pt x="2084" y="2573"/>
                    <a:pt x="1512" y="2573"/>
                  </a:cubicBezTo>
                  <a:cubicBezTo>
                    <a:pt x="917" y="2573"/>
                    <a:pt x="441" y="2096"/>
                    <a:pt x="441" y="1501"/>
                  </a:cubicBezTo>
                  <a:cubicBezTo>
                    <a:pt x="441" y="906"/>
                    <a:pt x="917" y="430"/>
                    <a:pt x="1512" y="430"/>
                  </a:cubicBezTo>
                  <a:close/>
                  <a:moveTo>
                    <a:pt x="1512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79" y="3025"/>
                    <a:pt x="1512" y="3025"/>
                  </a:cubicBezTo>
                  <a:cubicBezTo>
                    <a:pt x="2346" y="3025"/>
                    <a:pt x="3012" y="2335"/>
                    <a:pt x="3012" y="1513"/>
                  </a:cubicBezTo>
                  <a:cubicBezTo>
                    <a:pt x="3012" y="1120"/>
                    <a:pt x="2858" y="727"/>
                    <a:pt x="2584" y="441"/>
                  </a:cubicBezTo>
                  <a:cubicBezTo>
                    <a:pt x="2298" y="168"/>
                    <a:pt x="1905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  <p:grpSp>
          <p:nvGrpSpPr>
            <p:cNvPr id="30" name="Google Shape;30;p3"/>
            <p:cNvGrpSpPr/>
            <p:nvPr/>
          </p:nvGrpSpPr>
          <p:grpSpPr>
            <a:xfrm rot="-474571" flipH="1">
              <a:off x="1355336" y="277950"/>
              <a:ext cx="462802" cy="412658"/>
              <a:chOff x="2811050" y="2544800"/>
              <a:chExt cx="156900" cy="13990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811050" y="2544800"/>
                <a:ext cx="156900" cy="139900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596" extrusionOk="0">
                    <a:moveTo>
                      <a:pt x="3239" y="286"/>
                    </a:moveTo>
                    <a:cubicBezTo>
                      <a:pt x="3406" y="476"/>
                      <a:pt x="3501" y="1143"/>
                      <a:pt x="3525" y="1619"/>
                    </a:cubicBezTo>
                    <a:cubicBezTo>
                      <a:pt x="2430" y="2738"/>
                      <a:pt x="1179" y="4001"/>
                      <a:pt x="501" y="4763"/>
                    </a:cubicBezTo>
                    <a:cubicBezTo>
                      <a:pt x="1179" y="3381"/>
                      <a:pt x="2941" y="524"/>
                      <a:pt x="3239" y="286"/>
                    </a:cubicBezTo>
                    <a:close/>
                    <a:moveTo>
                      <a:pt x="4120" y="2917"/>
                    </a:moveTo>
                    <a:cubicBezTo>
                      <a:pt x="4882" y="3286"/>
                      <a:pt x="5728" y="3762"/>
                      <a:pt x="5894" y="3977"/>
                    </a:cubicBezTo>
                    <a:cubicBezTo>
                      <a:pt x="5382" y="4239"/>
                      <a:pt x="2049" y="5096"/>
                      <a:pt x="703" y="5298"/>
                    </a:cubicBezTo>
                    <a:cubicBezTo>
                      <a:pt x="1537" y="4774"/>
                      <a:pt x="3084" y="3679"/>
                      <a:pt x="4120" y="2917"/>
                    </a:cubicBezTo>
                    <a:close/>
                    <a:moveTo>
                      <a:pt x="3263" y="0"/>
                    </a:moveTo>
                    <a:cubicBezTo>
                      <a:pt x="3156" y="0"/>
                      <a:pt x="3049" y="95"/>
                      <a:pt x="2882" y="286"/>
                    </a:cubicBezTo>
                    <a:cubicBezTo>
                      <a:pt x="2203" y="1119"/>
                      <a:pt x="72" y="4810"/>
                      <a:pt x="1" y="5405"/>
                    </a:cubicBezTo>
                    <a:lnTo>
                      <a:pt x="1" y="5417"/>
                    </a:lnTo>
                    <a:lnTo>
                      <a:pt x="1" y="5453"/>
                    </a:lnTo>
                    <a:lnTo>
                      <a:pt x="1" y="5465"/>
                    </a:lnTo>
                    <a:cubicBezTo>
                      <a:pt x="1" y="5465"/>
                      <a:pt x="13" y="5477"/>
                      <a:pt x="13" y="5489"/>
                    </a:cubicBezTo>
                    <a:cubicBezTo>
                      <a:pt x="13" y="5513"/>
                      <a:pt x="24" y="5513"/>
                      <a:pt x="24" y="5525"/>
                    </a:cubicBezTo>
                    <a:cubicBezTo>
                      <a:pt x="72" y="5584"/>
                      <a:pt x="167" y="5596"/>
                      <a:pt x="239" y="5596"/>
                    </a:cubicBezTo>
                    <a:cubicBezTo>
                      <a:pt x="596" y="5596"/>
                      <a:pt x="6037" y="4477"/>
                      <a:pt x="6180" y="4024"/>
                    </a:cubicBezTo>
                    <a:cubicBezTo>
                      <a:pt x="6204" y="3929"/>
                      <a:pt x="6275" y="3643"/>
                      <a:pt x="4168" y="2619"/>
                    </a:cubicBezTo>
                    <a:cubicBezTo>
                      <a:pt x="4148" y="2614"/>
                      <a:pt x="4128" y="2612"/>
                      <a:pt x="4109" y="2612"/>
                    </a:cubicBezTo>
                    <a:cubicBezTo>
                      <a:pt x="4083" y="2612"/>
                      <a:pt x="4058" y="2617"/>
                      <a:pt x="4037" y="2631"/>
                    </a:cubicBezTo>
                    <a:cubicBezTo>
                      <a:pt x="2977" y="3393"/>
                      <a:pt x="1370" y="4524"/>
                      <a:pt x="596" y="5036"/>
                    </a:cubicBezTo>
                    <a:cubicBezTo>
                      <a:pt x="1251" y="4286"/>
                      <a:pt x="2739" y="2750"/>
                      <a:pt x="3751" y="1738"/>
                    </a:cubicBezTo>
                    <a:cubicBezTo>
                      <a:pt x="3775" y="1726"/>
                      <a:pt x="3799" y="1679"/>
                      <a:pt x="3799" y="1655"/>
                    </a:cubicBezTo>
                    <a:cubicBezTo>
                      <a:pt x="3775" y="1429"/>
                      <a:pt x="3703" y="286"/>
                      <a:pt x="3358" y="36"/>
                    </a:cubicBezTo>
                    <a:cubicBezTo>
                      <a:pt x="3334" y="12"/>
                      <a:pt x="3287" y="0"/>
                      <a:pt x="3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900050" y="2583725"/>
                <a:ext cx="5390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94" extrusionOk="0">
                    <a:moveTo>
                      <a:pt x="148" y="0"/>
                    </a:moveTo>
                    <a:cubicBezTo>
                      <a:pt x="79" y="0"/>
                      <a:pt x="23" y="36"/>
                      <a:pt x="13" y="98"/>
                    </a:cubicBezTo>
                    <a:cubicBezTo>
                      <a:pt x="1" y="169"/>
                      <a:pt x="24" y="241"/>
                      <a:pt x="96" y="265"/>
                    </a:cubicBezTo>
                    <a:cubicBezTo>
                      <a:pt x="858" y="515"/>
                      <a:pt x="1727" y="836"/>
                      <a:pt x="1882" y="955"/>
                    </a:cubicBezTo>
                    <a:cubicBezTo>
                      <a:pt x="1810" y="1062"/>
                      <a:pt x="1501" y="1277"/>
                      <a:pt x="1156" y="1431"/>
                    </a:cubicBezTo>
                    <a:cubicBezTo>
                      <a:pt x="1096" y="1467"/>
                      <a:pt x="1072" y="1551"/>
                      <a:pt x="1096" y="1610"/>
                    </a:cubicBezTo>
                    <a:cubicBezTo>
                      <a:pt x="1132" y="1658"/>
                      <a:pt x="1167" y="1693"/>
                      <a:pt x="1215" y="1693"/>
                    </a:cubicBezTo>
                    <a:cubicBezTo>
                      <a:pt x="1227" y="1693"/>
                      <a:pt x="1263" y="1693"/>
                      <a:pt x="1263" y="1646"/>
                    </a:cubicBezTo>
                    <a:cubicBezTo>
                      <a:pt x="1453" y="1551"/>
                      <a:pt x="2048" y="1241"/>
                      <a:pt x="2144" y="1003"/>
                    </a:cubicBezTo>
                    <a:cubicBezTo>
                      <a:pt x="2156" y="931"/>
                      <a:pt x="2144" y="872"/>
                      <a:pt x="2120" y="836"/>
                    </a:cubicBezTo>
                    <a:cubicBezTo>
                      <a:pt x="2037" y="646"/>
                      <a:pt x="1013" y="277"/>
                      <a:pt x="179" y="3"/>
                    </a:cubicBezTo>
                    <a:cubicBezTo>
                      <a:pt x="169" y="1"/>
                      <a:pt x="158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50375" y="445025"/>
            <a:ext cx="758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43625" y="1620800"/>
            <a:ext cx="7582200" cy="2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5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4918800" y="2920748"/>
            <a:ext cx="4455977" cy="2289150"/>
          </a:xfrm>
          <a:custGeom>
            <a:avLst/>
            <a:gdLst/>
            <a:ahLst/>
            <a:cxnLst/>
            <a:rect l="l" t="t" r="r" b="b"/>
            <a:pathLst>
              <a:path w="59997" h="30822" extrusionOk="0">
                <a:moveTo>
                  <a:pt x="58704" y="1"/>
                </a:moveTo>
                <a:cubicBezTo>
                  <a:pt x="54925" y="1"/>
                  <a:pt x="50879" y="1067"/>
                  <a:pt x="48317" y="2402"/>
                </a:cubicBezTo>
                <a:cubicBezTo>
                  <a:pt x="43792" y="4771"/>
                  <a:pt x="40054" y="8736"/>
                  <a:pt x="38184" y="13510"/>
                </a:cubicBezTo>
                <a:cubicBezTo>
                  <a:pt x="37029" y="16415"/>
                  <a:pt x="36291" y="19880"/>
                  <a:pt x="33553" y="21368"/>
                </a:cubicBezTo>
                <a:cubicBezTo>
                  <a:pt x="32326" y="22023"/>
                  <a:pt x="30886" y="22154"/>
                  <a:pt x="29505" y="22249"/>
                </a:cubicBezTo>
                <a:cubicBezTo>
                  <a:pt x="21825" y="22726"/>
                  <a:pt x="13788" y="22261"/>
                  <a:pt x="6764" y="25405"/>
                </a:cubicBezTo>
                <a:cubicBezTo>
                  <a:pt x="4335" y="26488"/>
                  <a:pt x="2061" y="28024"/>
                  <a:pt x="465" y="30143"/>
                </a:cubicBezTo>
                <a:cubicBezTo>
                  <a:pt x="299" y="30358"/>
                  <a:pt x="156" y="30584"/>
                  <a:pt x="1" y="30822"/>
                </a:cubicBezTo>
                <a:lnTo>
                  <a:pt x="59997" y="30822"/>
                </a:lnTo>
                <a:lnTo>
                  <a:pt x="59997" y="44"/>
                </a:lnTo>
                <a:cubicBezTo>
                  <a:pt x="59571" y="15"/>
                  <a:pt x="59139" y="1"/>
                  <a:pt x="587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flipH="1">
            <a:off x="-1044579" y="-511950"/>
            <a:ext cx="3331997" cy="2289170"/>
          </a:xfrm>
          <a:custGeom>
            <a:avLst/>
            <a:gdLst/>
            <a:ahLst/>
            <a:cxnLst/>
            <a:rect l="l" t="t" r="r" b="b"/>
            <a:pathLst>
              <a:path w="56222" h="38626" extrusionOk="0">
                <a:moveTo>
                  <a:pt x="0" y="1"/>
                </a:moveTo>
                <a:cubicBezTo>
                  <a:pt x="691" y="2846"/>
                  <a:pt x="2000" y="5859"/>
                  <a:pt x="3786" y="7883"/>
                </a:cubicBezTo>
                <a:cubicBezTo>
                  <a:pt x="6108" y="10502"/>
                  <a:pt x="9561" y="12097"/>
                  <a:pt x="13073" y="12157"/>
                </a:cubicBezTo>
                <a:cubicBezTo>
                  <a:pt x="13153" y="12158"/>
                  <a:pt x="13234" y="12159"/>
                  <a:pt x="13314" y="12159"/>
                </a:cubicBezTo>
                <a:cubicBezTo>
                  <a:pt x="15825" y="12159"/>
                  <a:pt x="18467" y="11503"/>
                  <a:pt x="20933" y="11503"/>
                </a:cubicBezTo>
                <a:cubicBezTo>
                  <a:pt x="22447" y="11503"/>
                  <a:pt x="23895" y="11750"/>
                  <a:pt x="25206" y="12550"/>
                </a:cubicBezTo>
                <a:cubicBezTo>
                  <a:pt x="26634" y="13419"/>
                  <a:pt x="27623" y="14836"/>
                  <a:pt x="28551" y="16253"/>
                </a:cubicBezTo>
                <a:cubicBezTo>
                  <a:pt x="31218" y="20325"/>
                  <a:pt x="33516" y="24647"/>
                  <a:pt x="36481" y="28516"/>
                </a:cubicBezTo>
                <a:cubicBezTo>
                  <a:pt x="39446" y="32386"/>
                  <a:pt x="43184" y="35838"/>
                  <a:pt x="47768" y="37470"/>
                </a:cubicBezTo>
                <a:cubicBezTo>
                  <a:pt x="50089" y="38291"/>
                  <a:pt x="52552" y="38626"/>
                  <a:pt x="55034" y="38626"/>
                </a:cubicBezTo>
                <a:cubicBezTo>
                  <a:pt x="55429" y="38626"/>
                  <a:pt x="55825" y="38617"/>
                  <a:pt x="56221" y="38601"/>
                </a:cubicBezTo>
                <a:lnTo>
                  <a:pt x="5622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6880749">
            <a:off x="-8909" y="2932376"/>
            <a:ext cx="1048012" cy="3682743"/>
          </a:xfrm>
          <a:custGeom>
            <a:avLst/>
            <a:gdLst/>
            <a:ahLst/>
            <a:cxnLst/>
            <a:rect l="l" t="t" r="r" b="b"/>
            <a:pathLst>
              <a:path w="10978" h="38577" fill="none" extrusionOk="0">
                <a:moveTo>
                  <a:pt x="10132" y="0"/>
                </a:moveTo>
                <a:cubicBezTo>
                  <a:pt x="7501" y="191"/>
                  <a:pt x="5203" y="2036"/>
                  <a:pt x="3834" y="4286"/>
                </a:cubicBezTo>
                <a:cubicBezTo>
                  <a:pt x="3096" y="5501"/>
                  <a:pt x="2560" y="6965"/>
                  <a:pt x="2858" y="8358"/>
                </a:cubicBezTo>
                <a:cubicBezTo>
                  <a:pt x="3381" y="10847"/>
                  <a:pt x="6322" y="12133"/>
                  <a:pt x="8858" y="11954"/>
                </a:cubicBezTo>
                <a:cubicBezTo>
                  <a:pt x="9513" y="11918"/>
                  <a:pt x="10323" y="11621"/>
                  <a:pt x="10358" y="10966"/>
                </a:cubicBezTo>
                <a:cubicBezTo>
                  <a:pt x="10358" y="10728"/>
                  <a:pt x="10251" y="10490"/>
                  <a:pt x="10108" y="10299"/>
                </a:cubicBezTo>
                <a:cubicBezTo>
                  <a:pt x="9108" y="8835"/>
                  <a:pt x="7013" y="8525"/>
                  <a:pt x="5322" y="9049"/>
                </a:cubicBezTo>
                <a:cubicBezTo>
                  <a:pt x="3751" y="9537"/>
                  <a:pt x="2346" y="10668"/>
                  <a:pt x="1679" y="12180"/>
                </a:cubicBezTo>
                <a:cubicBezTo>
                  <a:pt x="1012" y="13704"/>
                  <a:pt x="1155" y="15574"/>
                  <a:pt x="2155" y="16883"/>
                </a:cubicBezTo>
                <a:cubicBezTo>
                  <a:pt x="3036" y="18050"/>
                  <a:pt x="4453" y="18693"/>
                  <a:pt x="5834" y="19110"/>
                </a:cubicBezTo>
                <a:cubicBezTo>
                  <a:pt x="7346" y="19562"/>
                  <a:pt x="9168" y="19765"/>
                  <a:pt x="10406" y="18764"/>
                </a:cubicBezTo>
                <a:cubicBezTo>
                  <a:pt x="10609" y="18586"/>
                  <a:pt x="10823" y="18360"/>
                  <a:pt x="10859" y="18098"/>
                </a:cubicBezTo>
                <a:cubicBezTo>
                  <a:pt x="10978" y="17383"/>
                  <a:pt x="10108" y="16931"/>
                  <a:pt x="9394" y="16824"/>
                </a:cubicBezTo>
                <a:cubicBezTo>
                  <a:pt x="7822" y="16586"/>
                  <a:pt x="6179" y="16705"/>
                  <a:pt x="4751" y="17359"/>
                </a:cubicBezTo>
                <a:cubicBezTo>
                  <a:pt x="3322" y="18038"/>
                  <a:pt x="2107" y="19288"/>
                  <a:pt x="1691" y="20800"/>
                </a:cubicBezTo>
                <a:cubicBezTo>
                  <a:pt x="1191" y="22682"/>
                  <a:pt x="2012" y="24837"/>
                  <a:pt x="3620" y="25908"/>
                </a:cubicBezTo>
                <a:cubicBezTo>
                  <a:pt x="5239" y="26980"/>
                  <a:pt x="7549" y="26908"/>
                  <a:pt x="9073" y="25694"/>
                </a:cubicBezTo>
                <a:cubicBezTo>
                  <a:pt x="9251" y="25551"/>
                  <a:pt x="9454" y="25384"/>
                  <a:pt x="9525" y="25158"/>
                </a:cubicBezTo>
                <a:cubicBezTo>
                  <a:pt x="9823" y="24360"/>
                  <a:pt x="8715" y="23777"/>
                  <a:pt x="7858" y="23753"/>
                </a:cubicBezTo>
                <a:cubicBezTo>
                  <a:pt x="5120" y="23670"/>
                  <a:pt x="2405" y="25313"/>
                  <a:pt x="1203" y="27777"/>
                </a:cubicBezTo>
                <a:cubicBezTo>
                  <a:pt x="0" y="30242"/>
                  <a:pt x="381" y="33397"/>
                  <a:pt x="2131" y="35505"/>
                </a:cubicBezTo>
                <a:cubicBezTo>
                  <a:pt x="3870" y="37624"/>
                  <a:pt x="6894" y="38576"/>
                  <a:pt x="9537" y="37862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 rot="840257">
            <a:off x="7528137" y="-356885"/>
            <a:ext cx="2821439" cy="1531106"/>
          </a:xfrm>
          <a:custGeom>
            <a:avLst/>
            <a:gdLst/>
            <a:ahLst/>
            <a:cxnLst/>
            <a:rect l="l" t="t" r="r" b="b"/>
            <a:pathLst>
              <a:path w="51912" h="28171" fill="none" extrusionOk="0">
                <a:moveTo>
                  <a:pt x="3382" y="1"/>
                </a:moveTo>
                <a:cubicBezTo>
                  <a:pt x="1060" y="2465"/>
                  <a:pt x="0" y="6204"/>
                  <a:pt x="1120" y="9406"/>
                </a:cubicBezTo>
                <a:cubicBezTo>
                  <a:pt x="2215" y="12609"/>
                  <a:pt x="5656" y="14967"/>
                  <a:pt x="9002" y="14467"/>
                </a:cubicBezTo>
                <a:cubicBezTo>
                  <a:pt x="11669" y="14062"/>
                  <a:pt x="13800" y="12097"/>
                  <a:pt x="15645" y="10133"/>
                </a:cubicBezTo>
                <a:cubicBezTo>
                  <a:pt x="16110" y="9645"/>
                  <a:pt x="16586" y="9109"/>
                  <a:pt x="16717" y="8442"/>
                </a:cubicBezTo>
                <a:cubicBezTo>
                  <a:pt x="16860" y="7763"/>
                  <a:pt x="16538" y="6966"/>
                  <a:pt x="15871" y="6811"/>
                </a:cubicBezTo>
                <a:cubicBezTo>
                  <a:pt x="15526" y="6739"/>
                  <a:pt x="15181" y="6847"/>
                  <a:pt x="14859" y="6978"/>
                </a:cubicBezTo>
                <a:cubicBezTo>
                  <a:pt x="11621" y="8299"/>
                  <a:pt x="10121" y="12526"/>
                  <a:pt x="11418" y="15788"/>
                </a:cubicBezTo>
                <a:cubicBezTo>
                  <a:pt x="12716" y="19039"/>
                  <a:pt x="16300" y="21063"/>
                  <a:pt x="19800" y="20944"/>
                </a:cubicBezTo>
                <a:cubicBezTo>
                  <a:pt x="23289" y="20825"/>
                  <a:pt x="26551" y="18812"/>
                  <a:pt x="28647" y="16014"/>
                </a:cubicBezTo>
                <a:cubicBezTo>
                  <a:pt x="29528" y="14848"/>
                  <a:pt x="30242" y="13466"/>
                  <a:pt x="30111" y="12026"/>
                </a:cubicBezTo>
                <a:cubicBezTo>
                  <a:pt x="29992" y="10585"/>
                  <a:pt x="28742" y="9168"/>
                  <a:pt x="27301" y="9299"/>
                </a:cubicBezTo>
                <a:cubicBezTo>
                  <a:pt x="26563" y="9371"/>
                  <a:pt x="25908" y="9799"/>
                  <a:pt x="25396" y="10347"/>
                </a:cubicBezTo>
                <a:cubicBezTo>
                  <a:pt x="24230" y="11514"/>
                  <a:pt x="23610" y="13121"/>
                  <a:pt x="23372" y="14764"/>
                </a:cubicBezTo>
                <a:cubicBezTo>
                  <a:pt x="22837" y="18241"/>
                  <a:pt x="23991" y="21968"/>
                  <a:pt x="26480" y="24480"/>
                </a:cubicBezTo>
                <a:cubicBezTo>
                  <a:pt x="28968" y="26980"/>
                  <a:pt x="32731" y="28171"/>
                  <a:pt x="36183" y="27492"/>
                </a:cubicBezTo>
                <a:cubicBezTo>
                  <a:pt x="38243" y="27075"/>
                  <a:pt x="40124" y="26063"/>
                  <a:pt x="41875" y="24885"/>
                </a:cubicBezTo>
                <a:cubicBezTo>
                  <a:pt x="45899" y="22194"/>
                  <a:pt x="49340" y="18622"/>
                  <a:pt x="51912" y="14514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/>
          <p:nvPr/>
        </p:nvSpPr>
        <p:spPr>
          <a:xfrm flipH="1">
            <a:off x="8642913" y="2143800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720025" y="445025"/>
            <a:ext cx="7704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 idx="2"/>
          </p:nvPr>
        </p:nvSpPr>
        <p:spPr>
          <a:xfrm>
            <a:off x="1710645" y="1389625"/>
            <a:ext cx="34245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710625" y="2056188"/>
            <a:ext cx="3424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3"/>
          </p:nvPr>
        </p:nvSpPr>
        <p:spPr>
          <a:xfrm>
            <a:off x="1710645" y="2888925"/>
            <a:ext cx="34245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1710639" y="3554350"/>
            <a:ext cx="3424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4918800" y="2920748"/>
            <a:ext cx="4455977" cy="2289150"/>
          </a:xfrm>
          <a:custGeom>
            <a:avLst/>
            <a:gdLst/>
            <a:ahLst/>
            <a:cxnLst/>
            <a:rect l="l" t="t" r="r" b="b"/>
            <a:pathLst>
              <a:path w="59997" h="30822" extrusionOk="0">
                <a:moveTo>
                  <a:pt x="58704" y="1"/>
                </a:moveTo>
                <a:cubicBezTo>
                  <a:pt x="54925" y="1"/>
                  <a:pt x="50879" y="1067"/>
                  <a:pt x="48317" y="2402"/>
                </a:cubicBezTo>
                <a:cubicBezTo>
                  <a:pt x="43792" y="4771"/>
                  <a:pt x="40054" y="8736"/>
                  <a:pt x="38184" y="13510"/>
                </a:cubicBezTo>
                <a:cubicBezTo>
                  <a:pt x="37029" y="16415"/>
                  <a:pt x="36291" y="19880"/>
                  <a:pt x="33553" y="21368"/>
                </a:cubicBezTo>
                <a:cubicBezTo>
                  <a:pt x="32326" y="22023"/>
                  <a:pt x="30886" y="22154"/>
                  <a:pt x="29505" y="22249"/>
                </a:cubicBezTo>
                <a:cubicBezTo>
                  <a:pt x="21825" y="22726"/>
                  <a:pt x="13788" y="22261"/>
                  <a:pt x="6764" y="25405"/>
                </a:cubicBezTo>
                <a:cubicBezTo>
                  <a:pt x="4335" y="26488"/>
                  <a:pt x="2061" y="28024"/>
                  <a:pt x="465" y="30143"/>
                </a:cubicBezTo>
                <a:cubicBezTo>
                  <a:pt x="299" y="30358"/>
                  <a:pt x="156" y="30584"/>
                  <a:pt x="1" y="30822"/>
                </a:cubicBezTo>
                <a:lnTo>
                  <a:pt x="59997" y="30822"/>
                </a:lnTo>
                <a:lnTo>
                  <a:pt x="59997" y="44"/>
                </a:lnTo>
                <a:cubicBezTo>
                  <a:pt x="59571" y="15"/>
                  <a:pt x="59139" y="1"/>
                  <a:pt x="587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flipH="1">
            <a:off x="-1100529" y="-433575"/>
            <a:ext cx="3331997" cy="2289170"/>
          </a:xfrm>
          <a:custGeom>
            <a:avLst/>
            <a:gdLst/>
            <a:ahLst/>
            <a:cxnLst/>
            <a:rect l="l" t="t" r="r" b="b"/>
            <a:pathLst>
              <a:path w="56222" h="38626" extrusionOk="0">
                <a:moveTo>
                  <a:pt x="0" y="1"/>
                </a:moveTo>
                <a:cubicBezTo>
                  <a:pt x="691" y="2846"/>
                  <a:pt x="2000" y="5859"/>
                  <a:pt x="3786" y="7883"/>
                </a:cubicBezTo>
                <a:cubicBezTo>
                  <a:pt x="6108" y="10502"/>
                  <a:pt x="9561" y="12097"/>
                  <a:pt x="13073" y="12157"/>
                </a:cubicBezTo>
                <a:cubicBezTo>
                  <a:pt x="13153" y="12158"/>
                  <a:pt x="13234" y="12159"/>
                  <a:pt x="13314" y="12159"/>
                </a:cubicBezTo>
                <a:cubicBezTo>
                  <a:pt x="15825" y="12159"/>
                  <a:pt x="18467" y="11503"/>
                  <a:pt x="20933" y="11503"/>
                </a:cubicBezTo>
                <a:cubicBezTo>
                  <a:pt x="22447" y="11503"/>
                  <a:pt x="23895" y="11750"/>
                  <a:pt x="25206" y="12550"/>
                </a:cubicBezTo>
                <a:cubicBezTo>
                  <a:pt x="26634" y="13419"/>
                  <a:pt x="27623" y="14836"/>
                  <a:pt x="28551" y="16253"/>
                </a:cubicBezTo>
                <a:cubicBezTo>
                  <a:pt x="31218" y="20325"/>
                  <a:pt x="33516" y="24647"/>
                  <a:pt x="36481" y="28516"/>
                </a:cubicBezTo>
                <a:cubicBezTo>
                  <a:pt x="39446" y="32386"/>
                  <a:pt x="43184" y="35838"/>
                  <a:pt x="47768" y="37470"/>
                </a:cubicBezTo>
                <a:cubicBezTo>
                  <a:pt x="50089" y="38291"/>
                  <a:pt x="52552" y="38626"/>
                  <a:pt x="55034" y="38626"/>
                </a:cubicBezTo>
                <a:cubicBezTo>
                  <a:pt x="55429" y="38626"/>
                  <a:pt x="55825" y="38617"/>
                  <a:pt x="56221" y="38601"/>
                </a:cubicBezTo>
                <a:lnTo>
                  <a:pt x="5622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929834">
            <a:off x="-639850" y="3194572"/>
            <a:ext cx="2410657" cy="2653411"/>
          </a:xfrm>
          <a:custGeom>
            <a:avLst/>
            <a:gdLst/>
            <a:ahLst/>
            <a:cxnLst/>
            <a:rect l="l" t="t" r="r" b="b"/>
            <a:pathLst>
              <a:path w="29553" h="32529" fill="none" extrusionOk="0">
                <a:moveTo>
                  <a:pt x="1" y="2120"/>
                </a:moveTo>
                <a:cubicBezTo>
                  <a:pt x="1394" y="382"/>
                  <a:pt x="4073" y="1"/>
                  <a:pt x="6097" y="941"/>
                </a:cubicBezTo>
                <a:cubicBezTo>
                  <a:pt x="8121" y="1882"/>
                  <a:pt x="9490" y="3894"/>
                  <a:pt x="10121" y="6014"/>
                </a:cubicBezTo>
                <a:cubicBezTo>
                  <a:pt x="11074" y="9216"/>
                  <a:pt x="10466" y="12848"/>
                  <a:pt x="8538" y="15574"/>
                </a:cubicBezTo>
                <a:cubicBezTo>
                  <a:pt x="8180" y="16074"/>
                  <a:pt x="7502" y="16598"/>
                  <a:pt x="7002" y="16241"/>
                </a:cubicBezTo>
                <a:cubicBezTo>
                  <a:pt x="6728" y="16050"/>
                  <a:pt x="6644" y="15681"/>
                  <a:pt x="6668" y="15348"/>
                </a:cubicBezTo>
                <a:cubicBezTo>
                  <a:pt x="6823" y="13693"/>
                  <a:pt x="9049" y="13002"/>
                  <a:pt x="10585" y="13657"/>
                </a:cubicBezTo>
                <a:cubicBezTo>
                  <a:pt x="13002" y="14669"/>
                  <a:pt x="14026" y="17563"/>
                  <a:pt x="14193" y="20170"/>
                </a:cubicBezTo>
                <a:cubicBezTo>
                  <a:pt x="14324" y="22301"/>
                  <a:pt x="13919" y="24706"/>
                  <a:pt x="12181" y="25956"/>
                </a:cubicBezTo>
                <a:cubicBezTo>
                  <a:pt x="11883" y="26171"/>
                  <a:pt x="11538" y="26349"/>
                  <a:pt x="11181" y="26314"/>
                </a:cubicBezTo>
                <a:cubicBezTo>
                  <a:pt x="10526" y="26254"/>
                  <a:pt x="10097" y="25540"/>
                  <a:pt x="10157" y="24885"/>
                </a:cubicBezTo>
                <a:cubicBezTo>
                  <a:pt x="10216" y="24230"/>
                  <a:pt x="10633" y="23682"/>
                  <a:pt x="11074" y="23206"/>
                </a:cubicBezTo>
                <a:cubicBezTo>
                  <a:pt x="14050" y="20122"/>
                  <a:pt x="19253" y="19849"/>
                  <a:pt x="22956" y="21992"/>
                </a:cubicBezTo>
                <a:cubicBezTo>
                  <a:pt x="26659" y="24135"/>
                  <a:pt x="28921" y="28278"/>
                  <a:pt x="29552" y="3252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7698935" flipH="1">
            <a:off x="7873782" y="-1538550"/>
            <a:ext cx="1048014" cy="3682749"/>
          </a:xfrm>
          <a:custGeom>
            <a:avLst/>
            <a:gdLst/>
            <a:ahLst/>
            <a:cxnLst/>
            <a:rect l="l" t="t" r="r" b="b"/>
            <a:pathLst>
              <a:path w="10978" h="38577" fill="none" extrusionOk="0">
                <a:moveTo>
                  <a:pt x="10132" y="0"/>
                </a:moveTo>
                <a:cubicBezTo>
                  <a:pt x="7501" y="191"/>
                  <a:pt x="5203" y="2036"/>
                  <a:pt x="3834" y="4286"/>
                </a:cubicBezTo>
                <a:cubicBezTo>
                  <a:pt x="3096" y="5501"/>
                  <a:pt x="2560" y="6965"/>
                  <a:pt x="2858" y="8358"/>
                </a:cubicBezTo>
                <a:cubicBezTo>
                  <a:pt x="3381" y="10847"/>
                  <a:pt x="6322" y="12133"/>
                  <a:pt x="8858" y="11954"/>
                </a:cubicBezTo>
                <a:cubicBezTo>
                  <a:pt x="9513" y="11918"/>
                  <a:pt x="10323" y="11621"/>
                  <a:pt x="10358" y="10966"/>
                </a:cubicBezTo>
                <a:cubicBezTo>
                  <a:pt x="10358" y="10728"/>
                  <a:pt x="10251" y="10490"/>
                  <a:pt x="10108" y="10299"/>
                </a:cubicBezTo>
                <a:cubicBezTo>
                  <a:pt x="9108" y="8835"/>
                  <a:pt x="7013" y="8525"/>
                  <a:pt x="5322" y="9049"/>
                </a:cubicBezTo>
                <a:cubicBezTo>
                  <a:pt x="3751" y="9537"/>
                  <a:pt x="2346" y="10668"/>
                  <a:pt x="1679" y="12180"/>
                </a:cubicBezTo>
                <a:cubicBezTo>
                  <a:pt x="1012" y="13704"/>
                  <a:pt x="1155" y="15574"/>
                  <a:pt x="2155" y="16883"/>
                </a:cubicBezTo>
                <a:cubicBezTo>
                  <a:pt x="3036" y="18050"/>
                  <a:pt x="4453" y="18693"/>
                  <a:pt x="5834" y="19110"/>
                </a:cubicBezTo>
                <a:cubicBezTo>
                  <a:pt x="7346" y="19562"/>
                  <a:pt x="9168" y="19765"/>
                  <a:pt x="10406" y="18764"/>
                </a:cubicBezTo>
                <a:cubicBezTo>
                  <a:pt x="10609" y="18586"/>
                  <a:pt x="10823" y="18360"/>
                  <a:pt x="10859" y="18098"/>
                </a:cubicBezTo>
                <a:cubicBezTo>
                  <a:pt x="10978" y="17383"/>
                  <a:pt x="10108" y="16931"/>
                  <a:pt x="9394" y="16824"/>
                </a:cubicBezTo>
                <a:cubicBezTo>
                  <a:pt x="7822" y="16586"/>
                  <a:pt x="6179" y="16705"/>
                  <a:pt x="4751" y="17359"/>
                </a:cubicBezTo>
                <a:cubicBezTo>
                  <a:pt x="3322" y="18038"/>
                  <a:pt x="2107" y="19288"/>
                  <a:pt x="1691" y="20800"/>
                </a:cubicBezTo>
                <a:cubicBezTo>
                  <a:pt x="1191" y="22682"/>
                  <a:pt x="2012" y="24837"/>
                  <a:pt x="3620" y="25908"/>
                </a:cubicBezTo>
                <a:cubicBezTo>
                  <a:pt x="5239" y="26980"/>
                  <a:pt x="7549" y="26908"/>
                  <a:pt x="9073" y="25694"/>
                </a:cubicBezTo>
                <a:cubicBezTo>
                  <a:pt x="9251" y="25551"/>
                  <a:pt x="9454" y="25384"/>
                  <a:pt x="9525" y="25158"/>
                </a:cubicBezTo>
                <a:cubicBezTo>
                  <a:pt x="9823" y="24360"/>
                  <a:pt x="8715" y="23777"/>
                  <a:pt x="7858" y="23753"/>
                </a:cubicBezTo>
                <a:cubicBezTo>
                  <a:pt x="5120" y="23670"/>
                  <a:pt x="2405" y="25313"/>
                  <a:pt x="1203" y="27777"/>
                </a:cubicBezTo>
                <a:cubicBezTo>
                  <a:pt x="0" y="30242"/>
                  <a:pt x="381" y="33397"/>
                  <a:pt x="2131" y="35505"/>
                </a:cubicBezTo>
                <a:cubicBezTo>
                  <a:pt x="3870" y="37624"/>
                  <a:pt x="6894" y="38576"/>
                  <a:pt x="9537" y="37862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2018360" y="1207587"/>
            <a:ext cx="6710357" cy="3745838"/>
            <a:chOff x="2018360" y="1207587"/>
            <a:chExt cx="6710357" cy="3745838"/>
          </a:xfrm>
        </p:grpSpPr>
        <p:sp>
          <p:nvSpPr>
            <p:cNvPr id="54" name="Google Shape;54;p5"/>
            <p:cNvSpPr/>
            <p:nvPr/>
          </p:nvSpPr>
          <p:spPr>
            <a:xfrm rot="858095">
              <a:off x="2031978" y="4813879"/>
              <a:ext cx="125447" cy="126003"/>
            </a:xfrm>
            <a:custGeom>
              <a:avLst/>
              <a:gdLst/>
              <a:ahLst/>
              <a:cxnLst/>
              <a:rect l="l" t="t" r="r" b="b"/>
              <a:pathLst>
                <a:path w="3013" h="3026" extrusionOk="0">
                  <a:moveTo>
                    <a:pt x="1512" y="430"/>
                  </a:moveTo>
                  <a:cubicBezTo>
                    <a:pt x="1810" y="430"/>
                    <a:pt x="2072" y="549"/>
                    <a:pt x="2262" y="739"/>
                  </a:cubicBezTo>
                  <a:cubicBezTo>
                    <a:pt x="2477" y="953"/>
                    <a:pt x="2584" y="1215"/>
                    <a:pt x="2584" y="1501"/>
                  </a:cubicBezTo>
                  <a:cubicBezTo>
                    <a:pt x="2584" y="2096"/>
                    <a:pt x="2084" y="2573"/>
                    <a:pt x="1512" y="2573"/>
                  </a:cubicBezTo>
                  <a:cubicBezTo>
                    <a:pt x="917" y="2573"/>
                    <a:pt x="441" y="2096"/>
                    <a:pt x="441" y="1501"/>
                  </a:cubicBezTo>
                  <a:cubicBezTo>
                    <a:pt x="441" y="906"/>
                    <a:pt x="917" y="430"/>
                    <a:pt x="1512" y="430"/>
                  </a:cubicBezTo>
                  <a:close/>
                  <a:moveTo>
                    <a:pt x="1512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79" y="3025"/>
                    <a:pt x="1512" y="3025"/>
                  </a:cubicBezTo>
                  <a:cubicBezTo>
                    <a:pt x="2346" y="3025"/>
                    <a:pt x="3012" y="2335"/>
                    <a:pt x="3012" y="1513"/>
                  </a:cubicBezTo>
                  <a:cubicBezTo>
                    <a:pt x="3012" y="1120"/>
                    <a:pt x="2858" y="727"/>
                    <a:pt x="2584" y="441"/>
                  </a:cubicBezTo>
                  <a:cubicBezTo>
                    <a:pt x="2298" y="168"/>
                    <a:pt x="1905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rot="858095">
              <a:off x="8589653" y="1221129"/>
              <a:ext cx="125447" cy="126003"/>
            </a:xfrm>
            <a:custGeom>
              <a:avLst/>
              <a:gdLst/>
              <a:ahLst/>
              <a:cxnLst/>
              <a:rect l="l" t="t" r="r" b="b"/>
              <a:pathLst>
                <a:path w="3013" h="3026" extrusionOk="0">
                  <a:moveTo>
                    <a:pt x="1512" y="430"/>
                  </a:moveTo>
                  <a:cubicBezTo>
                    <a:pt x="1810" y="430"/>
                    <a:pt x="2072" y="549"/>
                    <a:pt x="2262" y="739"/>
                  </a:cubicBezTo>
                  <a:cubicBezTo>
                    <a:pt x="2477" y="953"/>
                    <a:pt x="2584" y="1215"/>
                    <a:pt x="2584" y="1501"/>
                  </a:cubicBezTo>
                  <a:cubicBezTo>
                    <a:pt x="2584" y="2096"/>
                    <a:pt x="2084" y="2573"/>
                    <a:pt x="1512" y="2573"/>
                  </a:cubicBezTo>
                  <a:cubicBezTo>
                    <a:pt x="917" y="2573"/>
                    <a:pt x="441" y="2096"/>
                    <a:pt x="441" y="1501"/>
                  </a:cubicBezTo>
                  <a:cubicBezTo>
                    <a:pt x="441" y="906"/>
                    <a:pt x="917" y="430"/>
                    <a:pt x="1512" y="430"/>
                  </a:cubicBezTo>
                  <a:close/>
                  <a:moveTo>
                    <a:pt x="1512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79" y="3025"/>
                    <a:pt x="1512" y="3025"/>
                  </a:cubicBezTo>
                  <a:cubicBezTo>
                    <a:pt x="2346" y="3025"/>
                    <a:pt x="3012" y="2335"/>
                    <a:pt x="3012" y="1513"/>
                  </a:cubicBezTo>
                  <a:cubicBezTo>
                    <a:pt x="3012" y="1120"/>
                    <a:pt x="2858" y="727"/>
                    <a:pt x="2584" y="441"/>
                  </a:cubicBezTo>
                  <a:cubicBezTo>
                    <a:pt x="2298" y="168"/>
                    <a:pt x="1905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6"/>
          <p:cNvSpPr/>
          <p:nvPr/>
        </p:nvSpPr>
        <p:spPr>
          <a:xfrm rot="10800000" flipH="1">
            <a:off x="-324375" y="3467437"/>
            <a:ext cx="4262548" cy="3046338"/>
          </a:xfrm>
          <a:custGeom>
            <a:avLst/>
            <a:gdLst/>
            <a:ahLst/>
            <a:cxnLst/>
            <a:rect l="l" t="t" r="r" b="b"/>
            <a:pathLst>
              <a:path w="74403" h="53174" extrusionOk="0">
                <a:moveTo>
                  <a:pt x="0" y="1"/>
                </a:moveTo>
                <a:lnTo>
                  <a:pt x="0" y="53174"/>
                </a:lnTo>
                <a:cubicBezTo>
                  <a:pt x="250" y="53150"/>
                  <a:pt x="512" y="53126"/>
                  <a:pt x="798" y="53091"/>
                </a:cubicBezTo>
                <a:cubicBezTo>
                  <a:pt x="5061" y="52591"/>
                  <a:pt x="8954" y="49924"/>
                  <a:pt x="11002" y="46149"/>
                </a:cubicBezTo>
                <a:cubicBezTo>
                  <a:pt x="12942" y="42542"/>
                  <a:pt x="13169" y="38232"/>
                  <a:pt x="14967" y="34553"/>
                </a:cubicBezTo>
                <a:cubicBezTo>
                  <a:pt x="17026" y="30385"/>
                  <a:pt x="21182" y="27302"/>
                  <a:pt x="25766" y="26564"/>
                </a:cubicBezTo>
                <a:cubicBezTo>
                  <a:pt x="26637" y="26421"/>
                  <a:pt x="27509" y="26359"/>
                  <a:pt x="28381" y="26359"/>
                </a:cubicBezTo>
                <a:cubicBezTo>
                  <a:pt x="32184" y="26359"/>
                  <a:pt x="35991" y="27548"/>
                  <a:pt x="39720" y="28516"/>
                </a:cubicBezTo>
                <a:cubicBezTo>
                  <a:pt x="43798" y="29566"/>
                  <a:pt x="48042" y="30359"/>
                  <a:pt x="52243" y="30359"/>
                </a:cubicBezTo>
                <a:cubicBezTo>
                  <a:pt x="54616" y="30359"/>
                  <a:pt x="56974" y="30106"/>
                  <a:pt x="59282" y="29504"/>
                </a:cubicBezTo>
                <a:cubicBezTo>
                  <a:pt x="65437" y="27885"/>
                  <a:pt x="70783" y="23766"/>
                  <a:pt x="74403" y="18479"/>
                </a:cubicBezTo>
                <a:lnTo>
                  <a:pt x="744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6288475" y="-485000"/>
            <a:ext cx="3327077" cy="2285790"/>
          </a:xfrm>
          <a:custGeom>
            <a:avLst/>
            <a:gdLst/>
            <a:ahLst/>
            <a:cxnLst/>
            <a:rect l="l" t="t" r="r" b="b"/>
            <a:pathLst>
              <a:path w="56222" h="38626" extrusionOk="0">
                <a:moveTo>
                  <a:pt x="0" y="1"/>
                </a:moveTo>
                <a:cubicBezTo>
                  <a:pt x="691" y="2846"/>
                  <a:pt x="2000" y="5859"/>
                  <a:pt x="3786" y="7883"/>
                </a:cubicBezTo>
                <a:cubicBezTo>
                  <a:pt x="6108" y="10502"/>
                  <a:pt x="9561" y="12097"/>
                  <a:pt x="13073" y="12157"/>
                </a:cubicBezTo>
                <a:cubicBezTo>
                  <a:pt x="13153" y="12158"/>
                  <a:pt x="13234" y="12159"/>
                  <a:pt x="13314" y="12159"/>
                </a:cubicBezTo>
                <a:cubicBezTo>
                  <a:pt x="15825" y="12159"/>
                  <a:pt x="18467" y="11503"/>
                  <a:pt x="20933" y="11503"/>
                </a:cubicBezTo>
                <a:cubicBezTo>
                  <a:pt x="22447" y="11503"/>
                  <a:pt x="23895" y="11750"/>
                  <a:pt x="25206" y="12550"/>
                </a:cubicBezTo>
                <a:cubicBezTo>
                  <a:pt x="26634" y="13419"/>
                  <a:pt x="27623" y="14836"/>
                  <a:pt x="28551" y="16253"/>
                </a:cubicBezTo>
                <a:cubicBezTo>
                  <a:pt x="31218" y="20325"/>
                  <a:pt x="33516" y="24647"/>
                  <a:pt x="36481" y="28516"/>
                </a:cubicBezTo>
                <a:cubicBezTo>
                  <a:pt x="39446" y="32386"/>
                  <a:pt x="43184" y="35838"/>
                  <a:pt x="47768" y="37470"/>
                </a:cubicBezTo>
                <a:cubicBezTo>
                  <a:pt x="50089" y="38291"/>
                  <a:pt x="52552" y="38626"/>
                  <a:pt x="55034" y="38626"/>
                </a:cubicBezTo>
                <a:cubicBezTo>
                  <a:pt x="55429" y="38626"/>
                  <a:pt x="55825" y="38617"/>
                  <a:pt x="56221" y="38601"/>
                </a:cubicBezTo>
                <a:lnTo>
                  <a:pt x="5622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1623720">
            <a:off x="8697528" y="1812458"/>
            <a:ext cx="300051" cy="310088"/>
          </a:xfrm>
          <a:custGeom>
            <a:avLst/>
            <a:gdLst/>
            <a:ahLst/>
            <a:cxnLst/>
            <a:rect l="l" t="t" r="r" b="b"/>
            <a:pathLst>
              <a:path w="6502" h="6720" extrusionOk="0">
                <a:moveTo>
                  <a:pt x="1870" y="540"/>
                </a:moveTo>
                <a:cubicBezTo>
                  <a:pt x="2143" y="766"/>
                  <a:pt x="2620" y="1171"/>
                  <a:pt x="3167" y="1624"/>
                </a:cubicBezTo>
                <a:cubicBezTo>
                  <a:pt x="2822" y="1826"/>
                  <a:pt x="2477" y="2040"/>
                  <a:pt x="2143" y="2255"/>
                </a:cubicBezTo>
                <a:cubicBezTo>
                  <a:pt x="1905" y="1231"/>
                  <a:pt x="1858" y="766"/>
                  <a:pt x="1870" y="540"/>
                </a:cubicBezTo>
                <a:close/>
                <a:moveTo>
                  <a:pt x="5370" y="897"/>
                </a:moveTo>
                <a:lnTo>
                  <a:pt x="5370" y="897"/>
                </a:lnTo>
                <a:cubicBezTo>
                  <a:pt x="5263" y="1207"/>
                  <a:pt x="5072" y="1743"/>
                  <a:pt x="4787" y="2457"/>
                </a:cubicBezTo>
                <a:cubicBezTo>
                  <a:pt x="4525" y="2219"/>
                  <a:pt x="4227" y="1969"/>
                  <a:pt x="3906" y="1683"/>
                </a:cubicBezTo>
                <a:cubicBezTo>
                  <a:pt x="4644" y="1266"/>
                  <a:pt x="5084" y="1028"/>
                  <a:pt x="5370" y="897"/>
                </a:cubicBezTo>
                <a:close/>
                <a:moveTo>
                  <a:pt x="1858" y="2969"/>
                </a:moveTo>
                <a:cubicBezTo>
                  <a:pt x="1965" y="3338"/>
                  <a:pt x="2060" y="3755"/>
                  <a:pt x="2203" y="4207"/>
                </a:cubicBezTo>
                <a:cubicBezTo>
                  <a:pt x="1250" y="4088"/>
                  <a:pt x="738" y="3969"/>
                  <a:pt x="536" y="3886"/>
                </a:cubicBezTo>
                <a:cubicBezTo>
                  <a:pt x="727" y="3731"/>
                  <a:pt x="1155" y="3409"/>
                  <a:pt x="1858" y="2969"/>
                </a:cubicBezTo>
                <a:close/>
                <a:moveTo>
                  <a:pt x="3513" y="1921"/>
                </a:moveTo>
                <a:cubicBezTo>
                  <a:pt x="3929" y="2266"/>
                  <a:pt x="4298" y="2600"/>
                  <a:pt x="4608" y="2898"/>
                </a:cubicBezTo>
                <a:cubicBezTo>
                  <a:pt x="4429" y="3374"/>
                  <a:pt x="4227" y="3874"/>
                  <a:pt x="4025" y="4338"/>
                </a:cubicBezTo>
                <a:cubicBezTo>
                  <a:pt x="3584" y="4326"/>
                  <a:pt x="3120" y="4291"/>
                  <a:pt x="2679" y="4243"/>
                </a:cubicBezTo>
                <a:cubicBezTo>
                  <a:pt x="2513" y="3683"/>
                  <a:pt x="2358" y="3159"/>
                  <a:pt x="2239" y="2695"/>
                </a:cubicBezTo>
                <a:cubicBezTo>
                  <a:pt x="2655" y="2445"/>
                  <a:pt x="3096" y="2183"/>
                  <a:pt x="3513" y="1921"/>
                </a:cubicBezTo>
                <a:close/>
                <a:moveTo>
                  <a:pt x="4953" y="3207"/>
                </a:moveTo>
                <a:cubicBezTo>
                  <a:pt x="5632" y="3862"/>
                  <a:pt x="5894" y="4171"/>
                  <a:pt x="5977" y="4326"/>
                </a:cubicBezTo>
                <a:cubicBezTo>
                  <a:pt x="5846" y="4350"/>
                  <a:pt x="5596" y="4362"/>
                  <a:pt x="5132" y="4362"/>
                </a:cubicBezTo>
                <a:cubicBezTo>
                  <a:pt x="4941" y="4362"/>
                  <a:pt x="4715" y="4362"/>
                  <a:pt x="4489" y="4350"/>
                </a:cubicBezTo>
                <a:cubicBezTo>
                  <a:pt x="4644" y="3981"/>
                  <a:pt x="4799" y="3588"/>
                  <a:pt x="4953" y="3207"/>
                </a:cubicBezTo>
                <a:close/>
                <a:moveTo>
                  <a:pt x="2810" y="4695"/>
                </a:moveTo>
                <a:lnTo>
                  <a:pt x="2810" y="4695"/>
                </a:lnTo>
                <a:cubicBezTo>
                  <a:pt x="3155" y="4719"/>
                  <a:pt x="3489" y="4755"/>
                  <a:pt x="3846" y="4767"/>
                </a:cubicBezTo>
                <a:cubicBezTo>
                  <a:pt x="3548" y="5469"/>
                  <a:pt x="3358" y="5850"/>
                  <a:pt x="3239" y="6065"/>
                </a:cubicBezTo>
                <a:cubicBezTo>
                  <a:pt x="3132" y="5767"/>
                  <a:pt x="2989" y="5279"/>
                  <a:pt x="2810" y="4695"/>
                </a:cubicBezTo>
                <a:close/>
                <a:moveTo>
                  <a:pt x="1787" y="0"/>
                </a:moveTo>
                <a:cubicBezTo>
                  <a:pt x="1772" y="0"/>
                  <a:pt x="1755" y="1"/>
                  <a:pt x="1739" y="4"/>
                </a:cubicBezTo>
                <a:cubicBezTo>
                  <a:pt x="1393" y="100"/>
                  <a:pt x="1274" y="552"/>
                  <a:pt x="1751" y="2517"/>
                </a:cubicBezTo>
                <a:cubicBezTo>
                  <a:pt x="1167" y="2898"/>
                  <a:pt x="274" y="3493"/>
                  <a:pt x="84" y="3731"/>
                </a:cubicBezTo>
                <a:cubicBezTo>
                  <a:pt x="12" y="3814"/>
                  <a:pt x="0" y="3933"/>
                  <a:pt x="36" y="4041"/>
                </a:cubicBezTo>
                <a:cubicBezTo>
                  <a:pt x="96" y="4171"/>
                  <a:pt x="203" y="4445"/>
                  <a:pt x="2346" y="4660"/>
                </a:cubicBezTo>
                <a:cubicBezTo>
                  <a:pt x="2655" y="5719"/>
                  <a:pt x="2929" y="6529"/>
                  <a:pt x="2929" y="6541"/>
                </a:cubicBezTo>
                <a:cubicBezTo>
                  <a:pt x="2977" y="6672"/>
                  <a:pt x="3072" y="6719"/>
                  <a:pt x="3167" y="6719"/>
                </a:cubicBezTo>
                <a:cubicBezTo>
                  <a:pt x="3334" y="6719"/>
                  <a:pt x="3477" y="6719"/>
                  <a:pt x="4310" y="4814"/>
                </a:cubicBezTo>
                <a:cubicBezTo>
                  <a:pt x="4608" y="4826"/>
                  <a:pt x="4894" y="4826"/>
                  <a:pt x="5144" y="4826"/>
                </a:cubicBezTo>
                <a:cubicBezTo>
                  <a:pt x="6084" y="4826"/>
                  <a:pt x="6239" y="4743"/>
                  <a:pt x="6299" y="4707"/>
                </a:cubicBezTo>
                <a:cubicBezTo>
                  <a:pt x="6394" y="4660"/>
                  <a:pt x="6453" y="4588"/>
                  <a:pt x="6465" y="4481"/>
                </a:cubicBezTo>
                <a:cubicBezTo>
                  <a:pt x="6501" y="4291"/>
                  <a:pt x="6406" y="4005"/>
                  <a:pt x="5132" y="2802"/>
                </a:cubicBezTo>
                <a:cubicBezTo>
                  <a:pt x="5430" y="2040"/>
                  <a:pt x="5858" y="873"/>
                  <a:pt x="5882" y="659"/>
                </a:cubicBezTo>
                <a:cubicBezTo>
                  <a:pt x="5906" y="588"/>
                  <a:pt x="5870" y="516"/>
                  <a:pt x="5822" y="469"/>
                </a:cubicBezTo>
                <a:cubicBezTo>
                  <a:pt x="5799" y="409"/>
                  <a:pt x="5691" y="373"/>
                  <a:pt x="5632" y="373"/>
                </a:cubicBezTo>
                <a:cubicBezTo>
                  <a:pt x="5549" y="373"/>
                  <a:pt x="5310" y="373"/>
                  <a:pt x="3572" y="1409"/>
                </a:cubicBezTo>
                <a:cubicBezTo>
                  <a:pt x="2691" y="659"/>
                  <a:pt x="1941" y="52"/>
                  <a:pt x="1929" y="52"/>
                </a:cubicBezTo>
                <a:cubicBezTo>
                  <a:pt x="1884" y="16"/>
                  <a:pt x="1838" y="0"/>
                  <a:pt x="17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4446550" y="4657225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2" name="Google Shape;62;p6"/>
          <p:cNvSpPr/>
          <p:nvPr/>
        </p:nvSpPr>
        <p:spPr>
          <a:xfrm>
            <a:off x="519100" y="4199600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63" name="Google Shape;63;p6"/>
          <p:cNvSpPr/>
          <p:nvPr/>
        </p:nvSpPr>
        <p:spPr>
          <a:xfrm rot="8303580">
            <a:off x="-781675" y="-331315"/>
            <a:ext cx="2864342" cy="1067524"/>
          </a:xfrm>
          <a:custGeom>
            <a:avLst/>
            <a:gdLst/>
            <a:ahLst/>
            <a:cxnLst/>
            <a:rect l="l" t="t" r="r" b="b"/>
            <a:pathLst>
              <a:path w="40446" h="15074" fill="none" extrusionOk="0">
                <a:moveTo>
                  <a:pt x="0" y="11144"/>
                </a:moveTo>
                <a:cubicBezTo>
                  <a:pt x="0" y="7977"/>
                  <a:pt x="1215" y="4822"/>
                  <a:pt x="3334" y="2477"/>
                </a:cubicBezTo>
                <a:cubicBezTo>
                  <a:pt x="3906" y="1834"/>
                  <a:pt x="4584" y="1238"/>
                  <a:pt x="5406" y="1024"/>
                </a:cubicBezTo>
                <a:cubicBezTo>
                  <a:pt x="7418" y="524"/>
                  <a:pt x="9228" y="2488"/>
                  <a:pt x="9930" y="4453"/>
                </a:cubicBezTo>
                <a:cubicBezTo>
                  <a:pt x="10835" y="7025"/>
                  <a:pt x="10716" y="9942"/>
                  <a:pt x="9621" y="12430"/>
                </a:cubicBezTo>
                <a:cubicBezTo>
                  <a:pt x="9287" y="13156"/>
                  <a:pt x="8608" y="13942"/>
                  <a:pt x="7870" y="13668"/>
                </a:cubicBezTo>
                <a:cubicBezTo>
                  <a:pt x="7370" y="13454"/>
                  <a:pt x="7192" y="12847"/>
                  <a:pt x="7120" y="12311"/>
                </a:cubicBezTo>
                <a:cubicBezTo>
                  <a:pt x="6561" y="8311"/>
                  <a:pt x="8311" y="4048"/>
                  <a:pt x="11526" y="1595"/>
                </a:cubicBezTo>
                <a:cubicBezTo>
                  <a:pt x="12716" y="679"/>
                  <a:pt x="14157" y="0"/>
                  <a:pt x="15645" y="167"/>
                </a:cubicBezTo>
                <a:cubicBezTo>
                  <a:pt x="17264" y="321"/>
                  <a:pt x="18645" y="1512"/>
                  <a:pt x="19407" y="2965"/>
                </a:cubicBezTo>
                <a:cubicBezTo>
                  <a:pt x="20169" y="4405"/>
                  <a:pt x="20360" y="6072"/>
                  <a:pt x="20360" y="7703"/>
                </a:cubicBezTo>
                <a:cubicBezTo>
                  <a:pt x="20348" y="9632"/>
                  <a:pt x="20038" y="11656"/>
                  <a:pt x="18860" y="13180"/>
                </a:cubicBezTo>
                <a:cubicBezTo>
                  <a:pt x="18729" y="13359"/>
                  <a:pt x="18574" y="13526"/>
                  <a:pt x="18384" y="13621"/>
                </a:cubicBezTo>
                <a:cubicBezTo>
                  <a:pt x="17633" y="13930"/>
                  <a:pt x="17062" y="12918"/>
                  <a:pt x="16955" y="12109"/>
                </a:cubicBezTo>
                <a:cubicBezTo>
                  <a:pt x="16514" y="9001"/>
                  <a:pt x="17324" y="5739"/>
                  <a:pt x="19157" y="3179"/>
                </a:cubicBezTo>
                <a:cubicBezTo>
                  <a:pt x="20360" y="1488"/>
                  <a:pt x="22253" y="12"/>
                  <a:pt x="24337" y="179"/>
                </a:cubicBezTo>
                <a:cubicBezTo>
                  <a:pt x="26373" y="345"/>
                  <a:pt x="27980" y="2048"/>
                  <a:pt x="28861" y="3893"/>
                </a:cubicBezTo>
                <a:cubicBezTo>
                  <a:pt x="30314" y="6965"/>
                  <a:pt x="30290" y="10680"/>
                  <a:pt x="28766" y="13716"/>
                </a:cubicBezTo>
                <a:cubicBezTo>
                  <a:pt x="28444" y="14359"/>
                  <a:pt x="27873" y="15073"/>
                  <a:pt x="27158" y="14942"/>
                </a:cubicBezTo>
                <a:cubicBezTo>
                  <a:pt x="26754" y="14871"/>
                  <a:pt x="26456" y="14538"/>
                  <a:pt x="26254" y="14192"/>
                </a:cubicBezTo>
                <a:cubicBezTo>
                  <a:pt x="25063" y="12323"/>
                  <a:pt x="25706" y="9751"/>
                  <a:pt x="27051" y="7989"/>
                </a:cubicBezTo>
                <a:cubicBezTo>
                  <a:pt x="29111" y="5322"/>
                  <a:pt x="33064" y="4001"/>
                  <a:pt x="36005" y="5655"/>
                </a:cubicBezTo>
                <a:cubicBezTo>
                  <a:pt x="38779" y="7227"/>
                  <a:pt x="39755" y="10716"/>
                  <a:pt x="40446" y="13835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-6165556">
            <a:off x="7507314" y="3576107"/>
            <a:ext cx="1846936" cy="2032924"/>
          </a:xfrm>
          <a:custGeom>
            <a:avLst/>
            <a:gdLst/>
            <a:ahLst/>
            <a:cxnLst/>
            <a:rect l="l" t="t" r="r" b="b"/>
            <a:pathLst>
              <a:path w="29553" h="32529" fill="none" extrusionOk="0">
                <a:moveTo>
                  <a:pt x="1" y="2120"/>
                </a:moveTo>
                <a:cubicBezTo>
                  <a:pt x="1394" y="382"/>
                  <a:pt x="4073" y="1"/>
                  <a:pt x="6097" y="941"/>
                </a:cubicBezTo>
                <a:cubicBezTo>
                  <a:pt x="8121" y="1882"/>
                  <a:pt x="9490" y="3894"/>
                  <a:pt x="10121" y="6014"/>
                </a:cubicBezTo>
                <a:cubicBezTo>
                  <a:pt x="11074" y="9216"/>
                  <a:pt x="10466" y="12848"/>
                  <a:pt x="8538" y="15574"/>
                </a:cubicBezTo>
                <a:cubicBezTo>
                  <a:pt x="8180" y="16074"/>
                  <a:pt x="7502" y="16598"/>
                  <a:pt x="7002" y="16241"/>
                </a:cubicBezTo>
                <a:cubicBezTo>
                  <a:pt x="6728" y="16050"/>
                  <a:pt x="6644" y="15681"/>
                  <a:pt x="6668" y="15348"/>
                </a:cubicBezTo>
                <a:cubicBezTo>
                  <a:pt x="6823" y="13693"/>
                  <a:pt x="9049" y="13002"/>
                  <a:pt x="10585" y="13657"/>
                </a:cubicBezTo>
                <a:cubicBezTo>
                  <a:pt x="13002" y="14669"/>
                  <a:pt x="14026" y="17563"/>
                  <a:pt x="14193" y="20170"/>
                </a:cubicBezTo>
                <a:cubicBezTo>
                  <a:pt x="14324" y="22301"/>
                  <a:pt x="13919" y="24706"/>
                  <a:pt x="12181" y="25956"/>
                </a:cubicBezTo>
                <a:cubicBezTo>
                  <a:pt x="11883" y="26171"/>
                  <a:pt x="11538" y="26349"/>
                  <a:pt x="11181" y="26314"/>
                </a:cubicBezTo>
                <a:cubicBezTo>
                  <a:pt x="10526" y="26254"/>
                  <a:pt x="10097" y="25540"/>
                  <a:pt x="10157" y="24885"/>
                </a:cubicBezTo>
                <a:cubicBezTo>
                  <a:pt x="10216" y="24230"/>
                  <a:pt x="10633" y="23682"/>
                  <a:pt x="11074" y="23206"/>
                </a:cubicBezTo>
                <a:cubicBezTo>
                  <a:pt x="14050" y="20122"/>
                  <a:pt x="19253" y="19849"/>
                  <a:pt x="22956" y="21992"/>
                </a:cubicBezTo>
                <a:cubicBezTo>
                  <a:pt x="26659" y="24135"/>
                  <a:pt x="28921" y="28278"/>
                  <a:pt x="29552" y="3252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720025" y="445025"/>
            <a:ext cx="7704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8742200" y="3001400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444500" y="1283431"/>
            <a:ext cx="234195" cy="243376"/>
            <a:chOff x="3488225" y="2800475"/>
            <a:chExt cx="98850" cy="102725"/>
          </a:xfrm>
        </p:grpSpPr>
        <p:sp>
          <p:nvSpPr>
            <p:cNvPr id="68" name="Google Shape;68;p6"/>
            <p:cNvSpPr/>
            <p:nvPr/>
          </p:nvSpPr>
          <p:spPr>
            <a:xfrm>
              <a:off x="3535550" y="2800475"/>
              <a:ext cx="11325" cy="102725"/>
            </a:xfrm>
            <a:custGeom>
              <a:avLst/>
              <a:gdLst/>
              <a:ahLst/>
              <a:cxnLst/>
              <a:rect l="l" t="t" r="r" b="b"/>
              <a:pathLst>
                <a:path w="453" h="4109" extrusionOk="0">
                  <a:moveTo>
                    <a:pt x="239" y="0"/>
                  </a:moveTo>
                  <a:cubicBezTo>
                    <a:pt x="120" y="0"/>
                    <a:pt x="12" y="108"/>
                    <a:pt x="12" y="227"/>
                  </a:cubicBezTo>
                  <a:lnTo>
                    <a:pt x="0" y="3882"/>
                  </a:lnTo>
                  <a:cubicBezTo>
                    <a:pt x="0" y="4001"/>
                    <a:pt x="96" y="4108"/>
                    <a:pt x="215" y="4108"/>
                  </a:cubicBezTo>
                  <a:cubicBezTo>
                    <a:pt x="334" y="4108"/>
                    <a:pt x="441" y="4001"/>
                    <a:pt x="441" y="3882"/>
                  </a:cubicBezTo>
                  <a:lnTo>
                    <a:pt x="453" y="227"/>
                  </a:lnTo>
                  <a:cubicBezTo>
                    <a:pt x="453" y="108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3497750" y="2819400"/>
              <a:ext cx="88125" cy="63550"/>
            </a:xfrm>
            <a:custGeom>
              <a:avLst/>
              <a:gdLst/>
              <a:ahLst/>
              <a:cxnLst/>
              <a:rect l="l" t="t" r="r" b="b"/>
              <a:pathLst>
                <a:path w="3525" h="2542" extrusionOk="0">
                  <a:moveTo>
                    <a:pt x="3284" y="0"/>
                  </a:moveTo>
                  <a:cubicBezTo>
                    <a:pt x="3241" y="0"/>
                    <a:pt x="3197" y="14"/>
                    <a:pt x="3156" y="41"/>
                  </a:cubicBezTo>
                  <a:lnTo>
                    <a:pt x="131" y="2160"/>
                  </a:lnTo>
                  <a:cubicBezTo>
                    <a:pt x="36" y="2220"/>
                    <a:pt x="0" y="2351"/>
                    <a:pt x="72" y="2458"/>
                  </a:cubicBezTo>
                  <a:cubicBezTo>
                    <a:pt x="119" y="2518"/>
                    <a:pt x="179" y="2541"/>
                    <a:pt x="262" y="2541"/>
                  </a:cubicBezTo>
                  <a:cubicBezTo>
                    <a:pt x="298" y="2541"/>
                    <a:pt x="346" y="2530"/>
                    <a:pt x="381" y="2506"/>
                  </a:cubicBezTo>
                  <a:lnTo>
                    <a:pt x="3394" y="398"/>
                  </a:lnTo>
                  <a:cubicBezTo>
                    <a:pt x="3501" y="339"/>
                    <a:pt x="3525" y="208"/>
                    <a:pt x="3453" y="101"/>
                  </a:cubicBezTo>
                  <a:cubicBezTo>
                    <a:pt x="3417" y="35"/>
                    <a:pt x="3353" y="0"/>
                    <a:pt x="3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3507275" y="2814900"/>
              <a:ext cx="69975" cy="71925"/>
            </a:xfrm>
            <a:custGeom>
              <a:avLst/>
              <a:gdLst/>
              <a:ahLst/>
              <a:cxnLst/>
              <a:rect l="l" t="t" r="r" b="b"/>
              <a:pathLst>
                <a:path w="2799" h="2877" extrusionOk="0">
                  <a:moveTo>
                    <a:pt x="246" y="1"/>
                  </a:moveTo>
                  <a:cubicBezTo>
                    <a:pt x="193" y="1"/>
                    <a:pt x="140" y="22"/>
                    <a:pt x="96" y="66"/>
                  </a:cubicBezTo>
                  <a:cubicBezTo>
                    <a:pt x="12" y="150"/>
                    <a:pt x="0" y="281"/>
                    <a:pt x="84" y="376"/>
                  </a:cubicBezTo>
                  <a:lnTo>
                    <a:pt x="2382" y="2793"/>
                  </a:lnTo>
                  <a:cubicBezTo>
                    <a:pt x="2417" y="2841"/>
                    <a:pt x="2477" y="2876"/>
                    <a:pt x="2536" y="2876"/>
                  </a:cubicBezTo>
                  <a:cubicBezTo>
                    <a:pt x="2584" y="2876"/>
                    <a:pt x="2644" y="2864"/>
                    <a:pt x="2691" y="2817"/>
                  </a:cubicBezTo>
                  <a:cubicBezTo>
                    <a:pt x="2775" y="2721"/>
                    <a:pt x="2798" y="2591"/>
                    <a:pt x="2703" y="2495"/>
                  </a:cubicBezTo>
                  <a:lnTo>
                    <a:pt x="417" y="78"/>
                  </a:lnTo>
                  <a:cubicBezTo>
                    <a:pt x="366" y="28"/>
                    <a:pt x="306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488225" y="2844825"/>
              <a:ext cx="98850" cy="11325"/>
            </a:xfrm>
            <a:custGeom>
              <a:avLst/>
              <a:gdLst/>
              <a:ahLst/>
              <a:cxnLst/>
              <a:rect l="l" t="t" r="r" b="b"/>
              <a:pathLst>
                <a:path w="3954" h="453" extrusionOk="0">
                  <a:moveTo>
                    <a:pt x="3739" y="0"/>
                  </a:moveTo>
                  <a:lnTo>
                    <a:pt x="203" y="24"/>
                  </a:lnTo>
                  <a:cubicBezTo>
                    <a:pt x="84" y="24"/>
                    <a:pt x="0" y="131"/>
                    <a:pt x="0" y="251"/>
                  </a:cubicBezTo>
                  <a:cubicBezTo>
                    <a:pt x="0" y="370"/>
                    <a:pt x="108" y="453"/>
                    <a:pt x="227" y="453"/>
                  </a:cubicBezTo>
                  <a:lnTo>
                    <a:pt x="3751" y="429"/>
                  </a:lnTo>
                  <a:cubicBezTo>
                    <a:pt x="3870" y="429"/>
                    <a:pt x="3953" y="322"/>
                    <a:pt x="3953" y="203"/>
                  </a:cubicBezTo>
                  <a:cubicBezTo>
                    <a:pt x="3953" y="84"/>
                    <a:pt x="3858" y="0"/>
                    <a:pt x="3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6"/>
          <p:cNvSpPr/>
          <p:nvPr/>
        </p:nvSpPr>
        <p:spPr>
          <a:xfrm rot="858119">
            <a:off x="110804" y="2518858"/>
            <a:ext cx="300053" cy="310097"/>
          </a:xfrm>
          <a:custGeom>
            <a:avLst/>
            <a:gdLst/>
            <a:ahLst/>
            <a:cxnLst/>
            <a:rect l="l" t="t" r="r" b="b"/>
            <a:pathLst>
              <a:path w="6502" h="6720" extrusionOk="0">
                <a:moveTo>
                  <a:pt x="1870" y="540"/>
                </a:moveTo>
                <a:cubicBezTo>
                  <a:pt x="2143" y="766"/>
                  <a:pt x="2620" y="1171"/>
                  <a:pt x="3167" y="1624"/>
                </a:cubicBezTo>
                <a:cubicBezTo>
                  <a:pt x="2822" y="1826"/>
                  <a:pt x="2477" y="2040"/>
                  <a:pt x="2143" y="2255"/>
                </a:cubicBezTo>
                <a:cubicBezTo>
                  <a:pt x="1905" y="1231"/>
                  <a:pt x="1858" y="766"/>
                  <a:pt x="1870" y="540"/>
                </a:cubicBezTo>
                <a:close/>
                <a:moveTo>
                  <a:pt x="5370" y="897"/>
                </a:moveTo>
                <a:lnTo>
                  <a:pt x="5370" y="897"/>
                </a:lnTo>
                <a:cubicBezTo>
                  <a:pt x="5263" y="1207"/>
                  <a:pt x="5072" y="1743"/>
                  <a:pt x="4787" y="2457"/>
                </a:cubicBezTo>
                <a:cubicBezTo>
                  <a:pt x="4525" y="2219"/>
                  <a:pt x="4227" y="1969"/>
                  <a:pt x="3906" y="1683"/>
                </a:cubicBezTo>
                <a:cubicBezTo>
                  <a:pt x="4644" y="1266"/>
                  <a:pt x="5084" y="1028"/>
                  <a:pt x="5370" y="897"/>
                </a:cubicBezTo>
                <a:close/>
                <a:moveTo>
                  <a:pt x="1858" y="2969"/>
                </a:moveTo>
                <a:cubicBezTo>
                  <a:pt x="1965" y="3338"/>
                  <a:pt x="2060" y="3755"/>
                  <a:pt x="2203" y="4207"/>
                </a:cubicBezTo>
                <a:cubicBezTo>
                  <a:pt x="1250" y="4088"/>
                  <a:pt x="738" y="3969"/>
                  <a:pt x="536" y="3886"/>
                </a:cubicBezTo>
                <a:cubicBezTo>
                  <a:pt x="727" y="3731"/>
                  <a:pt x="1155" y="3409"/>
                  <a:pt x="1858" y="2969"/>
                </a:cubicBezTo>
                <a:close/>
                <a:moveTo>
                  <a:pt x="3513" y="1921"/>
                </a:moveTo>
                <a:cubicBezTo>
                  <a:pt x="3929" y="2266"/>
                  <a:pt x="4298" y="2600"/>
                  <a:pt x="4608" y="2898"/>
                </a:cubicBezTo>
                <a:cubicBezTo>
                  <a:pt x="4429" y="3374"/>
                  <a:pt x="4227" y="3874"/>
                  <a:pt x="4025" y="4338"/>
                </a:cubicBezTo>
                <a:cubicBezTo>
                  <a:pt x="3584" y="4326"/>
                  <a:pt x="3120" y="4291"/>
                  <a:pt x="2679" y="4243"/>
                </a:cubicBezTo>
                <a:cubicBezTo>
                  <a:pt x="2513" y="3683"/>
                  <a:pt x="2358" y="3159"/>
                  <a:pt x="2239" y="2695"/>
                </a:cubicBezTo>
                <a:cubicBezTo>
                  <a:pt x="2655" y="2445"/>
                  <a:pt x="3096" y="2183"/>
                  <a:pt x="3513" y="1921"/>
                </a:cubicBezTo>
                <a:close/>
                <a:moveTo>
                  <a:pt x="4953" y="3207"/>
                </a:moveTo>
                <a:cubicBezTo>
                  <a:pt x="5632" y="3862"/>
                  <a:pt x="5894" y="4171"/>
                  <a:pt x="5977" y="4326"/>
                </a:cubicBezTo>
                <a:cubicBezTo>
                  <a:pt x="5846" y="4350"/>
                  <a:pt x="5596" y="4362"/>
                  <a:pt x="5132" y="4362"/>
                </a:cubicBezTo>
                <a:cubicBezTo>
                  <a:pt x="4941" y="4362"/>
                  <a:pt x="4715" y="4362"/>
                  <a:pt x="4489" y="4350"/>
                </a:cubicBezTo>
                <a:cubicBezTo>
                  <a:pt x="4644" y="3981"/>
                  <a:pt x="4799" y="3588"/>
                  <a:pt x="4953" y="3207"/>
                </a:cubicBezTo>
                <a:close/>
                <a:moveTo>
                  <a:pt x="2810" y="4695"/>
                </a:moveTo>
                <a:lnTo>
                  <a:pt x="2810" y="4695"/>
                </a:lnTo>
                <a:cubicBezTo>
                  <a:pt x="3155" y="4719"/>
                  <a:pt x="3489" y="4755"/>
                  <a:pt x="3846" y="4767"/>
                </a:cubicBezTo>
                <a:cubicBezTo>
                  <a:pt x="3548" y="5469"/>
                  <a:pt x="3358" y="5850"/>
                  <a:pt x="3239" y="6065"/>
                </a:cubicBezTo>
                <a:cubicBezTo>
                  <a:pt x="3132" y="5767"/>
                  <a:pt x="2989" y="5279"/>
                  <a:pt x="2810" y="4695"/>
                </a:cubicBezTo>
                <a:close/>
                <a:moveTo>
                  <a:pt x="1787" y="0"/>
                </a:moveTo>
                <a:cubicBezTo>
                  <a:pt x="1772" y="0"/>
                  <a:pt x="1755" y="1"/>
                  <a:pt x="1739" y="4"/>
                </a:cubicBezTo>
                <a:cubicBezTo>
                  <a:pt x="1393" y="100"/>
                  <a:pt x="1274" y="552"/>
                  <a:pt x="1751" y="2517"/>
                </a:cubicBezTo>
                <a:cubicBezTo>
                  <a:pt x="1167" y="2898"/>
                  <a:pt x="274" y="3493"/>
                  <a:pt x="84" y="3731"/>
                </a:cubicBezTo>
                <a:cubicBezTo>
                  <a:pt x="12" y="3814"/>
                  <a:pt x="0" y="3933"/>
                  <a:pt x="36" y="4041"/>
                </a:cubicBezTo>
                <a:cubicBezTo>
                  <a:pt x="96" y="4171"/>
                  <a:pt x="203" y="4445"/>
                  <a:pt x="2346" y="4660"/>
                </a:cubicBezTo>
                <a:cubicBezTo>
                  <a:pt x="2655" y="5719"/>
                  <a:pt x="2929" y="6529"/>
                  <a:pt x="2929" y="6541"/>
                </a:cubicBezTo>
                <a:cubicBezTo>
                  <a:pt x="2977" y="6672"/>
                  <a:pt x="3072" y="6719"/>
                  <a:pt x="3167" y="6719"/>
                </a:cubicBezTo>
                <a:cubicBezTo>
                  <a:pt x="3334" y="6719"/>
                  <a:pt x="3477" y="6719"/>
                  <a:pt x="4310" y="4814"/>
                </a:cubicBezTo>
                <a:cubicBezTo>
                  <a:pt x="4608" y="4826"/>
                  <a:pt x="4894" y="4826"/>
                  <a:pt x="5144" y="4826"/>
                </a:cubicBezTo>
                <a:cubicBezTo>
                  <a:pt x="6084" y="4826"/>
                  <a:pt x="6239" y="4743"/>
                  <a:pt x="6299" y="4707"/>
                </a:cubicBezTo>
                <a:cubicBezTo>
                  <a:pt x="6394" y="4660"/>
                  <a:pt x="6453" y="4588"/>
                  <a:pt x="6465" y="4481"/>
                </a:cubicBezTo>
                <a:cubicBezTo>
                  <a:pt x="6501" y="4291"/>
                  <a:pt x="6406" y="4005"/>
                  <a:pt x="5132" y="2802"/>
                </a:cubicBezTo>
                <a:cubicBezTo>
                  <a:pt x="5430" y="2040"/>
                  <a:pt x="5858" y="873"/>
                  <a:pt x="5882" y="659"/>
                </a:cubicBezTo>
                <a:cubicBezTo>
                  <a:pt x="5906" y="588"/>
                  <a:pt x="5870" y="516"/>
                  <a:pt x="5822" y="469"/>
                </a:cubicBezTo>
                <a:cubicBezTo>
                  <a:pt x="5799" y="409"/>
                  <a:pt x="5691" y="373"/>
                  <a:pt x="5632" y="373"/>
                </a:cubicBezTo>
                <a:cubicBezTo>
                  <a:pt x="5549" y="373"/>
                  <a:pt x="5310" y="373"/>
                  <a:pt x="3572" y="1409"/>
                </a:cubicBezTo>
                <a:cubicBezTo>
                  <a:pt x="2691" y="659"/>
                  <a:pt x="1941" y="52"/>
                  <a:pt x="1929" y="52"/>
                </a:cubicBezTo>
                <a:cubicBezTo>
                  <a:pt x="1884" y="16"/>
                  <a:pt x="1838" y="0"/>
                  <a:pt x="17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13225" y="1275450"/>
            <a:ext cx="32013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ubTitle" idx="1"/>
          </p:nvPr>
        </p:nvSpPr>
        <p:spPr>
          <a:xfrm>
            <a:off x="713225" y="2829150"/>
            <a:ext cx="3316500" cy="9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/>
          <p:nvPr/>
        </p:nvSpPr>
        <p:spPr>
          <a:xfrm rot="10800000" flipH="1">
            <a:off x="-541100" y="3214162"/>
            <a:ext cx="5758606" cy="3046338"/>
          </a:xfrm>
          <a:custGeom>
            <a:avLst/>
            <a:gdLst/>
            <a:ahLst/>
            <a:cxnLst/>
            <a:rect l="l" t="t" r="r" b="b"/>
            <a:pathLst>
              <a:path w="74403" h="53174" extrusionOk="0">
                <a:moveTo>
                  <a:pt x="0" y="1"/>
                </a:moveTo>
                <a:lnTo>
                  <a:pt x="0" y="53174"/>
                </a:lnTo>
                <a:cubicBezTo>
                  <a:pt x="250" y="53150"/>
                  <a:pt x="512" y="53126"/>
                  <a:pt x="798" y="53091"/>
                </a:cubicBezTo>
                <a:cubicBezTo>
                  <a:pt x="5061" y="52591"/>
                  <a:pt x="8954" y="49924"/>
                  <a:pt x="11002" y="46149"/>
                </a:cubicBezTo>
                <a:cubicBezTo>
                  <a:pt x="12942" y="42542"/>
                  <a:pt x="13169" y="38232"/>
                  <a:pt x="14967" y="34553"/>
                </a:cubicBezTo>
                <a:cubicBezTo>
                  <a:pt x="17026" y="30385"/>
                  <a:pt x="21182" y="27302"/>
                  <a:pt x="25766" y="26564"/>
                </a:cubicBezTo>
                <a:cubicBezTo>
                  <a:pt x="26637" y="26421"/>
                  <a:pt x="27509" y="26359"/>
                  <a:pt x="28381" y="26359"/>
                </a:cubicBezTo>
                <a:cubicBezTo>
                  <a:pt x="32184" y="26359"/>
                  <a:pt x="35991" y="27548"/>
                  <a:pt x="39720" y="28516"/>
                </a:cubicBezTo>
                <a:cubicBezTo>
                  <a:pt x="43798" y="29566"/>
                  <a:pt x="48042" y="30359"/>
                  <a:pt x="52243" y="30359"/>
                </a:cubicBezTo>
                <a:cubicBezTo>
                  <a:pt x="54616" y="30359"/>
                  <a:pt x="56974" y="30106"/>
                  <a:pt x="59282" y="29504"/>
                </a:cubicBezTo>
                <a:cubicBezTo>
                  <a:pt x="65437" y="27885"/>
                  <a:pt x="70783" y="23766"/>
                  <a:pt x="74403" y="18479"/>
                </a:cubicBezTo>
                <a:lnTo>
                  <a:pt x="7440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10800000">
            <a:off x="4387900" y="-484224"/>
            <a:ext cx="5051931" cy="1916699"/>
          </a:xfrm>
          <a:custGeom>
            <a:avLst/>
            <a:gdLst/>
            <a:ahLst/>
            <a:cxnLst/>
            <a:rect l="l" t="t" r="r" b="b"/>
            <a:pathLst>
              <a:path w="69605" h="26409" extrusionOk="0">
                <a:moveTo>
                  <a:pt x="4552" y="1"/>
                </a:moveTo>
                <a:cubicBezTo>
                  <a:pt x="3035" y="1"/>
                  <a:pt x="1492" y="203"/>
                  <a:pt x="1" y="536"/>
                </a:cubicBezTo>
                <a:lnTo>
                  <a:pt x="1" y="26408"/>
                </a:lnTo>
                <a:lnTo>
                  <a:pt x="69605" y="26408"/>
                </a:lnTo>
                <a:cubicBezTo>
                  <a:pt x="69450" y="25789"/>
                  <a:pt x="69248" y="25194"/>
                  <a:pt x="69021" y="24622"/>
                </a:cubicBezTo>
                <a:cubicBezTo>
                  <a:pt x="66759" y="19205"/>
                  <a:pt x="61390" y="15550"/>
                  <a:pt x="55698" y="14109"/>
                </a:cubicBezTo>
                <a:cubicBezTo>
                  <a:pt x="53140" y="13459"/>
                  <a:pt x="50513" y="13202"/>
                  <a:pt x="47869" y="13202"/>
                </a:cubicBezTo>
                <a:cubicBezTo>
                  <a:pt x="44656" y="13202"/>
                  <a:pt x="41418" y="13581"/>
                  <a:pt x="38244" y="14097"/>
                </a:cubicBezTo>
                <a:cubicBezTo>
                  <a:pt x="35155" y="14599"/>
                  <a:pt x="32056" y="15220"/>
                  <a:pt x="28945" y="15220"/>
                </a:cubicBezTo>
                <a:cubicBezTo>
                  <a:pt x="28806" y="15220"/>
                  <a:pt x="28667" y="15219"/>
                  <a:pt x="28528" y="15217"/>
                </a:cubicBezTo>
                <a:cubicBezTo>
                  <a:pt x="25254" y="15157"/>
                  <a:pt x="21885" y="14288"/>
                  <a:pt x="19444" y="12121"/>
                </a:cubicBezTo>
                <a:cubicBezTo>
                  <a:pt x="16336" y="9347"/>
                  <a:pt x="15134" y="4858"/>
                  <a:pt x="11871" y="2263"/>
                </a:cubicBezTo>
                <a:cubicBezTo>
                  <a:pt x="9793" y="624"/>
                  <a:pt x="7213" y="1"/>
                  <a:pt x="45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 rot="-7703996" flipH="1">
            <a:off x="8068699" y="2647177"/>
            <a:ext cx="1048010" cy="3682735"/>
          </a:xfrm>
          <a:custGeom>
            <a:avLst/>
            <a:gdLst/>
            <a:ahLst/>
            <a:cxnLst/>
            <a:rect l="l" t="t" r="r" b="b"/>
            <a:pathLst>
              <a:path w="10978" h="38577" fill="none" extrusionOk="0">
                <a:moveTo>
                  <a:pt x="10132" y="0"/>
                </a:moveTo>
                <a:cubicBezTo>
                  <a:pt x="7501" y="191"/>
                  <a:pt x="5203" y="2036"/>
                  <a:pt x="3834" y="4286"/>
                </a:cubicBezTo>
                <a:cubicBezTo>
                  <a:pt x="3096" y="5501"/>
                  <a:pt x="2560" y="6965"/>
                  <a:pt x="2858" y="8358"/>
                </a:cubicBezTo>
                <a:cubicBezTo>
                  <a:pt x="3381" y="10847"/>
                  <a:pt x="6322" y="12133"/>
                  <a:pt x="8858" y="11954"/>
                </a:cubicBezTo>
                <a:cubicBezTo>
                  <a:pt x="9513" y="11918"/>
                  <a:pt x="10323" y="11621"/>
                  <a:pt x="10358" y="10966"/>
                </a:cubicBezTo>
                <a:cubicBezTo>
                  <a:pt x="10358" y="10728"/>
                  <a:pt x="10251" y="10490"/>
                  <a:pt x="10108" y="10299"/>
                </a:cubicBezTo>
                <a:cubicBezTo>
                  <a:pt x="9108" y="8835"/>
                  <a:pt x="7013" y="8525"/>
                  <a:pt x="5322" y="9049"/>
                </a:cubicBezTo>
                <a:cubicBezTo>
                  <a:pt x="3751" y="9537"/>
                  <a:pt x="2346" y="10668"/>
                  <a:pt x="1679" y="12180"/>
                </a:cubicBezTo>
                <a:cubicBezTo>
                  <a:pt x="1012" y="13704"/>
                  <a:pt x="1155" y="15574"/>
                  <a:pt x="2155" y="16883"/>
                </a:cubicBezTo>
                <a:cubicBezTo>
                  <a:pt x="3036" y="18050"/>
                  <a:pt x="4453" y="18693"/>
                  <a:pt x="5834" y="19110"/>
                </a:cubicBezTo>
                <a:cubicBezTo>
                  <a:pt x="7346" y="19562"/>
                  <a:pt x="9168" y="19765"/>
                  <a:pt x="10406" y="18764"/>
                </a:cubicBezTo>
                <a:cubicBezTo>
                  <a:pt x="10609" y="18586"/>
                  <a:pt x="10823" y="18360"/>
                  <a:pt x="10859" y="18098"/>
                </a:cubicBezTo>
                <a:cubicBezTo>
                  <a:pt x="10978" y="17383"/>
                  <a:pt x="10108" y="16931"/>
                  <a:pt x="9394" y="16824"/>
                </a:cubicBezTo>
                <a:cubicBezTo>
                  <a:pt x="7822" y="16586"/>
                  <a:pt x="6179" y="16705"/>
                  <a:pt x="4751" y="17359"/>
                </a:cubicBezTo>
                <a:cubicBezTo>
                  <a:pt x="3322" y="18038"/>
                  <a:pt x="2107" y="19288"/>
                  <a:pt x="1691" y="20800"/>
                </a:cubicBezTo>
                <a:cubicBezTo>
                  <a:pt x="1191" y="22682"/>
                  <a:pt x="2012" y="24837"/>
                  <a:pt x="3620" y="25908"/>
                </a:cubicBezTo>
                <a:cubicBezTo>
                  <a:pt x="5239" y="26980"/>
                  <a:pt x="7549" y="26908"/>
                  <a:pt x="9073" y="25694"/>
                </a:cubicBezTo>
                <a:cubicBezTo>
                  <a:pt x="9251" y="25551"/>
                  <a:pt x="9454" y="25384"/>
                  <a:pt x="9525" y="25158"/>
                </a:cubicBezTo>
                <a:cubicBezTo>
                  <a:pt x="9823" y="24360"/>
                  <a:pt x="8715" y="23777"/>
                  <a:pt x="7858" y="23753"/>
                </a:cubicBezTo>
                <a:cubicBezTo>
                  <a:pt x="5120" y="23670"/>
                  <a:pt x="2405" y="25313"/>
                  <a:pt x="1203" y="27777"/>
                </a:cubicBezTo>
                <a:cubicBezTo>
                  <a:pt x="0" y="30242"/>
                  <a:pt x="381" y="33397"/>
                  <a:pt x="2131" y="35505"/>
                </a:cubicBezTo>
                <a:cubicBezTo>
                  <a:pt x="3870" y="37624"/>
                  <a:pt x="6894" y="38576"/>
                  <a:pt x="9537" y="37862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 rot="6107985">
            <a:off x="-453478" y="-628433"/>
            <a:ext cx="2327121" cy="2561463"/>
          </a:xfrm>
          <a:custGeom>
            <a:avLst/>
            <a:gdLst/>
            <a:ahLst/>
            <a:cxnLst/>
            <a:rect l="l" t="t" r="r" b="b"/>
            <a:pathLst>
              <a:path w="29553" h="32529" fill="none" extrusionOk="0">
                <a:moveTo>
                  <a:pt x="1" y="2120"/>
                </a:moveTo>
                <a:cubicBezTo>
                  <a:pt x="1394" y="382"/>
                  <a:pt x="4073" y="1"/>
                  <a:pt x="6097" y="941"/>
                </a:cubicBezTo>
                <a:cubicBezTo>
                  <a:pt x="8121" y="1882"/>
                  <a:pt x="9490" y="3894"/>
                  <a:pt x="10121" y="6014"/>
                </a:cubicBezTo>
                <a:cubicBezTo>
                  <a:pt x="11074" y="9216"/>
                  <a:pt x="10466" y="12848"/>
                  <a:pt x="8538" y="15574"/>
                </a:cubicBezTo>
                <a:cubicBezTo>
                  <a:pt x="8180" y="16074"/>
                  <a:pt x="7502" y="16598"/>
                  <a:pt x="7002" y="16241"/>
                </a:cubicBezTo>
                <a:cubicBezTo>
                  <a:pt x="6728" y="16050"/>
                  <a:pt x="6644" y="15681"/>
                  <a:pt x="6668" y="15348"/>
                </a:cubicBezTo>
                <a:cubicBezTo>
                  <a:pt x="6823" y="13693"/>
                  <a:pt x="9049" y="13002"/>
                  <a:pt x="10585" y="13657"/>
                </a:cubicBezTo>
                <a:cubicBezTo>
                  <a:pt x="13002" y="14669"/>
                  <a:pt x="14026" y="17563"/>
                  <a:pt x="14193" y="20170"/>
                </a:cubicBezTo>
                <a:cubicBezTo>
                  <a:pt x="14324" y="22301"/>
                  <a:pt x="13919" y="24706"/>
                  <a:pt x="12181" y="25956"/>
                </a:cubicBezTo>
                <a:cubicBezTo>
                  <a:pt x="11883" y="26171"/>
                  <a:pt x="11538" y="26349"/>
                  <a:pt x="11181" y="26314"/>
                </a:cubicBezTo>
                <a:cubicBezTo>
                  <a:pt x="10526" y="26254"/>
                  <a:pt x="10097" y="25540"/>
                  <a:pt x="10157" y="24885"/>
                </a:cubicBezTo>
                <a:cubicBezTo>
                  <a:pt x="10216" y="24230"/>
                  <a:pt x="10633" y="23682"/>
                  <a:pt x="11074" y="23206"/>
                </a:cubicBezTo>
                <a:cubicBezTo>
                  <a:pt x="14050" y="20122"/>
                  <a:pt x="19253" y="19849"/>
                  <a:pt x="22956" y="21992"/>
                </a:cubicBezTo>
                <a:cubicBezTo>
                  <a:pt x="26659" y="24135"/>
                  <a:pt x="28921" y="28278"/>
                  <a:pt x="29552" y="3252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>
            <a:off x="852511" y="646695"/>
            <a:ext cx="8083981" cy="2046966"/>
            <a:chOff x="852511" y="646695"/>
            <a:chExt cx="8083981" cy="2046966"/>
          </a:xfrm>
        </p:grpSpPr>
        <p:sp>
          <p:nvSpPr>
            <p:cNvPr id="82" name="Google Shape;82;p7"/>
            <p:cNvSpPr/>
            <p:nvPr/>
          </p:nvSpPr>
          <p:spPr>
            <a:xfrm rot="-5046820">
              <a:off x="8516228" y="2373472"/>
              <a:ext cx="300040" cy="310102"/>
            </a:xfrm>
            <a:custGeom>
              <a:avLst/>
              <a:gdLst/>
              <a:ahLst/>
              <a:cxnLst/>
              <a:rect l="l" t="t" r="r" b="b"/>
              <a:pathLst>
                <a:path w="6502" h="6720" extrusionOk="0">
                  <a:moveTo>
                    <a:pt x="1870" y="540"/>
                  </a:moveTo>
                  <a:cubicBezTo>
                    <a:pt x="2143" y="766"/>
                    <a:pt x="2620" y="1171"/>
                    <a:pt x="3167" y="1624"/>
                  </a:cubicBezTo>
                  <a:cubicBezTo>
                    <a:pt x="2822" y="1826"/>
                    <a:pt x="2477" y="2040"/>
                    <a:pt x="2143" y="2255"/>
                  </a:cubicBezTo>
                  <a:cubicBezTo>
                    <a:pt x="1905" y="1231"/>
                    <a:pt x="1858" y="766"/>
                    <a:pt x="1870" y="540"/>
                  </a:cubicBezTo>
                  <a:close/>
                  <a:moveTo>
                    <a:pt x="5370" y="897"/>
                  </a:moveTo>
                  <a:lnTo>
                    <a:pt x="5370" y="897"/>
                  </a:lnTo>
                  <a:cubicBezTo>
                    <a:pt x="5263" y="1207"/>
                    <a:pt x="5072" y="1743"/>
                    <a:pt x="4787" y="2457"/>
                  </a:cubicBezTo>
                  <a:cubicBezTo>
                    <a:pt x="4525" y="2219"/>
                    <a:pt x="4227" y="1969"/>
                    <a:pt x="3906" y="1683"/>
                  </a:cubicBezTo>
                  <a:cubicBezTo>
                    <a:pt x="4644" y="1266"/>
                    <a:pt x="5084" y="1028"/>
                    <a:pt x="5370" y="897"/>
                  </a:cubicBezTo>
                  <a:close/>
                  <a:moveTo>
                    <a:pt x="1858" y="2969"/>
                  </a:moveTo>
                  <a:cubicBezTo>
                    <a:pt x="1965" y="3338"/>
                    <a:pt x="2060" y="3755"/>
                    <a:pt x="2203" y="4207"/>
                  </a:cubicBezTo>
                  <a:cubicBezTo>
                    <a:pt x="1250" y="4088"/>
                    <a:pt x="738" y="3969"/>
                    <a:pt x="536" y="3886"/>
                  </a:cubicBezTo>
                  <a:cubicBezTo>
                    <a:pt x="727" y="3731"/>
                    <a:pt x="1155" y="3409"/>
                    <a:pt x="1858" y="2969"/>
                  </a:cubicBezTo>
                  <a:close/>
                  <a:moveTo>
                    <a:pt x="3513" y="1921"/>
                  </a:moveTo>
                  <a:cubicBezTo>
                    <a:pt x="3929" y="2266"/>
                    <a:pt x="4298" y="2600"/>
                    <a:pt x="4608" y="2898"/>
                  </a:cubicBezTo>
                  <a:cubicBezTo>
                    <a:pt x="4429" y="3374"/>
                    <a:pt x="4227" y="3874"/>
                    <a:pt x="4025" y="4338"/>
                  </a:cubicBezTo>
                  <a:cubicBezTo>
                    <a:pt x="3584" y="4326"/>
                    <a:pt x="3120" y="4291"/>
                    <a:pt x="2679" y="4243"/>
                  </a:cubicBezTo>
                  <a:cubicBezTo>
                    <a:pt x="2513" y="3683"/>
                    <a:pt x="2358" y="3159"/>
                    <a:pt x="2239" y="2695"/>
                  </a:cubicBezTo>
                  <a:cubicBezTo>
                    <a:pt x="2655" y="2445"/>
                    <a:pt x="3096" y="2183"/>
                    <a:pt x="3513" y="1921"/>
                  </a:cubicBezTo>
                  <a:close/>
                  <a:moveTo>
                    <a:pt x="4953" y="3207"/>
                  </a:moveTo>
                  <a:cubicBezTo>
                    <a:pt x="5632" y="3862"/>
                    <a:pt x="5894" y="4171"/>
                    <a:pt x="5977" y="4326"/>
                  </a:cubicBezTo>
                  <a:cubicBezTo>
                    <a:pt x="5846" y="4350"/>
                    <a:pt x="5596" y="4362"/>
                    <a:pt x="5132" y="4362"/>
                  </a:cubicBezTo>
                  <a:cubicBezTo>
                    <a:pt x="4941" y="4362"/>
                    <a:pt x="4715" y="4362"/>
                    <a:pt x="4489" y="4350"/>
                  </a:cubicBezTo>
                  <a:cubicBezTo>
                    <a:pt x="4644" y="3981"/>
                    <a:pt x="4799" y="3588"/>
                    <a:pt x="4953" y="3207"/>
                  </a:cubicBezTo>
                  <a:close/>
                  <a:moveTo>
                    <a:pt x="2810" y="4695"/>
                  </a:moveTo>
                  <a:lnTo>
                    <a:pt x="2810" y="4695"/>
                  </a:lnTo>
                  <a:cubicBezTo>
                    <a:pt x="3155" y="4719"/>
                    <a:pt x="3489" y="4755"/>
                    <a:pt x="3846" y="4767"/>
                  </a:cubicBezTo>
                  <a:cubicBezTo>
                    <a:pt x="3548" y="5469"/>
                    <a:pt x="3358" y="5850"/>
                    <a:pt x="3239" y="6065"/>
                  </a:cubicBezTo>
                  <a:cubicBezTo>
                    <a:pt x="3132" y="5767"/>
                    <a:pt x="2989" y="5279"/>
                    <a:pt x="2810" y="4695"/>
                  </a:cubicBezTo>
                  <a:close/>
                  <a:moveTo>
                    <a:pt x="1787" y="0"/>
                  </a:moveTo>
                  <a:cubicBezTo>
                    <a:pt x="1772" y="0"/>
                    <a:pt x="1755" y="1"/>
                    <a:pt x="1739" y="4"/>
                  </a:cubicBezTo>
                  <a:cubicBezTo>
                    <a:pt x="1393" y="100"/>
                    <a:pt x="1274" y="552"/>
                    <a:pt x="1751" y="2517"/>
                  </a:cubicBezTo>
                  <a:cubicBezTo>
                    <a:pt x="1167" y="2898"/>
                    <a:pt x="274" y="3493"/>
                    <a:pt x="84" y="3731"/>
                  </a:cubicBezTo>
                  <a:cubicBezTo>
                    <a:pt x="12" y="3814"/>
                    <a:pt x="0" y="3933"/>
                    <a:pt x="36" y="4041"/>
                  </a:cubicBezTo>
                  <a:cubicBezTo>
                    <a:pt x="96" y="4171"/>
                    <a:pt x="203" y="4445"/>
                    <a:pt x="2346" y="4660"/>
                  </a:cubicBezTo>
                  <a:cubicBezTo>
                    <a:pt x="2655" y="5719"/>
                    <a:pt x="2929" y="6529"/>
                    <a:pt x="2929" y="6541"/>
                  </a:cubicBezTo>
                  <a:cubicBezTo>
                    <a:pt x="2977" y="6672"/>
                    <a:pt x="3072" y="6719"/>
                    <a:pt x="3167" y="6719"/>
                  </a:cubicBezTo>
                  <a:cubicBezTo>
                    <a:pt x="3334" y="6719"/>
                    <a:pt x="3477" y="6719"/>
                    <a:pt x="4310" y="4814"/>
                  </a:cubicBezTo>
                  <a:cubicBezTo>
                    <a:pt x="4608" y="4826"/>
                    <a:pt x="4894" y="4826"/>
                    <a:pt x="5144" y="4826"/>
                  </a:cubicBezTo>
                  <a:cubicBezTo>
                    <a:pt x="6084" y="4826"/>
                    <a:pt x="6239" y="4743"/>
                    <a:pt x="6299" y="4707"/>
                  </a:cubicBezTo>
                  <a:cubicBezTo>
                    <a:pt x="6394" y="4660"/>
                    <a:pt x="6453" y="4588"/>
                    <a:pt x="6465" y="4481"/>
                  </a:cubicBezTo>
                  <a:cubicBezTo>
                    <a:pt x="6501" y="4291"/>
                    <a:pt x="6406" y="4005"/>
                    <a:pt x="5132" y="2802"/>
                  </a:cubicBezTo>
                  <a:cubicBezTo>
                    <a:pt x="5430" y="2040"/>
                    <a:pt x="5858" y="873"/>
                    <a:pt x="5882" y="659"/>
                  </a:cubicBezTo>
                  <a:cubicBezTo>
                    <a:pt x="5906" y="588"/>
                    <a:pt x="5870" y="516"/>
                    <a:pt x="5822" y="469"/>
                  </a:cubicBezTo>
                  <a:cubicBezTo>
                    <a:pt x="5799" y="409"/>
                    <a:pt x="5691" y="373"/>
                    <a:pt x="5632" y="373"/>
                  </a:cubicBezTo>
                  <a:cubicBezTo>
                    <a:pt x="5549" y="373"/>
                    <a:pt x="5310" y="373"/>
                    <a:pt x="3572" y="1409"/>
                  </a:cubicBezTo>
                  <a:cubicBezTo>
                    <a:pt x="2691" y="659"/>
                    <a:pt x="1941" y="52"/>
                    <a:pt x="1929" y="52"/>
                  </a:cubicBezTo>
                  <a:cubicBezTo>
                    <a:pt x="1884" y="16"/>
                    <a:pt x="1838" y="0"/>
                    <a:pt x="1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 rot="858095">
              <a:off x="8797428" y="2120304"/>
              <a:ext cx="125447" cy="126003"/>
            </a:xfrm>
            <a:custGeom>
              <a:avLst/>
              <a:gdLst/>
              <a:ahLst/>
              <a:cxnLst/>
              <a:rect l="l" t="t" r="r" b="b"/>
              <a:pathLst>
                <a:path w="3013" h="3026" extrusionOk="0">
                  <a:moveTo>
                    <a:pt x="1512" y="430"/>
                  </a:moveTo>
                  <a:cubicBezTo>
                    <a:pt x="1810" y="430"/>
                    <a:pt x="2072" y="549"/>
                    <a:pt x="2262" y="739"/>
                  </a:cubicBezTo>
                  <a:cubicBezTo>
                    <a:pt x="2477" y="953"/>
                    <a:pt x="2584" y="1215"/>
                    <a:pt x="2584" y="1501"/>
                  </a:cubicBezTo>
                  <a:cubicBezTo>
                    <a:pt x="2584" y="2096"/>
                    <a:pt x="2084" y="2573"/>
                    <a:pt x="1512" y="2573"/>
                  </a:cubicBezTo>
                  <a:cubicBezTo>
                    <a:pt x="917" y="2573"/>
                    <a:pt x="441" y="2096"/>
                    <a:pt x="441" y="1501"/>
                  </a:cubicBezTo>
                  <a:cubicBezTo>
                    <a:pt x="441" y="906"/>
                    <a:pt x="917" y="430"/>
                    <a:pt x="1512" y="430"/>
                  </a:cubicBezTo>
                  <a:close/>
                  <a:moveTo>
                    <a:pt x="1512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79" y="3025"/>
                    <a:pt x="1512" y="3025"/>
                  </a:cubicBezTo>
                  <a:cubicBezTo>
                    <a:pt x="2346" y="3025"/>
                    <a:pt x="3012" y="2335"/>
                    <a:pt x="3012" y="1513"/>
                  </a:cubicBezTo>
                  <a:cubicBezTo>
                    <a:pt x="3012" y="1120"/>
                    <a:pt x="2858" y="727"/>
                    <a:pt x="2584" y="441"/>
                  </a:cubicBezTo>
                  <a:cubicBezTo>
                    <a:pt x="2298" y="168"/>
                    <a:pt x="1905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" name="Google Shape;84;p7"/>
            <p:cNvGrpSpPr/>
            <p:nvPr/>
          </p:nvGrpSpPr>
          <p:grpSpPr>
            <a:xfrm rot="5035404">
              <a:off x="868813" y="654329"/>
              <a:ext cx="234197" cy="243377"/>
              <a:chOff x="3488225" y="2800475"/>
              <a:chExt cx="98850" cy="102725"/>
            </a:xfrm>
          </p:grpSpPr>
          <p:sp>
            <p:nvSpPr>
              <p:cNvPr id="85" name="Google Shape;85;p7"/>
              <p:cNvSpPr/>
              <p:nvPr/>
            </p:nvSpPr>
            <p:spPr>
              <a:xfrm>
                <a:off x="3535550" y="2800475"/>
                <a:ext cx="11325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109" extrusionOk="0">
                    <a:moveTo>
                      <a:pt x="239" y="0"/>
                    </a:moveTo>
                    <a:cubicBezTo>
                      <a:pt x="120" y="0"/>
                      <a:pt x="12" y="108"/>
                      <a:pt x="12" y="227"/>
                    </a:cubicBezTo>
                    <a:lnTo>
                      <a:pt x="0" y="3882"/>
                    </a:lnTo>
                    <a:cubicBezTo>
                      <a:pt x="0" y="4001"/>
                      <a:pt x="96" y="4108"/>
                      <a:pt x="215" y="4108"/>
                    </a:cubicBezTo>
                    <a:cubicBezTo>
                      <a:pt x="334" y="4108"/>
                      <a:pt x="441" y="4001"/>
                      <a:pt x="441" y="3882"/>
                    </a:cubicBezTo>
                    <a:lnTo>
                      <a:pt x="453" y="227"/>
                    </a:lnTo>
                    <a:cubicBezTo>
                      <a:pt x="453" y="108"/>
                      <a:pt x="358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3497750" y="2819400"/>
                <a:ext cx="8812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2542" extrusionOk="0">
                    <a:moveTo>
                      <a:pt x="3284" y="0"/>
                    </a:moveTo>
                    <a:cubicBezTo>
                      <a:pt x="3241" y="0"/>
                      <a:pt x="3197" y="14"/>
                      <a:pt x="3156" y="41"/>
                    </a:cubicBezTo>
                    <a:lnTo>
                      <a:pt x="131" y="2160"/>
                    </a:lnTo>
                    <a:cubicBezTo>
                      <a:pt x="36" y="2220"/>
                      <a:pt x="0" y="2351"/>
                      <a:pt x="72" y="2458"/>
                    </a:cubicBezTo>
                    <a:cubicBezTo>
                      <a:pt x="119" y="2518"/>
                      <a:pt x="179" y="2541"/>
                      <a:pt x="262" y="2541"/>
                    </a:cubicBezTo>
                    <a:cubicBezTo>
                      <a:pt x="298" y="2541"/>
                      <a:pt x="346" y="2530"/>
                      <a:pt x="381" y="2506"/>
                    </a:cubicBezTo>
                    <a:lnTo>
                      <a:pt x="3394" y="398"/>
                    </a:lnTo>
                    <a:cubicBezTo>
                      <a:pt x="3501" y="339"/>
                      <a:pt x="3525" y="208"/>
                      <a:pt x="3453" y="101"/>
                    </a:cubicBezTo>
                    <a:cubicBezTo>
                      <a:pt x="3417" y="35"/>
                      <a:pt x="3353" y="0"/>
                      <a:pt x="3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3507275" y="2814900"/>
                <a:ext cx="69975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877" extrusionOk="0">
                    <a:moveTo>
                      <a:pt x="246" y="1"/>
                    </a:moveTo>
                    <a:cubicBezTo>
                      <a:pt x="193" y="1"/>
                      <a:pt x="140" y="22"/>
                      <a:pt x="96" y="66"/>
                    </a:cubicBezTo>
                    <a:cubicBezTo>
                      <a:pt x="12" y="150"/>
                      <a:pt x="0" y="281"/>
                      <a:pt x="84" y="376"/>
                    </a:cubicBezTo>
                    <a:lnTo>
                      <a:pt x="2382" y="2793"/>
                    </a:lnTo>
                    <a:cubicBezTo>
                      <a:pt x="2417" y="2841"/>
                      <a:pt x="2477" y="2876"/>
                      <a:pt x="2536" y="2876"/>
                    </a:cubicBezTo>
                    <a:cubicBezTo>
                      <a:pt x="2584" y="2876"/>
                      <a:pt x="2644" y="2864"/>
                      <a:pt x="2691" y="2817"/>
                    </a:cubicBezTo>
                    <a:cubicBezTo>
                      <a:pt x="2775" y="2721"/>
                      <a:pt x="2798" y="2591"/>
                      <a:pt x="2703" y="2495"/>
                    </a:cubicBezTo>
                    <a:lnTo>
                      <a:pt x="417" y="78"/>
                    </a:lnTo>
                    <a:cubicBezTo>
                      <a:pt x="366" y="28"/>
                      <a:pt x="306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3488225" y="2844825"/>
                <a:ext cx="988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453" extrusionOk="0">
                    <a:moveTo>
                      <a:pt x="3739" y="0"/>
                    </a:moveTo>
                    <a:lnTo>
                      <a:pt x="203" y="24"/>
                    </a:lnTo>
                    <a:cubicBezTo>
                      <a:pt x="84" y="24"/>
                      <a:pt x="0" y="131"/>
                      <a:pt x="0" y="251"/>
                    </a:cubicBezTo>
                    <a:cubicBezTo>
                      <a:pt x="0" y="370"/>
                      <a:pt x="108" y="453"/>
                      <a:pt x="227" y="453"/>
                    </a:cubicBezTo>
                    <a:lnTo>
                      <a:pt x="3751" y="429"/>
                    </a:lnTo>
                    <a:cubicBezTo>
                      <a:pt x="3870" y="429"/>
                      <a:pt x="3953" y="322"/>
                      <a:pt x="3953" y="203"/>
                    </a:cubicBezTo>
                    <a:cubicBezTo>
                      <a:pt x="3953" y="84"/>
                      <a:pt x="3858" y="0"/>
                      <a:pt x="37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641200" y="1391700"/>
            <a:ext cx="5789700" cy="24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/>
          <p:nvPr/>
        </p:nvSpPr>
        <p:spPr>
          <a:xfrm>
            <a:off x="-960224" y="2021973"/>
            <a:ext cx="4525462" cy="3121539"/>
          </a:xfrm>
          <a:custGeom>
            <a:avLst/>
            <a:gdLst/>
            <a:ahLst/>
            <a:cxnLst/>
            <a:rect l="l" t="t" r="r" b="b"/>
            <a:pathLst>
              <a:path w="73272" h="50541" extrusionOk="0">
                <a:moveTo>
                  <a:pt x="2724" y="1"/>
                </a:moveTo>
                <a:cubicBezTo>
                  <a:pt x="1816" y="1"/>
                  <a:pt x="907" y="49"/>
                  <a:pt x="1" y="142"/>
                </a:cubicBezTo>
                <a:lnTo>
                  <a:pt x="1" y="50541"/>
                </a:lnTo>
                <a:lnTo>
                  <a:pt x="73272" y="50541"/>
                </a:lnTo>
                <a:cubicBezTo>
                  <a:pt x="72689" y="49707"/>
                  <a:pt x="71998" y="48957"/>
                  <a:pt x="71260" y="48302"/>
                </a:cubicBezTo>
                <a:cubicBezTo>
                  <a:pt x="68760" y="46159"/>
                  <a:pt x="65592" y="45004"/>
                  <a:pt x="62402" y="44195"/>
                </a:cubicBezTo>
                <a:cubicBezTo>
                  <a:pt x="58103" y="43087"/>
                  <a:pt x="53674" y="42492"/>
                  <a:pt x="49233" y="42433"/>
                </a:cubicBezTo>
                <a:cubicBezTo>
                  <a:pt x="48951" y="42430"/>
                  <a:pt x="48667" y="42428"/>
                  <a:pt x="48382" y="42428"/>
                </a:cubicBezTo>
                <a:cubicBezTo>
                  <a:pt x="47194" y="42428"/>
                  <a:pt x="45986" y="42449"/>
                  <a:pt x="44779" y="42449"/>
                </a:cubicBezTo>
                <a:cubicBezTo>
                  <a:pt x="40457" y="42449"/>
                  <a:pt x="36136" y="42183"/>
                  <a:pt x="32696" y="39742"/>
                </a:cubicBezTo>
                <a:cubicBezTo>
                  <a:pt x="28731" y="36908"/>
                  <a:pt x="27016" y="31848"/>
                  <a:pt x="26207" y="27050"/>
                </a:cubicBezTo>
                <a:cubicBezTo>
                  <a:pt x="25409" y="22240"/>
                  <a:pt x="25230" y="17227"/>
                  <a:pt x="23290" y="12738"/>
                </a:cubicBezTo>
                <a:cubicBezTo>
                  <a:pt x="20599" y="6523"/>
                  <a:pt x="14586" y="2011"/>
                  <a:pt x="7978" y="558"/>
                </a:cubicBezTo>
                <a:cubicBezTo>
                  <a:pt x="6249" y="181"/>
                  <a:pt x="4488" y="1"/>
                  <a:pt x="27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5770903" y="-191075"/>
            <a:ext cx="4614140" cy="2289170"/>
          </a:xfrm>
          <a:custGeom>
            <a:avLst/>
            <a:gdLst/>
            <a:ahLst/>
            <a:cxnLst/>
            <a:rect l="l" t="t" r="r" b="b"/>
            <a:pathLst>
              <a:path w="56222" h="38626" extrusionOk="0">
                <a:moveTo>
                  <a:pt x="0" y="1"/>
                </a:moveTo>
                <a:cubicBezTo>
                  <a:pt x="691" y="2846"/>
                  <a:pt x="2000" y="5859"/>
                  <a:pt x="3786" y="7883"/>
                </a:cubicBezTo>
                <a:cubicBezTo>
                  <a:pt x="6108" y="10502"/>
                  <a:pt x="9561" y="12097"/>
                  <a:pt x="13073" y="12157"/>
                </a:cubicBezTo>
                <a:cubicBezTo>
                  <a:pt x="13153" y="12158"/>
                  <a:pt x="13234" y="12159"/>
                  <a:pt x="13314" y="12159"/>
                </a:cubicBezTo>
                <a:cubicBezTo>
                  <a:pt x="15825" y="12159"/>
                  <a:pt x="18467" y="11503"/>
                  <a:pt x="20933" y="11503"/>
                </a:cubicBezTo>
                <a:cubicBezTo>
                  <a:pt x="22447" y="11503"/>
                  <a:pt x="23895" y="11750"/>
                  <a:pt x="25206" y="12550"/>
                </a:cubicBezTo>
                <a:cubicBezTo>
                  <a:pt x="26634" y="13419"/>
                  <a:pt x="27623" y="14836"/>
                  <a:pt x="28551" y="16253"/>
                </a:cubicBezTo>
                <a:cubicBezTo>
                  <a:pt x="31218" y="20325"/>
                  <a:pt x="33516" y="24647"/>
                  <a:pt x="36481" y="28516"/>
                </a:cubicBezTo>
                <a:cubicBezTo>
                  <a:pt x="39446" y="32386"/>
                  <a:pt x="43184" y="35838"/>
                  <a:pt x="47768" y="37470"/>
                </a:cubicBezTo>
                <a:cubicBezTo>
                  <a:pt x="50089" y="38291"/>
                  <a:pt x="52552" y="38626"/>
                  <a:pt x="55034" y="38626"/>
                </a:cubicBezTo>
                <a:cubicBezTo>
                  <a:pt x="55429" y="38626"/>
                  <a:pt x="55825" y="38617"/>
                  <a:pt x="56221" y="38601"/>
                </a:cubicBezTo>
                <a:lnTo>
                  <a:pt x="5622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"/>
          <p:cNvSpPr/>
          <p:nvPr/>
        </p:nvSpPr>
        <p:spPr>
          <a:xfrm rot="9331927">
            <a:off x="-867770" y="-199657"/>
            <a:ext cx="2864390" cy="1067542"/>
          </a:xfrm>
          <a:custGeom>
            <a:avLst/>
            <a:gdLst/>
            <a:ahLst/>
            <a:cxnLst/>
            <a:rect l="l" t="t" r="r" b="b"/>
            <a:pathLst>
              <a:path w="40446" h="15074" fill="none" extrusionOk="0">
                <a:moveTo>
                  <a:pt x="0" y="11144"/>
                </a:moveTo>
                <a:cubicBezTo>
                  <a:pt x="0" y="7977"/>
                  <a:pt x="1215" y="4822"/>
                  <a:pt x="3334" y="2477"/>
                </a:cubicBezTo>
                <a:cubicBezTo>
                  <a:pt x="3906" y="1834"/>
                  <a:pt x="4584" y="1238"/>
                  <a:pt x="5406" y="1024"/>
                </a:cubicBezTo>
                <a:cubicBezTo>
                  <a:pt x="7418" y="524"/>
                  <a:pt x="9228" y="2488"/>
                  <a:pt x="9930" y="4453"/>
                </a:cubicBezTo>
                <a:cubicBezTo>
                  <a:pt x="10835" y="7025"/>
                  <a:pt x="10716" y="9942"/>
                  <a:pt x="9621" y="12430"/>
                </a:cubicBezTo>
                <a:cubicBezTo>
                  <a:pt x="9287" y="13156"/>
                  <a:pt x="8608" y="13942"/>
                  <a:pt x="7870" y="13668"/>
                </a:cubicBezTo>
                <a:cubicBezTo>
                  <a:pt x="7370" y="13454"/>
                  <a:pt x="7192" y="12847"/>
                  <a:pt x="7120" y="12311"/>
                </a:cubicBezTo>
                <a:cubicBezTo>
                  <a:pt x="6561" y="8311"/>
                  <a:pt x="8311" y="4048"/>
                  <a:pt x="11526" y="1595"/>
                </a:cubicBezTo>
                <a:cubicBezTo>
                  <a:pt x="12716" y="679"/>
                  <a:pt x="14157" y="0"/>
                  <a:pt x="15645" y="167"/>
                </a:cubicBezTo>
                <a:cubicBezTo>
                  <a:pt x="17264" y="321"/>
                  <a:pt x="18645" y="1512"/>
                  <a:pt x="19407" y="2965"/>
                </a:cubicBezTo>
                <a:cubicBezTo>
                  <a:pt x="20169" y="4405"/>
                  <a:pt x="20360" y="6072"/>
                  <a:pt x="20360" y="7703"/>
                </a:cubicBezTo>
                <a:cubicBezTo>
                  <a:pt x="20348" y="9632"/>
                  <a:pt x="20038" y="11656"/>
                  <a:pt x="18860" y="13180"/>
                </a:cubicBezTo>
                <a:cubicBezTo>
                  <a:pt x="18729" y="13359"/>
                  <a:pt x="18574" y="13526"/>
                  <a:pt x="18384" y="13621"/>
                </a:cubicBezTo>
                <a:cubicBezTo>
                  <a:pt x="17633" y="13930"/>
                  <a:pt x="17062" y="12918"/>
                  <a:pt x="16955" y="12109"/>
                </a:cubicBezTo>
                <a:cubicBezTo>
                  <a:pt x="16514" y="9001"/>
                  <a:pt x="17324" y="5739"/>
                  <a:pt x="19157" y="3179"/>
                </a:cubicBezTo>
                <a:cubicBezTo>
                  <a:pt x="20360" y="1488"/>
                  <a:pt x="22253" y="12"/>
                  <a:pt x="24337" y="179"/>
                </a:cubicBezTo>
                <a:cubicBezTo>
                  <a:pt x="26373" y="345"/>
                  <a:pt x="27980" y="2048"/>
                  <a:pt x="28861" y="3893"/>
                </a:cubicBezTo>
                <a:cubicBezTo>
                  <a:pt x="30314" y="6965"/>
                  <a:pt x="30290" y="10680"/>
                  <a:pt x="28766" y="13716"/>
                </a:cubicBezTo>
                <a:cubicBezTo>
                  <a:pt x="28444" y="14359"/>
                  <a:pt x="27873" y="15073"/>
                  <a:pt x="27158" y="14942"/>
                </a:cubicBezTo>
                <a:cubicBezTo>
                  <a:pt x="26754" y="14871"/>
                  <a:pt x="26456" y="14538"/>
                  <a:pt x="26254" y="14192"/>
                </a:cubicBezTo>
                <a:cubicBezTo>
                  <a:pt x="25063" y="12323"/>
                  <a:pt x="25706" y="9751"/>
                  <a:pt x="27051" y="7989"/>
                </a:cubicBezTo>
                <a:cubicBezTo>
                  <a:pt x="29111" y="5322"/>
                  <a:pt x="33064" y="4001"/>
                  <a:pt x="36005" y="5655"/>
                </a:cubicBezTo>
                <a:cubicBezTo>
                  <a:pt x="38779" y="7227"/>
                  <a:pt x="39755" y="10716"/>
                  <a:pt x="40446" y="13835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"/>
          <p:cNvSpPr/>
          <p:nvPr/>
        </p:nvSpPr>
        <p:spPr>
          <a:xfrm rot="-6165528">
            <a:off x="7583841" y="2868672"/>
            <a:ext cx="2331752" cy="2566560"/>
          </a:xfrm>
          <a:custGeom>
            <a:avLst/>
            <a:gdLst/>
            <a:ahLst/>
            <a:cxnLst/>
            <a:rect l="l" t="t" r="r" b="b"/>
            <a:pathLst>
              <a:path w="29553" h="32529" fill="none" extrusionOk="0">
                <a:moveTo>
                  <a:pt x="1" y="2120"/>
                </a:moveTo>
                <a:cubicBezTo>
                  <a:pt x="1394" y="382"/>
                  <a:pt x="4073" y="1"/>
                  <a:pt x="6097" y="941"/>
                </a:cubicBezTo>
                <a:cubicBezTo>
                  <a:pt x="8121" y="1882"/>
                  <a:pt x="9490" y="3894"/>
                  <a:pt x="10121" y="6014"/>
                </a:cubicBezTo>
                <a:cubicBezTo>
                  <a:pt x="11074" y="9216"/>
                  <a:pt x="10466" y="12848"/>
                  <a:pt x="8538" y="15574"/>
                </a:cubicBezTo>
                <a:cubicBezTo>
                  <a:pt x="8180" y="16074"/>
                  <a:pt x="7502" y="16598"/>
                  <a:pt x="7002" y="16241"/>
                </a:cubicBezTo>
                <a:cubicBezTo>
                  <a:pt x="6728" y="16050"/>
                  <a:pt x="6644" y="15681"/>
                  <a:pt x="6668" y="15348"/>
                </a:cubicBezTo>
                <a:cubicBezTo>
                  <a:pt x="6823" y="13693"/>
                  <a:pt x="9049" y="13002"/>
                  <a:pt x="10585" y="13657"/>
                </a:cubicBezTo>
                <a:cubicBezTo>
                  <a:pt x="13002" y="14669"/>
                  <a:pt x="14026" y="17563"/>
                  <a:pt x="14193" y="20170"/>
                </a:cubicBezTo>
                <a:cubicBezTo>
                  <a:pt x="14324" y="22301"/>
                  <a:pt x="13919" y="24706"/>
                  <a:pt x="12181" y="25956"/>
                </a:cubicBezTo>
                <a:cubicBezTo>
                  <a:pt x="11883" y="26171"/>
                  <a:pt x="11538" y="26349"/>
                  <a:pt x="11181" y="26314"/>
                </a:cubicBezTo>
                <a:cubicBezTo>
                  <a:pt x="10526" y="26254"/>
                  <a:pt x="10097" y="25540"/>
                  <a:pt x="10157" y="24885"/>
                </a:cubicBezTo>
                <a:cubicBezTo>
                  <a:pt x="10216" y="24230"/>
                  <a:pt x="10633" y="23682"/>
                  <a:pt x="11074" y="23206"/>
                </a:cubicBezTo>
                <a:cubicBezTo>
                  <a:pt x="14050" y="20122"/>
                  <a:pt x="19253" y="19849"/>
                  <a:pt x="22956" y="21992"/>
                </a:cubicBezTo>
                <a:cubicBezTo>
                  <a:pt x="26659" y="24135"/>
                  <a:pt x="28921" y="28278"/>
                  <a:pt x="29552" y="3252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8"/>
          <p:cNvSpPr/>
          <p:nvPr/>
        </p:nvSpPr>
        <p:spPr>
          <a:xfrm flipH="1">
            <a:off x="272563" y="2021975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97" name="Google Shape;97;p8"/>
          <p:cNvSpPr/>
          <p:nvPr/>
        </p:nvSpPr>
        <p:spPr>
          <a:xfrm flipH="1">
            <a:off x="7410113" y="4608575"/>
            <a:ext cx="125446" cy="126003"/>
          </a:xfrm>
          <a:custGeom>
            <a:avLst/>
            <a:gdLst/>
            <a:ahLst/>
            <a:cxnLst/>
            <a:rect l="l" t="t" r="r" b="b"/>
            <a:pathLst>
              <a:path w="3013" h="3026" extrusionOk="0">
                <a:moveTo>
                  <a:pt x="1512" y="430"/>
                </a:moveTo>
                <a:cubicBezTo>
                  <a:pt x="1810" y="430"/>
                  <a:pt x="2072" y="549"/>
                  <a:pt x="2262" y="739"/>
                </a:cubicBezTo>
                <a:cubicBezTo>
                  <a:pt x="2477" y="953"/>
                  <a:pt x="2584" y="1215"/>
                  <a:pt x="2584" y="1501"/>
                </a:cubicBezTo>
                <a:cubicBezTo>
                  <a:pt x="2584" y="2096"/>
                  <a:pt x="2084" y="2573"/>
                  <a:pt x="1512" y="2573"/>
                </a:cubicBezTo>
                <a:cubicBezTo>
                  <a:pt x="917" y="2573"/>
                  <a:pt x="441" y="2096"/>
                  <a:pt x="441" y="1501"/>
                </a:cubicBezTo>
                <a:cubicBezTo>
                  <a:pt x="441" y="906"/>
                  <a:pt x="917" y="430"/>
                  <a:pt x="1512" y="430"/>
                </a:cubicBezTo>
                <a:close/>
                <a:moveTo>
                  <a:pt x="1512" y="1"/>
                </a:moveTo>
                <a:cubicBezTo>
                  <a:pt x="691" y="1"/>
                  <a:pt x="0" y="668"/>
                  <a:pt x="0" y="1501"/>
                </a:cubicBezTo>
                <a:cubicBezTo>
                  <a:pt x="0" y="2335"/>
                  <a:pt x="679" y="3025"/>
                  <a:pt x="1512" y="3025"/>
                </a:cubicBezTo>
                <a:cubicBezTo>
                  <a:pt x="2346" y="3025"/>
                  <a:pt x="3012" y="2335"/>
                  <a:pt x="3012" y="1513"/>
                </a:cubicBezTo>
                <a:cubicBezTo>
                  <a:pt x="3012" y="1120"/>
                  <a:pt x="2858" y="727"/>
                  <a:pt x="2584" y="441"/>
                </a:cubicBezTo>
                <a:cubicBezTo>
                  <a:pt x="2298" y="168"/>
                  <a:pt x="1905" y="1"/>
                  <a:pt x="1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 txBox="1">
            <a:spLocks noGrp="1"/>
          </p:cNvSpPr>
          <p:nvPr>
            <p:ph type="title"/>
          </p:nvPr>
        </p:nvSpPr>
        <p:spPr>
          <a:xfrm>
            <a:off x="713225" y="1562475"/>
            <a:ext cx="4369800" cy="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subTitle" idx="1"/>
          </p:nvPr>
        </p:nvSpPr>
        <p:spPr>
          <a:xfrm>
            <a:off x="713225" y="2270725"/>
            <a:ext cx="3961500" cy="14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9"/>
          <p:cNvSpPr/>
          <p:nvPr/>
        </p:nvSpPr>
        <p:spPr>
          <a:xfrm flipH="1">
            <a:off x="5275611" y="2312224"/>
            <a:ext cx="4225413" cy="2914573"/>
          </a:xfrm>
          <a:custGeom>
            <a:avLst/>
            <a:gdLst/>
            <a:ahLst/>
            <a:cxnLst/>
            <a:rect l="l" t="t" r="r" b="b"/>
            <a:pathLst>
              <a:path w="73272" h="50541" extrusionOk="0">
                <a:moveTo>
                  <a:pt x="2724" y="1"/>
                </a:moveTo>
                <a:cubicBezTo>
                  <a:pt x="1816" y="1"/>
                  <a:pt x="907" y="49"/>
                  <a:pt x="1" y="142"/>
                </a:cubicBezTo>
                <a:lnTo>
                  <a:pt x="1" y="50541"/>
                </a:lnTo>
                <a:lnTo>
                  <a:pt x="73272" y="50541"/>
                </a:lnTo>
                <a:cubicBezTo>
                  <a:pt x="72689" y="49707"/>
                  <a:pt x="71998" y="48957"/>
                  <a:pt x="71260" y="48302"/>
                </a:cubicBezTo>
                <a:cubicBezTo>
                  <a:pt x="68760" y="46159"/>
                  <a:pt x="65592" y="45004"/>
                  <a:pt x="62402" y="44195"/>
                </a:cubicBezTo>
                <a:cubicBezTo>
                  <a:pt x="58103" y="43087"/>
                  <a:pt x="53674" y="42492"/>
                  <a:pt x="49233" y="42433"/>
                </a:cubicBezTo>
                <a:cubicBezTo>
                  <a:pt x="48951" y="42430"/>
                  <a:pt x="48667" y="42428"/>
                  <a:pt x="48382" y="42428"/>
                </a:cubicBezTo>
                <a:cubicBezTo>
                  <a:pt x="47194" y="42428"/>
                  <a:pt x="45986" y="42449"/>
                  <a:pt x="44779" y="42449"/>
                </a:cubicBezTo>
                <a:cubicBezTo>
                  <a:pt x="40457" y="42449"/>
                  <a:pt x="36136" y="42183"/>
                  <a:pt x="32696" y="39742"/>
                </a:cubicBezTo>
                <a:cubicBezTo>
                  <a:pt x="28731" y="36908"/>
                  <a:pt x="27016" y="31848"/>
                  <a:pt x="26207" y="27050"/>
                </a:cubicBezTo>
                <a:cubicBezTo>
                  <a:pt x="25409" y="22240"/>
                  <a:pt x="25230" y="17227"/>
                  <a:pt x="23290" y="12738"/>
                </a:cubicBezTo>
                <a:cubicBezTo>
                  <a:pt x="20599" y="6523"/>
                  <a:pt x="14586" y="2011"/>
                  <a:pt x="7978" y="558"/>
                </a:cubicBezTo>
                <a:cubicBezTo>
                  <a:pt x="6249" y="181"/>
                  <a:pt x="4488" y="1"/>
                  <a:pt x="272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9"/>
          <p:cNvSpPr/>
          <p:nvPr/>
        </p:nvSpPr>
        <p:spPr>
          <a:xfrm flipH="1">
            <a:off x="-691179" y="-53675"/>
            <a:ext cx="3331997" cy="2289170"/>
          </a:xfrm>
          <a:custGeom>
            <a:avLst/>
            <a:gdLst/>
            <a:ahLst/>
            <a:cxnLst/>
            <a:rect l="l" t="t" r="r" b="b"/>
            <a:pathLst>
              <a:path w="56222" h="38626" extrusionOk="0">
                <a:moveTo>
                  <a:pt x="0" y="1"/>
                </a:moveTo>
                <a:cubicBezTo>
                  <a:pt x="691" y="2846"/>
                  <a:pt x="2000" y="5859"/>
                  <a:pt x="3786" y="7883"/>
                </a:cubicBezTo>
                <a:cubicBezTo>
                  <a:pt x="6108" y="10502"/>
                  <a:pt x="9561" y="12097"/>
                  <a:pt x="13073" y="12157"/>
                </a:cubicBezTo>
                <a:cubicBezTo>
                  <a:pt x="13153" y="12158"/>
                  <a:pt x="13234" y="12159"/>
                  <a:pt x="13314" y="12159"/>
                </a:cubicBezTo>
                <a:cubicBezTo>
                  <a:pt x="15825" y="12159"/>
                  <a:pt x="18467" y="11503"/>
                  <a:pt x="20933" y="11503"/>
                </a:cubicBezTo>
                <a:cubicBezTo>
                  <a:pt x="22447" y="11503"/>
                  <a:pt x="23895" y="11750"/>
                  <a:pt x="25206" y="12550"/>
                </a:cubicBezTo>
                <a:cubicBezTo>
                  <a:pt x="26634" y="13419"/>
                  <a:pt x="27623" y="14836"/>
                  <a:pt x="28551" y="16253"/>
                </a:cubicBezTo>
                <a:cubicBezTo>
                  <a:pt x="31218" y="20325"/>
                  <a:pt x="33516" y="24647"/>
                  <a:pt x="36481" y="28516"/>
                </a:cubicBezTo>
                <a:cubicBezTo>
                  <a:pt x="39446" y="32386"/>
                  <a:pt x="43184" y="35838"/>
                  <a:pt x="47768" y="37470"/>
                </a:cubicBezTo>
                <a:cubicBezTo>
                  <a:pt x="50089" y="38291"/>
                  <a:pt x="52552" y="38626"/>
                  <a:pt x="55034" y="38626"/>
                </a:cubicBezTo>
                <a:cubicBezTo>
                  <a:pt x="55429" y="38626"/>
                  <a:pt x="55825" y="38617"/>
                  <a:pt x="56221" y="38601"/>
                </a:cubicBezTo>
                <a:lnTo>
                  <a:pt x="5622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9"/>
          <p:cNvSpPr/>
          <p:nvPr/>
        </p:nvSpPr>
        <p:spPr>
          <a:xfrm rot="6880749">
            <a:off x="126191" y="2832676"/>
            <a:ext cx="1048012" cy="3682743"/>
          </a:xfrm>
          <a:custGeom>
            <a:avLst/>
            <a:gdLst/>
            <a:ahLst/>
            <a:cxnLst/>
            <a:rect l="l" t="t" r="r" b="b"/>
            <a:pathLst>
              <a:path w="10978" h="38577" fill="none" extrusionOk="0">
                <a:moveTo>
                  <a:pt x="10132" y="0"/>
                </a:moveTo>
                <a:cubicBezTo>
                  <a:pt x="7501" y="191"/>
                  <a:pt x="5203" y="2036"/>
                  <a:pt x="3834" y="4286"/>
                </a:cubicBezTo>
                <a:cubicBezTo>
                  <a:pt x="3096" y="5501"/>
                  <a:pt x="2560" y="6965"/>
                  <a:pt x="2858" y="8358"/>
                </a:cubicBezTo>
                <a:cubicBezTo>
                  <a:pt x="3381" y="10847"/>
                  <a:pt x="6322" y="12133"/>
                  <a:pt x="8858" y="11954"/>
                </a:cubicBezTo>
                <a:cubicBezTo>
                  <a:pt x="9513" y="11918"/>
                  <a:pt x="10323" y="11621"/>
                  <a:pt x="10358" y="10966"/>
                </a:cubicBezTo>
                <a:cubicBezTo>
                  <a:pt x="10358" y="10728"/>
                  <a:pt x="10251" y="10490"/>
                  <a:pt x="10108" y="10299"/>
                </a:cubicBezTo>
                <a:cubicBezTo>
                  <a:pt x="9108" y="8835"/>
                  <a:pt x="7013" y="8525"/>
                  <a:pt x="5322" y="9049"/>
                </a:cubicBezTo>
                <a:cubicBezTo>
                  <a:pt x="3751" y="9537"/>
                  <a:pt x="2346" y="10668"/>
                  <a:pt x="1679" y="12180"/>
                </a:cubicBezTo>
                <a:cubicBezTo>
                  <a:pt x="1012" y="13704"/>
                  <a:pt x="1155" y="15574"/>
                  <a:pt x="2155" y="16883"/>
                </a:cubicBezTo>
                <a:cubicBezTo>
                  <a:pt x="3036" y="18050"/>
                  <a:pt x="4453" y="18693"/>
                  <a:pt x="5834" y="19110"/>
                </a:cubicBezTo>
                <a:cubicBezTo>
                  <a:pt x="7346" y="19562"/>
                  <a:pt x="9168" y="19765"/>
                  <a:pt x="10406" y="18764"/>
                </a:cubicBezTo>
                <a:cubicBezTo>
                  <a:pt x="10609" y="18586"/>
                  <a:pt x="10823" y="18360"/>
                  <a:pt x="10859" y="18098"/>
                </a:cubicBezTo>
                <a:cubicBezTo>
                  <a:pt x="10978" y="17383"/>
                  <a:pt x="10108" y="16931"/>
                  <a:pt x="9394" y="16824"/>
                </a:cubicBezTo>
                <a:cubicBezTo>
                  <a:pt x="7822" y="16586"/>
                  <a:pt x="6179" y="16705"/>
                  <a:pt x="4751" y="17359"/>
                </a:cubicBezTo>
                <a:cubicBezTo>
                  <a:pt x="3322" y="18038"/>
                  <a:pt x="2107" y="19288"/>
                  <a:pt x="1691" y="20800"/>
                </a:cubicBezTo>
                <a:cubicBezTo>
                  <a:pt x="1191" y="22682"/>
                  <a:pt x="2012" y="24837"/>
                  <a:pt x="3620" y="25908"/>
                </a:cubicBezTo>
                <a:cubicBezTo>
                  <a:pt x="5239" y="26980"/>
                  <a:pt x="7549" y="26908"/>
                  <a:pt x="9073" y="25694"/>
                </a:cubicBezTo>
                <a:cubicBezTo>
                  <a:pt x="9251" y="25551"/>
                  <a:pt x="9454" y="25384"/>
                  <a:pt x="9525" y="25158"/>
                </a:cubicBezTo>
                <a:cubicBezTo>
                  <a:pt x="9823" y="24360"/>
                  <a:pt x="8715" y="23777"/>
                  <a:pt x="7858" y="23753"/>
                </a:cubicBezTo>
                <a:cubicBezTo>
                  <a:pt x="5120" y="23670"/>
                  <a:pt x="2405" y="25313"/>
                  <a:pt x="1203" y="27777"/>
                </a:cubicBezTo>
                <a:cubicBezTo>
                  <a:pt x="0" y="30242"/>
                  <a:pt x="381" y="33397"/>
                  <a:pt x="2131" y="35505"/>
                </a:cubicBezTo>
                <a:cubicBezTo>
                  <a:pt x="3870" y="37624"/>
                  <a:pt x="6894" y="38576"/>
                  <a:pt x="9537" y="37862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"/>
          <p:cNvSpPr/>
          <p:nvPr/>
        </p:nvSpPr>
        <p:spPr>
          <a:xfrm rot="10136049">
            <a:off x="7483104" y="-214964"/>
            <a:ext cx="1846898" cy="2032882"/>
          </a:xfrm>
          <a:custGeom>
            <a:avLst/>
            <a:gdLst/>
            <a:ahLst/>
            <a:cxnLst/>
            <a:rect l="l" t="t" r="r" b="b"/>
            <a:pathLst>
              <a:path w="29553" h="32529" fill="none" extrusionOk="0">
                <a:moveTo>
                  <a:pt x="1" y="2120"/>
                </a:moveTo>
                <a:cubicBezTo>
                  <a:pt x="1394" y="382"/>
                  <a:pt x="4073" y="1"/>
                  <a:pt x="6097" y="941"/>
                </a:cubicBezTo>
                <a:cubicBezTo>
                  <a:pt x="8121" y="1882"/>
                  <a:pt x="9490" y="3894"/>
                  <a:pt x="10121" y="6014"/>
                </a:cubicBezTo>
                <a:cubicBezTo>
                  <a:pt x="11074" y="9216"/>
                  <a:pt x="10466" y="12848"/>
                  <a:pt x="8538" y="15574"/>
                </a:cubicBezTo>
                <a:cubicBezTo>
                  <a:pt x="8180" y="16074"/>
                  <a:pt x="7502" y="16598"/>
                  <a:pt x="7002" y="16241"/>
                </a:cubicBezTo>
                <a:cubicBezTo>
                  <a:pt x="6728" y="16050"/>
                  <a:pt x="6644" y="15681"/>
                  <a:pt x="6668" y="15348"/>
                </a:cubicBezTo>
                <a:cubicBezTo>
                  <a:pt x="6823" y="13693"/>
                  <a:pt x="9049" y="13002"/>
                  <a:pt x="10585" y="13657"/>
                </a:cubicBezTo>
                <a:cubicBezTo>
                  <a:pt x="13002" y="14669"/>
                  <a:pt x="14026" y="17563"/>
                  <a:pt x="14193" y="20170"/>
                </a:cubicBezTo>
                <a:cubicBezTo>
                  <a:pt x="14324" y="22301"/>
                  <a:pt x="13919" y="24706"/>
                  <a:pt x="12181" y="25956"/>
                </a:cubicBezTo>
                <a:cubicBezTo>
                  <a:pt x="11883" y="26171"/>
                  <a:pt x="11538" y="26349"/>
                  <a:pt x="11181" y="26314"/>
                </a:cubicBezTo>
                <a:cubicBezTo>
                  <a:pt x="10526" y="26254"/>
                  <a:pt x="10097" y="25540"/>
                  <a:pt x="10157" y="24885"/>
                </a:cubicBezTo>
                <a:cubicBezTo>
                  <a:pt x="10216" y="24230"/>
                  <a:pt x="10633" y="23682"/>
                  <a:pt x="11074" y="23206"/>
                </a:cubicBezTo>
                <a:cubicBezTo>
                  <a:pt x="14050" y="20122"/>
                  <a:pt x="19253" y="19849"/>
                  <a:pt x="22956" y="21992"/>
                </a:cubicBezTo>
                <a:cubicBezTo>
                  <a:pt x="26659" y="24135"/>
                  <a:pt x="28921" y="28278"/>
                  <a:pt x="29552" y="3252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06;p9"/>
          <p:cNvGrpSpPr/>
          <p:nvPr/>
        </p:nvGrpSpPr>
        <p:grpSpPr>
          <a:xfrm>
            <a:off x="2498924" y="460745"/>
            <a:ext cx="5906310" cy="666451"/>
            <a:chOff x="2498924" y="460745"/>
            <a:chExt cx="5906310" cy="666451"/>
          </a:xfrm>
        </p:grpSpPr>
        <p:grpSp>
          <p:nvGrpSpPr>
            <p:cNvPr id="107" name="Google Shape;107;p9"/>
            <p:cNvGrpSpPr/>
            <p:nvPr/>
          </p:nvGrpSpPr>
          <p:grpSpPr>
            <a:xfrm rot="-1888484">
              <a:off x="2545231" y="503980"/>
              <a:ext cx="234193" cy="243374"/>
              <a:chOff x="3488225" y="2800475"/>
              <a:chExt cx="98850" cy="102725"/>
            </a:xfrm>
          </p:grpSpPr>
          <p:sp>
            <p:nvSpPr>
              <p:cNvPr id="108" name="Google Shape;108;p9"/>
              <p:cNvSpPr/>
              <p:nvPr/>
            </p:nvSpPr>
            <p:spPr>
              <a:xfrm>
                <a:off x="3535550" y="2800475"/>
                <a:ext cx="11325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109" extrusionOk="0">
                    <a:moveTo>
                      <a:pt x="239" y="0"/>
                    </a:moveTo>
                    <a:cubicBezTo>
                      <a:pt x="120" y="0"/>
                      <a:pt x="12" y="108"/>
                      <a:pt x="12" y="227"/>
                    </a:cubicBezTo>
                    <a:lnTo>
                      <a:pt x="0" y="3882"/>
                    </a:lnTo>
                    <a:cubicBezTo>
                      <a:pt x="0" y="4001"/>
                      <a:pt x="96" y="4108"/>
                      <a:pt x="215" y="4108"/>
                    </a:cubicBezTo>
                    <a:cubicBezTo>
                      <a:pt x="334" y="4108"/>
                      <a:pt x="441" y="4001"/>
                      <a:pt x="441" y="3882"/>
                    </a:cubicBezTo>
                    <a:lnTo>
                      <a:pt x="453" y="227"/>
                    </a:lnTo>
                    <a:cubicBezTo>
                      <a:pt x="453" y="108"/>
                      <a:pt x="358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3497750" y="2819400"/>
                <a:ext cx="8812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2542" extrusionOk="0">
                    <a:moveTo>
                      <a:pt x="3284" y="0"/>
                    </a:moveTo>
                    <a:cubicBezTo>
                      <a:pt x="3241" y="0"/>
                      <a:pt x="3197" y="14"/>
                      <a:pt x="3156" y="41"/>
                    </a:cubicBezTo>
                    <a:lnTo>
                      <a:pt x="131" y="2160"/>
                    </a:lnTo>
                    <a:cubicBezTo>
                      <a:pt x="36" y="2220"/>
                      <a:pt x="0" y="2351"/>
                      <a:pt x="72" y="2458"/>
                    </a:cubicBezTo>
                    <a:cubicBezTo>
                      <a:pt x="119" y="2518"/>
                      <a:pt x="179" y="2541"/>
                      <a:pt x="262" y="2541"/>
                    </a:cubicBezTo>
                    <a:cubicBezTo>
                      <a:pt x="298" y="2541"/>
                      <a:pt x="346" y="2530"/>
                      <a:pt x="381" y="2506"/>
                    </a:cubicBezTo>
                    <a:lnTo>
                      <a:pt x="3394" y="398"/>
                    </a:lnTo>
                    <a:cubicBezTo>
                      <a:pt x="3501" y="339"/>
                      <a:pt x="3525" y="208"/>
                      <a:pt x="3453" y="101"/>
                    </a:cubicBezTo>
                    <a:cubicBezTo>
                      <a:pt x="3417" y="35"/>
                      <a:pt x="3353" y="0"/>
                      <a:pt x="3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3507275" y="2814900"/>
                <a:ext cx="69975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877" extrusionOk="0">
                    <a:moveTo>
                      <a:pt x="246" y="1"/>
                    </a:moveTo>
                    <a:cubicBezTo>
                      <a:pt x="193" y="1"/>
                      <a:pt x="140" y="22"/>
                      <a:pt x="96" y="66"/>
                    </a:cubicBezTo>
                    <a:cubicBezTo>
                      <a:pt x="12" y="150"/>
                      <a:pt x="0" y="281"/>
                      <a:pt x="84" y="376"/>
                    </a:cubicBezTo>
                    <a:lnTo>
                      <a:pt x="2382" y="2793"/>
                    </a:lnTo>
                    <a:cubicBezTo>
                      <a:pt x="2417" y="2841"/>
                      <a:pt x="2477" y="2876"/>
                      <a:pt x="2536" y="2876"/>
                    </a:cubicBezTo>
                    <a:cubicBezTo>
                      <a:pt x="2584" y="2876"/>
                      <a:pt x="2644" y="2864"/>
                      <a:pt x="2691" y="2817"/>
                    </a:cubicBezTo>
                    <a:cubicBezTo>
                      <a:pt x="2775" y="2721"/>
                      <a:pt x="2798" y="2591"/>
                      <a:pt x="2703" y="2495"/>
                    </a:cubicBezTo>
                    <a:lnTo>
                      <a:pt x="417" y="78"/>
                    </a:lnTo>
                    <a:cubicBezTo>
                      <a:pt x="366" y="28"/>
                      <a:pt x="306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3488225" y="2844825"/>
                <a:ext cx="988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453" extrusionOk="0">
                    <a:moveTo>
                      <a:pt x="3739" y="0"/>
                    </a:moveTo>
                    <a:lnTo>
                      <a:pt x="203" y="24"/>
                    </a:lnTo>
                    <a:cubicBezTo>
                      <a:pt x="84" y="24"/>
                      <a:pt x="0" y="131"/>
                      <a:pt x="0" y="251"/>
                    </a:cubicBezTo>
                    <a:cubicBezTo>
                      <a:pt x="0" y="370"/>
                      <a:pt x="108" y="453"/>
                      <a:pt x="227" y="453"/>
                    </a:cubicBezTo>
                    <a:lnTo>
                      <a:pt x="3751" y="429"/>
                    </a:lnTo>
                    <a:cubicBezTo>
                      <a:pt x="3870" y="429"/>
                      <a:pt x="3953" y="322"/>
                      <a:pt x="3953" y="203"/>
                    </a:cubicBezTo>
                    <a:cubicBezTo>
                      <a:pt x="3953" y="84"/>
                      <a:pt x="3858" y="0"/>
                      <a:pt x="37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9"/>
            <p:cNvGrpSpPr/>
            <p:nvPr/>
          </p:nvGrpSpPr>
          <p:grpSpPr>
            <a:xfrm rot="2349932">
              <a:off x="8120493" y="837205"/>
              <a:ext cx="234196" cy="243376"/>
              <a:chOff x="3488225" y="2800475"/>
              <a:chExt cx="98850" cy="102725"/>
            </a:xfrm>
          </p:grpSpPr>
          <p:sp>
            <p:nvSpPr>
              <p:cNvPr id="113" name="Google Shape;113;p9"/>
              <p:cNvSpPr/>
              <p:nvPr/>
            </p:nvSpPr>
            <p:spPr>
              <a:xfrm>
                <a:off x="3535550" y="2800475"/>
                <a:ext cx="11325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109" extrusionOk="0">
                    <a:moveTo>
                      <a:pt x="239" y="0"/>
                    </a:moveTo>
                    <a:cubicBezTo>
                      <a:pt x="120" y="0"/>
                      <a:pt x="12" y="108"/>
                      <a:pt x="12" y="227"/>
                    </a:cubicBezTo>
                    <a:lnTo>
                      <a:pt x="0" y="3882"/>
                    </a:lnTo>
                    <a:cubicBezTo>
                      <a:pt x="0" y="4001"/>
                      <a:pt x="96" y="4108"/>
                      <a:pt x="215" y="4108"/>
                    </a:cubicBezTo>
                    <a:cubicBezTo>
                      <a:pt x="334" y="4108"/>
                      <a:pt x="441" y="4001"/>
                      <a:pt x="441" y="3882"/>
                    </a:cubicBezTo>
                    <a:lnTo>
                      <a:pt x="453" y="227"/>
                    </a:lnTo>
                    <a:cubicBezTo>
                      <a:pt x="453" y="108"/>
                      <a:pt x="358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9"/>
              <p:cNvSpPr/>
              <p:nvPr/>
            </p:nvSpPr>
            <p:spPr>
              <a:xfrm>
                <a:off x="3497750" y="2819400"/>
                <a:ext cx="8812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2542" extrusionOk="0">
                    <a:moveTo>
                      <a:pt x="3284" y="0"/>
                    </a:moveTo>
                    <a:cubicBezTo>
                      <a:pt x="3241" y="0"/>
                      <a:pt x="3197" y="14"/>
                      <a:pt x="3156" y="41"/>
                    </a:cubicBezTo>
                    <a:lnTo>
                      <a:pt x="131" y="2160"/>
                    </a:lnTo>
                    <a:cubicBezTo>
                      <a:pt x="36" y="2220"/>
                      <a:pt x="0" y="2351"/>
                      <a:pt x="72" y="2458"/>
                    </a:cubicBezTo>
                    <a:cubicBezTo>
                      <a:pt x="119" y="2518"/>
                      <a:pt x="179" y="2541"/>
                      <a:pt x="262" y="2541"/>
                    </a:cubicBezTo>
                    <a:cubicBezTo>
                      <a:pt x="298" y="2541"/>
                      <a:pt x="346" y="2530"/>
                      <a:pt x="381" y="2506"/>
                    </a:cubicBezTo>
                    <a:lnTo>
                      <a:pt x="3394" y="398"/>
                    </a:lnTo>
                    <a:cubicBezTo>
                      <a:pt x="3501" y="339"/>
                      <a:pt x="3525" y="208"/>
                      <a:pt x="3453" y="101"/>
                    </a:cubicBezTo>
                    <a:cubicBezTo>
                      <a:pt x="3417" y="35"/>
                      <a:pt x="3353" y="0"/>
                      <a:pt x="3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3507275" y="2814900"/>
                <a:ext cx="69975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877" extrusionOk="0">
                    <a:moveTo>
                      <a:pt x="246" y="1"/>
                    </a:moveTo>
                    <a:cubicBezTo>
                      <a:pt x="193" y="1"/>
                      <a:pt x="140" y="22"/>
                      <a:pt x="96" y="66"/>
                    </a:cubicBezTo>
                    <a:cubicBezTo>
                      <a:pt x="12" y="150"/>
                      <a:pt x="0" y="281"/>
                      <a:pt x="84" y="376"/>
                    </a:cubicBezTo>
                    <a:lnTo>
                      <a:pt x="2382" y="2793"/>
                    </a:lnTo>
                    <a:cubicBezTo>
                      <a:pt x="2417" y="2841"/>
                      <a:pt x="2477" y="2876"/>
                      <a:pt x="2536" y="2876"/>
                    </a:cubicBezTo>
                    <a:cubicBezTo>
                      <a:pt x="2584" y="2876"/>
                      <a:pt x="2644" y="2864"/>
                      <a:pt x="2691" y="2817"/>
                    </a:cubicBezTo>
                    <a:cubicBezTo>
                      <a:pt x="2775" y="2721"/>
                      <a:pt x="2798" y="2591"/>
                      <a:pt x="2703" y="2495"/>
                    </a:cubicBezTo>
                    <a:lnTo>
                      <a:pt x="417" y="78"/>
                    </a:lnTo>
                    <a:cubicBezTo>
                      <a:pt x="366" y="28"/>
                      <a:pt x="306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3488225" y="2844825"/>
                <a:ext cx="988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453" extrusionOk="0">
                    <a:moveTo>
                      <a:pt x="3739" y="0"/>
                    </a:moveTo>
                    <a:lnTo>
                      <a:pt x="203" y="24"/>
                    </a:lnTo>
                    <a:cubicBezTo>
                      <a:pt x="84" y="24"/>
                      <a:pt x="0" y="131"/>
                      <a:pt x="0" y="251"/>
                    </a:cubicBezTo>
                    <a:cubicBezTo>
                      <a:pt x="0" y="370"/>
                      <a:pt x="108" y="453"/>
                      <a:pt x="227" y="453"/>
                    </a:cubicBezTo>
                    <a:lnTo>
                      <a:pt x="3751" y="429"/>
                    </a:lnTo>
                    <a:cubicBezTo>
                      <a:pt x="3870" y="429"/>
                      <a:pt x="3953" y="322"/>
                      <a:pt x="3953" y="203"/>
                    </a:cubicBezTo>
                    <a:cubicBezTo>
                      <a:pt x="3953" y="84"/>
                      <a:pt x="3858" y="0"/>
                      <a:pt x="37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0"/>
          <p:cNvPicPr preferRelativeResize="0"/>
          <p:nvPr/>
        </p:nvPicPr>
        <p:blipFill>
          <a:blip r:embed="rId2">
            <a:alphaModFix amt="13000"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720025" y="445025"/>
            <a:ext cx="3151200" cy="21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0"/>
          <p:cNvSpPr/>
          <p:nvPr/>
        </p:nvSpPr>
        <p:spPr>
          <a:xfrm>
            <a:off x="5654900" y="3146698"/>
            <a:ext cx="4455977" cy="2289150"/>
          </a:xfrm>
          <a:custGeom>
            <a:avLst/>
            <a:gdLst/>
            <a:ahLst/>
            <a:cxnLst/>
            <a:rect l="l" t="t" r="r" b="b"/>
            <a:pathLst>
              <a:path w="59997" h="30822" extrusionOk="0">
                <a:moveTo>
                  <a:pt x="58704" y="1"/>
                </a:moveTo>
                <a:cubicBezTo>
                  <a:pt x="54925" y="1"/>
                  <a:pt x="50879" y="1067"/>
                  <a:pt x="48317" y="2402"/>
                </a:cubicBezTo>
                <a:cubicBezTo>
                  <a:pt x="43792" y="4771"/>
                  <a:pt x="40054" y="8736"/>
                  <a:pt x="38184" y="13510"/>
                </a:cubicBezTo>
                <a:cubicBezTo>
                  <a:pt x="37029" y="16415"/>
                  <a:pt x="36291" y="19880"/>
                  <a:pt x="33553" y="21368"/>
                </a:cubicBezTo>
                <a:cubicBezTo>
                  <a:pt x="32326" y="22023"/>
                  <a:pt x="30886" y="22154"/>
                  <a:pt x="29505" y="22249"/>
                </a:cubicBezTo>
                <a:cubicBezTo>
                  <a:pt x="21825" y="22726"/>
                  <a:pt x="13788" y="22261"/>
                  <a:pt x="6764" y="25405"/>
                </a:cubicBezTo>
                <a:cubicBezTo>
                  <a:pt x="4335" y="26488"/>
                  <a:pt x="2061" y="28024"/>
                  <a:pt x="465" y="30143"/>
                </a:cubicBezTo>
                <a:cubicBezTo>
                  <a:pt x="299" y="30358"/>
                  <a:pt x="156" y="30584"/>
                  <a:pt x="1" y="30822"/>
                </a:cubicBezTo>
                <a:lnTo>
                  <a:pt x="59997" y="30822"/>
                </a:lnTo>
                <a:lnTo>
                  <a:pt x="59997" y="44"/>
                </a:lnTo>
                <a:cubicBezTo>
                  <a:pt x="59571" y="15"/>
                  <a:pt x="59139" y="1"/>
                  <a:pt x="5870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"/>
          <p:cNvSpPr/>
          <p:nvPr/>
        </p:nvSpPr>
        <p:spPr>
          <a:xfrm rot="10800000" flipH="1">
            <a:off x="-696175" y="-566424"/>
            <a:ext cx="5051931" cy="1916699"/>
          </a:xfrm>
          <a:custGeom>
            <a:avLst/>
            <a:gdLst/>
            <a:ahLst/>
            <a:cxnLst/>
            <a:rect l="l" t="t" r="r" b="b"/>
            <a:pathLst>
              <a:path w="69605" h="26409" extrusionOk="0">
                <a:moveTo>
                  <a:pt x="4552" y="1"/>
                </a:moveTo>
                <a:cubicBezTo>
                  <a:pt x="3035" y="1"/>
                  <a:pt x="1492" y="203"/>
                  <a:pt x="1" y="536"/>
                </a:cubicBezTo>
                <a:lnTo>
                  <a:pt x="1" y="26408"/>
                </a:lnTo>
                <a:lnTo>
                  <a:pt x="69605" y="26408"/>
                </a:lnTo>
                <a:cubicBezTo>
                  <a:pt x="69450" y="25789"/>
                  <a:pt x="69248" y="25194"/>
                  <a:pt x="69021" y="24622"/>
                </a:cubicBezTo>
                <a:cubicBezTo>
                  <a:pt x="66759" y="19205"/>
                  <a:pt x="61390" y="15550"/>
                  <a:pt x="55698" y="14109"/>
                </a:cubicBezTo>
                <a:cubicBezTo>
                  <a:pt x="53140" y="13459"/>
                  <a:pt x="50513" y="13202"/>
                  <a:pt x="47869" y="13202"/>
                </a:cubicBezTo>
                <a:cubicBezTo>
                  <a:pt x="44656" y="13202"/>
                  <a:pt x="41418" y="13581"/>
                  <a:pt x="38244" y="14097"/>
                </a:cubicBezTo>
                <a:cubicBezTo>
                  <a:pt x="35155" y="14599"/>
                  <a:pt x="32056" y="15220"/>
                  <a:pt x="28945" y="15220"/>
                </a:cubicBezTo>
                <a:cubicBezTo>
                  <a:pt x="28806" y="15220"/>
                  <a:pt x="28667" y="15219"/>
                  <a:pt x="28528" y="15217"/>
                </a:cubicBezTo>
                <a:cubicBezTo>
                  <a:pt x="25254" y="15157"/>
                  <a:pt x="21885" y="14288"/>
                  <a:pt x="19444" y="12121"/>
                </a:cubicBezTo>
                <a:cubicBezTo>
                  <a:pt x="16336" y="9347"/>
                  <a:pt x="15134" y="4858"/>
                  <a:pt x="11871" y="2263"/>
                </a:cubicBezTo>
                <a:cubicBezTo>
                  <a:pt x="9793" y="624"/>
                  <a:pt x="7213" y="1"/>
                  <a:pt x="45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0"/>
          <p:cNvSpPr/>
          <p:nvPr/>
        </p:nvSpPr>
        <p:spPr>
          <a:xfrm rot="6880749">
            <a:off x="-212759" y="3159701"/>
            <a:ext cx="1048012" cy="3682743"/>
          </a:xfrm>
          <a:custGeom>
            <a:avLst/>
            <a:gdLst/>
            <a:ahLst/>
            <a:cxnLst/>
            <a:rect l="l" t="t" r="r" b="b"/>
            <a:pathLst>
              <a:path w="10978" h="38577" fill="none" extrusionOk="0">
                <a:moveTo>
                  <a:pt x="10132" y="0"/>
                </a:moveTo>
                <a:cubicBezTo>
                  <a:pt x="7501" y="191"/>
                  <a:pt x="5203" y="2036"/>
                  <a:pt x="3834" y="4286"/>
                </a:cubicBezTo>
                <a:cubicBezTo>
                  <a:pt x="3096" y="5501"/>
                  <a:pt x="2560" y="6965"/>
                  <a:pt x="2858" y="8358"/>
                </a:cubicBezTo>
                <a:cubicBezTo>
                  <a:pt x="3381" y="10847"/>
                  <a:pt x="6322" y="12133"/>
                  <a:pt x="8858" y="11954"/>
                </a:cubicBezTo>
                <a:cubicBezTo>
                  <a:pt x="9513" y="11918"/>
                  <a:pt x="10323" y="11621"/>
                  <a:pt x="10358" y="10966"/>
                </a:cubicBezTo>
                <a:cubicBezTo>
                  <a:pt x="10358" y="10728"/>
                  <a:pt x="10251" y="10490"/>
                  <a:pt x="10108" y="10299"/>
                </a:cubicBezTo>
                <a:cubicBezTo>
                  <a:pt x="9108" y="8835"/>
                  <a:pt x="7013" y="8525"/>
                  <a:pt x="5322" y="9049"/>
                </a:cubicBezTo>
                <a:cubicBezTo>
                  <a:pt x="3751" y="9537"/>
                  <a:pt x="2346" y="10668"/>
                  <a:pt x="1679" y="12180"/>
                </a:cubicBezTo>
                <a:cubicBezTo>
                  <a:pt x="1012" y="13704"/>
                  <a:pt x="1155" y="15574"/>
                  <a:pt x="2155" y="16883"/>
                </a:cubicBezTo>
                <a:cubicBezTo>
                  <a:pt x="3036" y="18050"/>
                  <a:pt x="4453" y="18693"/>
                  <a:pt x="5834" y="19110"/>
                </a:cubicBezTo>
                <a:cubicBezTo>
                  <a:pt x="7346" y="19562"/>
                  <a:pt x="9168" y="19765"/>
                  <a:pt x="10406" y="18764"/>
                </a:cubicBezTo>
                <a:cubicBezTo>
                  <a:pt x="10609" y="18586"/>
                  <a:pt x="10823" y="18360"/>
                  <a:pt x="10859" y="18098"/>
                </a:cubicBezTo>
                <a:cubicBezTo>
                  <a:pt x="10978" y="17383"/>
                  <a:pt x="10108" y="16931"/>
                  <a:pt x="9394" y="16824"/>
                </a:cubicBezTo>
                <a:cubicBezTo>
                  <a:pt x="7822" y="16586"/>
                  <a:pt x="6179" y="16705"/>
                  <a:pt x="4751" y="17359"/>
                </a:cubicBezTo>
                <a:cubicBezTo>
                  <a:pt x="3322" y="18038"/>
                  <a:pt x="2107" y="19288"/>
                  <a:pt x="1691" y="20800"/>
                </a:cubicBezTo>
                <a:cubicBezTo>
                  <a:pt x="1191" y="22682"/>
                  <a:pt x="2012" y="24837"/>
                  <a:pt x="3620" y="25908"/>
                </a:cubicBezTo>
                <a:cubicBezTo>
                  <a:pt x="5239" y="26980"/>
                  <a:pt x="7549" y="26908"/>
                  <a:pt x="9073" y="25694"/>
                </a:cubicBezTo>
                <a:cubicBezTo>
                  <a:pt x="9251" y="25551"/>
                  <a:pt x="9454" y="25384"/>
                  <a:pt x="9525" y="25158"/>
                </a:cubicBezTo>
                <a:cubicBezTo>
                  <a:pt x="9823" y="24360"/>
                  <a:pt x="8715" y="23777"/>
                  <a:pt x="7858" y="23753"/>
                </a:cubicBezTo>
                <a:cubicBezTo>
                  <a:pt x="5120" y="23670"/>
                  <a:pt x="2405" y="25313"/>
                  <a:pt x="1203" y="27777"/>
                </a:cubicBezTo>
                <a:cubicBezTo>
                  <a:pt x="0" y="30242"/>
                  <a:pt x="381" y="33397"/>
                  <a:pt x="2131" y="35505"/>
                </a:cubicBezTo>
                <a:cubicBezTo>
                  <a:pt x="3870" y="37624"/>
                  <a:pt x="6894" y="38576"/>
                  <a:pt x="9537" y="37862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0"/>
          <p:cNvSpPr/>
          <p:nvPr/>
        </p:nvSpPr>
        <p:spPr>
          <a:xfrm rot="10136049">
            <a:off x="7483104" y="-214964"/>
            <a:ext cx="1846898" cy="2032882"/>
          </a:xfrm>
          <a:custGeom>
            <a:avLst/>
            <a:gdLst/>
            <a:ahLst/>
            <a:cxnLst/>
            <a:rect l="l" t="t" r="r" b="b"/>
            <a:pathLst>
              <a:path w="29553" h="32529" fill="none" extrusionOk="0">
                <a:moveTo>
                  <a:pt x="1" y="2120"/>
                </a:moveTo>
                <a:cubicBezTo>
                  <a:pt x="1394" y="382"/>
                  <a:pt x="4073" y="1"/>
                  <a:pt x="6097" y="941"/>
                </a:cubicBezTo>
                <a:cubicBezTo>
                  <a:pt x="8121" y="1882"/>
                  <a:pt x="9490" y="3894"/>
                  <a:pt x="10121" y="6014"/>
                </a:cubicBezTo>
                <a:cubicBezTo>
                  <a:pt x="11074" y="9216"/>
                  <a:pt x="10466" y="12848"/>
                  <a:pt x="8538" y="15574"/>
                </a:cubicBezTo>
                <a:cubicBezTo>
                  <a:pt x="8180" y="16074"/>
                  <a:pt x="7502" y="16598"/>
                  <a:pt x="7002" y="16241"/>
                </a:cubicBezTo>
                <a:cubicBezTo>
                  <a:pt x="6728" y="16050"/>
                  <a:pt x="6644" y="15681"/>
                  <a:pt x="6668" y="15348"/>
                </a:cubicBezTo>
                <a:cubicBezTo>
                  <a:pt x="6823" y="13693"/>
                  <a:pt x="9049" y="13002"/>
                  <a:pt x="10585" y="13657"/>
                </a:cubicBezTo>
                <a:cubicBezTo>
                  <a:pt x="13002" y="14669"/>
                  <a:pt x="14026" y="17563"/>
                  <a:pt x="14193" y="20170"/>
                </a:cubicBezTo>
                <a:cubicBezTo>
                  <a:pt x="14324" y="22301"/>
                  <a:pt x="13919" y="24706"/>
                  <a:pt x="12181" y="25956"/>
                </a:cubicBezTo>
                <a:cubicBezTo>
                  <a:pt x="11883" y="26171"/>
                  <a:pt x="11538" y="26349"/>
                  <a:pt x="11181" y="26314"/>
                </a:cubicBezTo>
                <a:cubicBezTo>
                  <a:pt x="10526" y="26254"/>
                  <a:pt x="10097" y="25540"/>
                  <a:pt x="10157" y="24885"/>
                </a:cubicBezTo>
                <a:cubicBezTo>
                  <a:pt x="10216" y="24230"/>
                  <a:pt x="10633" y="23682"/>
                  <a:pt x="11074" y="23206"/>
                </a:cubicBezTo>
                <a:cubicBezTo>
                  <a:pt x="14050" y="20122"/>
                  <a:pt x="19253" y="19849"/>
                  <a:pt x="22956" y="21992"/>
                </a:cubicBezTo>
                <a:cubicBezTo>
                  <a:pt x="26659" y="24135"/>
                  <a:pt x="28921" y="28278"/>
                  <a:pt x="29552" y="32529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875" y="447650"/>
            <a:ext cx="772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 SC"/>
              <a:buNone/>
              <a:defRPr sz="31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 SC"/>
              <a:buNone/>
              <a:defRPr sz="31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 SC"/>
              <a:buNone/>
              <a:defRPr sz="31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 SC"/>
              <a:buNone/>
              <a:defRPr sz="31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 SC"/>
              <a:buNone/>
              <a:defRPr sz="31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 SC"/>
              <a:buNone/>
              <a:defRPr sz="31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 SC"/>
              <a:buNone/>
              <a:defRPr sz="31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 SC"/>
              <a:buNone/>
              <a:defRPr sz="31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wlby One SC"/>
              <a:buNone/>
              <a:defRPr sz="310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875" y="1152475"/>
            <a:ext cx="772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idact Gothic"/>
              <a:buChar char="●"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  <p:sldLayoutId id="2147483663" r:id="rId13"/>
    <p:sldLayoutId id="2147483664" r:id="rId14"/>
    <p:sldLayoutId id="2147483665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/>
          <p:nvPr/>
        </p:nvSpPr>
        <p:spPr>
          <a:xfrm rot="-50156">
            <a:off x="4179563" y="2831218"/>
            <a:ext cx="3989225" cy="83738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 txBox="1">
            <a:spLocks noGrp="1"/>
          </p:cNvSpPr>
          <p:nvPr>
            <p:ph type="ctrTitle"/>
          </p:nvPr>
        </p:nvSpPr>
        <p:spPr>
          <a:xfrm>
            <a:off x="3067824" y="647250"/>
            <a:ext cx="6473334" cy="14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Teknologi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Komunikasi</a:t>
            </a:r>
            <a:endParaRPr dirty="0"/>
          </a:p>
        </p:txBody>
      </p:sp>
      <p:sp>
        <p:nvSpPr>
          <p:cNvPr id="289" name="Google Shape;289;p22"/>
          <p:cNvSpPr txBox="1">
            <a:spLocks noGrp="1"/>
          </p:cNvSpPr>
          <p:nvPr>
            <p:ph type="subTitle" idx="1"/>
          </p:nvPr>
        </p:nvSpPr>
        <p:spPr>
          <a:xfrm>
            <a:off x="4666225" y="3782275"/>
            <a:ext cx="30159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Rita Zubaidah</a:t>
            </a:r>
            <a:endParaRPr dirty="0"/>
          </a:p>
        </p:txBody>
      </p:sp>
      <p:sp>
        <p:nvSpPr>
          <p:cNvPr id="290" name="Google Shape;290;p22"/>
          <p:cNvSpPr txBox="1">
            <a:spLocks noGrp="1"/>
          </p:cNvSpPr>
          <p:nvPr>
            <p:ph type="ctrTitle" idx="2"/>
          </p:nvPr>
        </p:nvSpPr>
        <p:spPr>
          <a:xfrm rot="-49807">
            <a:off x="4300178" y="2838466"/>
            <a:ext cx="3747993" cy="831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Kelas 7</a:t>
            </a:r>
            <a:br>
              <a:rPr lang="en" dirty="0" smtClean="0"/>
            </a:br>
            <a:r>
              <a:rPr lang="en" dirty="0" smtClean="0"/>
              <a:t>Semster 1 Bab 1</a:t>
            </a:r>
            <a:endParaRPr dirty="0"/>
          </a:p>
        </p:txBody>
      </p:sp>
      <p:sp>
        <p:nvSpPr>
          <p:cNvPr id="291" name="Google Shape;291;p22"/>
          <p:cNvSpPr/>
          <p:nvPr/>
        </p:nvSpPr>
        <p:spPr>
          <a:xfrm rot="858119">
            <a:off x="7715779" y="1015533"/>
            <a:ext cx="300053" cy="310097"/>
          </a:xfrm>
          <a:custGeom>
            <a:avLst/>
            <a:gdLst/>
            <a:ahLst/>
            <a:cxnLst/>
            <a:rect l="l" t="t" r="r" b="b"/>
            <a:pathLst>
              <a:path w="6502" h="6720" extrusionOk="0">
                <a:moveTo>
                  <a:pt x="1870" y="540"/>
                </a:moveTo>
                <a:cubicBezTo>
                  <a:pt x="2143" y="766"/>
                  <a:pt x="2620" y="1171"/>
                  <a:pt x="3167" y="1624"/>
                </a:cubicBezTo>
                <a:cubicBezTo>
                  <a:pt x="2822" y="1826"/>
                  <a:pt x="2477" y="2040"/>
                  <a:pt x="2143" y="2255"/>
                </a:cubicBezTo>
                <a:cubicBezTo>
                  <a:pt x="1905" y="1231"/>
                  <a:pt x="1858" y="766"/>
                  <a:pt x="1870" y="540"/>
                </a:cubicBezTo>
                <a:close/>
                <a:moveTo>
                  <a:pt x="5370" y="897"/>
                </a:moveTo>
                <a:lnTo>
                  <a:pt x="5370" y="897"/>
                </a:lnTo>
                <a:cubicBezTo>
                  <a:pt x="5263" y="1207"/>
                  <a:pt x="5072" y="1743"/>
                  <a:pt x="4787" y="2457"/>
                </a:cubicBezTo>
                <a:cubicBezTo>
                  <a:pt x="4525" y="2219"/>
                  <a:pt x="4227" y="1969"/>
                  <a:pt x="3906" y="1683"/>
                </a:cubicBezTo>
                <a:cubicBezTo>
                  <a:pt x="4644" y="1266"/>
                  <a:pt x="5084" y="1028"/>
                  <a:pt x="5370" y="897"/>
                </a:cubicBezTo>
                <a:close/>
                <a:moveTo>
                  <a:pt x="1858" y="2969"/>
                </a:moveTo>
                <a:cubicBezTo>
                  <a:pt x="1965" y="3338"/>
                  <a:pt x="2060" y="3755"/>
                  <a:pt x="2203" y="4207"/>
                </a:cubicBezTo>
                <a:cubicBezTo>
                  <a:pt x="1250" y="4088"/>
                  <a:pt x="738" y="3969"/>
                  <a:pt x="536" y="3886"/>
                </a:cubicBezTo>
                <a:cubicBezTo>
                  <a:pt x="727" y="3731"/>
                  <a:pt x="1155" y="3409"/>
                  <a:pt x="1858" y="2969"/>
                </a:cubicBezTo>
                <a:close/>
                <a:moveTo>
                  <a:pt x="3513" y="1921"/>
                </a:moveTo>
                <a:cubicBezTo>
                  <a:pt x="3929" y="2266"/>
                  <a:pt x="4298" y="2600"/>
                  <a:pt x="4608" y="2898"/>
                </a:cubicBezTo>
                <a:cubicBezTo>
                  <a:pt x="4429" y="3374"/>
                  <a:pt x="4227" y="3874"/>
                  <a:pt x="4025" y="4338"/>
                </a:cubicBezTo>
                <a:cubicBezTo>
                  <a:pt x="3584" y="4326"/>
                  <a:pt x="3120" y="4291"/>
                  <a:pt x="2679" y="4243"/>
                </a:cubicBezTo>
                <a:cubicBezTo>
                  <a:pt x="2513" y="3683"/>
                  <a:pt x="2358" y="3159"/>
                  <a:pt x="2239" y="2695"/>
                </a:cubicBezTo>
                <a:cubicBezTo>
                  <a:pt x="2655" y="2445"/>
                  <a:pt x="3096" y="2183"/>
                  <a:pt x="3513" y="1921"/>
                </a:cubicBezTo>
                <a:close/>
                <a:moveTo>
                  <a:pt x="4953" y="3207"/>
                </a:moveTo>
                <a:cubicBezTo>
                  <a:pt x="5632" y="3862"/>
                  <a:pt x="5894" y="4171"/>
                  <a:pt x="5977" y="4326"/>
                </a:cubicBezTo>
                <a:cubicBezTo>
                  <a:pt x="5846" y="4350"/>
                  <a:pt x="5596" y="4362"/>
                  <a:pt x="5132" y="4362"/>
                </a:cubicBezTo>
                <a:cubicBezTo>
                  <a:pt x="4941" y="4362"/>
                  <a:pt x="4715" y="4362"/>
                  <a:pt x="4489" y="4350"/>
                </a:cubicBezTo>
                <a:cubicBezTo>
                  <a:pt x="4644" y="3981"/>
                  <a:pt x="4799" y="3588"/>
                  <a:pt x="4953" y="3207"/>
                </a:cubicBezTo>
                <a:close/>
                <a:moveTo>
                  <a:pt x="2810" y="4695"/>
                </a:moveTo>
                <a:lnTo>
                  <a:pt x="2810" y="4695"/>
                </a:lnTo>
                <a:cubicBezTo>
                  <a:pt x="3155" y="4719"/>
                  <a:pt x="3489" y="4755"/>
                  <a:pt x="3846" y="4767"/>
                </a:cubicBezTo>
                <a:cubicBezTo>
                  <a:pt x="3548" y="5469"/>
                  <a:pt x="3358" y="5850"/>
                  <a:pt x="3239" y="6065"/>
                </a:cubicBezTo>
                <a:cubicBezTo>
                  <a:pt x="3132" y="5767"/>
                  <a:pt x="2989" y="5279"/>
                  <a:pt x="2810" y="4695"/>
                </a:cubicBezTo>
                <a:close/>
                <a:moveTo>
                  <a:pt x="1787" y="0"/>
                </a:moveTo>
                <a:cubicBezTo>
                  <a:pt x="1772" y="0"/>
                  <a:pt x="1755" y="1"/>
                  <a:pt x="1739" y="4"/>
                </a:cubicBezTo>
                <a:cubicBezTo>
                  <a:pt x="1393" y="100"/>
                  <a:pt x="1274" y="552"/>
                  <a:pt x="1751" y="2517"/>
                </a:cubicBezTo>
                <a:cubicBezTo>
                  <a:pt x="1167" y="2898"/>
                  <a:pt x="274" y="3493"/>
                  <a:pt x="84" y="3731"/>
                </a:cubicBezTo>
                <a:cubicBezTo>
                  <a:pt x="12" y="3814"/>
                  <a:pt x="0" y="3933"/>
                  <a:pt x="36" y="4041"/>
                </a:cubicBezTo>
                <a:cubicBezTo>
                  <a:pt x="96" y="4171"/>
                  <a:pt x="203" y="4445"/>
                  <a:pt x="2346" y="4660"/>
                </a:cubicBezTo>
                <a:cubicBezTo>
                  <a:pt x="2655" y="5719"/>
                  <a:pt x="2929" y="6529"/>
                  <a:pt x="2929" y="6541"/>
                </a:cubicBezTo>
                <a:cubicBezTo>
                  <a:pt x="2977" y="6672"/>
                  <a:pt x="3072" y="6719"/>
                  <a:pt x="3167" y="6719"/>
                </a:cubicBezTo>
                <a:cubicBezTo>
                  <a:pt x="3334" y="6719"/>
                  <a:pt x="3477" y="6719"/>
                  <a:pt x="4310" y="4814"/>
                </a:cubicBezTo>
                <a:cubicBezTo>
                  <a:pt x="4608" y="4826"/>
                  <a:pt x="4894" y="4826"/>
                  <a:pt x="5144" y="4826"/>
                </a:cubicBezTo>
                <a:cubicBezTo>
                  <a:pt x="6084" y="4826"/>
                  <a:pt x="6239" y="4743"/>
                  <a:pt x="6299" y="4707"/>
                </a:cubicBezTo>
                <a:cubicBezTo>
                  <a:pt x="6394" y="4660"/>
                  <a:pt x="6453" y="4588"/>
                  <a:pt x="6465" y="4481"/>
                </a:cubicBezTo>
                <a:cubicBezTo>
                  <a:pt x="6501" y="4291"/>
                  <a:pt x="6406" y="4005"/>
                  <a:pt x="5132" y="2802"/>
                </a:cubicBezTo>
                <a:cubicBezTo>
                  <a:pt x="5430" y="2040"/>
                  <a:pt x="5858" y="873"/>
                  <a:pt x="5882" y="659"/>
                </a:cubicBezTo>
                <a:cubicBezTo>
                  <a:pt x="5906" y="588"/>
                  <a:pt x="5870" y="516"/>
                  <a:pt x="5822" y="469"/>
                </a:cubicBezTo>
                <a:cubicBezTo>
                  <a:pt x="5799" y="409"/>
                  <a:pt x="5691" y="373"/>
                  <a:pt x="5632" y="373"/>
                </a:cubicBezTo>
                <a:cubicBezTo>
                  <a:pt x="5549" y="373"/>
                  <a:pt x="5310" y="373"/>
                  <a:pt x="3572" y="1409"/>
                </a:cubicBezTo>
                <a:cubicBezTo>
                  <a:pt x="2691" y="659"/>
                  <a:pt x="1941" y="52"/>
                  <a:pt x="1929" y="52"/>
                </a:cubicBezTo>
                <a:cubicBezTo>
                  <a:pt x="1884" y="16"/>
                  <a:pt x="1838" y="0"/>
                  <a:pt x="178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22"/>
          <p:cNvGrpSpPr/>
          <p:nvPr/>
        </p:nvGrpSpPr>
        <p:grpSpPr>
          <a:xfrm rot="-174028">
            <a:off x="1014856" y="1217037"/>
            <a:ext cx="2632522" cy="2709425"/>
            <a:chOff x="1109872" y="1269800"/>
            <a:chExt cx="2632572" cy="2709477"/>
          </a:xfrm>
        </p:grpSpPr>
        <p:grpSp>
          <p:nvGrpSpPr>
            <p:cNvPr id="293" name="Google Shape;293;p22"/>
            <p:cNvGrpSpPr/>
            <p:nvPr/>
          </p:nvGrpSpPr>
          <p:grpSpPr>
            <a:xfrm>
              <a:off x="1268687" y="1269800"/>
              <a:ext cx="607965" cy="496326"/>
              <a:chOff x="12691699" y="1269800"/>
              <a:chExt cx="607965" cy="496326"/>
            </a:xfrm>
          </p:grpSpPr>
          <p:sp>
            <p:nvSpPr>
              <p:cNvPr id="294" name="Google Shape;294;p22"/>
              <p:cNvSpPr/>
              <p:nvPr/>
            </p:nvSpPr>
            <p:spPr>
              <a:xfrm>
                <a:off x="12691699" y="1269800"/>
                <a:ext cx="607965" cy="495876"/>
              </a:xfrm>
              <a:custGeom>
                <a:avLst/>
                <a:gdLst/>
                <a:ahLst/>
                <a:cxnLst/>
                <a:rect l="l" t="t" r="r" b="b"/>
                <a:pathLst>
                  <a:path w="12180" h="9921" extrusionOk="0">
                    <a:moveTo>
                      <a:pt x="6069" y="1"/>
                    </a:moveTo>
                    <a:cubicBezTo>
                      <a:pt x="2659" y="1"/>
                      <a:pt x="0" y="3614"/>
                      <a:pt x="1612" y="7056"/>
                    </a:cubicBezTo>
                    <a:cubicBezTo>
                      <a:pt x="2440" y="8864"/>
                      <a:pt x="4228" y="9920"/>
                      <a:pt x="6097" y="9920"/>
                    </a:cubicBezTo>
                    <a:cubicBezTo>
                      <a:pt x="6792" y="9920"/>
                      <a:pt x="7498" y="9774"/>
                      <a:pt x="8170" y="9466"/>
                    </a:cubicBezTo>
                    <a:cubicBezTo>
                      <a:pt x="12180" y="7612"/>
                      <a:pt x="11948" y="1842"/>
                      <a:pt x="7800" y="312"/>
                    </a:cubicBezTo>
                    <a:cubicBezTo>
                      <a:pt x="7213" y="99"/>
                      <a:pt x="6631" y="1"/>
                      <a:pt x="60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2"/>
              <p:cNvSpPr/>
              <p:nvPr/>
            </p:nvSpPr>
            <p:spPr>
              <a:xfrm>
                <a:off x="12749003" y="1270300"/>
                <a:ext cx="494009" cy="495826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9920" extrusionOk="0">
                    <a:moveTo>
                      <a:pt x="4937" y="1"/>
                    </a:moveTo>
                    <a:cubicBezTo>
                      <a:pt x="2202" y="1"/>
                      <a:pt x="0" y="2226"/>
                      <a:pt x="0" y="4960"/>
                    </a:cubicBezTo>
                    <a:cubicBezTo>
                      <a:pt x="0" y="7695"/>
                      <a:pt x="2202" y="9920"/>
                      <a:pt x="4937" y="9920"/>
                    </a:cubicBezTo>
                    <a:cubicBezTo>
                      <a:pt x="7671" y="9920"/>
                      <a:pt x="9896" y="7695"/>
                      <a:pt x="9896" y="4960"/>
                    </a:cubicBezTo>
                    <a:cubicBezTo>
                      <a:pt x="9896" y="2226"/>
                      <a:pt x="7671" y="1"/>
                      <a:pt x="49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2"/>
              <p:cNvSpPr/>
              <p:nvPr/>
            </p:nvSpPr>
            <p:spPr>
              <a:xfrm>
                <a:off x="12764128" y="1311984"/>
                <a:ext cx="467304" cy="410156"/>
              </a:xfrm>
              <a:custGeom>
                <a:avLst/>
                <a:gdLst/>
                <a:ahLst/>
                <a:cxnLst/>
                <a:rect l="l" t="t" r="r" b="b"/>
                <a:pathLst>
                  <a:path w="9362" h="8206" extrusionOk="0">
                    <a:moveTo>
                      <a:pt x="4668" y="233"/>
                    </a:moveTo>
                    <a:cubicBezTo>
                      <a:pt x="6170" y="237"/>
                      <a:pt x="7555" y="1117"/>
                      <a:pt x="8179" y="2481"/>
                    </a:cubicBezTo>
                    <a:cubicBezTo>
                      <a:pt x="9361" y="5030"/>
                      <a:pt x="7484" y="7950"/>
                      <a:pt x="4680" y="7950"/>
                    </a:cubicBezTo>
                    <a:cubicBezTo>
                      <a:pt x="3174" y="7950"/>
                      <a:pt x="1806" y="7069"/>
                      <a:pt x="1181" y="5725"/>
                    </a:cubicBezTo>
                    <a:cubicBezTo>
                      <a:pt x="0" y="3156"/>
                      <a:pt x="1848" y="241"/>
                      <a:pt x="4668" y="233"/>
                    </a:cubicBezTo>
                    <a:close/>
                    <a:moveTo>
                      <a:pt x="4654" y="1"/>
                    </a:moveTo>
                    <a:cubicBezTo>
                      <a:pt x="4364" y="1"/>
                      <a:pt x="4071" y="31"/>
                      <a:pt x="3776" y="94"/>
                    </a:cubicBezTo>
                    <a:cubicBezTo>
                      <a:pt x="1737" y="534"/>
                      <a:pt x="369" y="2458"/>
                      <a:pt x="601" y="4543"/>
                    </a:cubicBezTo>
                    <a:cubicBezTo>
                      <a:pt x="833" y="6629"/>
                      <a:pt x="2571" y="8205"/>
                      <a:pt x="4680" y="8205"/>
                    </a:cubicBezTo>
                    <a:cubicBezTo>
                      <a:pt x="5259" y="8205"/>
                      <a:pt x="5862" y="8066"/>
                      <a:pt x="6395" y="7811"/>
                    </a:cubicBezTo>
                    <a:cubicBezTo>
                      <a:pt x="8295" y="6930"/>
                      <a:pt x="9222" y="4775"/>
                      <a:pt x="8550" y="2782"/>
                    </a:cubicBezTo>
                    <a:cubicBezTo>
                      <a:pt x="7974" y="1093"/>
                      <a:pt x="6393" y="1"/>
                      <a:pt x="46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12874192" y="1374911"/>
                <a:ext cx="242737" cy="28515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5705" extrusionOk="0">
                    <a:moveTo>
                      <a:pt x="945" y="1291"/>
                    </a:moveTo>
                    <a:lnTo>
                      <a:pt x="2151" y="2775"/>
                    </a:lnTo>
                    <a:cubicBezTo>
                      <a:pt x="1989" y="2807"/>
                      <a:pt x="1836" y="2828"/>
                      <a:pt x="1694" y="2828"/>
                    </a:cubicBezTo>
                    <a:cubicBezTo>
                      <a:pt x="1330" y="2828"/>
                      <a:pt x="1043" y="2686"/>
                      <a:pt x="876" y="2218"/>
                    </a:cubicBezTo>
                    <a:cubicBezTo>
                      <a:pt x="737" y="1917"/>
                      <a:pt x="760" y="1593"/>
                      <a:pt x="899" y="1315"/>
                    </a:cubicBezTo>
                    <a:lnTo>
                      <a:pt x="945" y="1291"/>
                    </a:lnTo>
                    <a:close/>
                    <a:moveTo>
                      <a:pt x="3636" y="2701"/>
                    </a:moveTo>
                    <a:cubicBezTo>
                      <a:pt x="3898" y="2701"/>
                      <a:pt x="4131" y="2775"/>
                      <a:pt x="4306" y="2983"/>
                    </a:cubicBezTo>
                    <a:cubicBezTo>
                      <a:pt x="4723" y="3516"/>
                      <a:pt x="4352" y="4049"/>
                      <a:pt x="4190" y="4258"/>
                    </a:cubicBezTo>
                    <a:cubicBezTo>
                      <a:pt x="4097" y="4374"/>
                      <a:pt x="4005" y="4466"/>
                      <a:pt x="3889" y="4559"/>
                    </a:cubicBezTo>
                    <a:lnTo>
                      <a:pt x="2568" y="2914"/>
                    </a:lnTo>
                    <a:lnTo>
                      <a:pt x="2684" y="2890"/>
                    </a:lnTo>
                    <a:cubicBezTo>
                      <a:pt x="3013" y="2793"/>
                      <a:pt x="3343" y="2701"/>
                      <a:pt x="3636" y="2701"/>
                    </a:cubicBezTo>
                    <a:close/>
                    <a:moveTo>
                      <a:pt x="182" y="0"/>
                    </a:moveTo>
                    <a:cubicBezTo>
                      <a:pt x="85" y="0"/>
                      <a:pt x="0" y="114"/>
                      <a:pt x="88" y="202"/>
                    </a:cubicBezTo>
                    <a:lnTo>
                      <a:pt x="783" y="1083"/>
                    </a:lnTo>
                    <a:cubicBezTo>
                      <a:pt x="760" y="1129"/>
                      <a:pt x="737" y="1152"/>
                      <a:pt x="714" y="1199"/>
                    </a:cubicBezTo>
                    <a:cubicBezTo>
                      <a:pt x="505" y="1523"/>
                      <a:pt x="482" y="1917"/>
                      <a:pt x="644" y="2288"/>
                    </a:cubicBezTo>
                    <a:cubicBezTo>
                      <a:pt x="851" y="2893"/>
                      <a:pt x="1244" y="3071"/>
                      <a:pt x="1687" y="3071"/>
                    </a:cubicBezTo>
                    <a:cubicBezTo>
                      <a:pt x="1889" y="3071"/>
                      <a:pt x="2102" y="3034"/>
                      <a:pt x="2313" y="2983"/>
                    </a:cubicBezTo>
                    <a:lnTo>
                      <a:pt x="3680" y="4675"/>
                    </a:lnTo>
                    <a:cubicBezTo>
                      <a:pt x="3412" y="4839"/>
                      <a:pt x="3106" y="4945"/>
                      <a:pt x="2836" y="4945"/>
                    </a:cubicBezTo>
                    <a:cubicBezTo>
                      <a:pt x="2685" y="4945"/>
                      <a:pt x="2545" y="4912"/>
                      <a:pt x="2429" y="4837"/>
                    </a:cubicBezTo>
                    <a:cubicBezTo>
                      <a:pt x="2415" y="4823"/>
                      <a:pt x="2399" y="4817"/>
                      <a:pt x="2383" y="4817"/>
                    </a:cubicBezTo>
                    <a:cubicBezTo>
                      <a:pt x="2294" y="4817"/>
                      <a:pt x="2195" y="5006"/>
                      <a:pt x="2313" y="5046"/>
                    </a:cubicBezTo>
                    <a:cubicBezTo>
                      <a:pt x="2475" y="5138"/>
                      <a:pt x="2660" y="5185"/>
                      <a:pt x="2823" y="5185"/>
                    </a:cubicBezTo>
                    <a:cubicBezTo>
                      <a:pt x="3193" y="5162"/>
                      <a:pt x="3541" y="5069"/>
                      <a:pt x="3819" y="4860"/>
                    </a:cubicBezTo>
                    <a:lnTo>
                      <a:pt x="4468" y="5671"/>
                    </a:lnTo>
                    <a:cubicBezTo>
                      <a:pt x="4484" y="5688"/>
                      <a:pt x="4512" y="5704"/>
                      <a:pt x="4536" y="5704"/>
                    </a:cubicBezTo>
                    <a:cubicBezTo>
                      <a:pt x="4545" y="5704"/>
                      <a:pt x="4554" y="5701"/>
                      <a:pt x="4561" y="5695"/>
                    </a:cubicBezTo>
                    <a:cubicBezTo>
                      <a:pt x="4584" y="5695"/>
                      <a:pt x="4630" y="5695"/>
                      <a:pt x="4630" y="5671"/>
                    </a:cubicBezTo>
                    <a:cubicBezTo>
                      <a:pt x="4700" y="5648"/>
                      <a:pt x="4700" y="5556"/>
                      <a:pt x="4654" y="5509"/>
                    </a:cubicBezTo>
                    <a:lnTo>
                      <a:pt x="4028" y="4721"/>
                    </a:lnTo>
                    <a:cubicBezTo>
                      <a:pt x="4144" y="4629"/>
                      <a:pt x="4260" y="4536"/>
                      <a:pt x="4352" y="4420"/>
                    </a:cubicBezTo>
                    <a:cubicBezTo>
                      <a:pt x="4816" y="3887"/>
                      <a:pt x="4862" y="3308"/>
                      <a:pt x="4491" y="2844"/>
                    </a:cubicBezTo>
                    <a:cubicBezTo>
                      <a:pt x="4260" y="2566"/>
                      <a:pt x="3964" y="2473"/>
                      <a:pt x="3640" y="2473"/>
                    </a:cubicBezTo>
                    <a:cubicBezTo>
                      <a:pt x="3315" y="2473"/>
                      <a:pt x="2962" y="2566"/>
                      <a:pt x="2614" y="2659"/>
                    </a:cubicBezTo>
                    <a:lnTo>
                      <a:pt x="2406" y="2705"/>
                    </a:lnTo>
                    <a:lnTo>
                      <a:pt x="1108" y="1106"/>
                    </a:lnTo>
                    <a:cubicBezTo>
                      <a:pt x="1363" y="921"/>
                      <a:pt x="1687" y="781"/>
                      <a:pt x="2012" y="758"/>
                    </a:cubicBezTo>
                    <a:cubicBezTo>
                      <a:pt x="2151" y="712"/>
                      <a:pt x="2127" y="503"/>
                      <a:pt x="1988" y="503"/>
                    </a:cubicBezTo>
                    <a:cubicBezTo>
                      <a:pt x="1618" y="550"/>
                      <a:pt x="1247" y="689"/>
                      <a:pt x="969" y="921"/>
                    </a:cubicBezTo>
                    <a:lnTo>
                      <a:pt x="273" y="40"/>
                    </a:lnTo>
                    <a:cubicBezTo>
                      <a:pt x="245" y="12"/>
                      <a:pt x="213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>
                <a:off x="13049747" y="1288543"/>
                <a:ext cx="107667" cy="68676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1374" extrusionOk="0">
                    <a:moveTo>
                      <a:pt x="114" y="1"/>
                    </a:moveTo>
                    <a:cubicBezTo>
                      <a:pt x="71" y="1"/>
                      <a:pt x="24" y="42"/>
                      <a:pt x="24" y="99"/>
                    </a:cubicBezTo>
                    <a:cubicBezTo>
                      <a:pt x="1" y="169"/>
                      <a:pt x="47" y="238"/>
                      <a:pt x="117" y="238"/>
                    </a:cubicBezTo>
                    <a:cubicBezTo>
                      <a:pt x="835" y="377"/>
                      <a:pt x="1484" y="771"/>
                      <a:pt x="1924" y="1328"/>
                    </a:cubicBezTo>
                    <a:cubicBezTo>
                      <a:pt x="1948" y="1374"/>
                      <a:pt x="1971" y="1374"/>
                      <a:pt x="2017" y="1374"/>
                    </a:cubicBezTo>
                    <a:cubicBezTo>
                      <a:pt x="2040" y="1374"/>
                      <a:pt x="2064" y="1374"/>
                      <a:pt x="2087" y="1351"/>
                    </a:cubicBezTo>
                    <a:cubicBezTo>
                      <a:pt x="2133" y="1328"/>
                      <a:pt x="2156" y="1235"/>
                      <a:pt x="2110" y="1188"/>
                    </a:cubicBezTo>
                    <a:cubicBezTo>
                      <a:pt x="1623" y="563"/>
                      <a:pt x="928" y="146"/>
                      <a:pt x="140" y="7"/>
                    </a:cubicBezTo>
                    <a:cubicBezTo>
                      <a:pt x="132" y="2"/>
                      <a:pt x="123" y="1"/>
                      <a:pt x="1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>
                <a:off x="12752447" y="1486619"/>
                <a:ext cx="39383" cy="112711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255" extrusionOk="0">
                    <a:moveTo>
                      <a:pt x="163" y="1"/>
                    </a:moveTo>
                    <a:cubicBezTo>
                      <a:pt x="105" y="1"/>
                      <a:pt x="47" y="41"/>
                      <a:pt x="47" y="122"/>
                    </a:cubicBezTo>
                    <a:cubicBezTo>
                      <a:pt x="47" y="192"/>
                      <a:pt x="1" y="1536"/>
                      <a:pt x="557" y="2208"/>
                    </a:cubicBezTo>
                    <a:cubicBezTo>
                      <a:pt x="580" y="2231"/>
                      <a:pt x="603" y="2255"/>
                      <a:pt x="650" y="2255"/>
                    </a:cubicBezTo>
                    <a:cubicBezTo>
                      <a:pt x="743" y="2231"/>
                      <a:pt x="789" y="2115"/>
                      <a:pt x="743" y="2046"/>
                    </a:cubicBezTo>
                    <a:cubicBezTo>
                      <a:pt x="233" y="1443"/>
                      <a:pt x="279" y="122"/>
                      <a:pt x="279" y="122"/>
                    </a:cubicBezTo>
                    <a:cubicBezTo>
                      <a:pt x="279" y="41"/>
                      <a:pt x="221" y="1"/>
                      <a:pt x="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22"/>
            <p:cNvGrpSpPr/>
            <p:nvPr/>
          </p:nvGrpSpPr>
          <p:grpSpPr>
            <a:xfrm>
              <a:off x="3209152" y="1936352"/>
              <a:ext cx="533292" cy="495626"/>
              <a:chOff x="14555965" y="1936352"/>
              <a:chExt cx="533292" cy="495626"/>
            </a:xfrm>
          </p:grpSpPr>
          <p:sp>
            <p:nvSpPr>
              <p:cNvPr id="301" name="Google Shape;301;p22"/>
              <p:cNvSpPr/>
              <p:nvPr/>
            </p:nvSpPr>
            <p:spPr>
              <a:xfrm>
                <a:off x="14555965" y="1936502"/>
                <a:ext cx="533292" cy="495477"/>
              </a:xfrm>
              <a:custGeom>
                <a:avLst/>
                <a:gdLst/>
                <a:ahLst/>
                <a:cxnLst/>
                <a:rect l="l" t="t" r="r" b="b"/>
                <a:pathLst>
                  <a:path w="10684" h="9913" extrusionOk="0">
                    <a:moveTo>
                      <a:pt x="5355" y="1"/>
                    </a:moveTo>
                    <a:cubicBezTo>
                      <a:pt x="2978" y="1"/>
                      <a:pt x="859" y="1706"/>
                      <a:pt x="464" y="4123"/>
                    </a:cubicBezTo>
                    <a:cubicBezTo>
                      <a:pt x="0" y="6834"/>
                      <a:pt x="1808" y="9383"/>
                      <a:pt x="4519" y="9847"/>
                    </a:cubicBezTo>
                    <a:cubicBezTo>
                      <a:pt x="4791" y="9891"/>
                      <a:pt x="5061" y="9913"/>
                      <a:pt x="5328" y="9913"/>
                    </a:cubicBezTo>
                    <a:cubicBezTo>
                      <a:pt x="7701" y="9913"/>
                      <a:pt x="9804" y="8208"/>
                      <a:pt x="10220" y="5791"/>
                    </a:cubicBezTo>
                    <a:cubicBezTo>
                      <a:pt x="10684" y="3080"/>
                      <a:pt x="8853" y="531"/>
                      <a:pt x="6165" y="67"/>
                    </a:cubicBezTo>
                    <a:cubicBezTo>
                      <a:pt x="5893" y="23"/>
                      <a:pt x="5623" y="1"/>
                      <a:pt x="5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14575582" y="1936352"/>
                <a:ext cx="494009" cy="494677"/>
              </a:xfrm>
              <a:custGeom>
                <a:avLst/>
                <a:gdLst/>
                <a:ahLst/>
                <a:cxnLst/>
                <a:rect l="l" t="t" r="r" b="b"/>
                <a:pathLst>
                  <a:path w="9897" h="9897" extrusionOk="0">
                    <a:moveTo>
                      <a:pt x="4937" y="0"/>
                    </a:moveTo>
                    <a:cubicBezTo>
                      <a:pt x="2203" y="0"/>
                      <a:pt x="1" y="2225"/>
                      <a:pt x="1" y="4960"/>
                    </a:cubicBezTo>
                    <a:cubicBezTo>
                      <a:pt x="1" y="7695"/>
                      <a:pt x="2203" y="9896"/>
                      <a:pt x="4937" y="9896"/>
                    </a:cubicBezTo>
                    <a:cubicBezTo>
                      <a:pt x="7672" y="9896"/>
                      <a:pt x="9897" y="7695"/>
                      <a:pt x="9897" y="4960"/>
                    </a:cubicBezTo>
                    <a:cubicBezTo>
                      <a:pt x="9897" y="2225"/>
                      <a:pt x="7672" y="0"/>
                      <a:pt x="49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>
                <a:off x="14598743" y="1979536"/>
                <a:ext cx="455824" cy="410306"/>
              </a:xfrm>
              <a:custGeom>
                <a:avLst/>
                <a:gdLst/>
                <a:ahLst/>
                <a:cxnLst/>
                <a:rect l="l" t="t" r="r" b="b"/>
                <a:pathLst>
                  <a:path w="9132" h="8209" extrusionOk="0">
                    <a:moveTo>
                      <a:pt x="4587" y="237"/>
                    </a:moveTo>
                    <a:cubicBezTo>
                      <a:pt x="5593" y="237"/>
                      <a:pt x="6620" y="639"/>
                      <a:pt x="7440" y="1570"/>
                    </a:cubicBezTo>
                    <a:cubicBezTo>
                      <a:pt x="7787" y="1987"/>
                      <a:pt x="8065" y="2497"/>
                      <a:pt x="8228" y="3030"/>
                    </a:cubicBezTo>
                    <a:cubicBezTo>
                      <a:pt x="8738" y="4768"/>
                      <a:pt x="7973" y="6622"/>
                      <a:pt x="6397" y="7503"/>
                    </a:cubicBezTo>
                    <a:cubicBezTo>
                      <a:pt x="5811" y="7817"/>
                      <a:pt x="5176" y="7969"/>
                      <a:pt x="4547" y="7969"/>
                    </a:cubicBezTo>
                    <a:cubicBezTo>
                      <a:pt x="3458" y="7969"/>
                      <a:pt x="2387" y="7512"/>
                      <a:pt x="1623" y="6645"/>
                    </a:cubicBezTo>
                    <a:cubicBezTo>
                      <a:pt x="1252" y="6228"/>
                      <a:pt x="974" y="5741"/>
                      <a:pt x="835" y="5208"/>
                    </a:cubicBezTo>
                    <a:cubicBezTo>
                      <a:pt x="7" y="2433"/>
                      <a:pt x="2237" y="237"/>
                      <a:pt x="4587" y="237"/>
                    </a:cubicBezTo>
                    <a:close/>
                    <a:moveTo>
                      <a:pt x="4514" y="0"/>
                    </a:moveTo>
                    <a:cubicBezTo>
                      <a:pt x="3988" y="0"/>
                      <a:pt x="3455" y="103"/>
                      <a:pt x="2944" y="318"/>
                    </a:cubicBezTo>
                    <a:cubicBezTo>
                      <a:pt x="1020" y="1130"/>
                      <a:pt x="0" y="3262"/>
                      <a:pt x="580" y="5278"/>
                    </a:cubicBezTo>
                    <a:cubicBezTo>
                      <a:pt x="765" y="5834"/>
                      <a:pt x="1043" y="6367"/>
                      <a:pt x="1437" y="6807"/>
                    </a:cubicBezTo>
                    <a:cubicBezTo>
                      <a:pt x="2252" y="7730"/>
                      <a:pt x="3392" y="8208"/>
                      <a:pt x="4542" y="8208"/>
                    </a:cubicBezTo>
                    <a:cubicBezTo>
                      <a:pt x="5355" y="8208"/>
                      <a:pt x="6173" y="7969"/>
                      <a:pt x="6884" y="7480"/>
                    </a:cubicBezTo>
                    <a:cubicBezTo>
                      <a:pt x="8598" y="6274"/>
                      <a:pt x="9132" y="3957"/>
                      <a:pt x="8112" y="2126"/>
                    </a:cubicBezTo>
                    <a:cubicBezTo>
                      <a:pt x="7363" y="782"/>
                      <a:pt x="5965" y="0"/>
                      <a:pt x="4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2"/>
              <p:cNvSpPr/>
              <p:nvPr/>
            </p:nvSpPr>
            <p:spPr>
              <a:xfrm>
                <a:off x="14713250" y="2030318"/>
                <a:ext cx="217579" cy="299545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5993" extrusionOk="0">
                    <a:moveTo>
                      <a:pt x="3017" y="1154"/>
                    </a:moveTo>
                    <a:cubicBezTo>
                      <a:pt x="3093" y="1154"/>
                      <a:pt x="3170" y="1162"/>
                      <a:pt x="3245" y="1180"/>
                    </a:cubicBezTo>
                    <a:lnTo>
                      <a:pt x="3292" y="1203"/>
                    </a:lnTo>
                    <a:lnTo>
                      <a:pt x="2202" y="2779"/>
                    </a:lnTo>
                    <a:cubicBezTo>
                      <a:pt x="1924" y="2269"/>
                      <a:pt x="1809" y="1805"/>
                      <a:pt x="2388" y="1388"/>
                    </a:cubicBezTo>
                    <a:cubicBezTo>
                      <a:pt x="2562" y="1232"/>
                      <a:pt x="2788" y="1154"/>
                      <a:pt x="3017" y="1154"/>
                    </a:cubicBezTo>
                    <a:close/>
                    <a:moveTo>
                      <a:pt x="2179" y="3219"/>
                    </a:moveTo>
                    <a:lnTo>
                      <a:pt x="2226" y="3312"/>
                    </a:lnTo>
                    <a:cubicBezTo>
                      <a:pt x="2596" y="3891"/>
                      <a:pt x="2921" y="4424"/>
                      <a:pt x="2596" y="4888"/>
                    </a:cubicBezTo>
                    <a:cubicBezTo>
                      <a:pt x="2393" y="5187"/>
                      <a:pt x="2133" y="5276"/>
                      <a:pt x="1895" y="5276"/>
                    </a:cubicBezTo>
                    <a:cubicBezTo>
                      <a:pt x="1672" y="5276"/>
                      <a:pt x="1468" y="5199"/>
                      <a:pt x="1345" y="5143"/>
                    </a:cubicBezTo>
                    <a:cubicBezTo>
                      <a:pt x="1206" y="5096"/>
                      <a:pt x="1090" y="5003"/>
                      <a:pt x="997" y="4934"/>
                    </a:cubicBezTo>
                    <a:lnTo>
                      <a:pt x="2179" y="3219"/>
                    </a:lnTo>
                    <a:close/>
                    <a:moveTo>
                      <a:pt x="4156" y="0"/>
                    </a:moveTo>
                    <a:cubicBezTo>
                      <a:pt x="4126" y="0"/>
                      <a:pt x="4098" y="13"/>
                      <a:pt x="4080" y="44"/>
                    </a:cubicBezTo>
                    <a:lnTo>
                      <a:pt x="3431" y="994"/>
                    </a:lnTo>
                    <a:cubicBezTo>
                      <a:pt x="3384" y="971"/>
                      <a:pt x="3338" y="948"/>
                      <a:pt x="3292" y="948"/>
                    </a:cubicBezTo>
                    <a:cubicBezTo>
                      <a:pt x="3196" y="924"/>
                      <a:pt x="3099" y="912"/>
                      <a:pt x="3002" y="912"/>
                    </a:cubicBezTo>
                    <a:cubicBezTo>
                      <a:pt x="2724" y="912"/>
                      <a:pt x="2449" y="1008"/>
                      <a:pt x="2226" y="1180"/>
                    </a:cubicBezTo>
                    <a:cubicBezTo>
                      <a:pt x="1461" y="1736"/>
                      <a:pt x="1693" y="2385"/>
                      <a:pt x="2040" y="2987"/>
                    </a:cubicBezTo>
                    <a:lnTo>
                      <a:pt x="789" y="4772"/>
                    </a:lnTo>
                    <a:cubicBezTo>
                      <a:pt x="418" y="4447"/>
                      <a:pt x="186" y="3984"/>
                      <a:pt x="279" y="3613"/>
                    </a:cubicBezTo>
                    <a:cubicBezTo>
                      <a:pt x="307" y="3515"/>
                      <a:pt x="234" y="3451"/>
                      <a:pt x="161" y="3451"/>
                    </a:cubicBezTo>
                    <a:cubicBezTo>
                      <a:pt x="113" y="3451"/>
                      <a:pt x="66" y="3479"/>
                      <a:pt x="47" y="3543"/>
                    </a:cubicBezTo>
                    <a:cubicBezTo>
                      <a:pt x="1" y="3729"/>
                      <a:pt x="1" y="3914"/>
                      <a:pt x="70" y="4100"/>
                    </a:cubicBezTo>
                    <a:cubicBezTo>
                      <a:pt x="186" y="4424"/>
                      <a:pt x="372" y="4725"/>
                      <a:pt x="650" y="4957"/>
                    </a:cubicBezTo>
                    <a:lnTo>
                      <a:pt x="70" y="5815"/>
                    </a:lnTo>
                    <a:cubicBezTo>
                      <a:pt x="24" y="5861"/>
                      <a:pt x="47" y="5931"/>
                      <a:pt x="94" y="5977"/>
                    </a:cubicBezTo>
                    <a:cubicBezTo>
                      <a:pt x="113" y="5986"/>
                      <a:pt x="140" y="5992"/>
                      <a:pt x="167" y="5992"/>
                    </a:cubicBezTo>
                    <a:cubicBezTo>
                      <a:pt x="205" y="5992"/>
                      <a:pt x="242" y="5981"/>
                      <a:pt x="256" y="5954"/>
                    </a:cubicBezTo>
                    <a:lnTo>
                      <a:pt x="858" y="5143"/>
                    </a:lnTo>
                    <a:cubicBezTo>
                      <a:pt x="974" y="5212"/>
                      <a:pt x="1090" y="5305"/>
                      <a:pt x="1229" y="5351"/>
                    </a:cubicBezTo>
                    <a:cubicBezTo>
                      <a:pt x="1466" y="5461"/>
                      <a:pt x="1693" y="5515"/>
                      <a:pt x="1903" y="5515"/>
                    </a:cubicBezTo>
                    <a:cubicBezTo>
                      <a:pt x="2267" y="5515"/>
                      <a:pt x="2576" y="5351"/>
                      <a:pt x="2782" y="5027"/>
                    </a:cubicBezTo>
                    <a:cubicBezTo>
                      <a:pt x="3199" y="4424"/>
                      <a:pt x="2805" y="3798"/>
                      <a:pt x="2434" y="3196"/>
                    </a:cubicBezTo>
                    <a:lnTo>
                      <a:pt x="2342" y="3010"/>
                    </a:lnTo>
                    <a:lnTo>
                      <a:pt x="3500" y="1319"/>
                    </a:lnTo>
                    <a:cubicBezTo>
                      <a:pt x="3755" y="1504"/>
                      <a:pt x="3964" y="1759"/>
                      <a:pt x="4080" y="2060"/>
                    </a:cubicBezTo>
                    <a:cubicBezTo>
                      <a:pt x="4095" y="2106"/>
                      <a:pt x="4132" y="2124"/>
                      <a:pt x="4173" y="2124"/>
                    </a:cubicBezTo>
                    <a:cubicBezTo>
                      <a:pt x="4258" y="2124"/>
                      <a:pt x="4358" y="2046"/>
                      <a:pt x="4311" y="1968"/>
                    </a:cubicBezTo>
                    <a:cubicBezTo>
                      <a:pt x="4149" y="1620"/>
                      <a:pt x="3917" y="1319"/>
                      <a:pt x="3639" y="1110"/>
                    </a:cubicBezTo>
                    <a:lnTo>
                      <a:pt x="4265" y="183"/>
                    </a:lnTo>
                    <a:cubicBezTo>
                      <a:pt x="4333" y="98"/>
                      <a:pt x="4239" y="0"/>
                      <a:pt x="41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2"/>
              <p:cNvSpPr/>
              <p:nvPr/>
            </p:nvSpPr>
            <p:spPr>
              <a:xfrm>
                <a:off x="15019835" y="2173514"/>
                <a:ext cx="43975" cy="118608"/>
              </a:xfrm>
              <a:custGeom>
                <a:avLst/>
                <a:gdLst/>
                <a:ahLst/>
                <a:cxnLst/>
                <a:rect l="l" t="t" r="r" b="b"/>
                <a:pathLst>
                  <a:path w="881" h="2373" extrusionOk="0">
                    <a:moveTo>
                      <a:pt x="699" y="0"/>
                    </a:moveTo>
                    <a:cubicBezTo>
                      <a:pt x="689" y="0"/>
                      <a:pt x="681" y="2"/>
                      <a:pt x="672" y="6"/>
                    </a:cubicBezTo>
                    <a:cubicBezTo>
                      <a:pt x="603" y="6"/>
                      <a:pt x="556" y="76"/>
                      <a:pt x="556" y="122"/>
                    </a:cubicBezTo>
                    <a:cubicBezTo>
                      <a:pt x="626" y="864"/>
                      <a:pt x="441" y="1582"/>
                      <a:pt x="23" y="2185"/>
                    </a:cubicBezTo>
                    <a:cubicBezTo>
                      <a:pt x="0" y="2208"/>
                      <a:pt x="0" y="2254"/>
                      <a:pt x="0" y="2278"/>
                    </a:cubicBezTo>
                    <a:cubicBezTo>
                      <a:pt x="0" y="2301"/>
                      <a:pt x="23" y="2324"/>
                      <a:pt x="47" y="2347"/>
                    </a:cubicBezTo>
                    <a:cubicBezTo>
                      <a:pt x="64" y="2365"/>
                      <a:pt x="89" y="2372"/>
                      <a:pt x="115" y="2372"/>
                    </a:cubicBezTo>
                    <a:cubicBezTo>
                      <a:pt x="157" y="2372"/>
                      <a:pt x="203" y="2353"/>
                      <a:pt x="232" y="2324"/>
                    </a:cubicBezTo>
                    <a:cubicBezTo>
                      <a:pt x="672" y="1675"/>
                      <a:pt x="881" y="887"/>
                      <a:pt x="811" y="99"/>
                    </a:cubicBezTo>
                    <a:cubicBezTo>
                      <a:pt x="792" y="42"/>
                      <a:pt x="742" y="0"/>
                      <a:pt x="6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2"/>
              <p:cNvSpPr/>
              <p:nvPr/>
            </p:nvSpPr>
            <p:spPr>
              <a:xfrm>
                <a:off x="14684349" y="1945299"/>
                <a:ext cx="103025" cy="63028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1261" extrusionOk="0">
                    <a:moveTo>
                      <a:pt x="1928" y="1"/>
                    </a:moveTo>
                    <a:cubicBezTo>
                      <a:pt x="1919" y="1"/>
                      <a:pt x="1909" y="3"/>
                      <a:pt x="1901" y="7"/>
                    </a:cubicBezTo>
                    <a:cubicBezTo>
                      <a:pt x="1831" y="7"/>
                      <a:pt x="533" y="355"/>
                      <a:pt x="47" y="1073"/>
                    </a:cubicBezTo>
                    <a:cubicBezTo>
                      <a:pt x="24" y="1096"/>
                      <a:pt x="0" y="1142"/>
                      <a:pt x="24" y="1166"/>
                    </a:cubicBezTo>
                    <a:cubicBezTo>
                      <a:pt x="24" y="1212"/>
                      <a:pt x="47" y="1235"/>
                      <a:pt x="70" y="1235"/>
                    </a:cubicBezTo>
                    <a:cubicBezTo>
                      <a:pt x="88" y="1253"/>
                      <a:pt x="109" y="1260"/>
                      <a:pt x="131" y="1260"/>
                    </a:cubicBezTo>
                    <a:cubicBezTo>
                      <a:pt x="166" y="1260"/>
                      <a:pt x="204" y="1241"/>
                      <a:pt x="232" y="1212"/>
                    </a:cubicBezTo>
                    <a:cubicBezTo>
                      <a:pt x="673" y="563"/>
                      <a:pt x="1947" y="239"/>
                      <a:pt x="1947" y="239"/>
                    </a:cubicBezTo>
                    <a:cubicBezTo>
                      <a:pt x="2017" y="215"/>
                      <a:pt x="2063" y="146"/>
                      <a:pt x="2040" y="76"/>
                    </a:cubicBezTo>
                    <a:cubicBezTo>
                      <a:pt x="2021" y="39"/>
                      <a:pt x="1971" y="1"/>
                      <a:pt x="19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22"/>
            <p:cNvGrpSpPr/>
            <p:nvPr/>
          </p:nvGrpSpPr>
          <p:grpSpPr>
            <a:xfrm>
              <a:off x="2468747" y="2585465"/>
              <a:ext cx="1263299" cy="1393812"/>
              <a:chOff x="13815560" y="2509490"/>
              <a:chExt cx="1263299" cy="1393812"/>
            </a:xfrm>
          </p:grpSpPr>
          <p:sp>
            <p:nvSpPr>
              <p:cNvPr id="308" name="Google Shape;308;p22"/>
              <p:cNvSpPr/>
              <p:nvPr/>
            </p:nvSpPr>
            <p:spPr>
              <a:xfrm>
                <a:off x="13815560" y="2510389"/>
                <a:ext cx="1263299" cy="1392912"/>
              </a:xfrm>
              <a:custGeom>
                <a:avLst/>
                <a:gdLst/>
                <a:ahLst/>
                <a:cxnLst/>
                <a:rect l="l" t="t" r="r" b="b"/>
                <a:pathLst>
                  <a:path w="25309" h="27868" extrusionOk="0">
                    <a:moveTo>
                      <a:pt x="20496" y="1"/>
                    </a:moveTo>
                    <a:cubicBezTo>
                      <a:pt x="19493" y="1"/>
                      <a:pt x="17751" y="938"/>
                      <a:pt x="15273" y="3278"/>
                    </a:cubicBezTo>
                    <a:cubicBezTo>
                      <a:pt x="12678" y="5735"/>
                      <a:pt x="9781" y="6013"/>
                      <a:pt x="7255" y="6360"/>
                    </a:cubicBezTo>
                    <a:cubicBezTo>
                      <a:pt x="7093" y="6360"/>
                      <a:pt x="7023" y="6337"/>
                      <a:pt x="7023" y="6337"/>
                    </a:cubicBezTo>
                    <a:cubicBezTo>
                      <a:pt x="7011" y="6333"/>
                      <a:pt x="6998" y="6331"/>
                      <a:pt x="6986" y="6331"/>
                    </a:cubicBezTo>
                    <a:cubicBezTo>
                      <a:pt x="6930" y="6331"/>
                      <a:pt x="6880" y="6373"/>
                      <a:pt x="6861" y="6430"/>
                    </a:cubicBezTo>
                    <a:cubicBezTo>
                      <a:pt x="5308" y="6662"/>
                      <a:pt x="3918" y="6963"/>
                      <a:pt x="2851" y="7936"/>
                    </a:cubicBezTo>
                    <a:cubicBezTo>
                      <a:pt x="1" y="10532"/>
                      <a:pt x="1299" y="27867"/>
                      <a:pt x="1299" y="27867"/>
                    </a:cubicBezTo>
                    <a:cubicBezTo>
                      <a:pt x="1299" y="27867"/>
                      <a:pt x="1510" y="27867"/>
                      <a:pt x="1877" y="27867"/>
                    </a:cubicBezTo>
                    <a:cubicBezTo>
                      <a:pt x="3894" y="27867"/>
                      <a:pt x="10620" y="27851"/>
                      <a:pt x="12817" y="27635"/>
                    </a:cubicBezTo>
                    <a:cubicBezTo>
                      <a:pt x="15389" y="27380"/>
                      <a:pt x="7510" y="16233"/>
                      <a:pt x="12724" y="16071"/>
                    </a:cubicBezTo>
                    <a:cubicBezTo>
                      <a:pt x="25308" y="15700"/>
                      <a:pt x="25123" y="4645"/>
                      <a:pt x="24103" y="2838"/>
                    </a:cubicBezTo>
                    <a:cubicBezTo>
                      <a:pt x="24040" y="2689"/>
                      <a:pt x="23879" y="2580"/>
                      <a:pt x="23710" y="2580"/>
                    </a:cubicBezTo>
                    <a:cubicBezTo>
                      <a:pt x="23695" y="2580"/>
                      <a:pt x="23679" y="2581"/>
                      <a:pt x="23663" y="2583"/>
                    </a:cubicBezTo>
                    <a:cubicBezTo>
                      <a:pt x="23616" y="2397"/>
                      <a:pt x="23524" y="2189"/>
                      <a:pt x="23408" y="2003"/>
                    </a:cubicBezTo>
                    <a:cubicBezTo>
                      <a:pt x="23408" y="1772"/>
                      <a:pt x="23385" y="1633"/>
                      <a:pt x="23385" y="1609"/>
                    </a:cubicBezTo>
                    <a:cubicBezTo>
                      <a:pt x="23374" y="1546"/>
                      <a:pt x="23324" y="1516"/>
                      <a:pt x="23274" y="1516"/>
                    </a:cubicBezTo>
                    <a:cubicBezTo>
                      <a:pt x="23214" y="1516"/>
                      <a:pt x="23153" y="1557"/>
                      <a:pt x="23153" y="1633"/>
                    </a:cubicBezTo>
                    <a:cubicBezTo>
                      <a:pt x="22852" y="1285"/>
                      <a:pt x="22481" y="1007"/>
                      <a:pt x="22064" y="798"/>
                    </a:cubicBezTo>
                    <a:cubicBezTo>
                      <a:pt x="21920" y="708"/>
                      <a:pt x="21762" y="674"/>
                      <a:pt x="21601" y="674"/>
                    </a:cubicBezTo>
                    <a:cubicBezTo>
                      <a:pt x="21555" y="674"/>
                      <a:pt x="21508" y="677"/>
                      <a:pt x="21461" y="682"/>
                    </a:cubicBezTo>
                    <a:cubicBezTo>
                      <a:pt x="21335" y="249"/>
                      <a:pt x="21014" y="1"/>
                      <a:pt x="20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2"/>
              <p:cNvSpPr/>
              <p:nvPr/>
            </p:nvSpPr>
            <p:spPr>
              <a:xfrm>
                <a:off x="13815560" y="2509490"/>
                <a:ext cx="1263299" cy="1391613"/>
              </a:xfrm>
              <a:custGeom>
                <a:avLst/>
                <a:gdLst/>
                <a:ahLst/>
                <a:cxnLst/>
                <a:rect l="l" t="t" r="r" b="b"/>
                <a:pathLst>
                  <a:path w="25309" h="27842" extrusionOk="0">
                    <a:moveTo>
                      <a:pt x="20510" y="1"/>
                    </a:moveTo>
                    <a:cubicBezTo>
                      <a:pt x="19512" y="1"/>
                      <a:pt x="17774" y="941"/>
                      <a:pt x="15273" y="3273"/>
                    </a:cubicBezTo>
                    <a:cubicBezTo>
                      <a:pt x="10870" y="7421"/>
                      <a:pt x="5702" y="5335"/>
                      <a:pt x="2851" y="7931"/>
                    </a:cubicBezTo>
                    <a:cubicBezTo>
                      <a:pt x="1" y="10527"/>
                      <a:pt x="1299" y="27839"/>
                      <a:pt x="1299" y="27839"/>
                    </a:cubicBezTo>
                    <a:cubicBezTo>
                      <a:pt x="1299" y="27839"/>
                      <a:pt x="1856" y="27841"/>
                      <a:pt x="2733" y="27841"/>
                    </a:cubicBezTo>
                    <a:cubicBezTo>
                      <a:pt x="5365" y="27841"/>
                      <a:pt x="10870" y="27815"/>
                      <a:pt x="12817" y="27607"/>
                    </a:cubicBezTo>
                    <a:cubicBezTo>
                      <a:pt x="15389" y="27352"/>
                      <a:pt x="7510" y="16205"/>
                      <a:pt x="12724" y="16042"/>
                    </a:cubicBezTo>
                    <a:cubicBezTo>
                      <a:pt x="25308" y="15672"/>
                      <a:pt x="25123" y="4640"/>
                      <a:pt x="24103" y="2833"/>
                    </a:cubicBezTo>
                    <a:cubicBezTo>
                      <a:pt x="24022" y="2670"/>
                      <a:pt x="23887" y="2596"/>
                      <a:pt x="23730" y="2596"/>
                    </a:cubicBezTo>
                    <a:cubicBezTo>
                      <a:pt x="23708" y="2596"/>
                      <a:pt x="23686" y="2598"/>
                      <a:pt x="23663" y="2601"/>
                    </a:cubicBezTo>
                    <a:cubicBezTo>
                      <a:pt x="23408" y="1790"/>
                      <a:pt x="22828" y="1141"/>
                      <a:pt x="22064" y="793"/>
                    </a:cubicBezTo>
                    <a:cubicBezTo>
                      <a:pt x="21926" y="707"/>
                      <a:pt x="21776" y="659"/>
                      <a:pt x="21622" y="659"/>
                    </a:cubicBezTo>
                    <a:cubicBezTo>
                      <a:pt x="21569" y="659"/>
                      <a:pt x="21515" y="665"/>
                      <a:pt x="21461" y="677"/>
                    </a:cubicBezTo>
                    <a:cubicBezTo>
                      <a:pt x="21336" y="246"/>
                      <a:pt x="21020" y="1"/>
                      <a:pt x="20510" y="1"/>
                    </a:cubicBezTo>
                    <a:close/>
                  </a:path>
                </a:pathLst>
              </a:custGeom>
              <a:solidFill>
                <a:srgbClr val="CF8B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>
                <a:off x="14157984" y="2748501"/>
                <a:ext cx="416491" cy="331184"/>
              </a:xfrm>
              <a:custGeom>
                <a:avLst/>
                <a:gdLst/>
                <a:ahLst/>
                <a:cxnLst/>
                <a:rect l="l" t="t" r="r" b="b"/>
                <a:pathLst>
                  <a:path w="8344" h="6626" extrusionOk="0">
                    <a:moveTo>
                      <a:pt x="7108" y="1"/>
                    </a:moveTo>
                    <a:cubicBezTo>
                      <a:pt x="6730" y="1"/>
                      <a:pt x="6198" y="118"/>
                      <a:pt x="5447" y="438"/>
                    </a:cubicBezTo>
                    <a:cubicBezTo>
                      <a:pt x="3119" y="1427"/>
                      <a:pt x="1570" y="1596"/>
                      <a:pt x="774" y="1596"/>
                    </a:cubicBezTo>
                    <a:cubicBezTo>
                      <a:pt x="358" y="1596"/>
                      <a:pt x="148" y="1550"/>
                      <a:pt x="140" y="1550"/>
                    </a:cubicBezTo>
                    <a:cubicBezTo>
                      <a:pt x="132" y="1546"/>
                      <a:pt x="123" y="1544"/>
                      <a:pt x="113" y="1544"/>
                    </a:cubicBezTo>
                    <a:cubicBezTo>
                      <a:pt x="70" y="1544"/>
                      <a:pt x="20" y="1585"/>
                      <a:pt x="1" y="1643"/>
                    </a:cubicBezTo>
                    <a:cubicBezTo>
                      <a:pt x="1" y="1689"/>
                      <a:pt x="24" y="1759"/>
                      <a:pt x="93" y="1782"/>
                    </a:cubicBezTo>
                    <a:cubicBezTo>
                      <a:pt x="119" y="1790"/>
                      <a:pt x="363" y="1850"/>
                      <a:pt x="836" y="1850"/>
                    </a:cubicBezTo>
                    <a:cubicBezTo>
                      <a:pt x="1674" y="1850"/>
                      <a:pt x="3228" y="1662"/>
                      <a:pt x="5540" y="669"/>
                    </a:cubicBezTo>
                    <a:cubicBezTo>
                      <a:pt x="6186" y="385"/>
                      <a:pt x="6724" y="245"/>
                      <a:pt x="7110" y="245"/>
                    </a:cubicBezTo>
                    <a:cubicBezTo>
                      <a:pt x="7416" y="245"/>
                      <a:pt x="7626" y="333"/>
                      <a:pt x="7718" y="507"/>
                    </a:cubicBezTo>
                    <a:cubicBezTo>
                      <a:pt x="8043" y="1086"/>
                      <a:pt x="7231" y="2547"/>
                      <a:pt x="5795" y="3497"/>
                    </a:cubicBezTo>
                    <a:cubicBezTo>
                      <a:pt x="5076" y="3960"/>
                      <a:pt x="4311" y="4331"/>
                      <a:pt x="3500" y="4609"/>
                    </a:cubicBezTo>
                    <a:cubicBezTo>
                      <a:pt x="2388" y="5026"/>
                      <a:pt x="1646" y="5304"/>
                      <a:pt x="1832" y="6533"/>
                    </a:cubicBezTo>
                    <a:cubicBezTo>
                      <a:pt x="1832" y="6602"/>
                      <a:pt x="1878" y="6625"/>
                      <a:pt x="1947" y="6625"/>
                    </a:cubicBezTo>
                    <a:lnTo>
                      <a:pt x="1971" y="6625"/>
                    </a:lnTo>
                    <a:cubicBezTo>
                      <a:pt x="2040" y="6625"/>
                      <a:pt x="2063" y="6556"/>
                      <a:pt x="2063" y="6509"/>
                    </a:cubicBezTo>
                    <a:cubicBezTo>
                      <a:pt x="1924" y="5467"/>
                      <a:pt x="2504" y="5235"/>
                      <a:pt x="3570" y="4841"/>
                    </a:cubicBezTo>
                    <a:cubicBezTo>
                      <a:pt x="4404" y="4563"/>
                      <a:pt x="5192" y="4169"/>
                      <a:pt x="5934" y="3705"/>
                    </a:cubicBezTo>
                    <a:cubicBezTo>
                      <a:pt x="7394" y="2732"/>
                      <a:pt x="8344" y="1156"/>
                      <a:pt x="7927" y="391"/>
                    </a:cubicBezTo>
                    <a:cubicBezTo>
                      <a:pt x="7811" y="185"/>
                      <a:pt x="7580" y="1"/>
                      <a:pt x="7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>
                <a:off x="14522371" y="2525434"/>
                <a:ext cx="355345" cy="441895"/>
              </a:xfrm>
              <a:custGeom>
                <a:avLst/>
                <a:gdLst/>
                <a:ahLst/>
                <a:cxnLst/>
                <a:rect l="l" t="t" r="r" b="b"/>
                <a:pathLst>
                  <a:path w="7119" h="8841" extrusionOk="0">
                    <a:moveTo>
                      <a:pt x="6972" y="0"/>
                    </a:moveTo>
                    <a:cubicBezTo>
                      <a:pt x="6915" y="0"/>
                      <a:pt x="6861" y="31"/>
                      <a:pt x="6861" y="103"/>
                    </a:cubicBezTo>
                    <a:cubicBezTo>
                      <a:pt x="6838" y="173"/>
                      <a:pt x="5609" y="7519"/>
                      <a:pt x="117" y="8585"/>
                    </a:cubicBezTo>
                    <a:cubicBezTo>
                      <a:pt x="47" y="8609"/>
                      <a:pt x="1" y="8678"/>
                      <a:pt x="1" y="8748"/>
                    </a:cubicBezTo>
                    <a:cubicBezTo>
                      <a:pt x="24" y="8794"/>
                      <a:pt x="70" y="8840"/>
                      <a:pt x="140" y="8840"/>
                    </a:cubicBezTo>
                    <a:lnTo>
                      <a:pt x="140" y="8817"/>
                    </a:lnTo>
                    <a:cubicBezTo>
                      <a:pt x="5818" y="7728"/>
                      <a:pt x="7093" y="196"/>
                      <a:pt x="7093" y="127"/>
                    </a:cubicBezTo>
                    <a:cubicBezTo>
                      <a:pt x="7118" y="49"/>
                      <a:pt x="7044" y="0"/>
                      <a:pt x="6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2"/>
              <p:cNvSpPr/>
              <p:nvPr/>
            </p:nvSpPr>
            <p:spPr>
              <a:xfrm>
                <a:off x="14612619" y="2584412"/>
                <a:ext cx="416491" cy="540461"/>
              </a:xfrm>
              <a:custGeom>
                <a:avLst/>
                <a:gdLst/>
                <a:ahLst/>
                <a:cxnLst/>
                <a:rect l="l" t="t" r="r" b="b"/>
                <a:pathLst>
                  <a:path w="8344" h="10813" extrusionOk="0">
                    <a:moveTo>
                      <a:pt x="7295" y="0"/>
                    </a:moveTo>
                    <a:cubicBezTo>
                      <a:pt x="7227" y="0"/>
                      <a:pt x="7160" y="53"/>
                      <a:pt x="7185" y="152"/>
                    </a:cubicBezTo>
                    <a:cubicBezTo>
                      <a:pt x="7185" y="244"/>
                      <a:pt x="8089" y="8750"/>
                      <a:pt x="140" y="10557"/>
                    </a:cubicBezTo>
                    <a:cubicBezTo>
                      <a:pt x="1" y="10580"/>
                      <a:pt x="24" y="10812"/>
                      <a:pt x="186" y="10812"/>
                    </a:cubicBezTo>
                    <a:lnTo>
                      <a:pt x="209" y="10789"/>
                    </a:lnTo>
                    <a:cubicBezTo>
                      <a:pt x="8344" y="8935"/>
                      <a:pt x="7417" y="198"/>
                      <a:pt x="7417" y="128"/>
                    </a:cubicBezTo>
                    <a:cubicBezTo>
                      <a:pt x="7417" y="42"/>
                      <a:pt x="7356" y="0"/>
                      <a:pt x="7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>
                <a:off x="14409012" y="2783988"/>
                <a:ext cx="87251" cy="127705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2555" extrusionOk="0">
                    <a:moveTo>
                      <a:pt x="1589" y="0"/>
                    </a:moveTo>
                    <a:cubicBezTo>
                      <a:pt x="1578" y="0"/>
                      <a:pt x="1566" y="2"/>
                      <a:pt x="1554" y="6"/>
                    </a:cubicBezTo>
                    <a:cubicBezTo>
                      <a:pt x="1044" y="75"/>
                      <a:pt x="580" y="376"/>
                      <a:pt x="279" y="794"/>
                    </a:cubicBezTo>
                    <a:cubicBezTo>
                      <a:pt x="24" y="1234"/>
                      <a:pt x="1" y="1813"/>
                      <a:pt x="256" y="2462"/>
                    </a:cubicBezTo>
                    <a:cubicBezTo>
                      <a:pt x="279" y="2509"/>
                      <a:pt x="325" y="2555"/>
                      <a:pt x="372" y="2555"/>
                    </a:cubicBezTo>
                    <a:lnTo>
                      <a:pt x="418" y="2555"/>
                    </a:lnTo>
                    <a:cubicBezTo>
                      <a:pt x="487" y="2532"/>
                      <a:pt x="511" y="2462"/>
                      <a:pt x="487" y="2393"/>
                    </a:cubicBezTo>
                    <a:cubicBezTo>
                      <a:pt x="256" y="1790"/>
                      <a:pt x="256" y="1303"/>
                      <a:pt x="487" y="933"/>
                    </a:cubicBezTo>
                    <a:cubicBezTo>
                      <a:pt x="742" y="562"/>
                      <a:pt x="1136" y="307"/>
                      <a:pt x="1577" y="237"/>
                    </a:cubicBezTo>
                    <a:cubicBezTo>
                      <a:pt x="1748" y="237"/>
                      <a:pt x="1721" y="0"/>
                      <a:pt x="1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4749140" y="2552224"/>
                <a:ext cx="64191" cy="130154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2604" extrusionOk="0">
                    <a:moveTo>
                      <a:pt x="1132" y="0"/>
                    </a:moveTo>
                    <a:cubicBezTo>
                      <a:pt x="1119" y="0"/>
                      <a:pt x="1105" y="3"/>
                      <a:pt x="1090" y="8"/>
                    </a:cubicBezTo>
                    <a:cubicBezTo>
                      <a:pt x="1043" y="31"/>
                      <a:pt x="209" y="425"/>
                      <a:pt x="70" y="1166"/>
                    </a:cubicBezTo>
                    <a:cubicBezTo>
                      <a:pt x="0" y="1630"/>
                      <a:pt x="186" y="2093"/>
                      <a:pt x="672" y="2580"/>
                    </a:cubicBezTo>
                    <a:cubicBezTo>
                      <a:pt x="696" y="2603"/>
                      <a:pt x="719" y="2603"/>
                      <a:pt x="765" y="2603"/>
                    </a:cubicBezTo>
                    <a:cubicBezTo>
                      <a:pt x="788" y="2603"/>
                      <a:pt x="835" y="2580"/>
                      <a:pt x="858" y="2557"/>
                    </a:cubicBezTo>
                    <a:cubicBezTo>
                      <a:pt x="904" y="2511"/>
                      <a:pt x="904" y="2441"/>
                      <a:pt x="858" y="2395"/>
                    </a:cubicBezTo>
                    <a:cubicBezTo>
                      <a:pt x="441" y="1978"/>
                      <a:pt x="255" y="1560"/>
                      <a:pt x="325" y="1190"/>
                    </a:cubicBezTo>
                    <a:cubicBezTo>
                      <a:pt x="417" y="587"/>
                      <a:pt x="1182" y="216"/>
                      <a:pt x="1182" y="216"/>
                    </a:cubicBezTo>
                    <a:cubicBezTo>
                      <a:pt x="1285" y="154"/>
                      <a:pt x="1241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4882166" y="2613401"/>
                <a:ext cx="65988" cy="159294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3187" extrusionOk="0">
                    <a:moveTo>
                      <a:pt x="916" y="0"/>
                    </a:moveTo>
                    <a:cubicBezTo>
                      <a:pt x="887" y="0"/>
                      <a:pt x="858" y="12"/>
                      <a:pt x="835" y="35"/>
                    </a:cubicBezTo>
                    <a:cubicBezTo>
                      <a:pt x="812" y="81"/>
                      <a:pt x="0" y="893"/>
                      <a:pt x="116" y="1843"/>
                    </a:cubicBezTo>
                    <a:cubicBezTo>
                      <a:pt x="163" y="2353"/>
                      <a:pt x="510" y="2816"/>
                      <a:pt x="1113" y="3164"/>
                    </a:cubicBezTo>
                    <a:cubicBezTo>
                      <a:pt x="1113" y="3187"/>
                      <a:pt x="1136" y="3187"/>
                      <a:pt x="1159" y="3187"/>
                    </a:cubicBezTo>
                    <a:cubicBezTo>
                      <a:pt x="1275" y="3187"/>
                      <a:pt x="1321" y="3025"/>
                      <a:pt x="1229" y="2978"/>
                    </a:cubicBezTo>
                    <a:cubicBezTo>
                      <a:pt x="696" y="2654"/>
                      <a:pt x="394" y="2260"/>
                      <a:pt x="348" y="1820"/>
                    </a:cubicBezTo>
                    <a:cubicBezTo>
                      <a:pt x="255" y="985"/>
                      <a:pt x="997" y="197"/>
                      <a:pt x="997" y="197"/>
                    </a:cubicBezTo>
                    <a:cubicBezTo>
                      <a:pt x="1066" y="151"/>
                      <a:pt x="1066" y="81"/>
                      <a:pt x="997" y="35"/>
                    </a:cubicBezTo>
                    <a:cubicBezTo>
                      <a:pt x="974" y="12"/>
                      <a:pt x="945" y="0"/>
                      <a:pt x="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14950401" y="2705367"/>
                <a:ext cx="79864" cy="148448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2970" extrusionOk="0">
                    <a:moveTo>
                      <a:pt x="1463" y="1"/>
                    </a:moveTo>
                    <a:cubicBezTo>
                      <a:pt x="1423" y="1"/>
                      <a:pt x="1382" y="20"/>
                      <a:pt x="1368" y="49"/>
                    </a:cubicBezTo>
                    <a:cubicBezTo>
                      <a:pt x="1345" y="72"/>
                      <a:pt x="1" y="1857"/>
                      <a:pt x="1345" y="2946"/>
                    </a:cubicBezTo>
                    <a:cubicBezTo>
                      <a:pt x="1368" y="2969"/>
                      <a:pt x="1391" y="2969"/>
                      <a:pt x="1414" y="2969"/>
                    </a:cubicBezTo>
                    <a:cubicBezTo>
                      <a:pt x="1461" y="2969"/>
                      <a:pt x="1484" y="2969"/>
                      <a:pt x="1507" y="2923"/>
                    </a:cubicBezTo>
                    <a:cubicBezTo>
                      <a:pt x="1553" y="2876"/>
                      <a:pt x="1553" y="2807"/>
                      <a:pt x="1507" y="2761"/>
                    </a:cubicBezTo>
                    <a:cubicBezTo>
                      <a:pt x="348" y="1834"/>
                      <a:pt x="1507" y="258"/>
                      <a:pt x="1553" y="188"/>
                    </a:cubicBezTo>
                    <a:cubicBezTo>
                      <a:pt x="1600" y="142"/>
                      <a:pt x="1577" y="72"/>
                      <a:pt x="1530" y="26"/>
                    </a:cubicBezTo>
                    <a:cubicBezTo>
                      <a:pt x="1513" y="8"/>
                      <a:pt x="1488" y="1"/>
                      <a:pt x="1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4738707" y="2876603"/>
                <a:ext cx="69482" cy="58280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66" extrusionOk="0">
                    <a:moveTo>
                      <a:pt x="144" y="1"/>
                    </a:moveTo>
                    <a:cubicBezTo>
                      <a:pt x="134" y="1"/>
                      <a:pt x="125" y="2"/>
                      <a:pt x="117" y="7"/>
                    </a:cubicBezTo>
                    <a:cubicBezTo>
                      <a:pt x="47" y="30"/>
                      <a:pt x="1" y="99"/>
                      <a:pt x="24" y="169"/>
                    </a:cubicBezTo>
                    <a:cubicBezTo>
                      <a:pt x="232" y="771"/>
                      <a:pt x="1183" y="1142"/>
                      <a:pt x="1206" y="1165"/>
                    </a:cubicBezTo>
                    <a:lnTo>
                      <a:pt x="1252" y="1165"/>
                    </a:lnTo>
                    <a:cubicBezTo>
                      <a:pt x="1299" y="1165"/>
                      <a:pt x="1345" y="1142"/>
                      <a:pt x="1368" y="1096"/>
                    </a:cubicBezTo>
                    <a:cubicBezTo>
                      <a:pt x="1391" y="1026"/>
                      <a:pt x="1368" y="957"/>
                      <a:pt x="1299" y="934"/>
                    </a:cubicBezTo>
                    <a:cubicBezTo>
                      <a:pt x="1299" y="934"/>
                      <a:pt x="418" y="586"/>
                      <a:pt x="256" y="76"/>
                    </a:cubicBezTo>
                    <a:cubicBezTo>
                      <a:pt x="237" y="38"/>
                      <a:pt x="187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2"/>
              <p:cNvSpPr/>
              <p:nvPr/>
            </p:nvSpPr>
            <p:spPr>
              <a:xfrm>
                <a:off x="14619558" y="2751500"/>
                <a:ext cx="63692" cy="7217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444" extrusionOk="0">
                    <a:moveTo>
                      <a:pt x="130" y="1"/>
                    </a:moveTo>
                    <a:cubicBezTo>
                      <a:pt x="118" y="1"/>
                      <a:pt x="106" y="3"/>
                      <a:pt x="93" y="7"/>
                    </a:cubicBezTo>
                    <a:cubicBezTo>
                      <a:pt x="24" y="30"/>
                      <a:pt x="1" y="99"/>
                      <a:pt x="24" y="146"/>
                    </a:cubicBezTo>
                    <a:cubicBezTo>
                      <a:pt x="24" y="192"/>
                      <a:pt x="325" y="1235"/>
                      <a:pt x="1113" y="1444"/>
                    </a:cubicBezTo>
                    <a:lnTo>
                      <a:pt x="1159" y="1444"/>
                    </a:lnTo>
                    <a:cubicBezTo>
                      <a:pt x="1206" y="1444"/>
                      <a:pt x="1252" y="1397"/>
                      <a:pt x="1275" y="1351"/>
                    </a:cubicBezTo>
                    <a:cubicBezTo>
                      <a:pt x="1275" y="1281"/>
                      <a:pt x="1252" y="1235"/>
                      <a:pt x="1183" y="1212"/>
                    </a:cubicBezTo>
                    <a:cubicBezTo>
                      <a:pt x="511" y="1050"/>
                      <a:pt x="256" y="99"/>
                      <a:pt x="256" y="99"/>
                    </a:cubicBezTo>
                    <a:cubicBezTo>
                      <a:pt x="237" y="42"/>
                      <a:pt x="186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2"/>
              <p:cNvSpPr/>
              <p:nvPr/>
            </p:nvSpPr>
            <p:spPr>
              <a:xfrm>
                <a:off x="14857957" y="3020550"/>
                <a:ext cx="53159" cy="62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252" extrusionOk="0">
                    <a:moveTo>
                      <a:pt x="182" y="0"/>
                    </a:moveTo>
                    <a:cubicBezTo>
                      <a:pt x="99" y="0"/>
                      <a:pt x="0" y="65"/>
                      <a:pt x="45" y="139"/>
                    </a:cubicBezTo>
                    <a:cubicBezTo>
                      <a:pt x="68" y="186"/>
                      <a:pt x="346" y="927"/>
                      <a:pt x="833" y="1229"/>
                    </a:cubicBezTo>
                    <a:cubicBezTo>
                      <a:pt x="856" y="1229"/>
                      <a:pt x="879" y="1252"/>
                      <a:pt x="903" y="1252"/>
                    </a:cubicBezTo>
                    <a:cubicBezTo>
                      <a:pt x="1018" y="1229"/>
                      <a:pt x="1065" y="1090"/>
                      <a:pt x="972" y="1020"/>
                    </a:cubicBezTo>
                    <a:cubicBezTo>
                      <a:pt x="532" y="765"/>
                      <a:pt x="277" y="70"/>
                      <a:pt x="277" y="70"/>
                    </a:cubicBezTo>
                    <a:cubicBezTo>
                      <a:pt x="269" y="20"/>
                      <a:pt x="228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14195022" y="2904793"/>
                <a:ext cx="49765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436" extrusionOk="0">
                    <a:moveTo>
                      <a:pt x="127" y="0"/>
                    </a:moveTo>
                    <a:cubicBezTo>
                      <a:pt x="65" y="0"/>
                      <a:pt x="0" y="48"/>
                      <a:pt x="0" y="138"/>
                    </a:cubicBezTo>
                    <a:cubicBezTo>
                      <a:pt x="70" y="648"/>
                      <a:pt x="348" y="1134"/>
                      <a:pt x="811" y="1413"/>
                    </a:cubicBezTo>
                    <a:cubicBezTo>
                      <a:pt x="811" y="1436"/>
                      <a:pt x="835" y="1436"/>
                      <a:pt x="858" y="1436"/>
                    </a:cubicBezTo>
                    <a:cubicBezTo>
                      <a:pt x="904" y="1436"/>
                      <a:pt x="951" y="1413"/>
                      <a:pt x="974" y="1366"/>
                    </a:cubicBezTo>
                    <a:cubicBezTo>
                      <a:pt x="997" y="1320"/>
                      <a:pt x="974" y="1250"/>
                      <a:pt x="927" y="1204"/>
                    </a:cubicBezTo>
                    <a:cubicBezTo>
                      <a:pt x="557" y="949"/>
                      <a:pt x="302" y="555"/>
                      <a:pt x="232" y="92"/>
                    </a:cubicBezTo>
                    <a:cubicBezTo>
                      <a:pt x="222" y="30"/>
                      <a:pt x="175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14329196" y="3697498"/>
                <a:ext cx="30149" cy="5633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127" extrusionOk="0">
                    <a:moveTo>
                      <a:pt x="134" y="0"/>
                    </a:moveTo>
                    <a:cubicBezTo>
                      <a:pt x="92" y="0"/>
                      <a:pt x="53" y="16"/>
                      <a:pt x="24" y="60"/>
                    </a:cubicBezTo>
                    <a:cubicBezTo>
                      <a:pt x="1" y="107"/>
                      <a:pt x="1" y="176"/>
                      <a:pt x="70" y="222"/>
                    </a:cubicBezTo>
                    <a:cubicBezTo>
                      <a:pt x="70" y="222"/>
                      <a:pt x="325" y="408"/>
                      <a:pt x="348" y="640"/>
                    </a:cubicBezTo>
                    <a:cubicBezTo>
                      <a:pt x="348" y="755"/>
                      <a:pt x="302" y="848"/>
                      <a:pt x="209" y="918"/>
                    </a:cubicBezTo>
                    <a:cubicBezTo>
                      <a:pt x="163" y="964"/>
                      <a:pt x="163" y="1057"/>
                      <a:pt x="209" y="1103"/>
                    </a:cubicBezTo>
                    <a:cubicBezTo>
                      <a:pt x="232" y="1126"/>
                      <a:pt x="279" y="1126"/>
                      <a:pt x="302" y="1126"/>
                    </a:cubicBezTo>
                    <a:cubicBezTo>
                      <a:pt x="325" y="1126"/>
                      <a:pt x="371" y="1126"/>
                      <a:pt x="395" y="1103"/>
                    </a:cubicBezTo>
                    <a:cubicBezTo>
                      <a:pt x="534" y="987"/>
                      <a:pt x="603" y="802"/>
                      <a:pt x="603" y="616"/>
                    </a:cubicBezTo>
                    <a:cubicBezTo>
                      <a:pt x="557" y="362"/>
                      <a:pt x="395" y="153"/>
                      <a:pt x="209" y="14"/>
                    </a:cubicBezTo>
                    <a:cubicBezTo>
                      <a:pt x="184" y="5"/>
                      <a:pt x="158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4363888" y="3768722"/>
                <a:ext cx="30149" cy="5693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139" extrusionOk="0">
                    <a:moveTo>
                      <a:pt x="126" y="0"/>
                    </a:moveTo>
                    <a:cubicBezTo>
                      <a:pt x="90" y="0"/>
                      <a:pt x="53" y="20"/>
                      <a:pt x="24" y="49"/>
                    </a:cubicBezTo>
                    <a:cubicBezTo>
                      <a:pt x="1" y="95"/>
                      <a:pt x="1" y="165"/>
                      <a:pt x="70" y="211"/>
                    </a:cubicBezTo>
                    <a:cubicBezTo>
                      <a:pt x="210" y="304"/>
                      <a:pt x="302" y="466"/>
                      <a:pt x="349" y="628"/>
                    </a:cubicBezTo>
                    <a:cubicBezTo>
                      <a:pt x="349" y="744"/>
                      <a:pt x="302" y="837"/>
                      <a:pt x="210" y="930"/>
                    </a:cubicBezTo>
                    <a:cubicBezTo>
                      <a:pt x="163" y="976"/>
                      <a:pt x="163" y="1045"/>
                      <a:pt x="210" y="1092"/>
                    </a:cubicBezTo>
                    <a:cubicBezTo>
                      <a:pt x="233" y="1115"/>
                      <a:pt x="256" y="1115"/>
                      <a:pt x="302" y="1138"/>
                    </a:cubicBezTo>
                    <a:cubicBezTo>
                      <a:pt x="325" y="1138"/>
                      <a:pt x="349" y="1115"/>
                      <a:pt x="372" y="1092"/>
                    </a:cubicBezTo>
                    <a:cubicBezTo>
                      <a:pt x="534" y="976"/>
                      <a:pt x="603" y="791"/>
                      <a:pt x="603" y="605"/>
                    </a:cubicBezTo>
                    <a:cubicBezTo>
                      <a:pt x="534" y="373"/>
                      <a:pt x="395" y="142"/>
                      <a:pt x="186" y="26"/>
                    </a:cubicBezTo>
                    <a:cubicBezTo>
                      <a:pt x="169" y="8"/>
                      <a:pt x="14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14361592" y="3649416"/>
                <a:ext cx="31297" cy="5623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125" extrusionOk="0">
                    <a:moveTo>
                      <a:pt x="142" y="0"/>
                    </a:moveTo>
                    <a:cubicBezTo>
                      <a:pt x="102" y="0"/>
                      <a:pt x="61" y="20"/>
                      <a:pt x="47" y="49"/>
                    </a:cubicBezTo>
                    <a:cubicBezTo>
                      <a:pt x="1" y="95"/>
                      <a:pt x="24" y="165"/>
                      <a:pt x="70" y="211"/>
                    </a:cubicBezTo>
                    <a:cubicBezTo>
                      <a:pt x="209" y="304"/>
                      <a:pt x="325" y="466"/>
                      <a:pt x="371" y="628"/>
                    </a:cubicBezTo>
                    <a:cubicBezTo>
                      <a:pt x="371" y="744"/>
                      <a:pt x="302" y="837"/>
                      <a:pt x="232" y="930"/>
                    </a:cubicBezTo>
                    <a:cubicBezTo>
                      <a:pt x="186" y="976"/>
                      <a:pt x="186" y="1045"/>
                      <a:pt x="232" y="1092"/>
                    </a:cubicBezTo>
                    <a:cubicBezTo>
                      <a:pt x="256" y="1115"/>
                      <a:pt x="279" y="1115"/>
                      <a:pt x="302" y="1115"/>
                    </a:cubicBezTo>
                    <a:cubicBezTo>
                      <a:pt x="315" y="1122"/>
                      <a:pt x="327" y="1125"/>
                      <a:pt x="337" y="1125"/>
                    </a:cubicBezTo>
                    <a:cubicBezTo>
                      <a:pt x="362" y="1125"/>
                      <a:pt x="378" y="1108"/>
                      <a:pt x="395" y="1092"/>
                    </a:cubicBezTo>
                    <a:cubicBezTo>
                      <a:pt x="534" y="976"/>
                      <a:pt x="626" y="790"/>
                      <a:pt x="603" y="605"/>
                    </a:cubicBezTo>
                    <a:cubicBezTo>
                      <a:pt x="557" y="373"/>
                      <a:pt x="418" y="142"/>
                      <a:pt x="209" y="26"/>
                    </a:cubicBezTo>
                    <a:cubicBezTo>
                      <a:pt x="191" y="8"/>
                      <a:pt x="167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2"/>
              <p:cNvSpPr/>
              <p:nvPr/>
            </p:nvSpPr>
            <p:spPr>
              <a:xfrm>
                <a:off x="14303639" y="3608232"/>
                <a:ext cx="32545" cy="5753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151" extrusionOk="0">
                    <a:moveTo>
                      <a:pt x="195" y="0"/>
                    </a:moveTo>
                    <a:cubicBezTo>
                      <a:pt x="83" y="0"/>
                      <a:pt x="1" y="145"/>
                      <a:pt x="119" y="224"/>
                    </a:cubicBezTo>
                    <a:cubicBezTo>
                      <a:pt x="258" y="317"/>
                      <a:pt x="374" y="479"/>
                      <a:pt x="397" y="641"/>
                    </a:cubicBezTo>
                    <a:cubicBezTo>
                      <a:pt x="397" y="757"/>
                      <a:pt x="350" y="873"/>
                      <a:pt x="258" y="942"/>
                    </a:cubicBezTo>
                    <a:cubicBezTo>
                      <a:pt x="211" y="989"/>
                      <a:pt x="211" y="1058"/>
                      <a:pt x="258" y="1105"/>
                    </a:cubicBezTo>
                    <a:cubicBezTo>
                      <a:pt x="281" y="1128"/>
                      <a:pt x="327" y="1151"/>
                      <a:pt x="350" y="1151"/>
                    </a:cubicBezTo>
                    <a:cubicBezTo>
                      <a:pt x="374" y="1151"/>
                      <a:pt x="420" y="1128"/>
                      <a:pt x="420" y="1105"/>
                    </a:cubicBezTo>
                    <a:cubicBezTo>
                      <a:pt x="582" y="989"/>
                      <a:pt x="652" y="803"/>
                      <a:pt x="652" y="618"/>
                    </a:cubicBezTo>
                    <a:cubicBezTo>
                      <a:pt x="605" y="386"/>
                      <a:pt x="443" y="154"/>
                      <a:pt x="258" y="15"/>
                    </a:cubicBezTo>
                    <a:cubicBezTo>
                      <a:pt x="237" y="5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2"/>
              <p:cNvSpPr/>
              <p:nvPr/>
            </p:nvSpPr>
            <p:spPr>
              <a:xfrm>
                <a:off x="14360443" y="3574144"/>
                <a:ext cx="31297" cy="5688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138" extrusionOk="0">
                    <a:moveTo>
                      <a:pt x="148" y="0"/>
                    </a:moveTo>
                    <a:cubicBezTo>
                      <a:pt x="113" y="0"/>
                      <a:pt x="75" y="20"/>
                      <a:pt x="47" y="48"/>
                    </a:cubicBezTo>
                    <a:cubicBezTo>
                      <a:pt x="0" y="118"/>
                      <a:pt x="24" y="188"/>
                      <a:pt x="70" y="211"/>
                    </a:cubicBezTo>
                    <a:cubicBezTo>
                      <a:pt x="232" y="327"/>
                      <a:pt x="325" y="466"/>
                      <a:pt x="371" y="628"/>
                    </a:cubicBezTo>
                    <a:cubicBezTo>
                      <a:pt x="371" y="744"/>
                      <a:pt x="325" y="860"/>
                      <a:pt x="232" y="929"/>
                    </a:cubicBezTo>
                    <a:cubicBezTo>
                      <a:pt x="186" y="975"/>
                      <a:pt x="186" y="1045"/>
                      <a:pt x="232" y="1091"/>
                    </a:cubicBezTo>
                    <a:cubicBezTo>
                      <a:pt x="255" y="1115"/>
                      <a:pt x="279" y="1138"/>
                      <a:pt x="325" y="1138"/>
                    </a:cubicBezTo>
                    <a:cubicBezTo>
                      <a:pt x="348" y="1138"/>
                      <a:pt x="371" y="1115"/>
                      <a:pt x="394" y="1115"/>
                    </a:cubicBezTo>
                    <a:cubicBezTo>
                      <a:pt x="533" y="975"/>
                      <a:pt x="626" y="813"/>
                      <a:pt x="603" y="628"/>
                    </a:cubicBezTo>
                    <a:cubicBezTo>
                      <a:pt x="557" y="373"/>
                      <a:pt x="418" y="164"/>
                      <a:pt x="209" y="25"/>
                    </a:cubicBezTo>
                    <a:cubicBezTo>
                      <a:pt x="191" y="8"/>
                      <a:pt x="170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2"/>
              <p:cNvSpPr/>
              <p:nvPr/>
            </p:nvSpPr>
            <p:spPr>
              <a:xfrm>
                <a:off x="14306085" y="3534759"/>
                <a:ext cx="31247" cy="56880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138" extrusionOk="0">
                    <a:moveTo>
                      <a:pt x="142" y="0"/>
                    </a:moveTo>
                    <a:cubicBezTo>
                      <a:pt x="102" y="0"/>
                      <a:pt x="61" y="20"/>
                      <a:pt x="47" y="49"/>
                    </a:cubicBezTo>
                    <a:cubicBezTo>
                      <a:pt x="0" y="118"/>
                      <a:pt x="23" y="188"/>
                      <a:pt x="70" y="234"/>
                    </a:cubicBezTo>
                    <a:cubicBezTo>
                      <a:pt x="209" y="327"/>
                      <a:pt x="325" y="466"/>
                      <a:pt x="371" y="628"/>
                    </a:cubicBezTo>
                    <a:cubicBezTo>
                      <a:pt x="371" y="744"/>
                      <a:pt x="301" y="860"/>
                      <a:pt x="232" y="929"/>
                    </a:cubicBezTo>
                    <a:cubicBezTo>
                      <a:pt x="186" y="976"/>
                      <a:pt x="186" y="1045"/>
                      <a:pt x="232" y="1091"/>
                    </a:cubicBezTo>
                    <a:cubicBezTo>
                      <a:pt x="255" y="1115"/>
                      <a:pt x="278" y="1138"/>
                      <a:pt x="301" y="1138"/>
                    </a:cubicBezTo>
                    <a:cubicBezTo>
                      <a:pt x="348" y="1138"/>
                      <a:pt x="371" y="1115"/>
                      <a:pt x="394" y="1115"/>
                    </a:cubicBezTo>
                    <a:cubicBezTo>
                      <a:pt x="533" y="999"/>
                      <a:pt x="626" y="813"/>
                      <a:pt x="603" y="628"/>
                    </a:cubicBezTo>
                    <a:cubicBezTo>
                      <a:pt x="556" y="373"/>
                      <a:pt x="417" y="164"/>
                      <a:pt x="209" y="25"/>
                    </a:cubicBezTo>
                    <a:cubicBezTo>
                      <a:pt x="191" y="8"/>
                      <a:pt x="167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14390942" y="3718591"/>
                <a:ext cx="34342" cy="5723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145" extrusionOk="0">
                    <a:moveTo>
                      <a:pt x="190" y="0"/>
                    </a:moveTo>
                    <a:cubicBezTo>
                      <a:pt x="81" y="0"/>
                      <a:pt x="0" y="166"/>
                      <a:pt x="131" y="241"/>
                    </a:cubicBezTo>
                    <a:cubicBezTo>
                      <a:pt x="131" y="241"/>
                      <a:pt x="409" y="426"/>
                      <a:pt x="432" y="635"/>
                    </a:cubicBezTo>
                    <a:cubicBezTo>
                      <a:pt x="432" y="751"/>
                      <a:pt x="386" y="867"/>
                      <a:pt x="293" y="936"/>
                    </a:cubicBezTo>
                    <a:cubicBezTo>
                      <a:pt x="247" y="982"/>
                      <a:pt x="247" y="1052"/>
                      <a:pt x="293" y="1098"/>
                    </a:cubicBezTo>
                    <a:cubicBezTo>
                      <a:pt x="316" y="1121"/>
                      <a:pt x="340" y="1145"/>
                      <a:pt x="386" y="1145"/>
                    </a:cubicBezTo>
                    <a:cubicBezTo>
                      <a:pt x="409" y="1145"/>
                      <a:pt x="432" y="1145"/>
                      <a:pt x="455" y="1121"/>
                    </a:cubicBezTo>
                    <a:cubicBezTo>
                      <a:pt x="595" y="982"/>
                      <a:pt x="687" y="820"/>
                      <a:pt x="664" y="635"/>
                    </a:cubicBezTo>
                    <a:cubicBezTo>
                      <a:pt x="618" y="380"/>
                      <a:pt x="479" y="171"/>
                      <a:pt x="270" y="32"/>
                    </a:cubicBezTo>
                    <a:cubicBezTo>
                      <a:pt x="243" y="10"/>
                      <a:pt x="216" y="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14584866" y="2781838"/>
                <a:ext cx="57901" cy="5688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138" extrusionOk="0">
                    <a:moveTo>
                      <a:pt x="131" y="0"/>
                    </a:moveTo>
                    <a:cubicBezTo>
                      <a:pt x="109" y="0"/>
                      <a:pt x="88" y="8"/>
                      <a:pt x="70" y="26"/>
                    </a:cubicBezTo>
                    <a:cubicBezTo>
                      <a:pt x="24" y="72"/>
                      <a:pt x="0" y="141"/>
                      <a:pt x="47" y="188"/>
                    </a:cubicBezTo>
                    <a:cubicBezTo>
                      <a:pt x="325" y="535"/>
                      <a:pt x="626" y="837"/>
                      <a:pt x="974" y="1115"/>
                    </a:cubicBezTo>
                    <a:cubicBezTo>
                      <a:pt x="997" y="1138"/>
                      <a:pt x="1020" y="1138"/>
                      <a:pt x="1043" y="1138"/>
                    </a:cubicBezTo>
                    <a:cubicBezTo>
                      <a:pt x="1090" y="1138"/>
                      <a:pt x="1113" y="1115"/>
                      <a:pt x="1136" y="1092"/>
                    </a:cubicBezTo>
                    <a:cubicBezTo>
                      <a:pt x="1159" y="1022"/>
                      <a:pt x="1159" y="953"/>
                      <a:pt x="1113" y="906"/>
                    </a:cubicBezTo>
                    <a:cubicBezTo>
                      <a:pt x="788" y="651"/>
                      <a:pt x="487" y="373"/>
                      <a:pt x="232" y="49"/>
                    </a:cubicBezTo>
                    <a:cubicBezTo>
                      <a:pt x="204" y="20"/>
                      <a:pt x="166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14708658" y="2907892"/>
                <a:ext cx="63642" cy="64078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82" extrusionOk="0">
                    <a:moveTo>
                      <a:pt x="129" y="0"/>
                    </a:moveTo>
                    <a:cubicBezTo>
                      <a:pt x="117" y="0"/>
                      <a:pt x="105" y="2"/>
                      <a:pt x="93" y="6"/>
                    </a:cubicBezTo>
                    <a:cubicBezTo>
                      <a:pt x="23" y="30"/>
                      <a:pt x="0" y="99"/>
                      <a:pt x="0" y="169"/>
                    </a:cubicBezTo>
                    <a:cubicBezTo>
                      <a:pt x="23" y="192"/>
                      <a:pt x="278" y="1142"/>
                      <a:pt x="1136" y="1281"/>
                    </a:cubicBezTo>
                    <a:lnTo>
                      <a:pt x="1159" y="1281"/>
                    </a:lnTo>
                    <a:cubicBezTo>
                      <a:pt x="1205" y="1258"/>
                      <a:pt x="1252" y="1235"/>
                      <a:pt x="1275" y="1165"/>
                    </a:cubicBezTo>
                    <a:cubicBezTo>
                      <a:pt x="1275" y="1096"/>
                      <a:pt x="1228" y="1049"/>
                      <a:pt x="1159" y="1026"/>
                    </a:cubicBezTo>
                    <a:cubicBezTo>
                      <a:pt x="487" y="933"/>
                      <a:pt x="232" y="99"/>
                      <a:pt x="232" y="99"/>
                    </a:cubicBezTo>
                    <a:cubicBezTo>
                      <a:pt x="232" y="42"/>
                      <a:pt x="185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14831252" y="3061934"/>
                <a:ext cx="52111" cy="7217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444" extrusionOk="0">
                    <a:moveTo>
                      <a:pt x="144" y="1"/>
                    </a:moveTo>
                    <a:cubicBezTo>
                      <a:pt x="134" y="1"/>
                      <a:pt x="125" y="2"/>
                      <a:pt x="117" y="7"/>
                    </a:cubicBezTo>
                    <a:cubicBezTo>
                      <a:pt x="47" y="7"/>
                      <a:pt x="1" y="76"/>
                      <a:pt x="24" y="146"/>
                    </a:cubicBezTo>
                    <a:cubicBezTo>
                      <a:pt x="47" y="285"/>
                      <a:pt x="372" y="1444"/>
                      <a:pt x="928" y="1444"/>
                    </a:cubicBezTo>
                    <a:cubicBezTo>
                      <a:pt x="997" y="1444"/>
                      <a:pt x="1044" y="1374"/>
                      <a:pt x="1044" y="1328"/>
                    </a:cubicBezTo>
                    <a:cubicBezTo>
                      <a:pt x="1044" y="1258"/>
                      <a:pt x="997" y="1189"/>
                      <a:pt x="928" y="1189"/>
                    </a:cubicBezTo>
                    <a:cubicBezTo>
                      <a:pt x="650" y="1189"/>
                      <a:pt x="372" y="540"/>
                      <a:pt x="256" y="76"/>
                    </a:cubicBezTo>
                    <a:cubicBezTo>
                      <a:pt x="237" y="38"/>
                      <a:pt x="187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2"/>
              <p:cNvSpPr/>
              <p:nvPr/>
            </p:nvSpPr>
            <p:spPr>
              <a:xfrm>
                <a:off x="14163774" y="2909341"/>
                <a:ext cx="42877" cy="7187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438" extrusionOk="0">
                    <a:moveTo>
                      <a:pt x="93" y="1"/>
                    </a:moveTo>
                    <a:cubicBezTo>
                      <a:pt x="47" y="24"/>
                      <a:pt x="1" y="70"/>
                      <a:pt x="1" y="140"/>
                    </a:cubicBezTo>
                    <a:cubicBezTo>
                      <a:pt x="1" y="186"/>
                      <a:pt x="140" y="1183"/>
                      <a:pt x="673" y="1437"/>
                    </a:cubicBezTo>
                    <a:lnTo>
                      <a:pt x="719" y="1437"/>
                    </a:lnTo>
                    <a:cubicBezTo>
                      <a:pt x="765" y="1437"/>
                      <a:pt x="812" y="1414"/>
                      <a:pt x="835" y="1391"/>
                    </a:cubicBezTo>
                    <a:cubicBezTo>
                      <a:pt x="858" y="1322"/>
                      <a:pt x="835" y="1252"/>
                      <a:pt x="765" y="1229"/>
                    </a:cubicBezTo>
                    <a:cubicBezTo>
                      <a:pt x="418" y="1043"/>
                      <a:pt x="279" y="371"/>
                      <a:pt x="232" y="116"/>
                    </a:cubicBezTo>
                    <a:cubicBezTo>
                      <a:pt x="232" y="47"/>
                      <a:pt x="163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22"/>
            <p:cNvGrpSpPr/>
            <p:nvPr/>
          </p:nvGrpSpPr>
          <p:grpSpPr>
            <a:xfrm>
              <a:off x="1673007" y="1303038"/>
              <a:ext cx="1464556" cy="1425701"/>
              <a:chOff x="13096020" y="1303038"/>
              <a:chExt cx="1464556" cy="1425701"/>
            </a:xfrm>
          </p:grpSpPr>
          <p:sp>
            <p:nvSpPr>
              <p:cNvPr id="333" name="Google Shape;333;p22"/>
              <p:cNvSpPr/>
              <p:nvPr/>
            </p:nvSpPr>
            <p:spPr>
              <a:xfrm>
                <a:off x="13096020" y="1303038"/>
                <a:ext cx="1464556" cy="1425701"/>
              </a:xfrm>
              <a:custGeom>
                <a:avLst/>
                <a:gdLst/>
                <a:ahLst/>
                <a:cxnLst/>
                <a:rect l="l" t="t" r="r" b="b"/>
                <a:pathLst>
                  <a:path w="29341" h="28524" extrusionOk="0">
                    <a:moveTo>
                      <a:pt x="14932" y="1"/>
                    </a:moveTo>
                    <a:cubicBezTo>
                      <a:pt x="13385" y="1"/>
                      <a:pt x="1" y="13668"/>
                      <a:pt x="1" y="13668"/>
                    </a:cubicBezTo>
                    <a:cubicBezTo>
                      <a:pt x="1" y="13668"/>
                      <a:pt x="1530" y="16078"/>
                      <a:pt x="3500" y="17469"/>
                    </a:cubicBezTo>
                    <a:cubicBezTo>
                      <a:pt x="3506" y="17471"/>
                      <a:pt x="3513" y="17473"/>
                      <a:pt x="3520" y="17473"/>
                    </a:cubicBezTo>
                    <a:cubicBezTo>
                      <a:pt x="3646" y="17473"/>
                      <a:pt x="4075" y="17129"/>
                      <a:pt x="4729" y="16519"/>
                    </a:cubicBezTo>
                    <a:lnTo>
                      <a:pt x="4729" y="16519"/>
                    </a:lnTo>
                    <a:cubicBezTo>
                      <a:pt x="4659" y="21047"/>
                      <a:pt x="4636" y="28523"/>
                      <a:pt x="5141" y="28523"/>
                    </a:cubicBezTo>
                    <a:cubicBezTo>
                      <a:pt x="5143" y="28523"/>
                      <a:pt x="5144" y="28523"/>
                      <a:pt x="5146" y="28523"/>
                    </a:cubicBezTo>
                    <a:cubicBezTo>
                      <a:pt x="6096" y="28454"/>
                      <a:pt x="8622" y="28361"/>
                      <a:pt x="11589" y="28292"/>
                    </a:cubicBezTo>
                    <a:lnTo>
                      <a:pt x="11589" y="28361"/>
                    </a:lnTo>
                    <a:lnTo>
                      <a:pt x="18611" y="28176"/>
                    </a:lnTo>
                    <a:lnTo>
                      <a:pt x="18611" y="28129"/>
                    </a:lnTo>
                    <a:cubicBezTo>
                      <a:pt x="22504" y="28037"/>
                      <a:pt x="25702" y="27967"/>
                      <a:pt x="25702" y="27967"/>
                    </a:cubicBezTo>
                    <a:cubicBezTo>
                      <a:pt x="25888" y="27086"/>
                      <a:pt x="25795" y="21849"/>
                      <a:pt x="25424" y="17538"/>
                    </a:cubicBezTo>
                    <a:lnTo>
                      <a:pt x="25424" y="17538"/>
                    </a:lnTo>
                    <a:lnTo>
                      <a:pt x="25980" y="18141"/>
                    </a:lnTo>
                    <a:cubicBezTo>
                      <a:pt x="25980" y="18141"/>
                      <a:pt x="28970" y="15151"/>
                      <a:pt x="29063" y="14873"/>
                    </a:cubicBezTo>
                    <a:cubicBezTo>
                      <a:pt x="29341" y="14062"/>
                      <a:pt x="16664" y="1802"/>
                      <a:pt x="15042" y="41"/>
                    </a:cubicBezTo>
                    <a:cubicBezTo>
                      <a:pt x="15017" y="14"/>
                      <a:pt x="14980" y="1"/>
                      <a:pt x="149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13317048" y="1439587"/>
                <a:ext cx="1076966" cy="1289149"/>
              </a:xfrm>
              <a:custGeom>
                <a:avLst/>
                <a:gdLst/>
                <a:ahLst/>
                <a:cxnLst/>
                <a:rect l="l" t="t" r="r" b="b"/>
                <a:pathLst>
                  <a:path w="21576" h="25792" extrusionOk="0">
                    <a:moveTo>
                      <a:pt x="10525" y="0"/>
                    </a:moveTo>
                    <a:cubicBezTo>
                      <a:pt x="10399" y="0"/>
                      <a:pt x="10296" y="37"/>
                      <a:pt x="10220" y="113"/>
                    </a:cubicBezTo>
                    <a:cubicBezTo>
                      <a:pt x="9061" y="1272"/>
                      <a:pt x="347" y="10403"/>
                      <a:pt x="347" y="10403"/>
                    </a:cubicBezTo>
                    <a:cubicBezTo>
                      <a:pt x="347" y="10403"/>
                      <a:pt x="0" y="25791"/>
                      <a:pt x="715" y="25791"/>
                    </a:cubicBezTo>
                    <a:cubicBezTo>
                      <a:pt x="716" y="25791"/>
                      <a:pt x="717" y="25791"/>
                      <a:pt x="718" y="25791"/>
                    </a:cubicBezTo>
                    <a:cubicBezTo>
                      <a:pt x="3638" y="25583"/>
                      <a:pt x="21274" y="25235"/>
                      <a:pt x="21274" y="25235"/>
                    </a:cubicBezTo>
                    <a:cubicBezTo>
                      <a:pt x="21575" y="23798"/>
                      <a:pt x="21158" y="10890"/>
                      <a:pt x="20000" y="9128"/>
                    </a:cubicBezTo>
                    <a:cubicBezTo>
                      <a:pt x="18916" y="7503"/>
                      <a:pt x="12340" y="0"/>
                      <a:pt x="10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13096020" y="1303038"/>
                <a:ext cx="1464556" cy="906733"/>
              </a:xfrm>
              <a:custGeom>
                <a:avLst/>
                <a:gdLst/>
                <a:ahLst/>
                <a:cxnLst/>
                <a:rect l="l" t="t" r="r" b="b"/>
                <a:pathLst>
                  <a:path w="29341" h="18141" extrusionOk="0">
                    <a:moveTo>
                      <a:pt x="14954" y="1"/>
                    </a:moveTo>
                    <a:cubicBezTo>
                      <a:pt x="13385" y="1"/>
                      <a:pt x="1" y="13668"/>
                      <a:pt x="1" y="13668"/>
                    </a:cubicBezTo>
                    <a:cubicBezTo>
                      <a:pt x="1" y="13668"/>
                      <a:pt x="1530" y="16101"/>
                      <a:pt x="3500" y="17469"/>
                    </a:cubicBezTo>
                    <a:cubicBezTo>
                      <a:pt x="3507" y="17473"/>
                      <a:pt x="3515" y="17475"/>
                      <a:pt x="3525" y="17475"/>
                    </a:cubicBezTo>
                    <a:cubicBezTo>
                      <a:pt x="4256" y="17475"/>
                      <a:pt x="14972" y="5812"/>
                      <a:pt x="14972" y="5812"/>
                    </a:cubicBezTo>
                    <a:lnTo>
                      <a:pt x="25980" y="18141"/>
                    </a:lnTo>
                    <a:cubicBezTo>
                      <a:pt x="25980" y="18141"/>
                      <a:pt x="28970" y="15151"/>
                      <a:pt x="29063" y="14873"/>
                    </a:cubicBezTo>
                    <a:cubicBezTo>
                      <a:pt x="29341" y="14062"/>
                      <a:pt x="16687" y="1802"/>
                      <a:pt x="15065" y="41"/>
                    </a:cubicBezTo>
                    <a:cubicBezTo>
                      <a:pt x="15040" y="14"/>
                      <a:pt x="15002" y="1"/>
                      <a:pt x="149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13653632" y="2206352"/>
                <a:ext cx="372516" cy="514270"/>
              </a:xfrm>
              <a:custGeom>
                <a:avLst/>
                <a:gdLst/>
                <a:ahLst/>
                <a:cxnLst/>
                <a:rect l="l" t="t" r="r" b="b"/>
                <a:pathLst>
                  <a:path w="7463" h="10289" extrusionOk="0">
                    <a:moveTo>
                      <a:pt x="6136" y="0"/>
                    </a:moveTo>
                    <a:cubicBezTo>
                      <a:pt x="4168" y="0"/>
                      <a:pt x="348" y="323"/>
                      <a:pt x="348" y="323"/>
                    </a:cubicBezTo>
                    <a:cubicBezTo>
                      <a:pt x="0" y="554"/>
                      <a:pt x="418" y="10288"/>
                      <a:pt x="418" y="10288"/>
                    </a:cubicBezTo>
                    <a:lnTo>
                      <a:pt x="7463" y="10103"/>
                    </a:lnTo>
                    <a:cubicBezTo>
                      <a:pt x="7463" y="10103"/>
                      <a:pt x="7393" y="740"/>
                      <a:pt x="7277" y="137"/>
                    </a:cubicBezTo>
                    <a:cubicBezTo>
                      <a:pt x="7260" y="37"/>
                      <a:pt x="6805" y="0"/>
                      <a:pt x="6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2"/>
              <p:cNvSpPr/>
              <p:nvPr/>
            </p:nvSpPr>
            <p:spPr>
              <a:xfrm>
                <a:off x="14070132" y="2260482"/>
                <a:ext cx="213986" cy="212226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246" extrusionOk="0">
                    <a:moveTo>
                      <a:pt x="3458" y="0"/>
                    </a:moveTo>
                    <a:cubicBezTo>
                      <a:pt x="2366" y="0"/>
                      <a:pt x="185" y="167"/>
                      <a:pt x="185" y="167"/>
                    </a:cubicBezTo>
                    <a:cubicBezTo>
                      <a:pt x="183" y="166"/>
                      <a:pt x="182" y="166"/>
                      <a:pt x="180" y="166"/>
                    </a:cubicBezTo>
                    <a:cubicBezTo>
                      <a:pt x="1" y="166"/>
                      <a:pt x="70" y="3992"/>
                      <a:pt x="185" y="4176"/>
                    </a:cubicBezTo>
                    <a:cubicBezTo>
                      <a:pt x="213" y="4227"/>
                      <a:pt x="465" y="4246"/>
                      <a:pt x="830" y="4246"/>
                    </a:cubicBezTo>
                    <a:cubicBezTo>
                      <a:pt x="1964" y="4246"/>
                      <a:pt x="4194" y="4060"/>
                      <a:pt x="4194" y="4060"/>
                    </a:cubicBezTo>
                    <a:cubicBezTo>
                      <a:pt x="4194" y="4060"/>
                      <a:pt x="4287" y="213"/>
                      <a:pt x="4055" y="51"/>
                    </a:cubicBezTo>
                    <a:cubicBezTo>
                      <a:pt x="4003" y="14"/>
                      <a:pt x="3777" y="0"/>
                      <a:pt x="3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2"/>
              <p:cNvSpPr/>
              <p:nvPr/>
            </p:nvSpPr>
            <p:spPr>
              <a:xfrm>
                <a:off x="14099033" y="2293520"/>
                <a:ext cx="149246" cy="147998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2961" extrusionOk="0">
                    <a:moveTo>
                      <a:pt x="2372" y="1"/>
                    </a:moveTo>
                    <a:cubicBezTo>
                      <a:pt x="1596" y="1"/>
                      <a:pt x="116" y="108"/>
                      <a:pt x="116" y="108"/>
                    </a:cubicBezTo>
                    <a:cubicBezTo>
                      <a:pt x="115" y="108"/>
                      <a:pt x="114" y="108"/>
                      <a:pt x="113" y="108"/>
                    </a:cubicBezTo>
                    <a:cubicBezTo>
                      <a:pt x="1" y="108"/>
                      <a:pt x="47" y="2798"/>
                      <a:pt x="116" y="2912"/>
                    </a:cubicBezTo>
                    <a:cubicBezTo>
                      <a:pt x="139" y="2947"/>
                      <a:pt x="326" y="2960"/>
                      <a:pt x="593" y="2960"/>
                    </a:cubicBezTo>
                    <a:cubicBezTo>
                      <a:pt x="1395" y="2960"/>
                      <a:pt x="2920" y="2843"/>
                      <a:pt x="2920" y="2843"/>
                    </a:cubicBezTo>
                    <a:cubicBezTo>
                      <a:pt x="2920" y="2843"/>
                      <a:pt x="2989" y="131"/>
                      <a:pt x="2827" y="39"/>
                    </a:cubicBezTo>
                    <a:cubicBezTo>
                      <a:pt x="2789" y="11"/>
                      <a:pt x="2615" y="1"/>
                      <a:pt x="23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2"/>
              <p:cNvSpPr/>
              <p:nvPr/>
            </p:nvSpPr>
            <p:spPr>
              <a:xfrm>
                <a:off x="14160330" y="2291970"/>
                <a:ext cx="16222" cy="154096"/>
              </a:xfrm>
              <a:custGeom>
                <a:avLst/>
                <a:gdLst/>
                <a:ahLst/>
                <a:cxnLst/>
                <a:rect l="l" t="t" r="r" b="b"/>
                <a:pathLst>
                  <a:path w="325" h="3083" extrusionOk="0">
                    <a:moveTo>
                      <a:pt x="139" y="0"/>
                    </a:moveTo>
                    <a:cubicBezTo>
                      <a:pt x="70" y="0"/>
                      <a:pt x="0" y="47"/>
                      <a:pt x="23" y="116"/>
                    </a:cubicBezTo>
                    <a:lnTo>
                      <a:pt x="93" y="2967"/>
                    </a:lnTo>
                    <a:cubicBezTo>
                      <a:pt x="93" y="3036"/>
                      <a:pt x="139" y="3083"/>
                      <a:pt x="209" y="3083"/>
                    </a:cubicBezTo>
                    <a:cubicBezTo>
                      <a:pt x="278" y="3083"/>
                      <a:pt x="325" y="3036"/>
                      <a:pt x="325" y="2967"/>
                    </a:cubicBezTo>
                    <a:lnTo>
                      <a:pt x="255" y="116"/>
                    </a:lnTo>
                    <a:cubicBezTo>
                      <a:pt x="255" y="47"/>
                      <a:pt x="186" y="0"/>
                      <a:pt x="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2"/>
              <p:cNvSpPr/>
              <p:nvPr/>
            </p:nvSpPr>
            <p:spPr>
              <a:xfrm>
                <a:off x="14075872" y="2354497"/>
                <a:ext cx="196715" cy="22092"/>
              </a:xfrm>
              <a:custGeom>
                <a:avLst/>
                <a:gdLst/>
                <a:ahLst/>
                <a:cxnLst/>
                <a:rect l="l" t="t" r="r" b="b"/>
                <a:pathLst>
                  <a:path w="3941" h="442" extrusionOk="0">
                    <a:moveTo>
                      <a:pt x="3824" y="1"/>
                    </a:moveTo>
                    <a:lnTo>
                      <a:pt x="116" y="209"/>
                    </a:lnTo>
                    <a:cubicBezTo>
                      <a:pt x="47" y="209"/>
                      <a:pt x="0" y="256"/>
                      <a:pt x="0" y="325"/>
                    </a:cubicBezTo>
                    <a:cubicBezTo>
                      <a:pt x="0" y="395"/>
                      <a:pt x="70" y="441"/>
                      <a:pt x="116" y="441"/>
                    </a:cubicBezTo>
                    <a:lnTo>
                      <a:pt x="139" y="441"/>
                    </a:lnTo>
                    <a:lnTo>
                      <a:pt x="3824" y="232"/>
                    </a:lnTo>
                    <a:cubicBezTo>
                      <a:pt x="3894" y="232"/>
                      <a:pt x="3940" y="186"/>
                      <a:pt x="3940" y="117"/>
                    </a:cubicBezTo>
                    <a:cubicBezTo>
                      <a:pt x="3940" y="47"/>
                      <a:pt x="3894" y="1"/>
                      <a:pt x="3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2"/>
              <p:cNvSpPr/>
              <p:nvPr/>
            </p:nvSpPr>
            <p:spPr>
              <a:xfrm>
                <a:off x="13401506" y="2274377"/>
                <a:ext cx="213986" cy="212276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247" extrusionOk="0">
                    <a:moveTo>
                      <a:pt x="3458" y="0"/>
                    </a:moveTo>
                    <a:cubicBezTo>
                      <a:pt x="2365" y="0"/>
                      <a:pt x="185" y="167"/>
                      <a:pt x="185" y="167"/>
                    </a:cubicBezTo>
                    <a:cubicBezTo>
                      <a:pt x="183" y="166"/>
                      <a:pt x="181" y="166"/>
                      <a:pt x="180" y="166"/>
                    </a:cubicBezTo>
                    <a:cubicBezTo>
                      <a:pt x="0" y="166"/>
                      <a:pt x="70" y="3992"/>
                      <a:pt x="185" y="4176"/>
                    </a:cubicBezTo>
                    <a:cubicBezTo>
                      <a:pt x="213" y="4227"/>
                      <a:pt x="464" y="4246"/>
                      <a:pt x="829" y="4246"/>
                    </a:cubicBezTo>
                    <a:cubicBezTo>
                      <a:pt x="1964" y="4246"/>
                      <a:pt x="4194" y="4060"/>
                      <a:pt x="4194" y="4060"/>
                    </a:cubicBezTo>
                    <a:cubicBezTo>
                      <a:pt x="4194" y="4060"/>
                      <a:pt x="4287" y="213"/>
                      <a:pt x="4055" y="51"/>
                    </a:cubicBezTo>
                    <a:cubicBezTo>
                      <a:pt x="4003" y="14"/>
                      <a:pt x="3776" y="0"/>
                      <a:pt x="34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2"/>
              <p:cNvSpPr/>
              <p:nvPr/>
            </p:nvSpPr>
            <p:spPr>
              <a:xfrm>
                <a:off x="13429259" y="2307415"/>
                <a:ext cx="150394" cy="148498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2971" extrusionOk="0">
                    <a:moveTo>
                      <a:pt x="2395" y="1"/>
                    </a:moveTo>
                    <a:cubicBezTo>
                      <a:pt x="1618" y="1"/>
                      <a:pt x="138" y="108"/>
                      <a:pt x="138" y="108"/>
                    </a:cubicBezTo>
                    <a:cubicBezTo>
                      <a:pt x="137" y="108"/>
                      <a:pt x="136" y="108"/>
                      <a:pt x="135" y="108"/>
                    </a:cubicBezTo>
                    <a:cubicBezTo>
                      <a:pt x="0" y="108"/>
                      <a:pt x="47" y="2798"/>
                      <a:pt x="138" y="2936"/>
                    </a:cubicBezTo>
                    <a:cubicBezTo>
                      <a:pt x="154" y="2961"/>
                      <a:pt x="295" y="2971"/>
                      <a:pt x="506" y="2971"/>
                    </a:cubicBezTo>
                    <a:cubicBezTo>
                      <a:pt x="1268" y="2971"/>
                      <a:pt x="2943" y="2843"/>
                      <a:pt x="2943" y="2843"/>
                    </a:cubicBezTo>
                    <a:cubicBezTo>
                      <a:pt x="2943" y="2843"/>
                      <a:pt x="3012" y="155"/>
                      <a:pt x="2850" y="39"/>
                    </a:cubicBezTo>
                    <a:cubicBezTo>
                      <a:pt x="2811" y="11"/>
                      <a:pt x="2637" y="1"/>
                      <a:pt x="239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2"/>
              <p:cNvSpPr/>
              <p:nvPr/>
            </p:nvSpPr>
            <p:spPr>
              <a:xfrm>
                <a:off x="13491654" y="2305865"/>
                <a:ext cx="16272" cy="155246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106" extrusionOk="0">
                    <a:moveTo>
                      <a:pt x="117" y="0"/>
                    </a:moveTo>
                    <a:cubicBezTo>
                      <a:pt x="47" y="0"/>
                      <a:pt x="1" y="47"/>
                      <a:pt x="1" y="116"/>
                    </a:cubicBezTo>
                    <a:lnTo>
                      <a:pt x="70" y="2990"/>
                    </a:lnTo>
                    <a:cubicBezTo>
                      <a:pt x="70" y="3036"/>
                      <a:pt x="140" y="3106"/>
                      <a:pt x="209" y="3106"/>
                    </a:cubicBezTo>
                    <a:cubicBezTo>
                      <a:pt x="256" y="3083"/>
                      <a:pt x="325" y="3036"/>
                      <a:pt x="325" y="2967"/>
                    </a:cubicBezTo>
                    <a:lnTo>
                      <a:pt x="233" y="116"/>
                    </a:lnTo>
                    <a:cubicBezTo>
                      <a:pt x="233" y="47"/>
                      <a:pt x="186" y="0"/>
                      <a:pt x="1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2"/>
              <p:cNvSpPr/>
              <p:nvPr/>
            </p:nvSpPr>
            <p:spPr>
              <a:xfrm>
                <a:off x="13407246" y="2368392"/>
                <a:ext cx="196665" cy="22092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42" extrusionOk="0">
                    <a:moveTo>
                      <a:pt x="3824" y="1"/>
                    </a:moveTo>
                    <a:lnTo>
                      <a:pt x="116" y="209"/>
                    </a:lnTo>
                    <a:cubicBezTo>
                      <a:pt x="46" y="209"/>
                      <a:pt x="0" y="256"/>
                      <a:pt x="0" y="325"/>
                    </a:cubicBezTo>
                    <a:cubicBezTo>
                      <a:pt x="0" y="395"/>
                      <a:pt x="70" y="441"/>
                      <a:pt x="116" y="441"/>
                    </a:cubicBezTo>
                    <a:lnTo>
                      <a:pt x="139" y="441"/>
                    </a:lnTo>
                    <a:lnTo>
                      <a:pt x="3824" y="233"/>
                    </a:lnTo>
                    <a:cubicBezTo>
                      <a:pt x="3893" y="233"/>
                      <a:pt x="3940" y="186"/>
                      <a:pt x="3940" y="117"/>
                    </a:cubicBezTo>
                    <a:cubicBezTo>
                      <a:pt x="3940" y="47"/>
                      <a:pt x="3893" y="1"/>
                      <a:pt x="38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13694114" y="1865679"/>
                <a:ext cx="274233" cy="27345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71" extrusionOk="0">
                    <a:moveTo>
                      <a:pt x="2735" y="1"/>
                    </a:moveTo>
                    <a:cubicBezTo>
                      <a:pt x="1229" y="1"/>
                      <a:pt x="1" y="1229"/>
                      <a:pt x="1" y="2735"/>
                    </a:cubicBezTo>
                    <a:cubicBezTo>
                      <a:pt x="1" y="4242"/>
                      <a:pt x="1229" y="5470"/>
                      <a:pt x="2735" y="5470"/>
                    </a:cubicBezTo>
                    <a:cubicBezTo>
                      <a:pt x="4265" y="5470"/>
                      <a:pt x="5493" y="4242"/>
                      <a:pt x="5493" y="2735"/>
                    </a:cubicBezTo>
                    <a:cubicBezTo>
                      <a:pt x="5493" y="1229"/>
                      <a:pt x="4265" y="1"/>
                      <a:pt x="27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2"/>
              <p:cNvSpPr/>
              <p:nvPr/>
            </p:nvSpPr>
            <p:spPr>
              <a:xfrm>
                <a:off x="13727657" y="1901615"/>
                <a:ext cx="207097" cy="207377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49" extrusionOk="0">
                    <a:moveTo>
                      <a:pt x="2063" y="0"/>
                    </a:moveTo>
                    <a:cubicBezTo>
                      <a:pt x="928" y="0"/>
                      <a:pt x="1" y="927"/>
                      <a:pt x="1" y="2086"/>
                    </a:cubicBezTo>
                    <a:cubicBezTo>
                      <a:pt x="1" y="3222"/>
                      <a:pt x="928" y="4149"/>
                      <a:pt x="2063" y="4149"/>
                    </a:cubicBezTo>
                    <a:cubicBezTo>
                      <a:pt x="3222" y="4149"/>
                      <a:pt x="4149" y="3222"/>
                      <a:pt x="4149" y="2086"/>
                    </a:cubicBezTo>
                    <a:cubicBezTo>
                      <a:pt x="4149" y="927"/>
                      <a:pt x="3222" y="0"/>
                      <a:pt x="20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2"/>
              <p:cNvSpPr/>
              <p:nvPr/>
            </p:nvSpPr>
            <p:spPr>
              <a:xfrm>
                <a:off x="13823696" y="1881673"/>
                <a:ext cx="16222" cy="248163"/>
              </a:xfrm>
              <a:custGeom>
                <a:avLst/>
                <a:gdLst/>
                <a:ahLst/>
                <a:cxnLst/>
                <a:rect l="l" t="t" r="r" b="b"/>
                <a:pathLst>
                  <a:path w="325" h="4965" extrusionOk="0">
                    <a:moveTo>
                      <a:pt x="143" y="1"/>
                    </a:moveTo>
                    <a:cubicBezTo>
                      <a:pt x="134" y="1"/>
                      <a:pt x="125" y="2"/>
                      <a:pt x="116" y="5"/>
                    </a:cubicBezTo>
                    <a:cubicBezTo>
                      <a:pt x="46" y="5"/>
                      <a:pt x="0" y="52"/>
                      <a:pt x="0" y="121"/>
                    </a:cubicBezTo>
                    <a:lnTo>
                      <a:pt x="93" y="4849"/>
                    </a:lnTo>
                    <a:cubicBezTo>
                      <a:pt x="93" y="4895"/>
                      <a:pt x="139" y="4965"/>
                      <a:pt x="209" y="4965"/>
                    </a:cubicBezTo>
                    <a:cubicBezTo>
                      <a:pt x="278" y="4965"/>
                      <a:pt x="325" y="4895"/>
                      <a:pt x="325" y="4826"/>
                    </a:cubicBezTo>
                    <a:lnTo>
                      <a:pt x="232" y="121"/>
                    </a:lnTo>
                    <a:cubicBezTo>
                      <a:pt x="232" y="61"/>
                      <a:pt x="197" y="1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2"/>
              <p:cNvSpPr/>
              <p:nvPr/>
            </p:nvSpPr>
            <p:spPr>
              <a:xfrm>
                <a:off x="13702200" y="1993131"/>
                <a:ext cx="241838" cy="16244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325" extrusionOk="0">
                    <a:moveTo>
                      <a:pt x="4705" y="0"/>
                    </a:moveTo>
                    <a:lnTo>
                      <a:pt x="117" y="93"/>
                    </a:lnTo>
                    <a:cubicBezTo>
                      <a:pt x="47" y="93"/>
                      <a:pt x="1" y="139"/>
                      <a:pt x="1" y="209"/>
                    </a:cubicBezTo>
                    <a:cubicBezTo>
                      <a:pt x="1" y="278"/>
                      <a:pt x="47" y="325"/>
                      <a:pt x="117" y="325"/>
                    </a:cubicBezTo>
                    <a:lnTo>
                      <a:pt x="4705" y="255"/>
                    </a:lnTo>
                    <a:cubicBezTo>
                      <a:pt x="4775" y="255"/>
                      <a:pt x="4844" y="185"/>
                      <a:pt x="4821" y="116"/>
                    </a:cubicBezTo>
                    <a:cubicBezTo>
                      <a:pt x="4821" y="46"/>
                      <a:pt x="4775" y="0"/>
                      <a:pt x="47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2"/>
              <p:cNvSpPr/>
              <p:nvPr/>
            </p:nvSpPr>
            <p:spPr>
              <a:xfrm>
                <a:off x="13164305" y="1424393"/>
                <a:ext cx="1317606" cy="686909"/>
              </a:xfrm>
              <a:custGeom>
                <a:avLst/>
                <a:gdLst/>
                <a:ahLst/>
                <a:cxnLst/>
                <a:rect l="l" t="t" r="r" b="b"/>
                <a:pathLst>
                  <a:path w="26397" h="13743" extrusionOk="0">
                    <a:moveTo>
                      <a:pt x="13303" y="278"/>
                    </a:moveTo>
                    <a:cubicBezTo>
                      <a:pt x="13349" y="278"/>
                      <a:pt x="13465" y="301"/>
                      <a:pt x="13511" y="556"/>
                    </a:cubicBezTo>
                    <a:cubicBezTo>
                      <a:pt x="13558" y="1089"/>
                      <a:pt x="13442" y="1622"/>
                      <a:pt x="13210" y="2109"/>
                    </a:cubicBezTo>
                    <a:cubicBezTo>
                      <a:pt x="12955" y="1437"/>
                      <a:pt x="12955" y="672"/>
                      <a:pt x="13164" y="371"/>
                    </a:cubicBezTo>
                    <a:cubicBezTo>
                      <a:pt x="13210" y="301"/>
                      <a:pt x="13256" y="278"/>
                      <a:pt x="13303" y="278"/>
                    </a:cubicBezTo>
                    <a:close/>
                    <a:moveTo>
                      <a:pt x="16037" y="1924"/>
                    </a:moveTo>
                    <a:cubicBezTo>
                      <a:pt x="16223" y="1947"/>
                      <a:pt x="16246" y="2109"/>
                      <a:pt x="16246" y="2271"/>
                    </a:cubicBezTo>
                    <a:cubicBezTo>
                      <a:pt x="16177" y="2712"/>
                      <a:pt x="15829" y="3082"/>
                      <a:pt x="15389" y="3198"/>
                    </a:cubicBezTo>
                    <a:cubicBezTo>
                      <a:pt x="15412" y="3152"/>
                      <a:pt x="15412" y="3106"/>
                      <a:pt x="15412" y="3082"/>
                    </a:cubicBezTo>
                    <a:cubicBezTo>
                      <a:pt x="15528" y="2387"/>
                      <a:pt x="15852" y="1924"/>
                      <a:pt x="16014" y="1924"/>
                    </a:cubicBezTo>
                    <a:close/>
                    <a:moveTo>
                      <a:pt x="10197" y="1947"/>
                    </a:moveTo>
                    <a:cubicBezTo>
                      <a:pt x="10290" y="1947"/>
                      <a:pt x="10383" y="1993"/>
                      <a:pt x="10429" y="2086"/>
                    </a:cubicBezTo>
                    <a:cubicBezTo>
                      <a:pt x="10638" y="2457"/>
                      <a:pt x="10707" y="2874"/>
                      <a:pt x="10661" y="3291"/>
                    </a:cubicBezTo>
                    <a:cubicBezTo>
                      <a:pt x="10336" y="3129"/>
                      <a:pt x="10081" y="2874"/>
                      <a:pt x="9896" y="2572"/>
                    </a:cubicBezTo>
                    <a:cubicBezTo>
                      <a:pt x="9757" y="2318"/>
                      <a:pt x="9780" y="2132"/>
                      <a:pt x="10012" y="1993"/>
                    </a:cubicBezTo>
                    <a:cubicBezTo>
                      <a:pt x="10058" y="1970"/>
                      <a:pt x="10128" y="1947"/>
                      <a:pt x="10197" y="1947"/>
                    </a:cubicBezTo>
                    <a:close/>
                    <a:moveTo>
                      <a:pt x="17822" y="3824"/>
                    </a:moveTo>
                    <a:cubicBezTo>
                      <a:pt x="17938" y="3870"/>
                      <a:pt x="17961" y="4033"/>
                      <a:pt x="17915" y="4241"/>
                    </a:cubicBezTo>
                    <a:cubicBezTo>
                      <a:pt x="17752" y="4612"/>
                      <a:pt x="17405" y="4867"/>
                      <a:pt x="17011" y="4913"/>
                    </a:cubicBezTo>
                    <a:cubicBezTo>
                      <a:pt x="17057" y="4797"/>
                      <a:pt x="17080" y="4705"/>
                      <a:pt x="17150" y="4589"/>
                    </a:cubicBezTo>
                    <a:cubicBezTo>
                      <a:pt x="17382" y="4079"/>
                      <a:pt x="17706" y="3824"/>
                      <a:pt x="17822" y="3824"/>
                    </a:cubicBezTo>
                    <a:close/>
                    <a:moveTo>
                      <a:pt x="7486" y="4867"/>
                    </a:moveTo>
                    <a:cubicBezTo>
                      <a:pt x="7532" y="4867"/>
                      <a:pt x="7579" y="4890"/>
                      <a:pt x="7602" y="4913"/>
                    </a:cubicBezTo>
                    <a:cubicBezTo>
                      <a:pt x="7787" y="5029"/>
                      <a:pt x="7973" y="5423"/>
                      <a:pt x="8042" y="5933"/>
                    </a:cubicBezTo>
                    <a:lnTo>
                      <a:pt x="7996" y="5910"/>
                    </a:lnTo>
                    <a:cubicBezTo>
                      <a:pt x="7532" y="5724"/>
                      <a:pt x="7254" y="5377"/>
                      <a:pt x="7231" y="5145"/>
                    </a:cubicBezTo>
                    <a:cubicBezTo>
                      <a:pt x="7231" y="5052"/>
                      <a:pt x="7277" y="4960"/>
                      <a:pt x="7370" y="4913"/>
                    </a:cubicBezTo>
                    <a:cubicBezTo>
                      <a:pt x="7416" y="4890"/>
                      <a:pt x="7440" y="4890"/>
                      <a:pt x="7486" y="4890"/>
                    </a:cubicBezTo>
                    <a:lnTo>
                      <a:pt x="7486" y="4867"/>
                    </a:lnTo>
                    <a:close/>
                    <a:moveTo>
                      <a:pt x="19838" y="6095"/>
                    </a:moveTo>
                    <a:cubicBezTo>
                      <a:pt x="19931" y="6141"/>
                      <a:pt x="20024" y="6211"/>
                      <a:pt x="20024" y="6327"/>
                    </a:cubicBezTo>
                    <a:cubicBezTo>
                      <a:pt x="20024" y="6605"/>
                      <a:pt x="19861" y="6860"/>
                      <a:pt x="19630" y="6999"/>
                    </a:cubicBezTo>
                    <a:cubicBezTo>
                      <a:pt x="19467" y="7092"/>
                      <a:pt x="19305" y="7161"/>
                      <a:pt x="19143" y="7184"/>
                    </a:cubicBezTo>
                    <a:cubicBezTo>
                      <a:pt x="19166" y="7022"/>
                      <a:pt x="19189" y="6860"/>
                      <a:pt x="19259" y="6698"/>
                    </a:cubicBezTo>
                    <a:cubicBezTo>
                      <a:pt x="19375" y="6396"/>
                      <a:pt x="19560" y="6095"/>
                      <a:pt x="19769" y="6095"/>
                    </a:cubicBezTo>
                    <a:close/>
                    <a:moveTo>
                      <a:pt x="5423" y="7694"/>
                    </a:moveTo>
                    <a:cubicBezTo>
                      <a:pt x="5446" y="7694"/>
                      <a:pt x="5493" y="7717"/>
                      <a:pt x="5539" y="7787"/>
                    </a:cubicBezTo>
                    <a:cubicBezTo>
                      <a:pt x="5632" y="7926"/>
                      <a:pt x="5701" y="8065"/>
                      <a:pt x="5725" y="8204"/>
                    </a:cubicBezTo>
                    <a:cubicBezTo>
                      <a:pt x="5585" y="8181"/>
                      <a:pt x="5446" y="8111"/>
                      <a:pt x="5354" y="7972"/>
                    </a:cubicBezTo>
                    <a:cubicBezTo>
                      <a:pt x="5284" y="7903"/>
                      <a:pt x="5307" y="7787"/>
                      <a:pt x="5400" y="7717"/>
                    </a:cubicBezTo>
                    <a:cubicBezTo>
                      <a:pt x="5400" y="7717"/>
                      <a:pt x="5423" y="7717"/>
                      <a:pt x="5423" y="7694"/>
                    </a:cubicBezTo>
                    <a:close/>
                    <a:moveTo>
                      <a:pt x="22008" y="8459"/>
                    </a:moveTo>
                    <a:cubicBezTo>
                      <a:pt x="22098" y="8459"/>
                      <a:pt x="22191" y="8482"/>
                      <a:pt x="22272" y="8529"/>
                    </a:cubicBezTo>
                    <a:cubicBezTo>
                      <a:pt x="22503" y="8737"/>
                      <a:pt x="22411" y="8876"/>
                      <a:pt x="22387" y="8922"/>
                    </a:cubicBezTo>
                    <a:cubicBezTo>
                      <a:pt x="22225" y="9201"/>
                      <a:pt x="21646" y="9432"/>
                      <a:pt x="20951" y="9432"/>
                    </a:cubicBezTo>
                    <a:cubicBezTo>
                      <a:pt x="21113" y="9062"/>
                      <a:pt x="21391" y="8737"/>
                      <a:pt x="21762" y="8529"/>
                    </a:cubicBezTo>
                    <a:cubicBezTo>
                      <a:pt x="21831" y="8482"/>
                      <a:pt x="21918" y="8459"/>
                      <a:pt x="22008" y="8459"/>
                    </a:cubicBezTo>
                    <a:close/>
                    <a:moveTo>
                      <a:pt x="2689" y="9322"/>
                    </a:moveTo>
                    <a:cubicBezTo>
                      <a:pt x="2694" y="9322"/>
                      <a:pt x="2700" y="9328"/>
                      <a:pt x="2712" y="9340"/>
                    </a:cubicBezTo>
                    <a:cubicBezTo>
                      <a:pt x="2851" y="9432"/>
                      <a:pt x="2944" y="9849"/>
                      <a:pt x="2920" y="10359"/>
                    </a:cubicBezTo>
                    <a:cubicBezTo>
                      <a:pt x="2642" y="10220"/>
                      <a:pt x="2457" y="9942"/>
                      <a:pt x="2387" y="9664"/>
                    </a:cubicBezTo>
                    <a:cubicBezTo>
                      <a:pt x="2387" y="9525"/>
                      <a:pt x="2457" y="9409"/>
                      <a:pt x="2550" y="9363"/>
                    </a:cubicBezTo>
                    <a:cubicBezTo>
                      <a:pt x="2596" y="9340"/>
                      <a:pt x="2619" y="9340"/>
                      <a:pt x="2665" y="9340"/>
                    </a:cubicBezTo>
                    <a:cubicBezTo>
                      <a:pt x="2677" y="9328"/>
                      <a:pt x="2683" y="9322"/>
                      <a:pt x="2689" y="9322"/>
                    </a:cubicBezTo>
                    <a:close/>
                    <a:moveTo>
                      <a:pt x="24012" y="10699"/>
                    </a:moveTo>
                    <a:cubicBezTo>
                      <a:pt x="24081" y="10699"/>
                      <a:pt x="24151" y="10710"/>
                      <a:pt x="24218" y="10730"/>
                    </a:cubicBezTo>
                    <a:cubicBezTo>
                      <a:pt x="24334" y="10777"/>
                      <a:pt x="24473" y="10892"/>
                      <a:pt x="24496" y="11008"/>
                    </a:cubicBezTo>
                    <a:cubicBezTo>
                      <a:pt x="24496" y="11124"/>
                      <a:pt x="24404" y="11263"/>
                      <a:pt x="24242" y="11379"/>
                    </a:cubicBezTo>
                    <a:cubicBezTo>
                      <a:pt x="23928" y="11588"/>
                      <a:pt x="23559" y="11684"/>
                      <a:pt x="23183" y="11684"/>
                    </a:cubicBezTo>
                    <a:cubicBezTo>
                      <a:pt x="23142" y="11684"/>
                      <a:pt x="23101" y="11683"/>
                      <a:pt x="23060" y="11680"/>
                    </a:cubicBezTo>
                    <a:cubicBezTo>
                      <a:pt x="23152" y="11379"/>
                      <a:pt x="23315" y="11101"/>
                      <a:pt x="23546" y="10892"/>
                    </a:cubicBezTo>
                    <a:cubicBezTo>
                      <a:pt x="23678" y="10761"/>
                      <a:pt x="23844" y="10699"/>
                      <a:pt x="24012" y="10699"/>
                    </a:cubicBezTo>
                    <a:close/>
                    <a:moveTo>
                      <a:pt x="13372" y="0"/>
                    </a:moveTo>
                    <a:cubicBezTo>
                      <a:pt x="13210" y="0"/>
                      <a:pt x="13071" y="70"/>
                      <a:pt x="13002" y="209"/>
                    </a:cubicBezTo>
                    <a:cubicBezTo>
                      <a:pt x="12723" y="603"/>
                      <a:pt x="12747" y="1553"/>
                      <a:pt x="13094" y="2364"/>
                    </a:cubicBezTo>
                    <a:cubicBezTo>
                      <a:pt x="12909" y="2781"/>
                      <a:pt x="12584" y="3129"/>
                      <a:pt x="12214" y="3384"/>
                    </a:cubicBezTo>
                    <a:cubicBezTo>
                      <a:pt x="12011" y="3474"/>
                      <a:pt x="11798" y="3520"/>
                      <a:pt x="11584" y="3520"/>
                    </a:cubicBezTo>
                    <a:cubicBezTo>
                      <a:pt x="11357" y="3520"/>
                      <a:pt x="11130" y="3468"/>
                      <a:pt x="10916" y="3360"/>
                    </a:cubicBezTo>
                    <a:cubicBezTo>
                      <a:pt x="11008" y="2874"/>
                      <a:pt x="10916" y="2364"/>
                      <a:pt x="10661" y="1924"/>
                    </a:cubicBezTo>
                    <a:cubicBezTo>
                      <a:pt x="10572" y="1761"/>
                      <a:pt x="10399" y="1674"/>
                      <a:pt x="10225" y="1674"/>
                    </a:cubicBezTo>
                    <a:cubicBezTo>
                      <a:pt x="10126" y="1674"/>
                      <a:pt x="10027" y="1702"/>
                      <a:pt x="9942" y="1761"/>
                    </a:cubicBezTo>
                    <a:cubicBezTo>
                      <a:pt x="9595" y="1924"/>
                      <a:pt x="9479" y="2364"/>
                      <a:pt x="9711" y="2665"/>
                    </a:cubicBezTo>
                    <a:cubicBezTo>
                      <a:pt x="9942" y="3036"/>
                      <a:pt x="10267" y="3337"/>
                      <a:pt x="10661" y="3523"/>
                    </a:cubicBezTo>
                    <a:cubicBezTo>
                      <a:pt x="10591" y="4264"/>
                      <a:pt x="10267" y="4983"/>
                      <a:pt x="9734" y="5516"/>
                    </a:cubicBezTo>
                    <a:cubicBezTo>
                      <a:pt x="9432" y="5818"/>
                      <a:pt x="9022" y="5982"/>
                      <a:pt x="8604" y="5982"/>
                    </a:cubicBezTo>
                    <a:cubicBezTo>
                      <a:pt x="8510" y="5982"/>
                      <a:pt x="8414" y="5973"/>
                      <a:pt x="8320" y="5956"/>
                    </a:cubicBezTo>
                    <a:cubicBezTo>
                      <a:pt x="8251" y="5377"/>
                      <a:pt x="8042" y="4867"/>
                      <a:pt x="7764" y="4681"/>
                    </a:cubicBezTo>
                    <a:cubicBezTo>
                      <a:pt x="7694" y="4635"/>
                      <a:pt x="7613" y="4612"/>
                      <a:pt x="7532" y="4612"/>
                    </a:cubicBezTo>
                    <a:cubicBezTo>
                      <a:pt x="7451" y="4612"/>
                      <a:pt x="7370" y="4635"/>
                      <a:pt x="7300" y="4681"/>
                    </a:cubicBezTo>
                    <a:cubicBezTo>
                      <a:pt x="7115" y="4774"/>
                      <a:pt x="7022" y="4960"/>
                      <a:pt x="7022" y="5145"/>
                    </a:cubicBezTo>
                    <a:cubicBezTo>
                      <a:pt x="7069" y="5516"/>
                      <a:pt x="7440" y="5910"/>
                      <a:pt x="7926" y="6118"/>
                    </a:cubicBezTo>
                    <a:cubicBezTo>
                      <a:pt x="7973" y="6141"/>
                      <a:pt x="8042" y="6141"/>
                      <a:pt x="8088" y="6165"/>
                    </a:cubicBezTo>
                    <a:lnTo>
                      <a:pt x="8088" y="6420"/>
                    </a:lnTo>
                    <a:cubicBezTo>
                      <a:pt x="8042" y="7161"/>
                      <a:pt x="7718" y="7717"/>
                      <a:pt x="7208" y="7949"/>
                    </a:cubicBezTo>
                    <a:cubicBezTo>
                      <a:pt x="6837" y="8135"/>
                      <a:pt x="6443" y="8227"/>
                      <a:pt x="6026" y="8227"/>
                    </a:cubicBezTo>
                    <a:cubicBezTo>
                      <a:pt x="6003" y="8019"/>
                      <a:pt x="5910" y="7810"/>
                      <a:pt x="5771" y="7625"/>
                    </a:cubicBezTo>
                    <a:cubicBezTo>
                      <a:pt x="5664" y="7492"/>
                      <a:pt x="5558" y="7443"/>
                      <a:pt x="5464" y="7443"/>
                    </a:cubicBezTo>
                    <a:cubicBezTo>
                      <a:pt x="5395" y="7443"/>
                      <a:pt x="5334" y="7469"/>
                      <a:pt x="5284" y="7509"/>
                    </a:cubicBezTo>
                    <a:cubicBezTo>
                      <a:pt x="5099" y="7648"/>
                      <a:pt x="5052" y="7903"/>
                      <a:pt x="5168" y="8088"/>
                    </a:cubicBezTo>
                    <a:cubicBezTo>
                      <a:pt x="5331" y="8297"/>
                      <a:pt x="5562" y="8436"/>
                      <a:pt x="5817" y="8459"/>
                    </a:cubicBezTo>
                    <a:cubicBezTo>
                      <a:pt x="5887" y="9177"/>
                      <a:pt x="5585" y="9896"/>
                      <a:pt x="5006" y="10336"/>
                    </a:cubicBezTo>
                    <a:cubicBezTo>
                      <a:pt x="4714" y="10586"/>
                      <a:pt x="4355" y="10712"/>
                      <a:pt x="3990" y="10712"/>
                    </a:cubicBezTo>
                    <a:cubicBezTo>
                      <a:pt x="3746" y="10712"/>
                      <a:pt x="3500" y="10656"/>
                      <a:pt x="3268" y="10545"/>
                    </a:cubicBezTo>
                    <a:lnTo>
                      <a:pt x="3175" y="10498"/>
                    </a:lnTo>
                    <a:cubicBezTo>
                      <a:pt x="3198" y="9896"/>
                      <a:pt x="3129" y="9340"/>
                      <a:pt x="2874" y="9154"/>
                    </a:cubicBezTo>
                    <a:cubicBezTo>
                      <a:pt x="2816" y="9108"/>
                      <a:pt x="2741" y="9085"/>
                      <a:pt x="2665" y="9085"/>
                    </a:cubicBezTo>
                    <a:cubicBezTo>
                      <a:pt x="2590" y="9085"/>
                      <a:pt x="2515" y="9108"/>
                      <a:pt x="2457" y="9154"/>
                    </a:cubicBezTo>
                    <a:cubicBezTo>
                      <a:pt x="2271" y="9247"/>
                      <a:pt x="2156" y="9456"/>
                      <a:pt x="2156" y="9664"/>
                    </a:cubicBezTo>
                    <a:cubicBezTo>
                      <a:pt x="2248" y="10104"/>
                      <a:pt x="2526" y="10452"/>
                      <a:pt x="2920" y="10637"/>
                    </a:cubicBezTo>
                    <a:cubicBezTo>
                      <a:pt x="2897" y="10869"/>
                      <a:pt x="2851" y="11101"/>
                      <a:pt x="2804" y="11310"/>
                    </a:cubicBezTo>
                    <a:cubicBezTo>
                      <a:pt x="2619" y="12051"/>
                      <a:pt x="2295" y="12538"/>
                      <a:pt x="1947" y="12584"/>
                    </a:cubicBezTo>
                    <a:cubicBezTo>
                      <a:pt x="1896" y="12592"/>
                      <a:pt x="1845" y="12596"/>
                      <a:pt x="1796" y="12596"/>
                    </a:cubicBezTo>
                    <a:cubicBezTo>
                      <a:pt x="822" y="12596"/>
                      <a:pt x="255" y="11146"/>
                      <a:pt x="255" y="11124"/>
                    </a:cubicBezTo>
                    <a:cubicBezTo>
                      <a:pt x="238" y="11072"/>
                      <a:pt x="194" y="11046"/>
                      <a:pt x="144" y="11046"/>
                    </a:cubicBezTo>
                    <a:cubicBezTo>
                      <a:pt x="128" y="11046"/>
                      <a:pt x="110" y="11049"/>
                      <a:pt x="93" y="11055"/>
                    </a:cubicBezTo>
                    <a:cubicBezTo>
                      <a:pt x="47" y="11078"/>
                      <a:pt x="0" y="11147"/>
                      <a:pt x="23" y="11217"/>
                    </a:cubicBezTo>
                    <a:cubicBezTo>
                      <a:pt x="67" y="11283"/>
                      <a:pt x="655" y="12853"/>
                      <a:pt x="1805" y="12853"/>
                    </a:cubicBezTo>
                    <a:cubicBezTo>
                      <a:pt x="1866" y="12853"/>
                      <a:pt x="1929" y="12848"/>
                      <a:pt x="1993" y="12839"/>
                    </a:cubicBezTo>
                    <a:cubicBezTo>
                      <a:pt x="2457" y="12770"/>
                      <a:pt x="2804" y="12260"/>
                      <a:pt x="3036" y="11379"/>
                    </a:cubicBezTo>
                    <a:cubicBezTo>
                      <a:pt x="3083" y="11194"/>
                      <a:pt x="3106" y="10985"/>
                      <a:pt x="3129" y="10777"/>
                    </a:cubicBezTo>
                    <a:lnTo>
                      <a:pt x="3152" y="10777"/>
                    </a:lnTo>
                    <a:cubicBezTo>
                      <a:pt x="3412" y="10893"/>
                      <a:pt x="3686" y="10951"/>
                      <a:pt x="3956" y="10951"/>
                    </a:cubicBezTo>
                    <a:cubicBezTo>
                      <a:pt x="4385" y="10951"/>
                      <a:pt x="4804" y="10806"/>
                      <a:pt x="5145" y="10522"/>
                    </a:cubicBezTo>
                    <a:cubicBezTo>
                      <a:pt x="5748" y="10035"/>
                      <a:pt x="6095" y="9270"/>
                      <a:pt x="6026" y="8482"/>
                    </a:cubicBezTo>
                    <a:cubicBezTo>
                      <a:pt x="6466" y="8482"/>
                      <a:pt x="6906" y="8389"/>
                      <a:pt x="7300" y="8181"/>
                    </a:cubicBezTo>
                    <a:cubicBezTo>
                      <a:pt x="7880" y="7903"/>
                      <a:pt x="8251" y="7277"/>
                      <a:pt x="8297" y="6443"/>
                    </a:cubicBezTo>
                    <a:lnTo>
                      <a:pt x="8297" y="6234"/>
                    </a:lnTo>
                    <a:cubicBezTo>
                      <a:pt x="8388" y="6249"/>
                      <a:pt x="8480" y="6256"/>
                      <a:pt x="8570" y="6256"/>
                    </a:cubicBezTo>
                    <a:cubicBezTo>
                      <a:pt x="9055" y="6256"/>
                      <a:pt x="9522" y="6053"/>
                      <a:pt x="9873" y="5701"/>
                    </a:cubicBezTo>
                    <a:cubicBezTo>
                      <a:pt x="10429" y="5145"/>
                      <a:pt x="10777" y="4427"/>
                      <a:pt x="10869" y="3662"/>
                    </a:cubicBezTo>
                    <a:cubicBezTo>
                      <a:pt x="11094" y="3752"/>
                      <a:pt x="11330" y="3798"/>
                      <a:pt x="11566" y="3798"/>
                    </a:cubicBezTo>
                    <a:cubicBezTo>
                      <a:pt x="11817" y="3798"/>
                      <a:pt x="12068" y="3746"/>
                      <a:pt x="12306" y="3639"/>
                    </a:cubicBezTo>
                    <a:cubicBezTo>
                      <a:pt x="12677" y="3407"/>
                      <a:pt x="13002" y="3059"/>
                      <a:pt x="13210" y="2665"/>
                    </a:cubicBezTo>
                    <a:cubicBezTo>
                      <a:pt x="13465" y="3198"/>
                      <a:pt x="14021" y="3546"/>
                      <a:pt x="14601" y="3546"/>
                    </a:cubicBezTo>
                    <a:cubicBezTo>
                      <a:pt x="14786" y="3546"/>
                      <a:pt x="14948" y="3546"/>
                      <a:pt x="15134" y="3500"/>
                    </a:cubicBezTo>
                    <a:cubicBezTo>
                      <a:pt x="15134" y="4241"/>
                      <a:pt x="15412" y="4936"/>
                      <a:pt x="16223" y="5099"/>
                    </a:cubicBezTo>
                    <a:cubicBezTo>
                      <a:pt x="16385" y="5122"/>
                      <a:pt x="16547" y="5145"/>
                      <a:pt x="16710" y="5168"/>
                    </a:cubicBezTo>
                    <a:cubicBezTo>
                      <a:pt x="16547" y="5933"/>
                      <a:pt x="16941" y="6721"/>
                      <a:pt x="17637" y="7092"/>
                    </a:cubicBezTo>
                    <a:cubicBezTo>
                      <a:pt x="18007" y="7300"/>
                      <a:pt x="18425" y="7439"/>
                      <a:pt x="18865" y="7439"/>
                    </a:cubicBezTo>
                    <a:cubicBezTo>
                      <a:pt x="18795" y="8250"/>
                      <a:pt x="19027" y="9131"/>
                      <a:pt x="19838" y="9456"/>
                    </a:cubicBezTo>
                    <a:cubicBezTo>
                      <a:pt x="20093" y="9571"/>
                      <a:pt x="20348" y="9641"/>
                      <a:pt x="20626" y="9664"/>
                    </a:cubicBezTo>
                    <a:cubicBezTo>
                      <a:pt x="20580" y="9826"/>
                      <a:pt x="20557" y="9965"/>
                      <a:pt x="20557" y="10128"/>
                    </a:cubicBezTo>
                    <a:cubicBezTo>
                      <a:pt x="20557" y="10568"/>
                      <a:pt x="20742" y="11170"/>
                      <a:pt x="21553" y="11541"/>
                    </a:cubicBezTo>
                    <a:cubicBezTo>
                      <a:pt x="21924" y="11727"/>
                      <a:pt x="22341" y="11843"/>
                      <a:pt x="22758" y="11912"/>
                    </a:cubicBezTo>
                    <a:cubicBezTo>
                      <a:pt x="22712" y="12121"/>
                      <a:pt x="22712" y="12329"/>
                      <a:pt x="22758" y="12538"/>
                    </a:cubicBezTo>
                    <a:cubicBezTo>
                      <a:pt x="22897" y="13117"/>
                      <a:pt x="23361" y="13558"/>
                      <a:pt x="23940" y="13650"/>
                    </a:cubicBezTo>
                    <a:cubicBezTo>
                      <a:pt x="24172" y="13720"/>
                      <a:pt x="24404" y="13743"/>
                      <a:pt x="24659" y="13743"/>
                    </a:cubicBezTo>
                    <a:cubicBezTo>
                      <a:pt x="25006" y="13743"/>
                      <a:pt x="25331" y="13650"/>
                      <a:pt x="25632" y="13442"/>
                    </a:cubicBezTo>
                    <a:cubicBezTo>
                      <a:pt x="26049" y="13094"/>
                      <a:pt x="26327" y="12607"/>
                      <a:pt x="26374" y="12051"/>
                    </a:cubicBezTo>
                    <a:cubicBezTo>
                      <a:pt x="26397" y="12005"/>
                      <a:pt x="26327" y="11935"/>
                      <a:pt x="26281" y="11935"/>
                    </a:cubicBezTo>
                    <a:cubicBezTo>
                      <a:pt x="26211" y="11935"/>
                      <a:pt x="26142" y="11982"/>
                      <a:pt x="26142" y="12051"/>
                    </a:cubicBezTo>
                    <a:cubicBezTo>
                      <a:pt x="26096" y="12515"/>
                      <a:pt x="25841" y="12955"/>
                      <a:pt x="25493" y="13233"/>
                    </a:cubicBezTo>
                    <a:cubicBezTo>
                      <a:pt x="25263" y="13405"/>
                      <a:pt x="24980" y="13489"/>
                      <a:pt x="24655" y="13489"/>
                    </a:cubicBezTo>
                    <a:cubicBezTo>
                      <a:pt x="24455" y="13489"/>
                      <a:pt x="24239" y="13457"/>
                      <a:pt x="24010" y="13395"/>
                    </a:cubicBezTo>
                    <a:cubicBezTo>
                      <a:pt x="23523" y="13303"/>
                      <a:pt x="23129" y="12932"/>
                      <a:pt x="23013" y="12468"/>
                    </a:cubicBezTo>
                    <a:cubicBezTo>
                      <a:pt x="22990" y="12260"/>
                      <a:pt x="22990" y="12074"/>
                      <a:pt x="23013" y="11889"/>
                    </a:cubicBezTo>
                    <a:cubicBezTo>
                      <a:pt x="23054" y="11891"/>
                      <a:pt x="23094" y="11892"/>
                      <a:pt x="23135" y="11892"/>
                    </a:cubicBezTo>
                    <a:cubicBezTo>
                      <a:pt x="23580" y="11892"/>
                      <a:pt x="24019" y="11775"/>
                      <a:pt x="24381" y="11541"/>
                    </a:cubicBezTo>
                    <a:cubicBezTo>
                      <a:pt x="24612" y="11425"/>
                      <a:pt x="24728" y="11194"/>
                      <a:pt x="24728" y="10939"/>
                    </a:cubicBezTo>
                    <a:cubicBezTo>
                      <a:pt x="24728" y="10800"/>
                      <a:pt x="24635" y="10614"/>
                      <a:pt x="24311" y="10475"/>
                    </a:cubicBezTo>
                    <a:cubicBezTo>
                      <a:pt x="24215" y="10438"/>
                      <a:pt x="24114" y="10420"/>
                      <a:pt x="24013" y="10420"/>
                    </a:cubicBezTo>
                    <a:cubicBezTo>
                      <a:pt x="23797" y="10420"/>
                      <a:pt x="23581" y="10503"/>
                      <a:pt x="23407" y="10661"/>
                    </a:cubicBezTo>
                    <a:cubicBezTo>
                      <a:pt x="23129" y="10916"/>
                      <a:pt x="22921" y="11263"/>
                      <a:pt x="22828" y="11634"/>
                    </a:cubicBezTo>
                    <a:cubicBezTo>
                      <a:pt x="22434" y="11588"/>
                      <a:pt x="22040" y="11472"/>
                      <a:pt x="21692" y="11286"/>
                    </a:cubicBezTo>
                    <a:cubicBezTo>
                      <a:pt x="21182" y="11101"/>
                      <a:pt x="20835" y="10637"/>
                      <a:pt x="20812" y="10104"/>
                    </a:cubicBezTo>
                    <a:cubicBezTo>
                      <a:pt x="20835" y="9942"/>
                      <a:pt x="20858" y="9803"/>
                      <a:pt x="20881" y="9641"/>
                    </a:cubicBezTo>
                    <a:cubicBezTo>
                      <a:pt x="20940" y="9644"/>
                      <a:pt x="20999" y="9646"/>
                      <a:pt x="21057" y="9646"/>
                    </a:cubicBezTo>
                    <a:cubicBezTo>
                      <a:pt x="21791" y="9646"/>
                      <a:pt x="22404" y="9380"/>
                      <a:pt x="22619" y="9015"/>
                    </a:cubicBezTo>
                    <a:cubicBezTo>
                      <a:pt x="22758" y="8760"/>
                      <a:pt x="22666" y="8459"/>
                      <a:pt x="22434" y="8297"/>
                    </a:cubicBezTo>
                    <a:cubicBezTo>
                      <a:pt x="22308" y="8221"/>
                      <a:pt x="22163" y="8180"/>
                      <a:pt x="22018" y="8180"/>
                    </a:cubicBezTo>
                    <a:cubicBezTo>
                      <a:pt x="21896" y="8180"/>
                      <a:pt x="21775" y="8210"/>
                      <a:pt x="21669" y="8274"/>
                    </a:cubicBezTo>
                    <a:cubicBezTo>
                      <a:pt x="21229" y="8529"/>
                      <a:pt x="20904" y="8922"/>
                      <a:pt x="20719" y="9386"/>
                    </a:cubicBezTo>
                    <a:cubicBezTo>
                      <a:pt x="20464" y="9363"/>
                      <a:pt x="20186" y="9293"/>
                      <a:pt x="19954" y="9201"/>
                    </a:cubicBezTo>
                    <a:cubicBezTo>
                      <a:pt x="19259" y="8922"/>
                      <a:pt x="19050" y="8111"/>
                      <a:pt x="19120" y="7393"/>
                    </a:cubicBezTo>
                    <a:cubicBezTo>
                      <a:pt x="19352" y="7370"/>
                      <a:pt x="19583" y="7277"/>
                      <a:pt x="19769" y="7138"/>
                    </a:cubicBezTo>
                    <a:cubicBezTo>
                      <a:pt x="20093" y="6953"/>
                      <a:pt x="20302" y="6605"/>
                      <a:pt x="20279" y="6234"/>
                    </a:cubicBezTo>
                    <a:cubicBezTo>
                      <a:pt x="20255" y="6049"/>
                      <a:pt x="20116" y="5887"/>
                      <a:pt x="19931" y="5840"/>
                    </a:cubicBezTo>
                    <a:cubicBezTo>
                      <a:pt x="19880" y="5822"/>
                      <a:pt x="19829" y="5813"/>
                      <a:pt x="19778" y="5813"/>
                    </a:cubicBezTo>
                    <a:cubicBezTo>
                      <a:pt x="19507" y="5813"/>
                      <a:pt x="19249" y="6071"/>
                      <a:pt x="19073" y="6559"/>
                    </a:cubicBezTo>
                    <a:cubicBezTo>
                      <a:pt x="19004" y="6767"/>
                      <a:pt x="18958" y="6976"/>
                      <a:pt x="18911" y="7161"/>
                    </a:cubicBezTo>
                    <a:cubicBezTo>
                      <a:pt x="18517" y="7161"/>
                      <a:pt x="18123" y="7045"/>
                      <a:pt x="17776" y="6837"/>
                    </a:cubicBezTo>
                    <a:cubicBezTo>
                      <a:pt x="17150" y="6535"/>
                      <a:pt x="16802" y="5794"/>
                      <a:pt x="16988" y="5099"/>
                    </a:cubicBezTo>
                    <a:cubicBezTo>
                      <a:pt x="17521" y="5099"/>
                      <a:pt x="17984" y="4751"/>
                      <a:pt x="18170" y="4241"/>
                    </a:cubicBezTo>
                    <a:cubicBezTo>
                      <a:pt x="18285" y="3986"/>
                      <a:pt x="18193" y="3685"/>
                      <a:pt x="17961" y="3546"/>
                    </a:cubicBezTo>
                    <a:cubicBezTo>
                      <a:pt x="17931" y="3534"/>
                      <a:pt x="17899" y="3529"/>
                      <a:pt x="17866" y="3529"/>
                    </a:cubicBezTo>
                    <a:cubicBezTo>
                      <a:pt x="17573" y="3529"/>
                      <a:pt x="17194" y="3968"/>
                      <a:pt x="16965" y="4427"/>
                    </a:cubicBezTo>
                    <a:cubicBezTo>
                      <a:pt x="16895" y="4566"/>
                      <a:pt x="16825" y="4728"/>
                      <a:pt x="16779" y="4867"/>
                    </a:cubicBezTo>
                    <a:cubicBezTo>
                      <a:pt x="16617" y="4867"/>
                      <a:pt x="16455" y="4844"/>
                      <a:pt x="16292" y="4820"/>
                    </a:cubicBezTo>
                    <a:cubicBezTo>
                      <a:pt x="15504" y="4658"/>
                      <a:pt x="15365" y="3917"/>
                      <a:pt x="15389" y="3407"/>
                    </a:cubicBezTo>
                    <a:cubicBezTo>
                      <a:pt x="16153" y="3198"/>
                      <a:pt x="16478" y="2642"/>
                      <a:pt x="16524" y="2248"/>
                    </a:cubicBezTo>
                    <a:cubicBezTo>
                      <a:pt x="16571" y="1970"/>
                      <a:pt x="16385" y="1692"/>
                      <a:pt x="16107" y="1645"/>
                    </a:cubicBezTo>
                    <a:cubicBezTo>
                      <a:pt x="16088" y="1642"/>
                      <a:pt x="16069" y="1641"/>
                      <a:pt x="16051" y="1641"/>
                    </a:cubicBezTo>
                    <a:cubicBezTo>
                      <a:pt x="15657" y="1641"/>
                      <a:pt x="15314" y="2326"/>
                      <a:pt x="15203" y="2990"/>
                    </a:cubicBezTo>
                    <a:cubicBezTo>
                      <a:pt x="15180" y="3082"/>
                      <a:pt x="15157" y="3152"/>
                      <a:pt x="15157" y="3221"/>
                    </a:cubicBezTo>
                    <a:cubicBezTo>
                      <a:pt x="15038" y="3255"/>
                      <a:pt x="14907" y="3277"/>
                      <a:pt x="14772" y="3277"/>
                    </a:cubicBezTo>
                    <a:cubicBezTo>
                      <a:pt x="14723" y="3277"/>
                      <a:pt x="14673" y="3274"/>
                      <a:pt x="14624" y="3268"/>
                    </a:cubicBezTo>
                    <a:cubicBezTo>
                      <a:pt x="14091" y="3268"/>
                      <a:pt x="13627" y="2943"/>
                      <a:pt x="13396" y="2433"/>
                    </a:cubicBezTo>
                    <a:lnTo>
                      <a:pt x="13372" y="2364"/>
                    </a:lnTo>
                    <a:cubicBezTo>
                      <a:pt x="13697" y="1692"/>
                      <a:pt x="13882" y="904"/>
                      <a:pt x="13790" y="464"/>
                    </a:cubicBezTo>
                    <a:cubicBezTo>
                      <a:pt x="13720" y="93"/>
                      <a:pt x="13488" y="0"/>
                      <a:pt x="1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2"/>
              <p:cNvSpPr/>
              <p:nvPr/>
            </p:nvSpPr>
            <p:spPr>
              <a:xfrm>
                <a:off x="13824844" y="2224795"/>
                <a:ext cx="38235" cy="478432"/>
              </a:xfrm>
              <a:custGeom>
                <a:avLst/>
                <a:gdLst/>
                <a:ahLst/>
                <a:cxnLst/>
                <a:rect l="l" t="t" r="r" b="b"/>
                <a:pathLst>
                  <a:path w="766" h="9572" extrusionOk="0">
                    <a:moveTo>
                      <a:pt x="139" y="0"/>
                    </a:moveTo>
                    <a:cubicBezTo>
                      <a:pt x="70" y="0"/>
                      <a:pt x="0" y="46"/>
                      <a:pt x="23" y="116"/>
                    </a:cubicBezTo>
                    <a:cubicBezTo>
                      <a:pt x="47" y="1020"/>
                      <a:pt x="394" y="9015"/>
                      <a:pt x="533" y="9479"/>
                    </a:cubicBezTo>
                    <a:cubicBezTo>
                      <a:pt x="533" y="9525"/>
                      <a:pt x="580" y="9571"/>
                      <a:pt x="649" y="9571"/>
                    </a:cubicBezTo>
                    <a:lnTo>
                      <a:pt x="672" y="9571"/>
                    </a:lnTo>
                    <a:cubicBezTo>
                      <a:pt x="742" y="9548"/>
                      <a:pt x="765" y="9479"/>
                      <a:pt x="742" y="9409"/>
                    </a:cubicBezTo>
                    <a:cubicBezTo>
                      <a:pt x="649" y="9085"/>
                      <a:pt x="394" y="3662"/>
                      <a:pt x="255" y="116"/>
                    </a:cubicBezTo>
                    <a:cubicBezTo>
                      <a:pt x="255" y="46"/>
                      <a:pt x="209" y="0"/>
                      <a:pt x="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2"/>
              <p:cNvSpPr/>
              <p:nvPr/>
            </p:nvSpPr>
            <p:spPr>
              <a:xfrm>
                <a:off x="13869968" y="2371891"/>
                <a:ext cx="85305" cy="169141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384" extrusionOk="0">
                    <a:moveTo>
                      <a:pt x="649" y="0"/>
                    </a:moveTo>
                    <a:cubicBezTo>
                      <a:pt x="301" y="24"/>
                      <a:pt x="46" y="464"/>
                      <a:pt x="46" y="487"/>
                    </a:cubicBezTo>
                    <a:cubicBezTo>
                      <a:pt x="0" y="533"/>
                      <a:pt x="23" y="603"/>
                      <a:pt x="93" y="649"/>
                    </a:cubicBezTo>
                    <a:cubicBezTo>
                      <a:pt x="105" y="655"/>
                      <a:pt x="119" y="658"/>
                      <a:pt x="134" y="658"/>
                    </a:cubicBezTo>
                    <a:cubicBezTo>
                      <a:pt x="175" y="658"/>
                      <a:pt x="221" y="637"/>
                      <a:pt x="255" y="603"/>
                    </a:cubicBezTo>
                    <a:cubicBezTo>
                      <a:pt x="301" y="510"/>
                      <a:pt x="487" y="255"/>
                      <a:pt x="672" y="232"/>
                    </a:cubicBezTo>
                    <a:cubicBezTo>
                      <a:pt x="811" y="232"/>
                      <a:pt x="927" y="325"/>
                      <a:pt x="997" y="441"/>
                    </a:cubicBezTo>
                    <a:cubicBezTo>
                      <a:pt x="1182" y="649"/>
                      <a:pt x="904" y="1298"/>
                      <a:pt x="695" y="1808"/>
                    </a:cubicBezTo>
                    <a:cubicBezTo>
                      <a:pt x="417" y="2480"/>
                      <a:pt x="162" y="3083"/>
                      <a:pt x="533" y="3291"/>
                    </a:cubicBezTo>
                    <a:cubicBezTo>
                      <a:pt x="649" y="3338"/>
                      <a:pt x="765" y="3384"/>
                      <a:pt x="881" y="3384"/>
                    </a:cubicBezTo>
                    <a:cubicBezTo>
                      <a:pt x="1205" y="3361"/>
                      <a:pt x="1507" y="3152"/>
                      <a:pt x="1646" y="2874"/>
                    </a:cubicBezTo>
                    <a:cubicBezTo>
                      <a:pt x="1709" y="2779"/>
                      <a:pt x="1632" y="2695"/>
                      <a:pt x="1548" y="2695"/>
                    </a:cubicBezTo>
                    <a:cubicBezTo>
                      <a:pt x="1508" y="2695"/>
                      <a:pt x="1467" y="2714"/>
                      <a:pt x="1437" y="2758"/>
                    </a:cubicBezTo>
                    <a:cubicBezTo>
                      <a:pt x="1437" y="2777"/>
                      <a:pt x="1206" y="3149"/>
                      <a:pt x="883" y="3149"/>
                    </a:cubicBezTo>
                    <a:cubicBezTo>
                      <a:pt x="809" y="3149"/>
                      <a:pt x="731" y="3130"/>
                      <a:pt x="649" y="3083"/>
                    </a:cubicBezTo>
                    <a:cubicBezTo>
                      <a:pt x="464" y="2967"/>
                      <a:pt x="719" y="2387"/>
                      <a:pt x="927" y="1901"/>
                    </a:cubicBezTo>
                    <a:cubicBezTo>
                      <a:pt x="1182" y="1252"/>
                      <a:pt x="1460" y="626"/>
                      <a:pt x="1182" y="278"/>
                    </a:cubicBezTo>
                    <a:cubicBezTo>
                      <a:pt x="1089" y="93"/>
                      <a:pt x="881" y="0"/>
                      <a:pt x="6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2"/>
              <p:cNvSpPr/>
              <p:nvPr/>
            </p:nvSpPr>
            <p:spPr>
              <a:xfrm>
                <a:off x="13742732" y="2370741"/>
                <a:ext cx="78666" cy="17029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3407" extrusionOk="0">
                    <a:moveTo>
                      <a:pt x="765" y="0"/>
                    </a:moveTo>
                    <a:cubicBezTo>
                      <a:pt x="556" y="23"/>
                      <a:pt x="371" y="162"/>
                      <a:pt x="278" y="348"/>
                    </a:cubicBezTo>
                    <a:cubicBezTo>
                      <a:pt x="46" y="719"/>
                      <a:pt x="371" y="1298"/>
                      <a:pt x="718" y="1924"/>
                    </a:cubicBezTo>
                    <a:cubicBezTo>
                      <a:pt x="950" y="2387"/>
                      <a:pt x="1251" y="2943"/>
                      <a:pt x="1089" y="3082"/>
                    </a:cubicBezTo>
                    <a:cubicBezTo>
                      <a:pt x="1005" y="3142"/>
                      <a:pt x="920" y="3165"/>
                      <a:pt x="838" y="3165"/>
                    </a:cubicBezTo>
                    <a:cubicBezTo>
                      <a:pt x="536" y="3165"/>
                      <a:pt x="278" y="2846"/>
                      <a:pt x="278" y="2828"/>
                    </a:cubicBezTo>
                    <a:cubicBezTo>
                      <a:pt x="248" y="2797"/>
                      <a:pt x="213" y="2784"/>
                      <a:pt x="179" y="2784"/>
                    </a:cubicBezTo>
                    <a:cubicBezTo>
                      <a:pt x="84" y="2784"/>
                      <a:pt x="1" y="2887"/>
                      <a:pt x="69" y="2990"/>
                    </a:cubicBezTo>
                    <a:cubicBezTo>
                      <a:pt x="255" y="3222"/>
                      <a:pt x="533" y="3384"/>
                      <a:pt x="834" y="3407"/>
                    </a:cubicBezTo>
                    <a:cubicBezTo>
                      <a:pt x="973" y="3407"/>
                      <a:pt x="1112" y="3361"/>
                      <a:pt x="1228" y="3268"/>
                    </a:cubicBezTo>
                    <a:cubicBezTo>
                      <a:pt x="1576" y="3013"/>
                      <a:pt x="1274" y="2457"/>
                      <a:pt x="927" y="1808"/>
                    </a:cubicBezTo>
                    <a:cubicBezTo>
                      <a:pt x="649" y="1321"/>
                      <a:pt x="324" y="719"/>
                      <a:pt x="463" y="487"/>
                    </a:cubicBezTo>
                    <a:cubicBezTo>
                      <a:pt x="556" y="325"/>
                      <a:pt x="672" y="255"/>
                      <a:pt x="765" y="255"/>
                    </a:cubicBezTo>
                    <a:cubicBezTo>
                      <a:pt x="973" y="255"/>
                      <a:pt x="1182" y="487"/>
                      <a:pt x="1251" y="556"/>
                    </a:cubicBezTo>
                    <a:cubicBezTo>
                      <a:pt x="1278" y="590"/>
                      <a:pt x="1310" y="604"/>
                      <a:pt x="1341" y="604"/>
                    </a:cubicBezTo>
                    <a:cubicBezTo>
                      <a:pt x="1418" y="604"/>
                      <a:pt x="1486" y="516"/>
                      <a:pt x="1437" y="417"/>
                    </a:cubicBezTo>
                    <a:cubicBezTo>
                      <a:pt x="1274" y="186"/>
                      <a:pt x="1043" y="47"/>
                      <a:pt x="7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3" name="Google Shape;353;p22"/>
              <p:cNvGrpSpPr/>
              <p:nvPr/>
            </p:nvGrpSpPr>
            <p:grpSpPr>
              <a:xfrm>
                <a:off x="14185737" y="2572266"/>
                <a:ext cx="179395" cy="112409"/>
                <a:chOff x="14185737" y="2572266"/>
                <a:chExt cx="179395" cy="112409"/>
              </a:xfrm>
            </p:grpSpPr>
            <p:sp>
              <p:nvSpPr>
                <p:cNvPr id="354" name="Google Shape;354;p22"/>
                <p:cNvSpPr/>
                <p:nvPr/>
              </p:nvSpPr>
              <p:spPr>
                <a:xfrm>
                  <a:off x="14211194" y="2617450"/>
                  <a:ext cx="143506" cy="16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325" extrusionOk="0">
                      <a:moveTo>
                        <a:pt x="2759" y="0"/>
                      </a:moveTo>
                      <a:cubicBezTo>
                        <a:pt x="1901" y="47"/>
                        <a:pt x="279" y="93"/>
                        <a:pt x="140" y="93"/>
                      </a:cubicBezTo>
                      <a:cubicBezTo>
                        <a:pt x="70" y="93"/>
                        <a:pt x="24" y="140"/>
                        <a:pt x="24" y="209"/>
                      </a:cubicBezTo>
                      <a:cubicBezTo>
                        <a:pt x="1" y="279"/>
                        <a:pt x="70" y="325"/>
                        <a:pt x="140" y="325"/>
                      </a:cubicBezTo>
                      <a:lnTo>
                        <a:pt x="163" y="325"/>
                      </a:lnTo>
                      <a:cubicBezTo>
                        <a:pt x="511" y="325"/>
                        <a:pt x="2666" y="255"/>
                        <a:pt x="2759" y="255"/>
                      </a:cubicBezTo>
                      <a:cubicBezTo>
                        <a:pt x="2828" y="255"/>
                        <a:pt x="2875" y="186"/>
                        <a:pt x="2875" y="116"/>
                      </a:cubicBezTo>
                      <a:cubicBezTo>
                        <a:pt x="2875" y="47"/>
                        <a:pt x="2805" y="0"/>
                        <a:pt x="27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2"/>
                <p:cNvSpPr/>
                <p:nvPr/>
              </p:nvSpPr>
              <p:spPr>
                <a:xfrm>
                  <a:off x="14274837" y="2574565"/>
                  <a:ext cx="11630" cy="55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114" extrusionOk="0">
                      <a:moveTo>
                        <a:pt x="116" y="1"/>
                      </a:moveTo>
                      <a:cubicBezTo>
                        <a:pt x="47" y="1"/>
                        <a:pt x="0" y="47"/>
                        <a:pt x="0" y="117"/>
                      </a:cubicBezTo>
                      <a:lnTo>
                        <a:pt x="0" y="998"/>
                      </a:lnTo>
                      <a:cubicBezTo>
                        <a:pt x="0" y="1067"/>
                        <a:pt x="47" y="1113"/>
                        <a:pt x="116" y="1113"/>
                      </a:cubicBezTo>
                      <a:cubicBezTo>
                        <a:pt x="186" y="1113"/>
                        <a:pt x="232" y="1067"/>
                        <a:pt x="232" y="998"/>
                      </a:cubicBezTo>
                      <a:lnTo>
                        <a:pt x="232" y="117"/>
                      </a:lnTo>
                      <a:cubicBezTo>
                        <a:pt x="232" y="47"/>
                        <a:pt x="186" y="1"/>
                        <a:pt x="1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2"/>
                <p:cNvSpPr/>
                <p:nvPr/>
              </p:nvSpPr>
              <p:spPr>
                <a:xfrm>
                  <a:off x="14213540" y="2572266"/>
                  <a:ext cx="126135" cy="16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7" h="326" extrusionOk="0">
                      <a:moveTo>
                        <a:pt x="2387" y="1"/>
                      </a:moveTo>
                      <a:lnTo>
                        <a:pt x="116" y="93"/>
                      </a:lnTo>
                      <a:cubicBezTo>
                        <a:pt x="47" y="93"/>
                        <a:pt x="0" y="140"/>
                        <a:pt x="0" y="209"/>
                      </a:cubicBezTo>
                      <a:cubicBezTo>
                        <a:pt x="0" y="279"/>
                        <a:pt x="47" y="325"/>
                        <a:pt x="116" y="325"/>
                      </a:cubicBezTo>
                      <a:lnTo>
                        <a:pt x="2410" y="256"/>
                      </a:lnTo>
                      <a:cubicBezTo>
                        <a:pt x="2457" y="256"/>
                        <a:pt x="2526" y="186"/>
                        <a:pt x="2526" y="140"/>
                      </a:cubicBezTo>
                      <a:cubicBezTo>
                        <a:pt x="2503" y="70"/>
                        <a:pt x="2457" y="1"/>
                        <a:pt x="23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2"/>
                <p:cNvSpPr/>
                <p:nvPr/>
              </p:nvSpPr>
              <p:spPr>
                <a:xfrm>
                  <a:off x="14316467" y="2620898"/>
                  <a:ext cx="12778" cy="5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068" extrusionOk="0">
                      <a:moveTo>
                        <a:pt x="140" y="1"/>
                      </a:moveTo>
                      <a:cubicBezTo>
                        <a:pt x="70" y="1"/>
                        <a:pt x="1" y="71"/>
                        <a:pt x="1" y="117"/>
                      </a:cubicBezTo>
                      <a:lnTo>
                        <a:pt x="24" y="951"/>
                      </a:lnTo>
                      <a:cubicBezTo>
                        <a:pt x="24" y="1021"/>
                        <a:pt x="70" y="1067"/>
                        <a:pt x="140" y="1067"/>
                      </a:cubicBezTo>
                      <a:cubicBezTo>
                        <a:pt x="209" y="1067"/>
                        <a:pt x="256" y="1021"/>
                        <a:pt x="256" y="951"/>
                      </a:cubicBezTo>
                      <a:lnTo>
                        <a:pt x="256" y="117"/>
                      </a:lnTo>
                      <a:cubicBezTo>
                        <a:pt x="256" y="71"/>
                        <a:pt x="186" y="1"/>
                        <a:pt x="1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2"/>
                <p:cNvSpPr/>
                <p:nvPr/>
              </p:nvSpPr>
              <p:spPr>
                <a:xfrm>
                  <a:off x="14234355" y="2626696"/>
                  <a:ext cx="13926" cy="55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1114" extrusionOk="0">
                      <a:moveTo>
                        <a:pt x="116" y="1"/>
                      </a:moveTo>
                      <a:cubicBezTo>
                        <a:pt x="47" y="1"/>
                        <a:pt x="0" y="70"/>
                        <a:pt x="0" y="140"/>
                      </a:cubicBezTo>
                      <a:lnTo>
                        <a:pt x="47" y="997"/>
                      </a:lnTo>
                      <a:cubicBezTo>
                        <a:pt x="47" y="1067"/>
                        <a:pt x="93" y="1113"/>
                        <a:pt x="163" y="1113"/>
                      </a:cubicBezTo>
                      <a:cubicBezTo>
                        <a:pt x="232" y="1113"/>
                        <a:pt x="278" y="1067"/>
                        <a:pt x="278" y="997"/>
                      </a:cubicBezTo>
                      <a:lnTo>
                        <a:pt x="232" y="117"/>
                      </a:lnTo>
                      <a:cubicBezTo>
                        <a:pt x="232" y="47"/>
                        <a:pt x="186" y="1"/>
                        <a:pt x="1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2"/>
                <p:cNvSpPr/>
                <p:nvPr/>
              </p:nvSpPr>
              <p:spPr>
                <a:xfrm>
                  <a:off x="14185737" y="2670730"/>
                  <a:ext cx="179395" cy="13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4" h="279" extrusionOk="0">
                      <a:moveTo>
                        <a:pt x="3477" y="1"/>
                      </a:moveTo>
                      <a:lnTo>
                        <a:pt x="117" y="47"/>
                      </a:lnTo>
                      <a:cubicBezTo>
                        <a:pt x="47" y="47"/>
                        <a:pt x="1" y="93"/>
                        <a:pt x="1" y="163"/>
                      </a:cubicBezTo>
                      <a:cubicBezTo>
                        <a:pt x="1" y="232"/>
                        <a:pt x="47" y="279"/>
                        <a:pt x="117" y="279"/>
                      </a:cubicBezTo>
                      <a:lnTo>
                        <a:pt x="3477" y="255"/>
                      </a:lnTo>
                      <a:cubicBezTo>
                        <a:pt x="3547" y="255"/>
                        <a:pt x="3593" y="209"/>
                        <a:pt x="3593" y="140"/>
                      </a:cubicBezTo>
                      <a:cubicBezTo>
                        <a:pt x="3593" y="70"/>
                        <a:pt x="3547" y="1"/>
                        <a:pt x="34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" name="Google Shape;360;p22"/>
              <p:cNvGrpSpPr/>
              <p:nvPr/>
            </p:nvGrpSpPr>
            <p:grpSpPr>
              <a:xfrm>
                <a:off x="13503484" y="2066104"/>
                <a:ext cx="181441" cy="112459"/>
                <a:chOff x="13503484" y="2066104"/>
                <a:chExt cx="181441" cy="112459"/>
              </a:xfrm>
            </p:grpSpPr>
            <p:sp>
              <p:nvSpPr>
                <p:cNvPr id="361" name="Google Shape;361;p22"/>
                <p:cNvSpPr/>
                <p:nvPr/>
              </p:nvSpPr>
              <p:spPr>
                <a:xfrm>
                  <a:off x="13530988" y="2111238"/>
                  <a:ext cx="142358" cy="16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2" h="326" extrusionOk="0">
                      <a:moveTo>
                        <a:pt x="2735" y="1"/>
                      </a:moveTo>
                      <a:cubicBezTo>
                        <a:pt x="1901" y="24"/>
                        <a:pt x="279" y="70"/>
                        <a:pt x="117" y="70"/>
                      </a:cubicBezTo>
                      <a:cubicBezTo>
                        <a:pt x="70" y="70"/>
                        <a:pt x="1" y="140"/>
                        <a:pt x="1" y="186"/>
                      </a:cubicBezTo>
                      <a:cubicBezTo>
                        <a:pt x="1" y="256"/>
                        <a:pt x="47" y="325"/>
                        <a:pt x="117" y="325"/>
                      </a:cubicBezTo>
                      <a:lnTo>
                        <a:pt x="163" y="325"/>
                      </a:lnTo>
                      <a:cubicBezTo>
                        <a:pt x="487" y="325"/>
                        <a:pt x="2643" y="233"/>
                        <a:pt x="2735" y="233"/>
                      </a:cubicBezTo>
                      <a:cubicBezTo>
                        <a:pt x="2805" y="233"/>
                        <a:pt x="2851" y="186"/>
                        <a:pt x="2851" y="117"/>
                      </a:cubicBezTo>
                      <a:cubicBezTo>
                        <a:pt x="2851" y="47"/>
                        <a:pt x="2805" y="1"/>
                        <a:pt x="27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2"/>
                <p:cNvSpPr/>
                <p:nvPr/>
              </p:nvSpPr>
              <p:spPr>
                <a:xfrm>
                  <a:off x="13593483" y="2067254"/>
                  <a:ext cx="12778" cy="56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136" extrusionOk="0">
                      <a:moveTo>
                        <a:pt x="139" y="0"/>
                      </a:moveTo>
                      <a:cubicBezTo>
                        <a:pt x="70" y="0"/>
                        <a:pt x="0" y="70"/>
                        <a:pt x="0" y="116"/>
                      </a:cubicBezTo>
                      <a:lnTo>
                        <a:pt x="0" y="1020"/>
                      </a:lnTo>
                      <a:cubicBezTo>
                        <a:pt x="0" y="1089"/>
                        <a:pt x="70" y="1136"/>
                        <a:pt x="139" y="1136"/>
                      </a:cubicBezTo>
                      <a:cubicBezTo>
                        <a:pt x="186" y="1136"/>
                        <a:pt x="255" y="1089"/>
                        <a:pt x="255" y="1020"/>
                      </a:cubicBezTo>
                      <a:lnTo>
                        <a:pt x="255" y="116"/>
                      </a:lnTo>
                      <a:cubicBezTo>
                        <a:pt x="255" y="47"/>
                        <a:pt x="186" y="0"/>
                        <a:pt x="1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2"/>
                <p:cNvSpPr/>
                <p:nvPr/>
              </p:nvSpPr>
              <p:spPr>
                <a:xfrm>
                  <a:off x="13532136" y="2066104"/>
                  <a:ext cx="127333" cy="1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1" h="302" extrusionOk="0">
                      <a:moveTo>
                        <a:pt x="2411" y="0"/>
                      </a:moveTo>
                      <a:lnTo>
                        <a:pt x="140" y="70"/>
                      </a:lnTo>
                      <a:cubicBezTo>
                        <a:pt x="1" y="93"/>
                        <a:pt x="1" y="278"/>
                        <a:pt x="140" y="301"/>
                      </a:cubicBezTo>
                      <a:lnTo>
                        <a:pt x="2411" y="232"/>
                      </a:lnTo>
                      <a:cubicBezTo>
                        <a:pt x="2550" y="209"/>
                        <a:pt x="2550" y="23"/>
                        <a:pt x="2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22"/>
                <p:cNvSpPr/>
                <p:nvPr/>
              </p:nvSpPr>
              <p:spPr>
                <a:xfrm>
                  <a:off x="13636261" y="2114736"/>
                  <a:ext cx="11630" cy="5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067" extrusionOk="0">
                      <a:moveTo>
                        <a:pt x="117" y="0"/>
                      </a:moveTo>
                      <a:cubicBezTo>
                        <a:pt x="47" y="0"/>
                        <a:pt x="1" y="47"/>
                        <a:pt x="1" y="116"/>
                      </a:cubicBezTo>
                      <a:lnTo>
                        <a:pt x="1" y="951"/>
                      </a:lnTo>
                      <a:cubicBezTo>
                        <a:pt x="1" y="1016"/>
                        <a:pt x="62" y="1061"/>
                        <a:pt x="127" y="1066"/>
                      </a:cubicBezTo>
                      <a:lnTo>
                        <a:pt x="127" y="1066"/>
                      </a:lnTo>
                      <a:cubicBezTo>
                        <a:pt x="191" y="1060"/>
                        <a:pt x="232" y="995"/>
                        <a:pt x="232" y="951"/>
                      </a:cubicBezTo>
                      <a:lnTo>
                        <a:pt x="232" y="116"/>
                      </a:lnTo>
                      <a:cubicBezTo>
                        <a:pt x="232" y="47"/>
                        <a:pt x="186" y="0"/>
                        <a:pt x="117" y="0"/>
                      </a:cubicBezTo>
                      <a:close/>
                      <a:moveTo>
                        <a:pt x="127" y="1066"/>
                      </a:moveTo>
                      <a:lnTo>
                        <a:pt x="127" y="1066"/>
                      </a:lnTo>
                      <a:cubicBezTo>
                        <a:pt x="124" y="1066"/>
                        <a:pt x="120" y="1067"/>
                        <a:pt x="117" y="1067"/>
                      </a:cubicBezTo>
                      <a:lnTo>
                        <a:pt x="140" y="1067"/>
                      </a:lnTo>
                      <a:cubicBezTo>
                        <a:pt x="136" y="1067"/>
                        <a:pt x="131" y="1066"/>
                        <a:pt x="127" y="106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2"/>
                <p:cNvSpPr/>
                <p:nvPr/>
              </p:nvSpPr>
              <p:spPr>
                <a:xfrm>
                  <a:off x="13553001" y="2120284"/>
                  <a:ext cx="15074" cy="55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1118" extrusionOk="0">
                      <a:moveTo>
                        <a:pt x="159" y="1"/>
                      </a:moveTo>
                      <a:cubicBezTo>
                        <a:pt x="152" y="1"/>
                        <a:pt x="145" y="2"/>
                        <a:pt x="139" y="5"/>
                      </a:cubicBezTo>
                      <a:cubicBezTo>
                        <a:pt x="70" y="5"/>
                        <a:pt x="0" y="52"/>
                        <a:pt x="23" y="121"/>
                      </a:cubicBezTo>
                      <a:lnTo>
                        <a:pt x="46" y="1002"/>
                      </a:lnTo>
                      <a:cubicBezTo>
                        <a:pt x="46" y="1048"/>
                        <a:pt x="93" y="1118"/>
                        <a:pt x="162" y="1118"/>
                      </a:cubicBezTo>
                      <a:cubicBezTo>
                        <a:pt x="232" y="1118"/>
                        <a:pt x="301" y="1048"/>
                        <a:pt x="278" y="979"/>
                      </a:cubicBezTo>
                      <a:lnTo>
                        <a:pt x="255" y="121"/>
                      </a:lnTo>
                      <a:cubicBezTo>
                        <a:pt x="255" y="61"/>
                        <a:pt x="203" y="1"/>
                        <a:pt x="15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22"/>
                <p:cNvSpPr/>
                <p:nvPr/>
              </p:nvSpPr>
              <p:spPr>
                <a:xfrm>
                  <a:off x="13503484" y="2164518"/>
                  <a:ext cx="181441" cy="1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5" h="281" extrusionOk="0">
                      <a:moveTo>
                        <a:pt x="3495" y="1"/>
                      </a:moveTo>
                      <a:lnTo>
                        <a:pt x="135" y="24"/>
                      </a:lnTo>
                      <a:cubicBezTo>
                        <a:pt x="129" y="23"/>
                        <a:pt x="125" y="23"/>
                        <a:pt x="120" y="23"/>
                      </a:cubicBezTo>
                      <a:cubicBezTo>
                        <a:pt x="1" y="23"/>
                        <a:pt x="1" y="280"/>
                        <a:pt x="120" y="280"/>
                      </a:cubicBezTo>
                      <a:cubicBezTo>
                        <a:pt x="125" y="280"/>
                        <a:pt x="129" y="280"/>
                        <a:pt x="135" y="279"/>
                      </a:cubicBezTo>
                      <a:lnTo>
                        <a:pt x="3495" y="233"/>
                      </a:lnTo>
                      <a:cubicBezTo>
                        <a:pt x="3565" y="233"/>
                        <a:pt x="3634" y="186"/>
                        <a:pt x="3634" y="117"/>
                      </a:cubicBezTo>
                      <a:cubicBezTo>
                        <a:pt x="3611" y="47"/>
                        <a:pt x="3565" y="1"/>
                        <a:pt x="349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" name="Google Shape;367;p22"/>
              <p:cNvGrpSpPr/>
              <p:nvPr/>
            </p:nvGrpSpPr>
            <p:grpSpPr>
              <a:xfrm>
                <a:off x="13990266" y="1957195"/>
                <a:ext cx="180493" cy="112409"/>
                <a:chOff x="13990266" y="1957195"/>
                <a:chExt cx="180493" cy="112409"/>
              </a:xfrm>
            </p:grpSpPr>
            <p:sp>
              <p:nvSpPr>
                <p:cNvPr id="368" name="Google Shape;368;p22"/>
                <p:cNvSpPr/>
                <p:nvPr/>
              </p:nvSpPr>
              <p:spPr>
                <a:xfrm>
                  <a:off x="14018019" y="2002128"/>
                  <a:ext cx="143506" cy="16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330" extrusionOk="0">
                      <a:moveTo>
                        <a:pt x="2763" y="1"/>
                      </a:moveTo>
                      <a:cubicBezTo>
                        <a:pt x="2754" y="1"/>
                        <a:pt x="2745" y="2"/>
                        <a:pt x="2735" y="5"/>
                      </a:cubicBezTo>
                      <a:cubicBezTo>
                        <a:pt x="1901" y="29"/>
                        <a:pt x="279" y="75"/>
                        <a:pt x="140" y="75"/>
                      </a:cubicBezTo>
                      <a:cubicBezTo>
                        <a:pt x="70" y="75"/>
                        <a:pt x="24" y="121"/>
                        <a:pt x="24" y="191"/>
                      </a:cubicBezTo>
                      <a:cubicBezTo>
                        <a:pt x="1" y="260"/>
                        <a:pt x="70" y="307"/>
                        <a:pt x="140" y="330"/>
                      </a:cubicBezTo>
                      <a:lnTo>
                        <a:pt x="163" y="330"/>
                      </a:lnTo>
                      <a:cubicBezTo>
                        <a:pt x="510" y="330"/>
                        <a:pt x="2643" y="237"/>
                        <a:pt x="2758" y="237"/>
                      </a:cubicBezTo>
                      <a:cubicBezTo>
                        <a:pt x="2828" y="237"/>
                        <a:pt x="2874" y="191"/>
                        <a:pt x="2874" y="121"/>
                      </a:cubicBezTo>
                      <a:cubicBezTo>
                        <a:pt x="2874" y="61"/>
                        <a:pt x="2822" y="1"/>
                        <a:pt x="27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22"/>
                <p:cNvSpPr/>
                <p:nvPr/>
              </p:nvSpPr>
              <p:spPr>
                <a:xfrm>
                  <a:off x="14081662" y="1958344"/>
                  <a:ext cx="11580" cy="56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137" extrusionOk="0">
                      <a:moveTo>
                        <a:pt x="116" y="1"/>
                      </a:moveTo>
                      <a:cubicBezTo>
                        <a:pt x="47" y="1"/>
                        <a:pt x="0" y="47"/>
                        <a:pt x="0" y="117"/>
                      </a:cubicBezTo>
                      <a:lnTo>
                        <a:pt x="0" y="1021"/>
                      </a:lnTo>
                      <a:cubicBezTo>
                        <a:pt x="0" y="1067"/>
                        <a:pt x="47" y="1136"/>
                        <a:pt x="116" y="1136"/>
                      </a:cubicBezTo>
                      <a:cubicBezTo>
                        <a:pt x="186" y="1136"/>
                        <a:pt x="232" y="1067"/>
                        <a:pt x="232" y="997"/>
                      </a:cubicBezTo>
                      <a:lnTo>
                        <a:pt x="232" y="117"/>
                      </a:lnTo>
                      <a:cubicBezTo>
                        <a:pt x="232" y="47"/>
                        <a:pt x="162" y="1"/>
                        <a:pt x="1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22"/>
                <p:cNvSpPr/>
                <p:nvPr/>
              </p:nvSpPr>
              <p:spPr>
                <a:xfrm>
                  <a:off x="14020315" y="1957195"/>
                  <a:ext cx="126135" cy="15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7" h="302" extrusionOk="0">
                      <a:moveTo>
                        <a:pt x="2388" y="1"/>
                      </a:moveTo>
                      <a:lnTo>
                        <a:pt x="117" y="70"/>
                      </a:lnTo>
                      <a:cubicBezTo>
                        <a:pt x="47" y="70"/>
                        <a:pt x="1" y="117"/>
                        <a:pt x="1" y="186"/>
                      </a:cubicBezTo>
                      <a:cubicBezTo>
                        <a:pt x="1" y="256"/>
                        <a:pt x="47" y="302"/>
                        <a:pt x="117" y="302"/>
                      </a:cubicBezTo>
                      <a:lnTo>
                        <a:pt x="2411" y="232"/>
                      </a:lnTo>
                      <a:cubicBezTo>
                        <a:pt x="2457" y="232"/>
                        <a:pt x="2527" y="186"/>
                        <a:pt x="2527" y="117"/>
                      </a:cubicBezTo>
                      <a:cubicBezTo>
                        <a:pt x="2527" y="47"/>
                        <a:pt x="2457" y="1"/>
                        <a:pt x="238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22"/>
                <p:cNvSpPr/>
                <p:nvPr/>
              </p:nvSpPr>
              <p:spPr>
                <a:xfrm>
                  <a:off x="14124440" y="2005627"/>
                  <a:ext cx="12778" cy="53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072" extrusionOk="0">
                      <a:moveTo>
                        <a:pt x="143" y="0"/>
                      </a:moveTo>
                      <a:cubicBezTo>
                        <a:pt x="135" y="0"/>
                        <a:pt x="126" y="2"/>
                        <a:pt x="117" y="5"/>
                      </a:cubicBezTo>
                      <a:cubicBezTo>
                        <a:pt x="47" y="5"/>
                        <a:pt x="1" y="51"/>
                        <a:pt x="1" y="121"/>
                      </a:cubicBezTo>
                      <a:lnTo>
                        <a:pt x="1" y="932"/>
                      </a:lnTo>
                      <a:cubicBezTo>
                        <a:pt x="1" y="1002"/>
                        <a:pt x="47" y="1071"/>
                        <a:pt x="117" y="1071"/>
                      </a:cubicBezTo>
                      <a:lnTo>
                        <a:pt x="140" y="1071"/>
                      </a:lnTo>
                      <a:cubicBezTo>
                        <a:pt x="186" y="1071"/>
                        <a:pt x="256" y="1002"/>
                        <a:pt x="256" y="932"/>
                      </a:cubicBezTo>
                      <a:lnTo>
                        <a:pt x="232" y="121"/>
                      </a:lnTo>
                      <a:cubicBezTo>
                        <a:pt x="232" y="61"/>
                        <a:pt x="198" y="0"/>
                        <a:pt x="1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22"/>
                <p:cNvSpPr/>
                <p:nvPr/>
              </p:nvSpPr>
              <p:spPr>
                <a:xfrm>
                  <a:off x="14039982" y="2011425"/>
                  <a:ext cx="15124" cy="54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" h="1095" extrusionOk="0">
                      <a:moveTo>
                        <a:pt x="167" y="0"/>
                      </a:moveTo>
                      <a:cubicBezTo>
                        <a:pt x="158" y="0"/>
                        <a:pt x="149" y="2"/>
                        <a:pt x="140" y="5"/>
                      </a:cubicBezTo>
                      <a:cubicBezTo>
                        <a:pt x="70" y="5"/>
                        <a:pt x="1" y="51"/>
                        <a:pt x="24" y="121"/>
                      </a:cubicBezTo>
                      <a:lnTo>
                        <a:pt x="47" y="978"/>
                      </a:lnTo>
                      <a:cubicBezTo>
                        <a:pt x="47" y="1048"/>
                        <a:pt x="117" y="1094"/>
                        <a:pt x="163" y="1094"/>
                      </a:cubicBezTo>
                      <a:lnTo>
                        <a:pt x="186" y="1094"/>
                      </a:lnTo>
                      <a:cubicBezTo>
                        <a:pt x="233" y="1094"/>
                        <a:pt x="302" y="1048"/>
                        <a:pt x="302" y="978"/>
                      </a:cubicBezTo>
                      <a:lnTo>
                        <a:pt x="256" y="121"/>
                      </a:lnTo>
                      <a:cubicBezTo>
                        <a:pt x="256" y="61"/>
                        <a:pt x="221" y="0"/>
                        <a:pt x="1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22"/>
                <p:cNvSpPr/>
                <p:nvPr/>
              </p:nvSpPr>
              <p:spPr>
                <a:xfrm>
                  <a:off x="13990266" y="2055658"/>
                  <a:ext cx="180493" cy="13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6" h="279" extrusionOk="0">
                      <a:moveTo>
                        <a:pt x="3500" y="1"/>
                      </a:moveTo>
                      <a:lnTo>
                        <a:pt x="139" y="24"/>
                      </a:lnTo>
                      <a:cubicBezTo>
                        <a:pt x="0" y="47"/>
                        <a:pt x="0" y="255"/>
                        <a:pt x="139" y="279"/>
                      </a:cubicBezTo>
                      <a:lnTo>
                        <a:pt x="3500" y="232"/>
                      </a:lnTo>
                      <a:cubicBezTo>
                        <a:pt x="3569" y="232"/>
                        <a:pt x="3616" y="186"/>
                        <a:pt x="3616" y="116"/>
                      </a:cubicBezTo>
                      <a:cubicBezTo>
                        <a:pt x="3616" y="47"/>
                        <a:pt x="3569" y="1"/>
                        <a:pt x="350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4" name="Google Shape;374;p22"/>
              <p:cNvGrpSpPr/>
              <p:nvPr/>
            </p:nvGrpSpPr>
            <p:grpSpPr>
              <a:xfrm>
                <a:off x="13384335" y="2543327"/>
                <a:ext cx="180243" cy="112459"/>
                <a:chOff x="13384335" y="2543327"/>
                <a:chExt cx="180243" cy="112459"/>
              </a:xfrm>
            </p:grpSpPr>
            <p:sp>
              <p:nvSpPr>
                <p:cNvPr id="375" name="Google Shape;375;p22"/>
                <p:cNvSpPr/>
                <p:nvPr/>
              </p:nvSpPr>
              <p:spPr>
                <a:xfrm>
                  <a:off x="13410690" y="2588510"/>
                  <a:ext cx="143506" cy="16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325" extrusionOk="0">
                      <a:moveTo>
                        <a:pt x="2735" y="0"/>
                      </a:moveTo>
                      <a:cubicBezTo>
                        <a:pt x="1901" y="46"/>
                        <a:pt x="279" y="93"/>
                        <a:pt x="140" y="93"/>
                      </a:cubicBezTo>
                      <a:cubicBezTo>
                        <a:pt x="70" y="93"/>
                        <a:pt x="24" y="139"/>
                        <a:pt x="24" y="209"/>
                      </a:cubicBezTo>
                      <a:cubicBezTo>
                        <a:pt x="1" y="278"/>
                        <a:pt x="70" y="325"/>
                        <a:pt x="140" y="325"/>
                      </a:cubicBezTo>
                      <a:lnTo>
                        <a:pt x="163" y="325"/>
                      </a:lnTo>
                      <a:cubicBezTo>
                        <a:pt x="510" y="325"/>
                        <a:pt x="2666" y="255"/>
                        <a:pt x="2758" y="255"/>
                      </a:cubicBezTo>
                      <a:cubicBezTo>
                        <a:pt x="2828" y="255"/>
                        <a:pt x="2874" y="185"/>
                        <a:pt x="2874" y="116"/>
                      </a:cubicBezTo>
                      <a:cubicBezTo>
                        <a:pt x="2874" y="46"/>
                        <a:pt x="2805" y="0"/>
                        <a:pt x="27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2"/>
                <p:cNvSpPr/>
                <p:nvPr/>
              </p:nvSpPr>
              <p:spPr>
                <a:xfrm>
                  <a:off x="13474333" y="2545626"/>
                  <a:ext cx="12778" cy="55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" h="1114" extrusionOk="0">
                      <a:moveTo>
                        <a:pt x="116" y="1"/>
                      </a:moveTo>
                      <a:cubicBezTo>
                        <a:pt x="70" y="1"/>
                        <a:pt x="0" y="47"/>
                        <a:pt x="0" y="116"/>
                      </a:cubicBezTo>
                      <a:lnTo>
                        <a:pt x="0" y="997"/>
                      </a:lnTo>
                      <a:cubicBezTo>
                        <a:pt x="0" y="1063"/>
                        <a:pt x="62" y="1108"/>
                        <a:pt x="128" y="1113"/>
                      </a:cubicBezTo>
                      <a:lnTo>
                        <a:pt x="128" y="1113"/>
                      </a:lnTo>
                      <a:cubicBezTo>
                        <a:pt x="193" y="1108"/>
                        <a:pt x="255" y="1063"/>
                        <a:pt x="255" y="997"/>
                      </a:cubicBezTo>
                      <a:lnTo>
                        <a:pt x="255" y="116"/>
                      </a:lnTo>
                      <a:cubicBezTo>
                        <a:pt x="232" y="47"/>
                        <a:pt x="186" y="1"/>
                        <a:pt x="116" y="1"/>
                      </a:cubicBezTo>
                      <a:close/>
                      <a:moveTo>
                        <a:pt x="128" y="1113"/>
                      </a:moveTo>
                      <a:cubicBezTo>
                        <a:pt x="124" y="1113"/>
                        <a:pt x="120" y="1113"/>
                        <a:pt x="116" y="1113"/>
                      </a:cubicBezTo>
                      <a:lnTo>
                        <a:pt x="139" y="1113"/>
                      </a:lnTo>
                      <a:cubicBezTo>
                        <a:pt x="135" y="1113"/>
                        <a:pt x="132" y="1113"/>
                        <a:pt x="128" y="111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2"/>
                <p:cNvSpPr/>
                <p:nvPr/>
              </p:nvSpPr>
              <p:spPr>
                <a:xfrm>
                  <a:off x="13412987" y="2543327"/>
                  <a:ext cx="126185" cy="16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8" h="325" extrusionOk="0">
                      <a:moveTo>
                        <a:pt x="2388" y="0"/>
                      </a:moveTo>
                      <a:lnTo>
                        <a:pt x="117" y="70"/>
                      </a:lnTo>
                      <a:cubicBezTo>
                        <a:pt x="47" y="93"/>
                        <a:pt x="1" y="139"/>
                        <a:pt x="1" y="209"/>
                      </a:cubicBezTo>
                      <a:cubicBezTo>
                        <a:pt x="1" y="278"/>
                        <a:pt x="47" y="325"/>
                        <a:pt x="117" y="325"/>
                      </a:cubicBezTo>
                      <a:lnTo>
                        <a:pt x="2411" y="255"/>
                      </a:lnTo>
                      <a:cubicBezTo>
                        <a:pt x="2458" y="255"/>
                        <a:pt x="2527" y="186"/>
                        <a:pt x="2527" y="116"/>
                      </a:cubicBezTo>
                      <a:cubicBezTo>
                        <a:pt x="2527" y="47"/>
                        <a:pt x="2458" y="0"/>
                        <a:pt x="23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2"/>
                <p:cNvSpPr/>
                <p:nvPr/>
              </p:nvSpPr>
              <p:spPr>
                <a:xfrm>
                  <a:off x="13517111" y="2591959"/>
                  <a:ext cx="11630" cy="53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1067" extrusionOk="0">
                      <a:moveTo>
                        <a:pt x="117" y="1"/>
                      </a:moveTo>
                      <a:cubicBezTo>
                        <a:pt x="59" y="1"/>
                        <a:pt x="1" y="47"/>
                        <a:pt x="1" y="140"/>
                      </a:cubicBezTo>
                      <a:lnTo>
                        <a:pt x="1" y="951"/>
                      </a:lnTo>
                      <a:cubicBezTo>
                        <a:pt x="1" y="1016"/>
                        <a:pt x="63" y="1061"/>
                        <a:pt x="128" y="1066"/>
                      </a:cubicBezTo>
                      <a:lnTo>
                        <a:pt x="128" y="1066"/>
                      </a:lnTo>
                      <a:cubicBezTo>
                        <a:pt x="191" y="1061"/>
                        <a:pt x="232" y="1016"/>
                        <a:pt x="232" y="951"/>
                      </a:cubicBezTo>
                      <a:lnTo>
                        <a:pt x="232" y="140"/>
                      </a:lnTo>
                      <a:cubicBezTo>
                        <a:pt x="232" y="47"/>
                        <a:pt x="175" y="1"/>
                        <a:pt x="117" y="1"/>
                      </a:cubicBezTo>
                      <a:close/>
                      <a:moveTo>
                        <a:pt x="128" y="1066"/>
                      </a:moveTo>
                      <a:cubicBezTo>
                        <a:pt x="124" y="1067"/>
                        <a:pt x="120" y="1067"/>
                        <a:pt x="117" y="1067"/>
                      </a:cubicBezTo>
                      <a:lnTo>
                        <a:pt x="140" y="1067"/>
                      </a:lnTo>
                      <a:cubicBezTo>
                        <a:pt x="136" y="1067"/>
                        <a:pt x="132" y="1067"/>
                        <a:pt x="128" y="106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22"/>
                <p:cNvSpPr/>
                <p:nvPr/>
              </p:nvSpPr>
              <p:spPr>
                <a:xfrm>
                  <a:off x="13433851" y="2597757"/>
                  <a:ext cx="13926" cy="55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1113" extrusionOk="0">
                      <a:moveTo>
                        <a:pt x="116" y="0"/>
                      </a:moveTo>
                      <a:cubicBezTo>
                        <a:pt x="46" y="0"/>
                        <a:pt x="0" y="70"/>
                        <a:pt x="0" y="140"/>
                      </a:cubicBezTo>
                      <a:lnTo>
                        <a:pt x="46" y="997"/>
                      </a:lnTo>
                      <a:cubicBezTo>
                        <a:pt x="46" y="1067"/>
                        <a:pt x="93" y="1113"/>
                        <a:pt x="162" y="1113"/>
                      </a:cubicBezTo>
                      <a:cubicBezTo>
                        <a:pt x="232" y="1113"/>
                        <a:pt x="278" y="1067"/>
                        <a:pt x="278" y="997"/>
                      </a:cubicBezTo>
                      <a:lnTo>
                        <a:pt x="255" y="116"/>
                      </a:lnTo>
                      <a:cubicBezTo>
                        <a:pt x="232" y="47"/>
                        <a:pt x="185" y="0"/>
                        <a:pt x="1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22"/>
                <p:cNvSpPr/>
                <p:nvPr/>
              </p:nvSpPr>
              <p:spPr>
                <a:xfrm>
                  <a:off x="13384335" y="2641790"/>
                  <a:ext cx="180243" cy="13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1" h="280" extrusionOk="0">
                      <a:moveTo>
                        <a:pt x="3495" y="0"/>
                      </a:moveTo>
                      <a:lnTo>
                        <a:pt x="135" y="46"/>
                      </a:lnTo>
                      <a:cubicBezTo>
                        <a:pt x="129" y="46"/>
                        <a:pt x="124" y="45"/>
                        <a:pt x="119" y="45"/>
                      </a:cubicBezTo>
                      <a:cubicBezTo>
                        <a:pt x="1" y="45"/>
                        <a:pt x="1" y="280"/>
                        <a:pt x="119" y="280"/>
                      </a:cubicBezTo>
                      <a:cubicBezTo>
                        <a:pt x="124" y="280"/>
                        <a:pt x="129" y="279"/>
                        <a:pt x="135" y="278"/>
                      </a:cubicBezTo>
                      <a:lnTo>
                        <a:pt x="3495" y="255"/>
                      </a:lnTo>
                      <a:cubicBezTo>
                        <a:pt x="3565" y="255"/>
                        <a:pt x="3611" y="186"/>
                        <a:pt x="3611" y="139"/>
                      </a:cubicBezTo>
                      <a:cubicBezTo>
                        <a:pt x="3611" y="70"/>
                        <a:pt x="3565" y="0"/>
                        <a:pt x="34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1" name="Google Shape;381;p22"/>
            <p:cNvGrpSpPr/>
            <p:nvPr/>
          </p:nvGrpSpPr>
          <p:grpSpPr>
            <a:xfrm flipH="1">
              <a:off x="1109872" y="2585465"/>
              <a:ext cx="1263299" cy="1393812"/>
              <a:chOff x="13815560" y="2509490"/>
              <a:chExt cx="1263299" cy="1393812"/>
            </a:xfrm>
          </p:grpSpPr>
          <p:sp>
            <p:nvSpPr>
              <p:cNvPr id="382" name="Google Shape;382;p22"/>
              <p:cNvSpPr/>
              <p:nvPr/>
            </p:nvSpPr>
            <p:spPr>
              <a:xfrm>
                <a:off x="13815560" y="2510389"/>
                <a:ext cx="1263299" cy="1392912"/>
              </a:xfrm>
              <a:custGeom>
                <a:avLst/>
                <a:gdLst/>
                <a:ahLst/>
                <a:cxnLst/>
                <a:rect l="l" t="t" r="r" b="b"/>
                <a:pathLst>
                  <a:path w="25309" h="27868" extrusionOk="0">
                    <a:moveTo>
                      <a:pt x="20496" y="1"/>
                    </a:moveTo>
                    <a:cubicBezTo>
                      <a:pt x="19493" y="1"/>
                      <a:pt x="17751" y="938"/>
                      <a:pt x="15273" y="3278"/>
                    </a:cubicBezTo>
                    <a:cubicBezTo>
                      <a:pt x="12678" y="5735"/>
                      <a:pt x="9781" y="6013"/>
                      <a:pt x="7255" y="6360"/>
                    </a:cubicBezTo>
                    <a:cubicBezTo>
                      <a:pt x="7093" y="6360"/>
                      <a:pt x="7023" y="6337"/>
                      <a:pt x="7023" y="6337"/>
                    </a:cubicBezTo>
                    <a:cubicBezTo>
                      <a:pt x="7011" y="6333"/>
                      <a:pt x="6998" y="6331"/>
                      <a:pt x="6986" y="6331"/>
                    </a:cubicBezTo>
                    <a:cubicBezTo>
                      <a:pt x="6930" y="6331"/>
                      <a:pt x="6880" y="6373"/>
                      <a:pt x="6861" y="6430"/>
                    </a:cubicBezTo>
                    <a:cubicBezTo>
                      <a:pt x="5308" y="6662"/>
                      <a:pt x="3918" y="6963"/>
                      <a:pt x="2851" y="7936"/>
                    </a:cubicBezTo>
                    <a:cubicBezTo>
                      <a:pt x="1" y="10532"/>
                      <a:pt x="1299" y="27867"/>
                      <a:pt x="1299" y="27867"/>
                    </a:cubicBezTo>
                    <a:cubicBezTo>
                      <a:pt x="1299" y="27867"/>
                      <a:pt x="1510" y="27867"/>
                      <a:pt x="1877" y="27867"/>
                    </a:cubicBezTo>
                    <a:cubicBezTo>
                      <a:pt x="3894" y="27867"/>
                      <a:pt x="10620" y="27851"/>
                      <a:pt x="12817" y="27635"/>
                    </a:cubicBezTo>
                    <a:cubicBezTo>
                      <a:pt x="15389" y="27380"/>
                      <a:pt x="7510" y="16233"/>
                      <a:pt x="12724" y="16071"/>
                    </a:cubicBezTo>
                    <a:cubicBezTo>
                      <a:pt x="25308" y="15700"/>
                      <a:pt x="25123" y="4645"/>
                      <a:pt x="24103" y="2838"/>
                    </a:cubicBezTo>
                    <a:cubicBezTo>
                      <a:pt x="24040" y="2689"/>
                      <a:pt x="23879" y="2580"/>
                      <a:pt x="23710" y="2580"/>
                    </a:cubicBezTo>
                    <a:cubicBezTo>
                      <a:pt x="23695" y="2580"/>
                      <a:pt x="23679" y="2581"/>
                      <a:pt x="23663" y="2583"/>
                    </a:cubicBezTo>
                    <a:cubicBezTo>
                      <a:pt x="23616" y="2397"/>
                      <a:pt x="23524" y="2189"/>
                      <a:pt x="23408" y="2003"/>
                    </a:cubicBezTo>
                    <a:cubicBezTo>
                      <a:pt x="23408" y="1772"/>
                      <a:pt x="23385" y="1633"/>
                      <a:pt x="23385" y="1609"/>
                    </a:cubicBezTo>
                    <a:cubicBezTo>
                      <a:pt x="23374" y="1546"/>
                      <a:pt x="23324" y="1516"/>
                      <a:pt x="23274" y="1516"/>
                    </a:cubicBezTo>
                    <a:cubicBezTo>
                      <a:pt x="23214" y="1516"/>
                      <a:pt x="23153" y="1557"/>
                      <a:pt x="23153" y="1633"/>
                    </a:cubicBezTo>
                    <a:cubicBezTo>
                      <a:pt x="22852" y="1285"/>
                      <a:pt x="22481" y="1007"/>
                      <a:pt x="22064" y="798"/>
                    </a:cubicBezTo>
                    <a:cubicBezTo>
                      <a:pt x="21920" y="708"/>
                      <a:pt x="21762" y="674"/>
                      <a:pt x="21601" y="674"/>
                    </a:cubicBezTo>
                    <a:cubicBezTo>
                      <a:pt x="21555" y="674"/>
                      <a:pt x="21508" y="677"/>
                      <a:pt x="21461" y="682"/>
                    </a:cubicBezTo>
                    <a:cubicBezTo>
                      <a:pt x="21335" y="249"/>
                      <a:pt x="21014" y="1"/>
                      <a:pt x="204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62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13815560" y="2509490"/>
                <a:ext cx="1263299" cy="1391613"/>
              </a:xfrm>
              <a:custGeom>
                <a:avLst/>
                <a:gdLst/>
                <a:ahLst/>
                <a:cxnLst/>
                <a:rect l="l" t="t" r="r" b="b"/>
                <a:pathLst>
                  <a:path w="25309" h="27842" extrusionOk="0">
                    <a:moveTo>
                      <a:pt x="20510" y="1"/>
                    </a:moveTo>
                    <a:cubicBezTo>
                      <a:pt x="19512" y="1"/>
                      <a:pt x="17774" y="941"/>
                      <a:pt x="15273" y="3273"/>
                    </a:cubicBezTo>
                    <a:cubicBezTo>
                      <a:pt x="10870" y="7421"/>
                      <a:pt x="5702" y="5335"/>
                      <a:pt x="2851" y="7931"/>
                    </a:cubicBezTo>
                    <a:cubicBezTo>
                      <a:pt x="1" y="10527"/>
                      <a:pt x="1299" y="27839"/>
                      <a:pt x="1299" y="27839"/>
                    </a:cubicBezTo>
                    <a:cubicBezTo>
                      <a:pt x="1299" y="27839"/>
                      <a:pt x="1856" y="27841"/>
                      <a:pt x="2733" y="27841"/>
                    </a:cubicBezTo>
                    <a:cubicBezTo>
                      <a:pt x="5365" y="27841"/>
                      <a:pt x="10870" y="27815"/>
                      <a:pt x="12817" y="27607"/>
                    </a:cubicBezTo>
                    <a:cubicBezTo>
                      <a:pt x="15389" y="27352"/>
                      <a:pt x="7510" y="16205"/>
                      <a:pt x="12724" y="16042"/>
                    </a:cubicBezTo>
                    <a:cubicBezTo>
                      <a:pt x="25308" y="15672"/>
                      <a:pt x="25123" y="4640"/>
                      <a:pt x="24103" y="2833"/>
                    </a:cubicBezTo>
                    <a:cubicBezTo>
                      <a:pt x="24022" y="2670"/>
                      <a:pt x="23887" y="2596"/>
                      <a:pt x="23730" y="2596"/>
                    </a:cubicBezTo>
                    <a:cubicBezTo>
                      <a:pt x="23708" y="2596"/>
                      <a:pt x="23686" y="2598"/>
                      <a:pt x="23663" y="2601"/>
                    </a:cubicBezTo>
                    <a:cubicBezTo>
                      <a:pt x="23408" y="1790"/>
                      <a:pt x="22828" y="1141"/>
                      <a:pt x="22064" y="793"/>
                    </a:cubicBezTo>
                    <a:cubicBezTo>
                      <a:pt x="21926" y="707"/>
                      <a:pt x="21776" y="659"/>
                      <a:pt x="21622" y="659"/>
                    </a:cubicBezTo>
                    <a:cubicBezTo>
                      <a:pt x="21569" y="659"/>
                      <a:pt x="21515" y="665"/>
                      <a:pt x="21461" y="677"/>
                    </a:cubicBezTo>
                    <a:cubicBezTo>
                      <a:pt x="21336" y="246"/>
                      <a:pt x="21020" y="1"/>
                      <a:pt x="20510" y="1"/>
                    </a:cubicBezTo>
                    <a:close/>
                  </a:path>
                </a:pathLst>
              </a:custGeom>
              <a:solidFill>
                <a:srgbClr val="CF8B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14157984" y="2748501"/>
                <a:ext cx="416491" cy="331184"/>
              </a:xfrm>
              <a:custGeom>
                <a:avLst/>
                <a:gdLst/>
                <a:ahLst/>
                <a:cxnLst/>
                <a:rect l="l" t="t" r="r" b="b"/>
                <a:pathLst>
                  <a:path w="8344" h="6626" extrusionOk="0">
                    <a:moveTo>
                      <a:pt x="7108" y="1"/>
                    </a:moveTo>
                    <a:cubicBezTo>
                      <a:pt x="6730" y="1"/>
                      <a:pt x="6198" y="118"/>
                      <a:pt x="5447" y="438"/>
                    </a:cubicBezTo>
                    <a:cubicBezTo>
                      <a:pt x="3119" y="1427"/>
                      <a:pt x="1570" y="1596"/>
                      <a:pt x="774" y="1596"/>
                    </a:cubicBezTo>
                    <a:cubicBezTo>
                      <a:pt x="358" y="1596"/>
                      <a:pt x="148" y="1550"/>
                      <a:pt x="140" y="1550"/>
                    </a:cubicBezTo>
                    <a:cubicBezTo>
                      <a:pt x="132" y="1546"/>
                      <a:pt x="123" y="1544"/>
                      <a:pt x="113" y="1544"/>
                    </a:cubicBezTo>
                    <a:cubicBezTo>
                      <a:pt x="70" y="1544"/>
                      <a:pt x="20" y="1585"/>
                      <a:pt x="1" y="1643"/>
                    </a:cubicBezTo>
                    <a:cubicBezTo>
                      <a:pt x="1" y="1689"/>
                      <a:pt x="24" y="1759"/>
                      <a:pt x="93" y="1782"/>
                    </a:cubicBezTo>
                    <a:cubicBezTo>
                      <a:pt x="119" y="1790"/>
                      <a:pt x="363" y="1850"/>
                      <a:pt x="836" y="1850"/>
                    </a:cubicBezTo>
                    <a:cubicBezTo>
                      <a:pt x="1674" y="1850"/>
                      <a:pt x="3228" y="1662"/>
                      <a:pt x="5540" y="669"/>
                    </a:cubicBezTo>
                    <a:cubicBezTo>
                      <a:pt x="6186" y="385"/>
                      <a:pt x="6724" y="245"/>
                      <a:pt x="7110" y="245"/>
                    </a:cubicBezTo>
                    <a:cubicBezTo>
                      <a:pt x="7416" y="245"/>
                      <a:pt x="7626" y="333"/>
                      <a:pt x="7718" y="507"/>
                    </a:cubicBezTo>
                    <a:cubicBezTo>
                      <a:pt x="8043" y="1086"/>
                      <a:pt x="7231" y="2547"/>
                      <a:pt x="5795" y="3497"/>
                    </a:cubicBezTo>
                    <a:cubicBezTo>
                      <a:pt x="5076" y="3960"/>
                      <a:pt x="4311" y="4331"/>
                      <a:pt x="3500" y="4609"/>
                    </a:cubicBezTo>
                    <a:cubicBezTo>
                      <a:pt x="2388" y="5026"/>
                      <a:pt x="1646" y="5304"/>
                      <a:pt x="1832" y="6533"/>
                    </a:cubicBezTo>
                    <a:cubicBezTo>
                      <a:pt x="1832" y="6602"/>
                      <a:pt x="1878" y="6625"/>
                      <a:pt x="1947" y="6625"/>
                    </a:cubicBezTo>
                    <a:lnTo>
                      <a:pt x="1971" y="6625"/>
                    </a:lnTo>
                    <a:cubicBezTo>
                      <a:pt x="2040" y="6625"/>
                      <a:pt x="2063" y="6556"/>
                      <a:pt x="2063" y="6509"/>
                    </a:cubicBezTo>
                    <a:cubicBezTo>
                      <a:pt x="1924" y="5467"/>
                      <a:pt x="2504" y="5235"/>
                      <a:pt x="3570" y="4841"/>
                    </a:cubicBezTo>
                    <a:cubicBezTo>
                      <a:pt x="4404" y="4563"/>
                      <a:pt x="5192" y="4169"/>
                      <a:pt x="5934" y="3705"/>
                    </a:cubicBezTo>
                    <a:cubicBezTo>
                      <a:pt x="7394" y="2732"/>
                      <a:pt x="8344" y="1156"/>
                      <a:pt x="7927" y="391"/>
                    </a:cubicBezTo>
                    <a:cubicBezTo>
                      <a:pt x="7811" y="185"/>
                      <a:pt x="7580" y="1"/>
                      <a:pt x="7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2"/>
              <p:cNvSpPr/>
              <p:nvPr/>
            </p:nvSpPr>
            <p:spPr>
              <a:xfrm>
                <a:off x="14522371" y="2525434"/>
                <a:ext cx="355345" cy="441895"/>
              </a:xfrm>
              <a:custGeom>
                <a:avLst/>
                <a:gdLst/>
                <a:ahLst/>
                <a:cxnLst/>
                <a:rect l="l" t="t" r="r" b="b"/>
                <a:pathLst>
                  <a:path w="7119" h="8841" extrusionOk="0">
                    <a:moveTo>
                      <a:pt x="6972" y="0"/>
                    </a:moveTo>
                    <a:cubicBezTo>
                      <a:pt x="6915" y="0"/>
                      <a:pt x="6861" y="31"/>
                      <a:pt x="6861" y="103"/>
                    </a:cubicBezTo>
                    <a:cubicBezTo>
                      <a:pt x="6838" y="173"/>
                      <a:pt x="5609" y="7519"/>
                      <a:pt x="117" y="8585"/>
                    </a:cubicBezTo>
                    <a:cubicBezTo>
                      <a:pt x="47" y="8609"/>
                      <a:pt x="1" y="8678"/>
                      <a:pt x="1" y="8748"/>
                    </a:cubicBezTo>
                    <a:cubicBezTo>
                      <a:pt x="24" y="8794"/>
                      <a:pt x="70" y="8840"/>
                      <a:pt x="140" y="8840"/>
                    </a:cubicBezTo>
                    <a:lnTo>
                      <a:pt x="140" y="8817"/>
                    </a:lnTo>
                    <a:cubicBezTo>
                      <a:pt x="5818" y="7728"/>
                      <a:pt x="7093" y="196"/>
                      <a:pt x="7093" y="127"/>
                    </a:cubicBezTo>
                    <a:cubicBezTo>
                      <a:pt x="7118" y="49"/>
                      <a:pt x="7044" y="0"/>
                      <a:pt x="6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14612619" y="2584412"/>
                <a:ext cx="416491" cy="540461"/>
              </a:xfrm>
              <a:custGeom>
                <a:avLst/>
                <a:gdLst/>
                <a:ahLst/>
                <a:cxnLst/>
                <a:rect l="l" t="t" r="r" b="b"/>
                <a:pathLst>
                  <a:path w="8344" h="10813" extrusionOk="0">
                    <a:moveTo>
                      <a:pt x="7295" y="0"/>
                    </a:moveTo>
                    <a:cubicBezTo>
                      <a:pt x="7227" y="0"/>
                      <a:pt x="7160" y="53"/>
                      <a:pt x="7185" y="152"/>
                    </a:cubicBezTo>
                    <a:cubicBezTo>
                      <a:pt x="7185" y="244"/>
                      <a:pt x="8089" y="8750"/>
                      <a:pt x="140" y="10557"/>
                    </a:cubicBezTo>
                    <a:cubicBezTo>
                      <a:pt x="1" y="10580"/>
                      <a:pt x="24" y="10812"/>
                      <a:pt x="186" y="10812"/>
                    </a:cubicBezTo>
                    <a:lnTo>
                      <a:pt x="209" y="10789"/>
                    </a:lnTo>
                    <a:cubicBezTo>
                      <a:pt x="8344" y="8935"/>
                      <a:pt x="7417" y="198"/>
                      <a:pt x="7417" y="128"/>
                    </a:cubicBezTo>
                    <a:cubicBezTo>
                      <a:pt x="7417" y="42"/>
                      <a:pt x="7356" y="0"/>
                      <a:pt x="7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2"/>
              <p:cNvSpPr/>
              <p:nvPr/>
            </p:nvSpPr>
            <p:spPr>
              <a:xfrm>
                <a:off x="14409012" y="2783988"/>
                <a:ext cx="87251" cy="127705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2555" extrusionOk="0">
                    <a:moveTo>
                      <a:pt x="1589" y="0"/>
                    </a:moveTo>
                    <a:cubicBezTo>
                      <a:pt x="1578" y="0"/>
                      <a:pt x="1566" y="2"/>
                      <a:pt x="1554" y="6"/>
                    </a:cubicBezTo>
                    <a:cubicBezTo>
                      <a:pt x="1044" y="75"/>
                      <a:pt x="580" y="376"/>
                      <a:pt x="279" y="794"/>
                    </a:cubicBezTo>
                    <a:cubicBezTo>
                      <a:pt x="24" y="1234"/>
                      <a:pt x="1" y="1813"/>
                      <a:pt x="256" y="2462"/>
                    </a:cubicBezTo>
                    <a:cubicBezTo>
                      <a:pt x="279" y="2509"/>
                      <a:pt x="325" y="2555"/>
                      <a:pt x="372" y="2555"/>
                    </a:cubicBezTo>
                    <a:lnTo>
                      <a:pt x="418" y="2555"/>
                    </a:lnTo>
                    <a:cubicBezTo>
                      <a:pt x="487" y="2532"/>
                      <a:pt x="511" y="2462"/>
                      <a:pt x="487" y="2393"/>
                    </a:cubicBezTo>
                    <a:cubicBezTo>
                      <a:pt x="256" y="1790"/>
                      <a:pt x="256" y="1303"/>
                      <a:pt x="487" y="933"/>
                    </a:cubicBezTo>
                    <a:cubicBezTo>
                      <a:pt x="742" y="562"/>
                      <a:pt x="1136" y="307"/>
                      <a:pt x="1577" y="237"/>
                    </a:cubicBezTo>
                    <a:cubicBezTo>
                      <a:pt x="1748" y="237"/>
                      <a:pt x="1721" y="0"/>
                      <a:pt x="15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2"/>
              <p:cNvSpPr/>
              <p:nvPr/>
            </p:nvSpPr>
            <p:spPr>
              <a:xfrm>
                <a:off x="14749140" y="2552224"/>
                <a:ext cx="64191" cy="130154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2604" extrusionOk="0">
                    <a:moveTo>
                      <a:pt x="1132" y="0"/>
                    </a:moveTo>
                    <a:cubicBezTo>
                      <a:pt x="1119" y="0"/>
                      <a:pt x="1105" y="3"/>
                      <a:pt x="1090" y="8"/>
                    </a:cubicBezTo>
                    <a:cubicBezTo>
                      <a:pt x="1043" y="31"/>
                      <a:pt x="209" y="425"/>
                      <a:pt x="70" y="1166"/>
                    </a:cubicBezTo>
                    <a:cubicBezTo>
                      <a:pt x="0" y="1630"/>
                      <a:pt x="186" y="2093"/>
                      <a:pt x="672" y="2580"/>
                    </a:cubicBezTo>
                    <a:cubicBezTo>
                      <a:pt x="696" y="2603"/>
                      <a:pt x="719" y="2603"/>
                      <a:pt x="765" y="2603"/>
                    </a:cubicBezTo>
                    <a:cubicBezTo>
                      <a:pt x="788" y="2603"/>
                      <a:pt x="835" y="2580"/>
                      <a:pt x="858" y="2557"/>
                    </a:cubicBezTo>
                    <a:cubicBezTo>
                      <a:pt x="904" y="2511"/>
                      <a:pt x="904" y="2441"/>
                      <a:pt x="858" y="2395"/>
                    </a:cubicBezTo>
                    <a:cubicBezTo>
                      <a:pt x="441" y="1978"/>
                      <a:pt x="255" y="1560"/>
                      <a:pt x="325" y="1190"/>
                    </a:cubicBezTo>
                    <a:cubicBezTo>
                      <a:pt x="417" y="587"/>
                      <a:pt x="1182" y="216"/>
                      <a:pt x="1182" y="216"/>
                    </a:cubicBezTo>
                    <a:cubicBezTo>
                      <a:pt x="1285" y="154"/>
                      <a:pt x="1241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14882166" y="2613401"/>
                <a:ext cx="65988" cy="159294"/>
              </a:xfrm>
              <a:custGeom>
                <a:avLst/>
                <a:gdLst/>
                <a:ahLst/>
                <a:cxnLst/>
                <a:rect l="l" t="t" r="r" b="b"/>
                <a:pathLst>
                  <a:path w="1322" h="3187" extrusionOk="0">
                    <a:moveTo>
                      <a:pt x="916" y="0"/>
                    </a:moveTo>
                    <a:cubicBezTo>
                      <a:pt x="887" y="0"/>
                      <a:pt x="858" y="12"/>
                      <a:pt x="835" y="35"/>
                    </a:cubicBezTo>
                    <a:cubicBezTo>
                      <a:pt x="812" y="81"/>
                      <a:pt x="0" y="893"/>
                      <a:pt x="116" y="1843"/>
                    </a:cubicBezTo>
                    <a:cubicBezTo>
                      <a:pt x="163" y="2353"/>
                      <a:pt x="510" y="2816"/>
                      <a:pt x="1113" y="3164"/>
                    </a:cubicBezTo>
                    <a:cubicBezTo>
                      <a:pt x="1113" y="3187"/>
                      <a:pt x="1136" y="3187"/>
                      <a:pt x="1159" y="3187"/>
                    </a:cubicBezTo>
                    <a:cubicBezTo>
                      <a:pt x="1275" y="3187"/>
                      <a:pt x="1321" y="3025"/>
                      <a:pt x="1229" y="2978"/>
                    </a:cubicBezTo>
                    <a:cubicBezTo>
                      <a:pt x="696" y="2654"/>
                      <a:pt x="394" y="2260"/>
                      <a:pt x="348" y="1820"/>
                    </a:cubicBezTo>
                    <a:cubicBezTo>
                      <a:pt x="255" y="985"/>
                      <a:pt x="997" y="197"/>
                      <a:pt x="997" y="197"/>
                    </a:cubicBezTo>
                    <a:cubicBezTo>
                      <a:pt x="1066" y="151"/>
                      <a:pt x="1066" y="81"/>
                      <a:pt x="997" y="35"/>
                    </a:cubicBezTo>
                    <a:cubicBezTo>
                      <a:pt x="974" y="12"/>
                      <a:pt x="945" y="0"/>
                      <a:pt x="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2"/>
              <p:cNvSpPr/>
              <p:nvPr/>
            </p:nvSpPr>
            <p:spPr>
              <a:xfrm>
                <a:off x="14950401" y="2705367"/>
                <a:ext cx="79864" cy="148448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2970" extrusionOk="0">
                    <a:moveTo>
                      <a:pt x="1463" y="1"/>
                    </a:moveTo>
                    <a:cubicBezTo>
                      <a:pt x="1423" y="1"/>
                      <a:pt x="1382" y="20"/>
                      <a:pt x="1368" y="49"/>
                    </a:cubicBezTo>
                    <a:cubicBezTo>
                      <a:pt x="1345" y="72"/>
                      <a:pt x="1" y="1857"/>
                      <a:pt x="1345" y="2946"/>
                    </a:cubicBezTo>
                    <a:cubicBezTo>
                      <a:pt x="1368" y="2969"/>
                      <a:pt x="1391" y="2969"/>
                      <a:pt x="1414" y="2969"/>
                    </a:cubicBezTo>
                    <a:cubicBezTo>
                      <a:pt x="1461" y="2969"/>
                      <a:pt x="1484" y="2969"/>
                      <a:pt x="1507" y="2923"/>
                    </a:cubicBezTo>
                    <a:cubicBezTo>
                      <a:pt x="1553" y="2876"/>
                      <a:pt x="1553" y="2807"/>
                      <a:pt x="1507" y="2761"/>
                    </a:cubicBezTo>
                    <a:cubicBezTo>
                      <a:pt x="348" y="1834"/>
                      <a:pt x="1507" y="258"/>
                      <a:pt x="1553" y="188"/>
                    </a:cubicBezTo>
                    <a:cubicBezTo>
                      <a:pt x="1600" y="142"/>
                      <a:pt x="1577" y="72"/>
                      <a:pt x="1530" y="26"/>
                    </a:cubicBezTo>
                    <a:cubicBezTo>
                      <a:pt x="1513" y="8"/>
                      <a:pt x="1488" y="1"/>
                      <a:pt x="1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2"/>
              <p:cNvSpPr/>
              <p:nvPr/>
            </p:nvSpPr>
            <p:spPr>
              <a:xfrm>
                <a:off x="14738707" y="2876603"/>
                <a:ext cx="69482" cy="58280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166" extrusionOk="0">
                    <a:moveTo>
                      <a:pt x="144" y="1"/>
                    </a:moveTo>
                    <a:cubicBezTo>
                      <a:pt x="134" y="1"/>
                      <a:pt x="125" y="2"/>
                      <a:pt x="117" y="7"/>
                    </a:cubicBezTo>
                    <a:cubicBezTo>
                      <a:pt x="47" y="30"/>
                      <a:pt x="1" y="99"/>
                      <a:pt x="24" y="169"/>
                    </a:cubicBezTo>
                    <a:cubicBezTo>
                      <a:pt x="232" y="771"/>
                      <a:pt x="1183" y="1142"/>
                      <a:pt x="1206" y="1165"/>
                    </a:cubicBezTo>
                    <a:lnTo>
                      <a:pt x="1252" y="1165"/>
                    </a:lnTo>
                    <a:cubicBezTo>
                      <a:pt x="1299" y="1165"/>
                      <a:pt x="1345" y="1142"/>
                      <a:pt x="1368" y="1096"/>
                    </a:cubicBezTo>
                    <a:cubicBezTo>
                      <a:pt x="1391" y="1026"/>
                      <a:pt x="1368" y="957"/>
                      <a:pt x="1299" y="934"/>
                    </a:cubicBezTo>
                    <a:cubicBezTo>
                      <a:pt x="1299" y="934"/>
                      <a:pt x="418" y="586"/>
                      <a:pt x="256" y="76"/>
                    </a:cubicBezTo>
                    <a:cubicBezTo>
                      <a:pt x="237" y="38"/>
                      <a:pt x="187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2"/>
              <p:cNvSpPr/>
              <p:nvPr/>
            </p:nvSpPr>
            <p:spPr>
              <a:xfrm>
                <a:off x="14619558" y="2751500"/>
                <a:ext cx="63692" cy="72175"/>
              </a:xfrm>
              <a:custGeom>
                <a:avLst/>
                <a:gdLst/>
                <a:ahLst/>
                <a:cxnLst/>
                <a:rect l="l" t="t" r="r" b="b"/>
                <a:pathLst>
                  <a:path w="1276" h="1444" extrusionOk="0">
                    <a:moveTo>
                      <a:pt x="130" y="1"/>
                    </a:moveTo>
                    <a:cubicBezTo>
                      <a:pt x="118" y="1"/>
                      <a:pt x="106" y="3"/>
                      <a:pt x="93" y="7"/>
                    </a:cubicBezTo>
                    <a:cubicBezTo>
                      <a:pt x="24" y="30"/>
                      <a:pt x="1" y="99"/>
                      <a:pt x="24" y="146"/>
                    </a:cubicBezTo>
                    <a:cubicBezTo>
                      <a:pt x="24" y="192"/>
                      <a:pt x="325" y="1235"/>
                      <a:pt x="1113" y="1444"/>
                    </a:cubicBezTo>
                    <a:lnTo>
                      <a:pt x="1159" y="1444"/>
                    </a:lnTo>
                    <a:cubicBezTo>
                      <a:pt x="1206" y="1444"/>
                      <a:pt x="1252" y="1397"/>
                      <a:pt x="1275" y="1351"/>
                    </a:cubicBezTo>
                    <a:cubicBezTo>
                      <a:pt x="1275" y="1281"/>
                      <a:pt x="1252" y="1235"/>
                      <a:pt x="1183" y="1212"/>
                    </a:cubicBezTo>
                    <a:cubicBezTo>
                      <a:pt x="511" y="1050"/>
                      <a:pt x="256" y="99"/>
                      <a:pt x="256" y="99"/>
                    </a:cubicBezTo>
                    <a:cubicBezTo>
                      <a:pt x="237" y="42"/>
                      <a:pt x="186" y="1"/>
                      <a:pt x="1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2"/>
              <p:cNvSpPr/>
              <p:nvPr/>
            </p:nvSpPr>
            <p:spPr>
              <a:xfrm>
                <a:off x="14857957" y="3020550"/>
                <a:ext cx="53159" cy="62578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1252" extrusionOk="0">
                    <a:moveTo>
                      <a:pt x="182" y="0"/>
                    </a:moveTo>
                    <a:cubicBezTo>
                      <a:pt x="99" y="0"/>
                      <a:pt x="0" y="65"/>
                      <a:pt x="45" y="139"/>
                    </a:cubicBezTo>
                    <a:cubicBezTo>
                      <a:pt x="68" y="186"/>
                      <a:pt x="346" y="927"/>
                      <a:pt x="833" y="1229"/>
                    </a:cubicBezTo>
                    <a:cubicBezTo>
                      <a:pt x="856" y="1229"/>
                      <a:pt x="879" y="1252"/>
                      <a:pt x="903" y="1252"/>
                    </a:cubicBezTo>
                    <a:cubicBezTo>
                      <a:pt x="1018" y="1229"/>
                      <a:pt x="1065" y="1090"/>
                      <a:pt x="972" y="1020"/>
                    </a:cubicBezTo>
                    <a:cubicBezTo>
                      <a:pt x="532" y="765"/>
                      <a:pt x="277" y="70"/>
                      <a:pt x="277" y="70"/>
                    </a:cubicBezTo>
                    <a:cubicBezTo>
                      <a:pt x="269" y="20"/>
                      <a:pt x="228" y="0"/>
                      <a:pt x="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2"/>
              <p:cNvSpPr/>
              <p:nvPr/>
            </p:nvSpPr>
            <p:spPr>
              <a:xfrm>
                <a:off x="14195022" y="2904793"/>
                <a:ext cx="49765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997" h="1436" extrusionOk="0">
                    <a:moveTo>
                      <a:pt x="127" y="0"/>
                    </a:moveTo>
                    <a:cubicBezTo>
                      <a:pt x="65" y="0"/>
                      <a:pt x="0" y="48"/>
                      <a:pt x="0" y="138"/>
                    </a:cubicBezTo>
                    <a:cubicBezTo>
                      <a:pt x="70" y="648"/>
                      <a:pt x="348" y="1134"/>
                      <a:pt x="811" y="1413"/>
                    </a:cubicBezTo>
                    <a:cubicBezTo>
                      <a:pt x="811" y="1436"/>
                      <a:pt x="835" y="1436"/>
                      <a:pt x="858" y="1436"/>
                    </a:cubicBezTo>
                    <a:cubicBezTo>
                      <a:pt x="904" y="1436"/>
                      <a:pt x="951" y="1413"/>
                      <a:pt x="974" y="1366"/>
                    </a:cubicBezTo>
                    <a:cubicBezTo>
                      <a:pt x="997" y="1320"/>
                      <a:pt x="974" y="1250"/>
                      <a:pt x="927" y="1204"/>
                    </a:cubicBezTo>
                    <a:cubicBezTo>
                      <a:pt x="557" y="949"/>
                      <a:pt x="302" y="555"/>
                      <a:pt x="232" y="92"/>
                    </a:cubicBezTo>
                    <a:cubicBezTo>
                      <a:pt x="222" y="30"/>
                      <a:pt x="175" y="0"/>
                      <a:pt x="1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2"/>
              <p:cNvSpPr/>
              <p:nvPr/>
            </p:nvSpPr>
            <p:spPr>
              <a:xfrm>
                <a:off x="14329196" y="3697498"/>
                <a:ext cx="30149" cy="5633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127" extrusionOk="0">
                    <a:moveTo>
                      <a:pt x="134" y="0"/>
                    </a:moveTo>
                    <a:cubicBezTo>
                      <a:pt x="92" y="0"/>
                      <a:pt x="53" y="16"/>
                      <a:pt x="24" y="60"/>
                    </a:cubicBezTo>
                    <a:cubicBezTo>
                      <a:pt x="1" y="107"/>
                      <a:pt x="1" y="176"/>
                      <a:pt x="70" y="222"/>
                    </a:cubicBezTo>
                    <a:cubicBezTo>
                      <a:pt x="70" y="222"/>
                      <a:pt x="325" y="408"/>
                      <a:pt x="348" y="640"/>
                    </a:cubicBezTo>
                    <a:cubicBezTo>
                      <a:pt x="348" y="755"/>
                      <a:pt x="302" y="848"/>
                      <a:pt x="209" y="918"/>
                    </a:cubicBezTo>
                    <a:cubicBezTo>
                      <a:pt x="163" y="964"/>
                      <a:pt x="163" y="1057"/>
                      <a:pt x="209" y="1103"/>
                    </a:cubicBezTo>
                    <a:cubicBezTo>
                      <a:pt x="232" y="1126"/>
                      <a:pt x="279" y="1126"/>
                      <a:pt x="302" y="1126"/>
                    </a:cubicBezTo>
                    <a:cubicBezTo>
                      <a:pt x="325" y="1126"/>
                      <a:pt x="371" y="1126"/>
                      <a:pt x="395" y="1103"/>
                    </a:cubicBezTo>
                    <a:cubicBezTo>
                      <a:pt x="534" y="987"/>
                      <a:pt x="603" y="802"/>
                      <a:pt x="603" y="616"/>
                    </a:cubicBezTo>
                    <a:cubicBezTo>
                      <a:pt x="557" y="362"/>
                      <a:pt x="395" y="153"/>
                      <a:pt x="209" y="14"/>
                    </a:cubicBezTo>
                    <a:cubicBezTo>
                      <a:pt x="184" y="5"/>
                      <a:pt x="158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2"/>
              <p:cNvSpPr/>
              <p:nvPr/>
            </p:nvSpPr>
            <p:spPr>
              <a:xfrm>
                <a:off x="14363888" y="3768722"/>
                <a:ext cx="30149" cy="5693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1139" extrusionOk="0">
                    <a:moveTo>
                      <a:pt x="126" y="0"/>
                    </a:moveTo>
                    <a:cubicBezTo>
                      <a:pt x="90" y="0"/>
                      <a:pt x="53" y="20"/>
                      <a:pt x="24" y="49"/>
                    </a:cubicBezTo>
                    <a:cubicBezTo>
                      <a:pt x="1" y="95"/>
                      <a:pt x="1" y="165"/>
                      <a:pt x="70" y="211"/>
                    </a:cubicBezTo>
                    <a:cubicBezTo>
                      <a:pt x="210" y="304"/>
                      <a:pt x="302" y="466"/>
                      <a:pt x="349" y="628"/>
                    </a:cubicBezTo>
                    <a:cubicBezTo>
                      <a:pt x="349" y="744"/>
                      <a:pt x="302" y="837"/>
                      <a:pt x="210" y="930"/>
                    </a:cubicBezTo>
                    <a:cubicBezTo>
                      <a:pt x="163" y="976"/>
                      <a:pt x="163" y="1045"/>
                      <a:pt x="210" y="1092"/>
                    </a:cubicBezTo>
                    <a:cubicBezTo>
                      <a:pt x="233" y="1115"/>
                      <a:pt x="256" y="1115"/>
                      <a:pt x="302" y="1138"/>
                    </a:cubicBezTo>
                    <a:cubicBezTo>
                      <a:pt x="325" y="1138"/>
                      <a:pt x="349" y="1115"/>
                      <a:pt x="372" y="1092"/>
                    </a:cubicBezTo>
                    <a:cubicBezTo>
                      <a:pt x="534" y="976"/>
                      <a:pt x="603" y="791"/>
                      <a:pt x="603" y="605"/>
                    </a:cubicBezTo>
                    <a:cubicBezTo>
                      <a:pt x="534" y="373"/>
                      <a:pt x="395" y="142"/>
                      <a:pt x="186" y="26"/>
                    </a:cubicBezTo>
                    <a:cubicBezTo>
                      <a:pt x="169" y="8"/>
                      <a:pt x="148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2"/>
              <p:cNvSpPr/>
              <p:nvPr/>
            </p:nvSpPr>
            <p:spPr>
              <a:xfrm>
                <a:off x="14361592" y="3649416"/>
                <a:ext cx="31297" cy="5623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125" extrusionOk="0">
                    <a:moveTo>
                      <a:pt x="142" y="0"/>
                    </a:moveTo>
                    <a:cubicBezTo>
                      <a:pt x="102" y="0"/>
                      <a:pt x="61" y="20"/>
                      <a:pt x="47" y="49"/>
                    </a:cubicBezTo>
                    <a:cubicBezTo>
                      <a:pt x="1" y="95"/>
                      <a:pt x="24" y="165"/>
                      <a:pt x="70" y="211"/>
                    </a:cubicBezTo>
                    <a:cubicBezTo>
                      <a:pt x="209" y="304"/>
                      <a:pt x="325" y="466"/>
                      <a:pt x="371" y="628"/>
                    </a:cubicBezTo>
                    <a:cubicBezTo>
                      <a:pt x="371" y="744"/>
                      <a:pt x="302" y="837"/>
                      <a:pt x="232" y="930"/>
                    </a:cubicBezTo>
                    <a:cubicBezTo>
                      <a:pt x="186" y="976"/>
                      <a:pt x="186" y="1045"/>
                      <a:pt x="232" y="1092"/>
                    </a:cubicBezTo>
                    <a:cubicBezTo>
                      <a:pt x="256" y="1115"/>
                      <a:pt x="279" y="1115"/>
                      <a:pt x="302" y="1115"/>
                    </a:cubicBezTo>
                    <a:cubicBezTo>
                      <a:pt x="315" y="1122"/>
                      <a:pt x="327" y="1125"/>
                      <a:pt x="337" y="1125"/>
                    </a:cubicBezTo>
                    <a:cubicBezTo>
                      <a:pt x="362" y="1125"/>
                      <a:pt x="378" y="1108"/>
                      <a:pt x="395" y="1092"/>
                    </a:cubicBezTo>
                    <a:cubicBezTo>
                      <a:pt x="534" y="976"/>
                      <a:pt x="626" y="790"/>
                      <a:pt x="603" y="605"/>
                    </a:cubicBezTo>
                    <a:cubicBezTo>
                      <a:pt x="557" y="373"/>
                      <a:pt x="418" y="142"/>
                      <a:pt x="209" y="26"/>
                    </a:cubicBezTo>
                    <a:cubicBezTo>
                      <a:pt x="191" y="8"/>
                      <a:pt x="167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14303639" y="3608232"/>
                <a:ext cx="32545" cy="5753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151" extrusionOk="0">
                    <a:moveTo>
                      <a:pt x="195" y="0"/>
                    </a:moveTo>
                    <a:cubicBezTo>
                      <a:pt x="83" y="0"/>
                      <a:pt x="1" y="145"/>
                      <a:pt x="119" y="224"/>
                    </a:cubicBezTo>
                    <a:cubicBezTo>
                      <a:pt x="258" y="317"/>
                      <a:pt x="374" y="479"/>
                      <a:pt x="397" y="641"/>
                    </a:cubicBezTo>
                    <a:cubicBezTo>
                      <a:pt x="397" y="757"/>
                      <a:pt x="350" y="873"/>
                      <a:pt x="258" y="942"/>
                    </a:cubicBezTo>
                    <a:cubicBezTo>
                      <a:pt x="211" y="989"/>
                      <a:pt x="211" y="1058"/>
                      <a:pt x="258" y="1105"/>
                    </a:cubicBezTo>
                    <a:cubicBezTo>
                      <a:pt x="281" y="1128"/>
                      <a:pt x="327" y="1151"/>
                      <a:pt x="350" y="1151"/>
                    </a:cubicBezTo>
                    <a:cubicBezTo>
                      <a:pt x="374" y="1151"/>
                      <a:pt x="420" y="1128"/>
                      <a:pt x="420" y="1105"/>
                    </a:cubicBezTo>
                    <a:cubicBezTo>
                      <a:pt x="582" y="989"/>
                      <a:pt x="652" y="803"/>
                      <a:pt x="652" y="618"/>
                    </a:cubicBezTo>
                    <a:cubicBezTo>
                      <a:pt x="605" y="386"/>
                      <a:pt x="443" y="154"/>
                      <a:pt x="258" y="15"/>
                    </a:cubicBezTo>
                    <a:cubicBezTo>
                      <a:pt x="237" y="5"/>
                      <a:pt x="215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2"/>
              <p:cNvSpPr/>
              <p:nvPr/>
            </p:nvSpPr>
            <p:spPr>
              <a:xfrm>
                <a:off x="14360443" y="3574144"/>
                <a:ext cx="31297" cy="56880"/>
              </a:xfrm>
              <a:custGeom>
                <a:avLst/>
                <a:gdLst/>
                <a:ahLst/>
                <a:cxnLst/>
                <a:rect l="l" t="t" r="r" b="b"/>
                <a:pathLst>
                  <a:path w="627" h="1138" extrusionOk="0">
                    <a:moveTo>
                      <a:pt x="148" y="0"/>
                    </a:moveTo>
                    <a:cubicBezTo>
                      <a:pt x="113" y="0"/>
                      <a:pt x="75" y="20"/>
                      <a:pt x="47" y="48"/>
                    </a:cubicBezTo>
                    <a:cubicBezTo>
                      <a:pt x="0" y="118"/>
                      <a:pt x="24" y="188"/>
                      <a:pt x="70" y="211"/>
                    </a:cubicBezTo>
                    <a:cubicBezTo>
                      <a:pt x="232" y="327"/>
                      <a:pt x="325" y="466"/>
                      <a:pt x="371" y="628"/>
                    </a:cubicBezTo>
                    <a:cubicBezTo>
                      <a:pt x="371" y="744"/>
                      <a:pt x="325" y="860"/>
                      <a:pt x="232" y="929"/>
                    </a:cubicBezTo>
                    <a:cubicBezTo>
                      <a:pt x="186" y="975"/>
                      <a:pt x="186" y="1045"/>
                      <a:pt x="232" y="1091"/>
                    </a:cubicBezTo>
                    <a:cubicBezTo>
                      <a:pt x="255" y="1115"/>
                      <a:pt x="279" y="1138"/>
                      <a:pt x="325" y="1138"/>
                    </a:cubicBezTo>
                    <a:cubicBezTo>
                      <a:pt x="348" y="1138"/>
                      <a:pt x="371" y="1115"/>
                      <a:pt x="394" y="1115"/>
                    </a:cubicBezTo>
                    <a:cubicBezTo>
                      <a:pt x="533" y="975"/>
                      <a:pt x="626" y="813"/>
                      <a:pt x="603" y="628"/>
                    </a:cubicBezTo>
                    <a:cubicBezTo>
                      <a:pt x="557" y="373"/>
                      <a:pt x="418" y="164"/>
                      <a:pt x="209" y="25"/>
                    </a:cubicBezTo>
                    <a:cubicBezTo>
                      <a:pt x="191" y="8"/>
                      <a:pt x="170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>
                <a:off x="14306085" y="3534759"/>
                <a:ext cx="31247" cy="56880"/>
              </a:xfrm>
              <a:custGeom>
                <a:avLst/>
                <a:gdLst/>
                <a:ahLst/>
                <a:cxnLst/>
                <a:rect l="l" t="t" r="r" b="b"/>
                <a:pathLst>
                  <a:path w="626" h="1138" extrusionOk="0">
                    <a:moveTo>
                      <a:pt x="142" y="0"/>
                    </a:moveTo>
                    <a:cubicBezTo>
                      <a:pt x="102" y="0"/>
                      <a:pt x="61" y="20"/>
                      <a:pt x="47" y="49"/>
                    </a:cubicBezTo>
                    <a:cubicBezTo>
                      <a:pt x="0" y="118"/>
                      <a:pt x="23" y="188"/>
                      <a:pt x="70" y="234"/>
                    </a:cubicBezTo>
                    <a:cubicBezTo>
                      <a:pt x="209" y="327"/>
                      <a:pt x="325" y="466"/>
                      <a:pt x="371" y="628"/>
                    </a:cubicBezTo>
                    <a:cubicBezTo>
                      <a:pt x="371" y="744"/>
                      <a:pt x="301" y="860"/>
                      <a:pt x="232" y="929"/>
                    </a:cubicBezTo>
                    <a:cubicBezTo>
                      <a:pt x="186" y="976"/>
                      <a:pt x="186" y="1045"/>
                      <a:pt x="232" y="1091"/>
                    </a:cubicBezTo>
                    <a:cubicBezTo>
                      <a:pt x="255" y="1115"/>
                      <a:pt x="278" y="1138"/>
                      <a:pt x="301" y="1138"/>
                    </a:cubicBezTo>
                    <a:cubicBezTo>
                      <a:pt x="348" y="1138"/>
                      <a:pt x="371" y="1115"/>
                      <a:pt x="394" y="1115"/>
                    </a:cubicBezTo>
                    <a:cubicBezTo>
                      <a:pt x="533" y="999"/>
                      <a:pt x="626" y="813"/>
                      <a:pt x="603" y="628"/>
                    </a:cubicBezTo>
                    <a:cubicBezTo>
                      <a:pt x="556" y="373"/>
                      <a:pt x="417" y="164"/>
                      <a:pt x="209" y="25"/>
                    </a:cubicBezTo>
                    <a:cubicBezTo>
                      <a:pt x="191" y="8"/>
                      <a:pt x="167" y="0"/>
                      <a:pt x="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2"/>
              <p:cNvSpPr/>
              <p:nvPr/>
            </p:nvSpPr>
            <p:spPr>
              <a:xfrm>
                <a:off x="14390942" y="3718591"/>
                <a:ext cx="34342" cy="5723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145" extrusionOk="0">
                    <a:moveTo>
                      <a:pt x="190" y="0"/>
                    </a:moveTo>
                    <a:cubicBezTo>
                      <a:pt x="81" y="0"/>
                      <a:pt x="0" y="166"/>
                      <a:pt x="131" y="241"/>
                    </a:cubicBezTo>
                    <a:cubicBezTo>
                      <a:pt x="131" y="241"/>
                      <a:pt x="409" y="426"/>
                      <a:pt x="432" y="635"/>
                    </a:cubicBezTo>
                    <a:cubicBezTo>
                      <a:pt x="432" y="751"/>
                      <a:pt x="386" y="867"/>
                      <a:pt x="293" y="936"/>
                    </a:cubicBezTo>
                    <a:cubicBezTo>
                      <a:pt x="247" y="982"/>
                      <a:pt x="247" y="1052"/>
                      <a:pt x="293" y="1098"/>
                    </a:cubicBezTo>
                    <a:cubicBezTo>
                      <a:pt x="316" y="1121"/>
                      <a:pt x="340" y="1145"/>
                      <a:pt x="386" y="1145"/>
                    </a:cubicBezTo>
                    <a:cubicBezTo>
                      <a:pt x="409" y="1145"/>
                      <a:pt x="432" y="1145"/>
                      <a:pt x="455" y="1121"/>
                    </a:cubicBezTo>
                    <a:cubicBezTo>
                      <a:pt x="595" y="982"/>
                      <a:pt x="687" y="820"/>
                      <a:pt x="664" y="635"/>
                    </a:cubicBezTo>
                    <a:cubicBezTo>
                      <a:pt x="618" y="380"/>
                      <a:pt x="479" y="171"/>
                      <a:pt x="270" y="32"/>
                    </a:cubicBezTo>
                    <a:cubicBezTo>
                      <a:pt x="243" y="10"/>
                      <a:pt x="216" y="0"/>
                      <a:pt x="1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2"/>
              <p:cNvSpPr/>
              <p:nvPr/>
            </p:nvSpPr>
            <p:spPr>
              <a:xfrm>
                <a:off x="14584866" y="2781838"/>
                <a:ext cx="57901" cy="56880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1138" extrusionOk="0">
                    <a:moveTo>
                      <a:pt x="131" y="0"/>
                    </a:moveTo>
                    <a:cubicBezTo>
                      <a:pt x="109" y="0"/>
                      <a:pt x="88" y="8"/>
                      <a:pt x="70" y="26"/>
                    </a:cubicBezTo>
                    <a:cubicBezTo>
                      <a:pt x="24" y="72"/>
                      <a:pt x="0" y="141"/>
                      <a:pt x="47" y="188"/>
                    </a:cubicBezTo>
                    <a:cubicBezTo>
                      <a:pt x="325" y="535"/>
                      <a:pt x="626" y="837"/>
                      <a:pt x="974" y="1115"/>
                    </a:cubicBezTo>
                    <a:cubicBezTo>
                      <a:pt x="997" y="1138"/>
                      <a:pt x="1020" y="1138"/>
                      <a:pt x="1043" y="1138"/>
                    </a:cubicBezTo>
                    <a:cubicBezTo>
                      <a:pt x="1090" y="1138"/>
                      <a:pt x="1113" y="1115"/>
                      <a:pt x="1136" y="1092"/>
                    </a:cubicBezTo>
                    <a:cubicBezTo>
                      <a:pt x="1159" y="1022"/>
                      <a:pt x="1159" y="953"/>
                      <a:pt x="1113" y="906"/>
                    </a:cubicBezTo>
                    <a:cubicBezTo>
                      <a:pt x="788" y="651"/>
                      <a:pt x="487" y="373"/>
                      <a:pt x="232" y="49"/>
                    </a:cubicBezTo>
                    <a:cubicBezTo>
                      <a:pt x="204" y="20"/>
                      <a:pt x="166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2"/>
              <p:cNvSpPr/>
              <p:nvPr/>
            </p:nvSpPr>
            <p:spPr>
              <a:xfrm>
                <a:off x="14708658" y="2907892"/>
                <a:ext cx="63642" cy="64078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82" extrusionOk="0">
                    <a:moveTo>
                      <a:pt x="129" y="0"/>
                    </a:moveTo>
                    <a:cubicBezTo>
                      <a:pt x="117" y="0"/>
                      <a:pt x="105" y="2"/>
                      <a:pt x="93" y="6"/>
                    </a:cubicBezTo>
                    <a:cubicBezTo>
                      <a:pt x="23" y="30"/>
                      <a:pt x="0" y="99"/>
                      <a:pt x="0" y="169"/>
                    </a:cubicBezTo>
                    <a:cubicBezTo>
                      <a:pt x="23" y="192"/>
                      <a:pt x="278" y="1142"/>
                      <a:pt x="1136" y="1281"/>
                    </a:cubicBezTo>
                    <a:lnTo>
                      <a:pt x="1159" y="1281"/>
                    </a:lnTo>
                    <a:cubicBezTo>
                      <a:pt x="1205" y="1258"/>
                      <a:pt x="1252" y="1235"/>
                      <a:pt x="1275" y="1165"/>
                    </a:cubicBezTo>
                    <a:cubicBezTo>
                      <a:pt x="1275" y="1096"/>
                      <a:pt x="1228" y="1049"/>
                      <a:pt x="1159" y="1026"/>
                    </a:cubicBezTo>
                    <a:cubicBezTo>
                      <a:pt x="487" y="933"/>
                      <a:pt x="232" y="99"/>
                      <a:pt x="232" y="99"/>
                    </a:cubicBezTo>
                    <a:cubicBezTo>
                      <a:pt x="232" y="42"/>
                      <a:pt x="185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>
                <a:off x="14831252" y="3061934"/>
                <a:ext cx="52111" cy="72175"/>
              </a:xfrm>
              <a:custGeom>
                <a:avLst/>
                <a:gdLst/>
                <a:ahLst/>
                <a:cxnLst/>
                <a:rect l="l" t="t" r="r" b="b"/>
                <a:pathLst>
                  <a:path w="1044" h="1444" extrusionOk="0">
                    <a:moveTo>
                      <a:pt x="144" y="1"/>
                    </a:moveTo>
                    <a:cubicBezTo>
                      <a:pt x="134" y="1"/>
                      <a:pt x="125" y="2"/>
                      <a:pt x="117" y="7"/>
                    </a:cubicBezTo>
                    <a:cubicBezTo>
                      <a:pt x="47" y="7"/>
                      <a:pt x="1" y="76"/>
                      <a:pt x="24" y="146"/>
                    </a:cubicBezTo>
                    <a:cubicBezTo>
                      <a:pt x="47" y="285"/>
                      <a:pt x="372" y="1444"/>
                      <a:pt x="928" y="1444"/>
                    </a:cubicBezTo>
                    <a:cubicBezTo>
                      <a:pt x="997" y="1444"/>
                      <a:pt x="1044" y="1374"/>
                      <a:pt x="1044" y="1328"/>
                    </a:cubicBezTo>
                    <a:cubicBezTo>
                      <a:pt x="1044" y="1258"/>
                      <a:pt x="997" y="1189"/>
                      <a:pt x="928" y="1189"/>
                    </a:cubicBezTo>
                    <a:cubicBezTo>
                      <a:pt x="650" y="1189"/>
                      <a:pt x="372" y="540"/>
                      <a:pt x="256" y="76"/>
                    </a:cubicBezTo>
                    <a:cubicBezTo>
                      <a:pt x="237" y="38"/>
                      <a:pt x="187" y="1"/>
                      <a:pt x="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2"/>
              <p:cNvSpPr/>
              <p:nvPr/>
            </p:nvSpPr>
            <p:spPr>
              <a:xfrm>
                <a:off x="14163774" y="2909341"/>
                <a:ext cx="42877" cy="7187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1438" extrusionOk="0">
                    <a:moveTo>
                      <a:pt x="93" y="1"/>
                    </a:moveTo>
                    <a:cubicBezTo>
                      <a:pt x="47" y="24"/>
                      <a:pt x="1" y="70"/>
                      <a:pt x="1" y="140"/>
                    </a:cubicBezTo>
                    <a:cubicBezTo>
                      <a:pt x="1" y="186"/>
                      <a:pt x="140" y="1183"/>
                      <a:pt x="673" y="1437"/>
                    </a:cubicBezTo>
                    <a:lnTo>
                      <a:pt x="719" y="1437"/>
                    </a:lnTo>
                    <a:cubicBezTo>
                      <a:pt x="765" y="1437"/>
                      <a:pt x="812" y="1414"/>
                      <a:pt x="835" y="1391"/>
                    </a:cubicBezTo>
                    <a:cubicBezTo>
                      <a:pt x="858" y="1322"/>
                      <a:pt x="835" y="1252"/>
                      <a:pt x="765" y="1229"/>
                    </a:cubicBezTo>
                    <a:cubicBezTo>
                      <a:pt x="418" y="1043"/>
                      <a:pt x="279" y="371"/>
                      <a:pt x="232" y="116"/>
                    </a:cubicBezTo>
                    <a:cubicBezTo>
                      <a:pt x="232" y="47"/>
                      <a:pt x="163" y="1"/>
                      <a:pt x="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6" name="Google Shape;406;p22"/>
          <p:cNvGrpSpPr/>
          <p:nvPr/>
        </p:nvGrpSpPr>
        <p:grpSpPr>
          <a:xfrm>
            <a:off x="529550" y="786750"/>
            <a:ext cx="3887616" cy="3687369"/>
            <a:chOff x="529550" y="786750"/>
            <a:chExt cx="3887616" cy="3687369"/>
          </a:xfrm>
        </p:grpSpPr>
        <p:grpSp>
          <p:nvGrpSpPr>
            <p:cNvPr id="407" name="Google Shape;407;p22"/>
            <p:cNvGrpSpPr/>
            <p:nvPr/>
          </p:nvGrpSpPr>
          <p:grpSpPr>
            <a:xfrm rot="-10339801">
              <a:off x="3973772" y="4017689"/>
              <a:ext cx="420267" cy="374731"/>
              <a:chOff x="2811050" y="2544800"/>
              <a:chExt cx="156900" cy="139900"/>
            </a:xfrm>
          </p:grpSpPr>
          <p:sp>
            <p:nvSpPr>
              <p:cNvPr id="408" name="Google Shape;408;p22"/>
              <p:cNvSpPr/>
              <p:nvPr/>
            </p:nvSpPr>
            <p:spPr>
              <a:xfrm>
                <a:off x="2811050" y="2544800"/>
                <a:ext cx="156900" cy="139900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596" extrusionOk="0">
                    <a:moveTo>
                      <a:pt x="3239" y="286"/>
                    </a:moveTo>
                    <a:cubicBezTo>
                      <a:pt x="3406" y="476"/>
                      <a:pt x="3501" y="1143"/>
                      <a:pt x="3525" y="1619"/>
                    </a:cubicBezTo>
                    <a:cubicBezTo>
                      <a:pt x="2430" y="2738"/>
                      <a:pt x="1179" y="4001"/>
                      <a:pt x="501" y="4763"/>
                    </a:cubicBezTo>
                    <a:cubicBezTo>
                      <a:pt x="1179" y="3381"/>
                      <a:pt x="2941" y="524"/>
                      <a:pt x="3239" y="286"/>
                    </a:cubicBezTo>
                    <a:close/>
                    <a:moveTo>
                      <a:pt x="4120" y="2917"/>
                    </a:moveTo>
                    <a:cubicBezTo>
                      <a:pt x="4882" y="3286"/>
                      <a:pt x="5728" y="3762"/>
                      <a:pt x="5894" y="3977"/>
                    </a:cubicBezTo>
                    <a:cubicBezTo>
                      <a:pt x="5382" y="4239"/>
                      <a:pt x="2049" y="5096"/>
                      <a:pt x="703" y="5298"/>
                    </a:cubicBezTo>
                    <a:cubicBezTo>
                      <a:pt x="1537" y="4774"/>
                      <a:pt x="3084" y="3679"/>
                      <a:pt x="4120" y="2917"/>
                    </a:cubicBezTo>
                    <a:close/>
                    <a:moveTo>
                      <a:pt x="3263" y="0"/>
                    </a:moveTo>
                    <a:cubicBezTo>
                      <a:pt x="3156" y="0"/>
                      <a:pt x="3049" y="95"/>
                      <a:pt x="2882" y="286"/>
                    </a:cubicBezTo>
                    <a:cubicBezTo>
                      <a:pt x="2203" y="1119"/>
                      <a:pt x="72" y="4810"/>
                      <a:pt x="1" y="5405"/>
                    </a:cubicBezTo>
                    <a:lnTo>
                      <a:pt x="1" y="5417"/>
                    </a:lnTo>
                    <a:lnTo>
                      <a:pt x="1" y="5453"/>
                    </a:lnTo>
                    <a:lnTo>
                      <a:pt x="1" y="5465"/>
                    </a:lnTo>
                    <a:cubicBezTo>
                      <a:pt x="1" y="5465"/>
                      <a:pt x="13" y="5477"/>
                      <a:pt x="13" y="5489"/>
                    </a:cubicBezTo>
                    <a:cubicBezTo>
                      <a:pt x="13" y="5513"/>
                      <a:pt x="24" y="5513"/>
                      <a:pt x="24" y="5525"/>
                    </a:cubicBezTo>
                    <a:cubicBezTo>
                      <a:pt x="72" y="5584"/>
                      <a:pt x="167" y="5596"/>
                      <a:pt x="239" y="5596"/>
                    </a:cubicBezTo>
                    <a:cubicBezTo>
                      <a:pt x="596" y="5596"/>
                      <a:pt x="6037" y="4477"/>
                      <a:pt x="6180" y="4024"/>
                    </a:cubicBezTo>
                    <a:cubicBezTo>
                      <a:pt x="6204" y="3929"/>
                      <a:pt x="6275" y="3643"/>
                      <a:pt x="4168" y="2619"/>
                    </a:cubicBezTo>
                    <a:cubicBezTo>
                      <a:pt x="4148" y="2614"/>
                      <a:pt x="4128" y="2612"/>
                      <a:pt x="4109" y="2612"/>
                    </a:cubicBezTo>
                    <a:cubicBezTo>
                      <a:pt x="4083" y="2612"/>
                      <a:pt x="4058" y="2617"/>
                      <a:pt x="4037" y="2631"/>
                    </a:cubicBezTo>
                    <a:cubicBezTo>
                      <a:pt x="2977" y="3393"/>
                      <a:pt x="1370" y="4524"/>
                      <a:pt x="596" y="5036"/>
                    </a:cubicBezTo>
                    <a:cubicBezTo>
                      <a:pt x="1251" y="4286"/>
                      <a:pt x="2739" y="2750"/>
                      <a:pt x="3751" y="1738"/>
                    </a:cubicBezTo>
                    <a:cubicBezTo>
                      <a:pt x="3775" y="1726"/>
                      <a:pt x="3799" y="1679"/>
                      <a:pt x="3799" y="1655"/>
                    </a:cubicBezTo>
                    <a:cubicBezTo>
                      <a:pt x="3775" y="1429"/>
                      <a:pt x="3703" y="286"/>
                      <a:pt x="3358" y="36"/>
                    </a:cubicBezTo>
                    <a:cubicBezTo>
                      <a:pt x="3334" y="12"/>
                      <a:pt x="3287" y="0"/>
                      <a:pt x="3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2"/>
              <p:cNvSpPr/>
              <p:nvPr/>
            </p:nvSpPr>
            <p:spPr>
              <a:xfrm>
                <a:off x="2900050" y="2583725"/>
                <a:ext cx="5390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94" extrusionOk="0">
                    <a:moveTo>
                      <a:pt x="148" y="0"/>
                    </a:moveTo>
                    <a:cubicBezTo>
                      <a:pt x="79" y="0"/>
                      <a:pt x="23" y="36"/>
                      <a:pt x="13" y="98"/>
                    </a:cubicBezTo>
                    <a:cubicBezTo>
                      <a:pt x="1" y="169"/>
                      <a:pt x="24" y="241"/>
                      <a:pt x="96" y="265"/>
                    </a:cubicBezTo>
                    <a:cubicBezTo>
                      <a:pt x="858" y="515"/>
                      <a:pt x="1727" y="836"/>
                      <a:pt x="1882" y="955"/>
                    </a:cubicBezTo>
                    <a:cubicBezTo>
                      <a:pt x="1810" y="1062"/>
                      <a:pt x="1501" y="1277"/>
                      <a:pt x="1156" y="1431"/>
                    </a:cubicBezTo>
                    <a:cubicBezTo>
                      <a:pt x="1096" y="1467"/>
                      <a:pt x="1072" y="1551"/>
                      <a:pt x="1096" y="1610"/>
                    </a:cubicBezTo>
                    <a:cubicBezTo>
                      <a:pt x="1132" y="1658"/>
                      <a:pt x="1167" y="1693"/>
                      <a:pt x="1215" y="1693"/>
                    </a:cubicBezTo>
                    <a:cubicBezTo>
                      <a:pt x="1227" y="1693"/>
                      <a:pt x="1263" y="1693"/>
                      <a:pt x="1263" y="1646"/>
                    </a:cubicBezTo>
                    <a:cubicBezTo>
                      <a:pt x="1453" y="1551"/>
                      <a:pt x="2048" y="1241"/>
                      <a:pt x="2144" y="1003"/>
                    </a:cubicBezTo>
                    <a:cubicBezTo>
                      <a:pt x="2156" y="931"/>
                      <a:pt x="2144" y="872"/>
                      <a:pt x="2120" y="836"/>
                    </a:cubicBezTo>
                    <a:cubicBezTo>
                      <a:pt x="2037" y="646"/>
                      <a:pt x="1013" y="277"/>
                      <a:pt x="179" y="3"/>
                    </a:cubicBezTo>
                    <a:cubicBezTo>
                      <a:pt x="169" y="1"/>
                      <a:pt x="158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0" name="Google Shape;410;p22"/>
            <p:cNvSpPr/>
            <p:nvPr/>
          </p:nvSpPr>
          <p:spPr>
            <a:xfrm rot="858119">
              <a:off x="563204" y="2117833"/>
              <a:ext cx="300053" cy="310097"/>
            </a:xfrm>
            <a:custGeom>
              <a:avLst/>
              <a:gdLst/>
              <a:ahLst/>
              <a:cxnLst/>
              <a:rect l="l" t="t" r="r" b="b"/>
              <a:pathLst>
                <a:path w="6502" h="6720" extrusionOk="0">
                  <a:moveTo>
                    <a:pt x="1870" y="540"/>
                  </a:moveTo>
                  <a:cubicBezTo>
                    <a:pt x="2143" y="766"/>
                    <a:pt x="2620" y="1171"/>
                    <a:pt x="3167" y="1624"/>
                  </a:cubicBezTo>
                  <a:cubicBezTo>
                    <a:pt x="2822" y="1826"/>
                    <a:pt x="2477" y="2040"/>
                    <a:pt x="2143" y="2255"/>
                  </a:cubicBezTo>
                  <a:cubicBezTo>
                    <a:pt x="1905" y="1231"/>
                    <a:pt x="1858" y="766"/>
                    <a:pt x="1870" y="540"/>
                  </a:cubicBezTo>
                  <a:close/>
                  <a:moveTo>
                    <a:pt x="5370" y="897"/>
                  </a:moveTo>
                  <a:lnTo>
                    <a:pt x="5370" y="897"/>
                  </a:lnTo>
                  <a:cubicBezTo>
                    <a:pt x="5263" y="1207"/>
                    <a:pt x="5072" y="1743"/>
                    <a:pt x="4787" y="2457"/>
                  </a:cubicBezTo>
                  <a:cubicBezTo>
                    <a:pt x="4525" y="2219"/>
                    <a:pt x="4227" y="1969"/>
                    <a:pt x="3906" y="1683"/>
                  </a:cubicBezTo>
                  <a:cubicBezTo>
                    <a:pt x="4644" y="1266"/>
                    <a:pt x="5084" y="1028"/>
                    <a:pt x="5370" y="897"/>
                  </a:cubicBezTo>
                  <a:close/>
                  <a:moveTo>
                    <a:pt x="1858" y="2969"/>
                  </a:moveTo>
                  <a:cubicBezTo>
                    <a:pt x="1965" y="3338"/>
                    <a:pt x="2060" y="3755"/>
                    <a:pt x="2203" y="4207"/>
                  </a:cubicBezTo>
                  <a:cubicBezTo>
                    <a:pt x="1250" y="4088"/>
                    <a:pt x="738" y="3969"/>
                    <a:pt x="536" y="3886"/>
                  </a:cubicBezTo>
                  <a:cubicBezTo>
                    <a:pt x="727" y="3731"/>
                    <a:pt x="1155" y="3409"/>
                    <a:pt x="1858" y="2969"/>
                  </a:cubicBezTo>
                  <a:close/>
                  <a:moveTo>
                    <a:pt x="3513" y="1921"/>
                  </a:moveTo>
                  <a:cubicBezTo>
                    <a:pt x="3929" y="2266"/>
                    <a:pt x="4298" y="2600"/>
                    <a:pt x="4608" y="2898"/>
                  </a:cubicBezTo>
                  <a:cubicBezTo>
                    <a:pt x="4429" y="3374"/>
                    <a:pt x="4227" y="3874"/>
                    <a:pt x="4025" y="4338"/>
                  </a:cubicBezTo>
                  <a:cubicBezTo>
                    <a:pt x="3584" y="4326"/>
                    <a:pt x="3120" y="4291"/>
                    <a:pt x="2679" y="4243"/>
                  </a:cubicBezTo>
                  <a:cubicBezTo>
                    <a:pt x="2513" y="3683"/>
                    <a:pt x="2358" y="3159"/>
                    <a:pt x="2239" y="2695"/>
                  </a:cubicBezTo>
                  <a:cubicBezTo>
                    <a:pt x="2655" y="2445"/>
                    <a:pt x="3096" y="2183"/>
                    <a:pt x="3513" y="1921"/>
                  </a:cubicBezTo>
                  <a:close/>
                  <a:moveTo>
                    <a:pt x="4953" y="3207"/>
                  </a:moveTo>
                  <a:cubicBezTo>
                    <a:pt x="5632" y="3862"/>
                    <a:pt x="5894" y="4171"/>
                    <a:pt x="5977" y="4326"/>
                  </a:cubicBezTo>
                  <a:cubicBezTo>
                    <a:pt x="5846" y="4350"/>
                    <a:pt x="5596" y="4362"/>
                    <a:pt x="5132" y="4362"/>
                  </a:cubicBezTo>
                  <a:cubicBezTo>
                    <a:pt x="4941" y="4362"/>
                    <a:pt x="4715" y="4362"/>
                    <a:pt x="4489" y="4350"/>
                  </a:cubicBezTo>
                  <a:cubicBezTo>
                    <a:pt x="4644" y="3981"/>
                    <a:pt x="4799" y="3588"/>
                    <a:pt x="4953" y="3207"/>
                  </a:cubicBezTo>
                  <a:close/>
                  <a:moveTo>
                    <a:pt x="2810" y="4695"/>
                  </a:moveTo>
                  <a:lnTo>
                    <a:pt x="2810" y="4695"/>
                  </a:lnTo>
                  <a:cubicBezTo>
                    <a:pt x="3155" y="4719"/>
                    <a:pt x="3489" y="4755"/>
                    <a:pt x="3846" y="4767"/>
                  </a:cubicBezTo>
                  <a:cubicBezTo>
                    <a:pt x="3548" y="5469"/>
                    <a:pt x="3358" y="5850"/>
                    <a:pt x="3239" y="6065"/>
                  </a:cubicBezTo>
                  <a:cubicBezTo>
                    <a:pt x="3132" y="5767"/>
                    <a:pt x="2989" y="5279"/>
                    <a:pt x="2810" y="4695"/>
                  </a:cubicBezTo>
                  <a:close/>
                  <a:moveTo>
                    <a:pt x="1787" y="0"/>
                  </a:moveTo>
                  <a:cubicBezTo>
                    <a:pt x="1772" y="0"/>
                    <a:pt x="1755" y="1"/>
                    <a:pt x="1739" y="4"/>
                  </a:cubicBezTo>
                  <a:cubicBezTo>
                    <a:pt x="1393" y="100"/>
                    <a:pt x="1274" y="552"/>
                    <a:pt x="1751" y="2517"/>
                  </a:cubicBezTo>
                  <a:cubicBezTo>
                    <a:pt x="1167" y="2898"/>
                    <a:pt x="274" y="3493"/>
                    <a:pt x="84" y="3731"/>
                  </a:cubicBezTo>
                  <a:cubicBezTo>
                    <a:pt x="12" y="3814"/>
                    <a:pt x="0" y="3933"/>
                    <a:pt x="36" y="4041"/>
                  </a:cubicBezTo>
                  <a:cubicBezTo>
                    <a:pt x="96" y="4171"/>
                    <a:pt x="203" y="4445"/>
                    <a:pt x="2346" y="4660"/>
                  </a:cubicBezTo>
                  <a:cubicBezTo>
                    <a:pt x="2655" y="5719"/>
                    <a:pt x="2929" y="6529"/>
                    <a:pt x="2929" y="6541"/>
                  </a:cubicBezTo>
                  <a:cubicBezTo>
                    <a:pt x="2977" y="6672"/>
                    <a:pt x="3072" y="6719"/>
                    <a:pt x="3167" y="6719"/>
                  </a:cubicBezTo>
                  <a:cubicBezTo>
                    <a:pt x="3334" y="6719"/>
                    <a:pt x="3477" y="6719"/>
                    <a:pt x="4310" y="4814"/>
                  </a:cubicBezTo>
                  <a:cubicBezTo>
                    <a:pt x="4608" y="4826"/>
                    <a:pt x="4894" y="4826"/>
                    <a:pt x="5144" y="4826"/>
                  </a:cubicBezTo>
                  <a:cubicBezTo>
                    <a:pt x="6084" y="4826"/>
                    <a:pt x="6239" y="4743"/>
                    <a:pt x="6299" y="4707"/>
                  </a:cubicBezTo>
                  <a:cubicBezTo>
                    <a:pt x="6394" y="4660"/>
                    <a:pt x="6453" y="4588"/>
                    <a:pt x="6465" y="4481"/>
                  </a:cubicBezTo>
                  <a:cubicBezTo>
                    <a:pt x="6501" y="4291"/>
                    <a:pt x="6406" y="4005"/>
                    <a:pt x="5132" y="2802"/>
                  </a:cubicBezTo>
                  <a:cubicBezTo>
                    <a:pt x="5430" y="2040"/>
                    <a:pt x="5858" y="873"/>
                    <a:pt x="5882" y="659"/>
                  </a:cubicBezTo>
                  <a:cubicBezTo>
                    <a:pt x="5906" y="588"/>
                    <a:pt x="5870" y="516"/>
                    <a:pt x="5822" y="469"/>
                  </a:cubicBezTo>
                  <a:cubicBezTo>
                    <a:pt x="5799" y="409"/>
                    <a:pt x="5691" y="373"/>
                    <a:pt x="5632" y="373"/>
                  </a:cubicBezTo>
                  <a:cubicBezTo>
                    <a:pt x="5549" y="373"/>
                    <a:pt x="5310" y="373"/>
                    <a:pt x="3572" y="1409"/>
                  </a:cubicBezTo>
                  <a:cubicBezTo>
                    <a:pt x="2691" y="659"/>
                    <a:pt x="1941" y="52"/>
                    <a:pt x="1929" y="52"/>
                  </a:cubicBezTo>
                  <a:cubicBezTo>
                    <a:pt x="1884" y="16"/>
                    <a:pt x="1838" y="0"/>
                    <a:pt x="1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22"/>
            <p:cNvGrpSpPr/>
            <p:nvPr/>
          </p:nvGrpSpPr>
          <p:grpSpPr>
            <a:xfrm>
              <a:off x="3070950" y="1048881"/>
              <a:ext cx="234195" cy="243376"/>
              <a:chOff x="3488225" y="2800475"/>
              <a:chExt cx="98850" cy="102725"/>
            </a:xfrm>
          </p:grpSpPr>
          <p:sp>
            <p:nvSpPr>
              <p:cNvPr id="412" name="Google Shape;412;p22"/>
              <p:cNvSpPr/>
              <p:nvPr/>
            </p:nvSpPr>
            <p:spPr>
              <a:xfrm>
                <a:off x="3535550" y="2800475"/>
                <a:ext cx="11325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109" extrusionOk="0">
                    <a:moveTo>
                      <a:pt x="239" y="0"/>
                    </a:moveTo>
                    <a:cubicBezTo>
                      <a:pt x="120" y="0"/>
                      <a:pt x="12" y="108"/>
                      <a:pt x="12" y="227"/>
                    </a:cubicBezTo>
                    <a:lnTo>
                      <a:pt x="0" y="3882"/>
                    </a:lnTo>
                    <a:cubicBezTo>
                      <a:pt x="0" y="4001"/>
                      <a:pt x="96" y="4108"/>
                      <a:pt x="215" y="4108"/>
                    </a:cubicBezTo>
                    <a:cubicBezTo>
                      <a:pt x="334" y="4108"/>
                      <a:pt x="441" y="4001"/>
                      <a:pt x="441" y="3882"/>
                    </a:cubicBezTo>
                    <a:lnTo>
                      <a:pt x="453" y="227"/>
                    </a:lnTo>
                    <a:cubicBezTo>
                      <a:pt x="453" y="108"/>
                      <a:pt x="358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2"/>
              <p:cNvSpPr/>
              <p:nvPr/>
            </p:nvSpPr>
            <p:spPr>
              <a:xfrm>
                <a:off x="3497750" y="2819400"/>
                <a:ext cx="8812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2542" extrusionOk="0">
                    <a:moveTo>
                      <a:pt x="3284" y="0"/>
                    </a:moveTo>
                    <a:cubicBezTo>
                      <a:pt x="3241" y="0"/>
                      <a:pt x="3197" y="14"/>
                      <a:pt x="3156" y="41"/>
                    </a:cubicBezTo>
                    <a:lnTo>
                      <a:pt x="131" y="2160"/>
                    </a:lnTo>
                    <a:cubicBezTo>
                      <a:pt x="36" y="2220"/>
                      <a:pt x="0" y="2351"/>
                      <a:pt x="72" y="2458"/>
                    </a:cubicBezTo>
                    <a:cubicBezTo>
                      <a:pt x="119" y="2518"/>
                      <a:pt x="179" y="2541"/>
                      <a:pt x="262" y="2541"/>
                    </a:cubicBezTo>
                    <a:cubicBezTo>
                      <a:pt x="298" y="2541"/>
                      <a:pt x="346" y="2530"/>
                      <a:pt x="381" y="2506"/>
                    </a:cubicBezTo>
                    <a:lnTo>
                      <a:pt x="3394" y="398"/>
                    </a:lnTo>
                    <a:cubicBezTo>
                      <a:pt x="3501" y="339"/>
                      <a:pt x="3525" y="208"/>
                      <a:pt x="3453" y="101"/>
                    </a:cubicBezTo>
                    <a:cubicBezTo>
                      <a:pt x="3417" y="35"/>
                      <a:pt x="3353" y="0"/>
                      <a:pt x="3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2"/>
              <p:cNvSpPr/>
              <p:nvPr/>
            </p:nvSpPr>
            <p:spPr>
              <a:xfrm>
                <a:off x="3507275" y="2814900"/>
                <a:ext cx="69975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877" extrusionOk="0">
                    <a:moveTo>
                      <a:pt x="246" y="1"/>
                    </a:moveTo>
                    <a:cubicBezTo>
                      <a:pt x="193" y="1"/>
                      <a:pt x="140" y="22"/>
                      <a:pt x="96" y="66"/>
                    </a:cubicBezTo>
                    <a:cubicBezTo>
                      <a:pt x="12" y="150"/>
                      <a:pt x="0" y="281"/>
                      <a:pt x="84" y="376"/>
                    </a:cubicBezTo>
                    <a:lnTo>
                      <a:pt x="2382" y="2793"/>
                    </a:lnTo>
                    <a:cubicBezTo>
                      <a:pt x="2417" y="2841"/>
                      <a:pt x="2477" y="2876"/>
                      <a:pt x="2536" y="2876"/>
                    </a:cubicBezTo>
                    <a:cubicBezTo>
                      <a:pt x="2584" y="2876"/>
                      <a:pt x="2644" y="2864"/>
                      <a:pt x="2691" y="2817"/>
                    </a:cubicBezTo>
                    <a:cubicBezTo>
                      <a:pt x="2775" y="2721"/>
                      <a:pt x="2798" y="2591"/>
                      <a:pt x="2703" y="2495"/>
                    </a:cubicBezTo>
                    <a:lnTo>
                      <a:pt x="417" y="78"/>
                    </a:lnTo>
                    <a:cubicBezTo>
                      <a:pt x="366" y="28"/>
                      <a:pt x="306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2"/>
              <p:cNvSpPr/>
              <p:nvPr/>
            </p:nvSpPr>
            <p:spPr>
              <a:xfrm>
                <a:off x="3488225" y="2844825"/>
                <a:ext cx="988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453" extrusionOk="0">
                    <a:moveTo>
                      <a:pt x="3739" y="0"/>
                    </a:moveTo>
                    <a:lnTo>
                      <a:pt x="203" y="24"/>
                    </a:lnTo>
                    <a:cubicBezTo>
                      <a:pt x="84" y="24"/>
                      <a:pt x="0" y="131"/>
                      <a:pt x="0" y="251"/>
                    </a:cubicBezTo>
                    <a:cubicBezTo>
                      <a:pt x="0" y="370"/>
                      <a:pt x="108" y="453"/>
                      <a:pt x="227" y="453"/>
                    </a:cubicBezTo>
                    <a:lnTo>
                      <a:pt x="3751" y="429"/>
                    </a:lnTo>
                    <a:cubicBezTo>
                      <a:pt x="3870" y="429"/>
                      <a:pt x="3953" y="322"/>
                      <a:pt x="3953" y="203"/>
                    </a:cubicBezTo>
                    <a:cubicBezTo>
                      <a:pt x="3953" y="84"/>
                      <a:pt x="3858" y="0"/>
                      <a:pt x="37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6" name="Google Shape;416;p22"/>
            <p:cNvSpPr/>
            <p:nvPr/>
          </p:nvSpPr>
          <p:spPr>
            <a:xfrm>
              <a:off x="2205338" y="786750"/>
              <a:ext cx="125446" cy="126003"/>
            </a:xfrm>
            <a:custGeom>
              <a:avLst/>
              <a:gdLst/>
              <a:ahLst/>
              <a:cxnLst/>
              <a:rect l="l" t="t" r="r" b="b"/>
              <a:pathLst>
                <a:path w="3013" h="3026" extrusionOk="0">
                  <a:moveTo>
                    <a:pt x="1512" y="430"/>
                  </a:moveTo>
                  <a:cubicBezTo>
                    <a:pt x="1810" y="430"/>
                    <a:pt x="2072" y="549"/>
                    <a:pt x="2262" y="739"/>
                  </a:cubicBezTo>
                  <a:cubicBezTo>
                    <a:pt x="2477" y="953"/>
                    <a:pt x="2584" y="1215"/>
                    <a:pt x="2584" y="1501"/>
                  </a:cubicBezTo>
                  <a:cubicBezTo>
                    <a:pt x="2584" y="2096"/>
                    <a:pt x="2084" y="2573"/>
                    <a:pt x="1512" y="2573"/>
                  </a:cubicBezTo>
                  <a:cubicBezTo>
                    <a:pt x="917" y="2573"/>
                    <a:pt x="441" y="2096"/>
                    <a:pt x="441" y="1501"/>
                  </a:cubicBezTo>
                  <a:cubicBezTo>
                    <a:pt x="441" y="906"/>
                    <a:pt x="917" y="430"/>
                    <a:pt x="1512" y="430"/>
                  </a:cubicBezTo>
                  <a:close/>
                  <a:moveTo>
                    <a:pt x="1512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79" y="3025"/>
                    <a:pt x="1512" y="3025"/>
                  </a:cubicBezTo>
                  <a:cubicBezTo>
                    <a:pt x="2346" y="3025"/>
                    <a:pt x="3012" y="2335"/>
                    <a:pt x="3012" y="1513"/>
                  </a:cubicBezTo>
                  <a:cubicBezTo>
                    <a:pt x="3012" y="1120"/>
                    <a:pt x="2858" y="727"/>
                    <a:pt x="2584" y="441"/>
                  </a:cubicBezTo>
                  <a:cubicBezTo>
                    <a:pt x="2298" y="168"/>
                    <a:pt x="1905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1151963" y="3696650"/>
              <a:ext cx="125446" cy="126003"/>
            </a:xfrm>
            <a:custGeom>
              <a:avLst/>
              <a:gdLst/>
              <a:ahLst/>
              <a:cxnLst/>
              <a:rect l="l" t="t" r="r" b="b"/>
              <a:pathLst>
                <a:path w="3013" h="3026" extrusionOk="0">
                  <a:moveTo>
                    <a:pt x="1512" y="430"/>
                  </a:moveTo>
                  <a:cubicBezTo>
                    <a:pt x="1810" y="430"/>
                    <a:pt x="2072" y="549"/>
                    <a:pt x="2262" y="739"/>
                  </a:cubicBezTo>
                  <a:cubicBezTo>
                    <a:pt x="2477" y="953"/>
                    <a:pt x="2584" y="1215"/>
                    <a:pt x="2584" y="1501"/>
                  </a:cubicBezTo>
                  <a:cubicBezTo>
                    <a:pt x="2584" y="2096"/>
                    <a:pt x="2084" y="2573"/>
                    <a:pt x="1512" y="2573"/>
                  </a:cubicBezTo>
                  <a:cubicBezTo>
                    <a:pt x="917" y="2573"/>
                    <a:pt x="441" y="2096"/>
                    <a:pt x="441" y="1501"/>
                  </a:cubicBezTo>
                  <a:cubicBezTo>
                    <a:pt x="441" y="906"/>
                    <a:pt x="917" y="430"/>
                    <a:pt x="1512" y="430"/>
                  </a:cubicBezTo>
                  <a:close/>
                  <a:moveTo>
                    <a:pt x="1512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79" y="3025"/>
                    <a:pt x="1512" y="3025"/>
                  </a:cubicBezTo>
                  <a:cubicBezTo>
                    <a:pt x="2346" y="3025"/>
                    <a:pt x="3012" y="2335"/>
                    <a:pt x="3012" y="1513"/>
                  </a:cubicBezTo>
                  <a:cubicBezTo>
                    <a:pt x="3012" y="1120"/>
                    <a:pt x="2858" y="727"/>
                    <a:pt x="2584" y="441"/>
                  </a:cubicBezTo>
                  <a:cubicBezTo>
                    <a:pt x="2298" y="168"/>
                    <a:pt x="1905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22"/>
            <p:cNvGrpSpPr/>
            <p:nvPr/>
          </p:nvGrpSpPr>
          <p:grpSpPr>
            <a:xfrm>
              <a:off x="2255338" y="4230743"/>
              <a:ext cx="234195" cy="243376"/>
              <a:chOff x="3488225" y="2800475"/>
              <a:chExt cx="98850" cy="102725"/>
            </a:xfrm>
          </p:grpSpPr>
          <p:sp>
            <p:nvSpPr>
              <p:cNvPr id="419" name="Google Shape;419;p22"/>
              <p:cNvSpPr/>
              <p:nvPr/>
            </p:nvSpPr>
            <p:spPr>
              <a:xfrm>
                <a:off x="3535550" y="2800475"/>
                <a:ext cx="11325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109" extrusionOk="0">
                    <a:moveTo>
                      <a:pt x="239" y="0"/>
                    </a:moveTo>
                    <a:cubicBezTo>
                      <a:pt x="120" y="0"/>
                      <a:pt x="12" y="108"/>
                      <a:pt x="12" y="227"/>
                    </a:cubicBezTo>
                    <a:lnTo>
                      <a:pt x="0" y="3882"/>
                    </a:lnTo>
                    <a:cubicBezTo>
                      <a:pt x="0" y="4001"/>
                      <a:pt x="96" y="4108"/>
                      <a:pt x="215" y="4108"/>
                    </a:cubicBezTo>
                    <a:cubicBezTo>
                      <a:pt x="334" y="4108"/>
                      <a:pt x="441" y="4001"/>
                      <a:pt x="441" y="3882"/>
                    </a:cubicBezTo>
                    <a:lnTo>
                      <a:pt x="453" y="227"/>
                    </a:lnTo>
                    <a:cubicBezTo>
                      <a:pt x="453" y="108"/>
                      <a:pt x="358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2"/>
              <p:cNvSpPr/>
              <p:nvPr/>
            </p:nvSpPr>
            <p:spPr>
              <a:xfrm>
                <a:off x="3497750" y="2819400"/>
                <a:ext cx="8812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2542" extrusionOk="0">
                    <a:moveTo>
                      <a:pt x="3284" y="0"/>
                    </a:moveTo>
                    <a:cubicBezTo>
                      <a:pt x="3241" y="0"/>
                      <a:pt x="3197" y="14"/>
                      <a:pt x="3156" y="41"/>
                    </a:cubicBezTo>
                    <a:lnTo>
                      <a:pt x="131" y="2160"/>
                    </a:lnTo>
                    <a:cubicBezTo>
                      <a:pt x="36" y="2220"/>
                      <a:pt x="0" y="2351"/>
                      <a:pt x="72" y="2458"/>
                    </a:cubicBezTo>
                    <a:cubicBezTo>
                      <a:pt x="119" y="2518"/>
                      <a:pt x="179" y="2541"/>
                      <a:pt x="262" y="2541"/>
                    </a:cubicBezTo>
                    <a:cubicBezTo>
                      <a:pt x="298" y="2541"/>
                      <a:pt x="346" y="2530"/>
                      <a:pt x="381" y="2506"/>
                    </a:cubicBezTo>
                    <a:lnTo>
                      <a:pt x="3394" y="398"/>
                    </a:lnTo>
                    <a:cubicBezTo>
                      <a:pt x="3501" y="339"/>
                      <a:pt x="3525" y="208"/>
                      <a:pt x="3453" y="101"/>
                    </a:cubicBezTo>
                    <a:cubicBezTo>
                      <a:pt x="3417" y="35"/>
                      <a:pt x="3353" y="0"/>
                      <a:pt x="3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2"/>
              <p:cNvSpPr/>
              <p:nvPr/>
            </p:nvSpPr>
            <p:spPr>
              <a:xfrm>
                <a:off x="3507275" y="2814900"/>
                <a:ext cx="69975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877" extrusionOk="0">
                    <a:moveTo>
                      <a:pt x="246" y="1"/>
                    </a:moveTo>
                    <a:cubicBezTo>
                      <a:pt x="193" y="1"/>
                      <a:pt x="140" y="22"/>
                      <a:pt x="96" y="66"/>
                    </a:cubicBezTo>
                    <a:cubicBezTo>
                      <a:pt x="12" y="150"/>
                      <a:pt x="0" y="281"/>
                      <a:pt x="84" y="376"/>
                    </a:cubicBezTo>
                    <a:lnTo>
                      <a:pt x="2382" y="2793"/>
                    </a:lnTo>
                    <a:cubicBezTo>
                      <a:pt x="2417" y="2841"/>
                      <a:pt x="2477" y="2876"/>
                      <a:pt x="2536" y="2876"/>
                    </a:cubicBezTo>
                    <a:cubicBezTo>
                      <a:pt x="2584" y="2876"/>
                      <a:pt x="2644" y="2864"/>
                      <a:pt x="2691" y="2817"/>
                    </a:cubicBezTo>
                    <a:cubicBezTo>
                      <a:pt x="2775" y="2721"/>
                      <a:pt x="2798" y="2591"/>
                      <a:pt x="2703" y="2495"/>
                    </a:cubicBezTo>
                    <a:lnTo>
                      <a:pt x="417" y="78"/>
                    </a:lnTo>
                    <a:cubicBezTo>
                      <a:pt x="366" y="28"/>
                      <a:pt x="306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2"/>
              <p:cNvSpPr/>
              <p:nvPr/>
            </p:nvSpPr>
            <p:spPr>
              <a:xfrm>
                <a:off x="3488225" y="2844825"/>
                <a:ext cx="988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453" extrusionOk="0">
                    <a:moveTo>
                      <a:pt x="3739" y="0"/>
                    </a:moveTo>
                    <a:lnTo>
                      <a:pt x="203" y="24"/>
                    </a:lnTo>
                    <a:cubicBezTo>
                      <a:pt x="84" y="24"/>
                      <a:pt x="0" y="131"/>
                      <a:pt x="0" y="251"/>
                    </a:cubicBezTo>
                    <a:cubicBezTo>
                      <a:pt x="0" y="370"/>
                      <a:pt x="108" y="453"/>
                      <a:pt x="227" y="453"/>
                    </a:cubicBezTo>
                    <a:lnTo>
                      <a:pt x="3751" y="429"/>
                    </a:lnTo>
                    <a:cubicBezTo>
                      <a:pt x="3870" y="429"/>
                      <a:pt x="3953" y="322"/>
                      <a:pt x="3953" y="203"/>
                    </a:cubicBezTo>
                    <a:cubicBezTo>
                      <a:pt x="3953" y="84"/>
                      <a:pt x="3858" y="0"/>
                      <a:pt x="37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3" name="Google Shape;423;p22"/>
            <p:cNvSpPr/>
            <p:nvPr/>
          </p:nvSpPr>
          <p:spPr>
            <a:xfrm>
              <a:off x="3374463" y="3433525"/>
              <a:ext cx="125446" cy="126003"/>
            </a:xfrm>
            <a:custGeom>
              <a:avLst/>
              <a:gdLst/>
              <a:ahLst/>
              <a:cxnLst/>
              <a:rect l="l" t="t" r="r" b="b"/>
              <a:pathLst>
                <a:path w="3013" h="3026" extrusionOk="0">
                  <a:moveTo>
                    <a:pt x="1512" y="430"/>
                  </a:moveTo>
                  <a:cubicBezTo>
                    <a:pt x="1810" y="430"/>
                    <a:pt x="2072" y="549"/>
                    <a:pt x="2262" y="739"/>
                  </a:cubicBezTo>
                  <a:cubicBezTo>
                    <a:pt x="2477" y="953"/>
                    <a:pt x="2584" y="1215"/>
                    <a:pt x="2584" y="1501"/>
                  </a:cubicBezTo>
                  <a:cubicBezTo>
                    <a:pt x="2584" y="2096"/>
                    <a:pt x="2084" y="2573"/>
                    <a:pt x="1512" y="2573"/>
                  </a:cubicBezTo>
                  <a:cubicBezTo>
                    <a:pt x="917" y="2573"/>
                    <a:pt x="441" y="2096"/>
                    <a:pt x="441" y="1501"/>
                  </a:cubicBezTo>
                  <a:cubicBezTo>
                    <a:pt x="441" y="906"/>
                    <a:pt x="917" y="430"/>
                    <a:pt x="1512" y="430"/>
                  </a:cubicBezTo>
                  <a:close/>
                  <a:moveTo>
                    <a:pt x="1512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79" y="3025"/>
                    <a:pt x="1512" y="3025"/>
                  </a:cubicBezTo>
                  <a:cubicBezTo>
                    <a:pt x="2346" y="3025"/>
                    <a:pt x="3012" y="2335"/>
                    <a:pt x="3012" y="1513"/>
                  </a:cubicBezTo>
                  <a:cubicBezTo>
                    <a:pt x="3012" y="1120"/>
                    <a:pt x="2858" y="727"/>
                    <a:pt x="2584" y="441"/>
                  </a:cubicBezTo>
                  <a:cubicBezTo>
                    <a:pt x="2298" y="168"/>
                    <a:pt x="1905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698420" y="117658"/>
            <a:ext cx="758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Peta konsep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820340"/>
            <a:ext cx="4182059" cy="388674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698420" y="117658"/>
            <a:ext cx="758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/>
              <a:t>Pengenalan</a:t>
            </a:r>
            <a:r>
              <a:rPr lang="en-US" dirty="0"/>
              <a:t> Teknologi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Komunikasi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203520" y="155885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>
                <a:latin typeface="Bodoni MT" panose="02070603080606020203" pitchFamily="18" charset="0"/>
              </a:rPr>
              <a:t>Komunikasi merupakan suatu proses yang </a:t>
            </a:r>
            <a:r>
              <a:rPr lang="en-US" b="1" dirty="0" err="1">
                <a:latin typeface="Bodoni MT" panose="02070603080606020203" pitchFamily="18" charset="0"/>
              </a:rPr>
              <a:t>dilakukan</a:t>
            </a:r>
            <a:r>
              <a:rPr lang="en-US" b="1" dirty="0">
                <a:latin typeface="Bodoni MT" panose="02070603080606020203" pitchFamily="18" charset="0"/>
              </a:rPr>
              <a:t> orang untuk </a:t>
            </a:r>
            <a:r>
              <a:rPr lang="en-US" b="1" dirty="0" err="1">
                <a:latin typeface="Bodoni MT" panose="02070603080606020203" pitchFamily="18" charset="0"/>
              </a:rPr>
              <a:t>menyampaikan</a:t>
            </a:r>
            <a:r>
              <a:rPr lang="en-US" b="1" dirty="0">
                <a:latin typeface="Bodoni MT" panose="02070603080606020203" pitchFamily="18" charset="0"/>
              </a:rPr>
              <a:t> </a:t>
            </a:r>
            <a:r>
              <a:rPr lang="en-US" b="1" dirty="0" err="1">
                <a:latin typeface="Bodoni MT" panose="02070603080606020203" pitchFamily="18" charset="0"/>
              </a:rPr>
              <a:t>informasi</a:t>
            </a:r>
            <a:r>
              <a:rPr lang="en-US" b="1" dirty="0">
                <a:latin typeface="Bodoni MT" panose="02070603080606020203" pitchFamily="18" charset="0"/>
              </a:rPr>
              <a:t> atau </a:t>
            </a:r>
            <a:r>
              <a:rPr lang="en-US" b="1" dirty="0" err="1">
                <a:latin typeface="Bodoni MT" panose="02070603080606020203" pitchFamily="18" charset="0"/>
              </a:rPr>
              <a:t>gagasan</a:t>
            </a:r>
            <a:r>
              <a:rPr lang="en-US" b="1" dirty="0">
                <a:latin typeface="Bodoni MT" panose="02070603080606020203" pitchFamily="18" charset="0"/>
              </a:rPr>
              <a:t> </a:t>
            </a:r>
            <a:r>
              <a:rPr lang="en-US" b="1" dirty="0" err="1">
                <a:latin typeface="Bodoni MT" panose="02070603080606020203" pitchFamily="18" charset="0"/>
              </a:rPr>
              <a:t>dengan</a:t>
            </a:r>
            <a:r>
              <a:rPr lang="en-US" b="1" dirty="0">
                <a:latin typeface="Bodoni MT" panose="02070603080606020203" pitchFamily="18" charset="0"/>
              </a:rPr>
              <a:t> tujuan untuk mengubah atau </a:t>
            </a:r>
            <a:r>
              <a:rPr lang="en-US" b="1" dirty="0" err="1">
                <a:latin typeface="Bodoni MT" panose="02070603080606020203" pitchFamily="18" charset="0"/>
              </a:rPr>
              <a:t>membentuk</a:t>
            </a:r>
            <a:r>
              <a:rPr lang="en-US" b="1" dirty="0">
                <a:latin typeface="Bodoni MT" panose="02070603080606020203" pitchFamily="18" charset="0"/>
              </a:rPr>
              <a:t> </a:t>
            </a:r>
            <a:r>
              <a:rPr lang="en-US" b="1" dirty="0" err="1">
                <a:latin typeface="Bodoni MT" panose="02070603080606020203" pitchFamily="18" charset="0"/>
              </a:rPr>
              <a:t>perilaku</a:t>
            </a:r>
            <a:r>
              <a:rPr lang="en-US" b="1" dirty="0">
                <a:latin typeface="Bodoni MT" panose="02070603080606020203" pitchFamily="18" charset="0"/>
              </a:rPr>
              <a:t> </a:t>
            </a:r>
            <a:r>
              <a:rPr lang="en-US" b="1" dirty="0" err="1">
                <a:latin typeface="Bodoni MT" panose="02070603080606020203" pitchFamily="18" charset="0"/>
              </a:rPr>
              <a:t>seseorang</a:t>
            </a:r>
            <a:r>
              <a:rPr lang="en-US" b="1" dirty="0">
                <a:latin typeface="Bodoni MT" panose="02070603080606020203" pitchFamily="18" charset="0"/>
              </a:rPr>
              <a:t>, yang </a:t>
            </a:r>
            <a:r>
              <a:rPr lang="en-US" b="1" dirty="0" err="1">
                <a:latin typeface="Bodoni MT" panose="02070603080606020203" pitchFamily="18" charset="0"/>
              </a:rPr>
              <a:t>semula</a:t>
            </a:r>
            <a:r>
              <a:rPr lang="en-US" b="1" dirty="0">
                <a:latin typeface="Bodoni MT" panose="02070603080606020203" pitchFamily="18" charset="0"/>
              </a:rPr>
              <a:t> tidak </a:t>
            </a:r>
            <a:r>
              <a:rPr lang="en-US" b="1" dirty="0" err="1">
                <a:latin typeface="Bodoni MT" panose="02070603080606020203" pitchFamily="18" charset="0"/>
              </a:rPr>
              <a:t>mengetahui</a:t>
            </a:r>
            <a:r>
              <a:rPr lang="en-US" b="1" dirty="0">
                <a:latin typeface="Bodoni MT" panose="02070603080606020203" pitchFamily="18" charset="0"/>
              </a:rPr>
              <a:t> </a:t>
            </a:r>
            <a:r>
              <a:rPr lang="en-US" b="1" dirty="0" err="1" smtClean="0">
                <a:latin typeface="Bodoni MT" panose="02070603080606020203" pitchFamily="18" charset="0"/>
              </a:rPr>
              <a:t>apapun</a:t>
            </a:r>
            <a:r>
              <a:rPr lang="en-US" b="1" dirty="0" smtClean="0">
                <a:latin typeface="Bodoni MT" panose="02070603080606020203" pitchFamily="18" charset="0"/>
              </a:rPr>
              <a:t> menjadi </a:t>
            </a:r>
            <a:r>
              <a:rPr lang="en-US" b="1" dirty="0" err="1" smtClean="0">
                <a:latin typeface="Bodoni MT" panose="02070603080606020203" pitchFamily="18" charset="0"/>
              </a:rPr>
              <a:t>mengetahui</a:t>
            </a:r>
            <a:r>
              <a:rPr lang="en-US" b="1" dirty="0" smtClean="0">
                <a:latin typeface="Bodoni MT" panose="02070603080606020203" pitchFamily="18" charset="0"/>
              </a:rPr>
              <a:t> </a:t>
            </a:r>
            <a:r>
              <a:rPr lang="en-US" b="1" dirty="0" err="1" smtClean="0">
                <a:latin typeface="Bodoni MT" panose="02070603080606020203" pitchFamily="18" charset="0"/>
              </a:rPr>
              <a:t>sesuatu</a:t>
            </a:r>
            <a:r>
              <a:rPr lang="en-US" b="1" dirty="0">
                <a:latin typeface="Bodoni MT" panose="02070603080606020203" pitchFamily="18" charset="0"/>
              </a:rPr>
              <a:t>. </a:t>
            </a:r>
            <a:endParaRPr lang="en-US" b="1" dirty="0" smtClean="0">
              <a:latin typeface="Bodoni MT" panose="02070603080606020203" pitchFamily="18" charset="0"/>
            </a:endParaRPr>
          </a:p>
          <a:p>
            <a:pPr algn="just"/>
            <a:endParaRPr lang="en-US" b="1" dirty="0">
              <a:latin typeface="Bodoni MT" panose="02070603080606020203" pitchFamily="18" charset="0"/>
            </a:endParaRPr>
          </a:p>
          <a:p>
            <a:pPr algn="just"/>
            <a:r>
              <a:rPr lang="en-US" b="1" dirty="0" err="1" smtClean="0">
                <a:latin typeface="Bodoni MT" panose="02070603080606020203" pitchFamily="18" charset="0"/>
              </a:rPr>
              <a:t>Sedangkan</a:t>
            </a:r>
            <a:r>
              <a:rPr lang="en-US" b="1" dirty="0" smtClean="0">
                <a:latin typeface="Bodoni MT" panose="02070603080606020203" pitchFamily="18" charset="0"/>
              </a:rPr>
              <a:t> </a:t>
            </a:r>
            <a:r>
              <a:rPr lang="en-US" b="1" dirty="0" err="1">
                <a:latin typeface="Bodoni MT" panose="02070603080606020203" pitchFamily="18" charset="0"/>
              </a:rPr>
              <a:t>informasi</a:t>
            </a:r>
            <a:r>
              <a:rPr lang="en-US" b="1" dirty="0">
                <a:latin typeface="Bodoni MT" panose="02070603080606020203" pitchFamily="18" charset="0"/>
              </a:rPr>
              <a:t> adalah suatu </a:t>
            </a:r>
            <a:r>
              <a:rPr lang="en-US" b="1" dirty="0" err="1">
                <a:latin typeface="Bodoni MT" panose="02070603080606020203" pitchFamily="18" charset="0"/>
              </a:rPr>
              <a:t>berita</a:t>
            </a:r>
            <a:r>
              <a:rPr lang="en-US" b="1" dirty="0">
                <a:latin typeface="Bodoni MT" panose="02070603080606020203" pitchFamily="18" charset="0"/>
              </a:rPr>
              <a:t> atau </a:t>
            </a:r>
            <a:r>
              <a:rPr lang="en-US" b="1" dirty="0" err="1">
                <a:latin typeface="Bodoni MT" panose="02070603080606020203" pitchFamily="18" charset="0"/>
              </a:rPr>
              <a:t>pengumuman</a:t>
            </a:r>
            <a:r>
              <a:rPr lang="en-US" b="1" dirty="0">
                <a:latin typeface="Bodoni MT" panose="02070603080606020203" pitchFamily="18" charset="0"/>
              </a:rPr>
              <a:t> yang </a:t>
            </a:r>
            <a:r>
              <a:rPr lang="en-US" b="1" dirty="0" err="1">
                <a:latin typeface="Bodoni MT" panose="02070603080606020203" pitchFamily="18" charset="0"/>
              </a:rPr>
              <a:t>diproses</a:t>
            </a:r>
            <a:r>
              <a:rPr lang="en-US" b="1" dirty="0">
                <a:latin typeface="Bodoni MT" panose="02070603080606020203" pitchFamily="18" charset="0"/>
              </a:rPr>
              <a:t> </a:t>
            </a:r>
            <a:r>
              <a:rPr lang="en-US" b="1" dirty="0" err="1">
                <a:latin typeface="Bodoni MT" panose="02070603080606020203" pitchFamily="18" charset="0"/>
              </a:rPr>
              <a:t>sedemikian</a:t>
            </a:r>
            <a:r>
              <a:rPr lang="en-US" b="1" dirty="0">
                <a:latin typeface="Bodoni MT" panose="02070603080606020203" pitchFamily="18" charset="0"/>
              </a:rPr>
              <a:t> </a:t>
            </a:r>
            <a:r>
              <a:rPr lang="en-US" b="1" dirty="0" err="1">
                <a:latin typeface="Bodoni MT" panose="02070603080606020203" pitchFamily="18" charset="0"/>
              </a:rPr>
              <a:t>rupa</a:t>
            </a:r>
            <a:r>
              <a:rPr lang="en-US" b="1" dirty="0">
                <a:latin typeface="Bodoni MT" panose="02070603080606020203" pitchFamily="18" charset="0"/>
              </a:rPr>
              <a:t> sehingga menjadi </a:t>
            </a:r>
            <a:r>
              <a:rPr lang="en-US" b="1" dirty="0" err="1">
                <a:latin typeface="Bodoni MT" panose="02070603080606020203" pitchFamily="18" charset="0"/>
              </a:rPr>
              <a:t>sesuatu</a:t>
            </a:r>
            <a:r>
              <a:rPr lang="en-US" b="1" dirty="0">
                <a:latin typeface="Bodoni MT" panose="02070603080606020203" pitchFamily="18" charset="0"/>
              </a:rPr>
              <a:t> yang dapat </a:t>
            </a:r>
            <a:r>
              <a:rPr lang="en-US" b="1" dirty="0" err="1">
                <a:latin typeface="Bodoni MT" panose="02070603080606020203" pitchFamily="18" charset="0"/>
              </a:rPr>
              <a:t>disebarkan</a:t>
            </a:r>
            <a:r>
              <a:rPr lang="en-US" b="1" dirty="0">
                <a:latin typeface="Bodoni MT" panose="02070603080606020203" pitchFamily="18" charset="0"/>
              </a:rPr>
              <a:t> atau </a:t>
            </a:r>
            <a:r>
              <a:rPr lang="en-US" b="1" dirty="0" err="1">
                <a:latin typeface="Bodoni MT" panose="02070603080606020203" pitchFamily="18" charset="0"/>
              </a:rPr>
              <a:t>diberitahukan</a:t>
            </a:r>
            <a:r>
              <a:rPr lang="en-US" b="1" dirty="0">
                <a:latin typeface="Bodoni MT" panose="02070603080606020203" pitchFamily="18" charset="0"/>
              </a:rPr>
              <a:t> ke orang lain, </a:t>
            </a:r>
            <a:r>
              <a:rPr lang="en-US" b="1" dirty="0" err="1">
                <a:latin typeface="Bodoni MT" panose="02070603080606020203" pitchFamily="18" charset="0"/>
              </a:rPr>
              <a:t>dengan</a:t>
            </a:r>
            <a:r>
              <a:rPr lang="en-US" b="1" dirty="0">
                <a:latin typeface="Bodoni MT" panose="02070603080606020203" pitchFamily="18" charset="0"/>
              </a:rPr>
              <a:t> tujuan untuk memberikan suatu </a:t>
            </a:r>
            <a:r>
              <a:rPr lang="en-US" b="1" dirty="0" err="1">
                <a:latin typeface="Bodoni MT" panose="02070603080606020203" pitchFamily="18" charset="0"/>
              </a:rPr>
              <a:t>berita</a:t>
            </a:r>
            <a:r>
              <a:rPr lang="en-US" b="1" dirty="0">
                <a:latin typeface="Bodoni MT" panose="02070603080606020203" pitchFamily="18" charset="0"/>
              </a:rPr>
              <a:t> atau </a:t>
            </a:r>
            <a:r>
              <a:rPr lang="en-US" b="1" dirty="0" err="1">
                <a:latin typeface="Bodoni MT" panose="02070603080606020203" pitchFamily="18" charset="0"/>
              </a:rPr>
              <a:t>pengumuman</a:t>
            </a:r>
            <a:r>
              <a:rPr lang="en-US" b="1" dirty="0">
                <a:latin typeface="Bodoni MT" panose="02070603080606020203" pitchFamily="18" charset="0"/>
              </a:rPr>
              <a:t> </a:t>
            </a:r>
            <a:r>
              <a:rPr lang="en-US" b="1" dirty="0" err="1">
                <a:latin typeface="Bodoni MT" panose="02070603080606020203" pitchFamily="18" charset="0"/>
              </a:rPr>
              <a:t>menjadisesuatu</a:t>
            </a:r>
            <a:r>
              <a:rPr lang="en-US" b="1" dirty="0">
                <a:latin typeface="Bodoni MT" panose="02070603080606020203" pitchFamily="18" charset="0"/>
              </a:rPr>
              <a:t> yang </a:t>
            </a:r>
            <a:r>
              <a:rPr lang="en-US" b="1" dirty="0" err="1">
                <a:latin typeface="Bodoni MT" panose="02070603080606020203" pitchFamily="18" charset="0"/>
              </a:rPr>
              <a:t>bermanfaat</a:t>
            </a:r>
            <a:r>
              <a:rPr lang="en-US" b="1" dirty="0">
                <a:latin typeface="Bodoni MT" panose="02070603080606020203" pitchFamily="18" charset="0"/>
              </a:rPr>
              <a:t> </a:t>
            </a:r>
            <a:r>
              <a:rPr lang="en-US" b="1" dirty="0" err="1">
                <a:latin typeface="Bodoni MT" panose="02070603080606020203" pitchFamily="18" charset="0"/>
              </a:rPr>
              <a:t>bagi</a:t>
            </a:r>
            <a:r>
              <a:rPr lang="en-US" b="1" dirty="0">
                <a:latin typeface="Bodoni MT" panose="02070603080606020203" pitchFamily="18" charset="0"/>
              </a:rPr>
              <a:t> orang lain baik </a:t>
            </a:r>
            <a:r>
              <a:rPr lang="en-US" b="1" dirty="0" err="1">
                <a:latin typeface="Bodoni MT" panose="02070603080606020203" pitchFamily="18" charset="0"/>
              </a:rPr>
              <a:t>individumaupun</a:t>
            </a:r>
            <a:r>
              <a:rPr lang="en-US" b="1" dirty="0">
                <a:latin typeface="Bodoni MT" panose="02070603080606020203" pitchFamily="18" charset="0"/>
              </a:rPr>
              <a:t> </a:t>
            </a:r>
            <a:r>
              <a:rPr lang="en-US" b="1" dirty="0" err="1">
                <a:latin typeface="Bodoni MT" panose="02070603080606020203" pitchFamily="18" charset="0"/>
              </a:rPr>
              <a:t>kelompok</a:t>
            </a:r>
            <a:r>
              <a:rPr lang="en-US" b="1" dirty="0">
                <a:latin typeface="Bodoni MT" panose="02070603080606020203" pitchFamily="18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804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698420" y="117658"/>
            <a:ext cx="758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err="1"/>
              <a:t>Peralatan</a:t>
            </a:r>
            <a:r>
              <a:rPr lang="en-US" dirty="0"/>
              <a:t> Teknologi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Komunikasi</a:t>
            </a:r>
            <a:endParaRPr dirty="0"/>
          </a:p>
        </p:txBody>
      </p:sp>
      <p:cxnSp>
        <p:nvCxnSpPr>
          <p:cNvPr id="6" name="Google Shape;893;p35"/>
          <p:cNvCxnSpPr>
            <a:stCxn id="8" idx="1"/>
            <a:endCxn id="10" idx="3"/>
          </p:cNvCxnSpPr>
          <p:nvPr/>
        </p:nvCxnSpPr>
        <p:spPr>
          <a:xfrm flipV="1">
            <a:off x="2386641" y="1654425"/>
            <a:ext cx="3839559" cy="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891;p35"/>
          <p:cNvSpPr/>
          <p:nvPr/>
        </p:nvSpPr>
        <p:spPr>
          <a:xfrm rot="50295" flipH="1">
            <a:off x="1853513" y="1402697"/>
            <a:ext cx="533157" cy="51125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rPr>
              <a:t>01</a:t>
            </a:r>
            <a:endParaRPr sz="1800">
              <a:solidFill>
                <a:schemeClr val="lt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10" name="Google Shape;894;p35"/>
          <p:cNvSpPr/>
          <p:nvPr/>
        </p:nvSpPr>
        <p:spPr>
          <a:xfrm rot="50295" flipH="1">
            <a:off x="6226171" y="1402697"/>
            <a:ext cx="533157" cy="51125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rPr>
              <a:t>02</a:t>
            </a:r>
            <a:endParaRPr sz="1800" dirty="0">
              <a:solidFill>
                <a:schemeClr val="lt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grpSp>
        <p:nvGrpSpPr>
          <p:cNvPr id="12" name="Google Shape;630;p28"/>
          <p:cNvGrpSpPr/>
          <p:nvPr/>
        </p:nvGrpSpPr>
        <p:grpSpPr>
          <a:xfrm>
            <a:off x="1317333" y="2725639"/>
            <a:ext cx="2485740" cy="1031710"/>
            <a:chOff x="-2994894" y="2193707"/>
            <a:chExt cx="4145999" cy="1031710"/>
          </a:xfrm>
        </p:grpSpPr>
        <p:sp>
          <p:nvSpPr>
            <p:cNvPr id="13" name="Google Shape;631;p28"/>
            <p:cNvSpPr txBox="1"/>
            <p:nvPr/>
          </p:nvSpPr>
          <p:spPr>
            <a:xfrm flipH="1">
              <a:off x="-2994894" y="2193707"/>
              <a:ext cx="3567688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/>
              <a:r>
                <a:rPr lang="en-US" sz="2100" dirty="0" err="1">
                  <a:solidFill>
                    <a:schemeClr val="dk1"/>
                  </a:solidFill>
                  <a:latin typeface="Bowlby One SC"/>
                  <a:ea typeface="Bowlby One SC"/>
                  <a:cs typeface="Bowlby One SC"/>
                  <a:sym typeface="Bowlby One SC"/>
                </a:rPr>
                <a:t>Peralatan</a:t>
              </a:r>
              <a:r>
                <a:rPr lang="en-US" sz="2100" dirty="0">
                  <a:solidFill>
                    <a:schemeClr val="dk1"/>
                  </a:solidFill>
                  <a:latin typeface="Bowlby One SC"/>
                  <a:ea typeface="Bowlby One SC"/>
                  <a:cs typeface="Bowlby One SC"/>
                  <a:sym typeface="Bowlby One SC"/>
                </a:rPr>
                <a:t> Teknologi </a:t>
              </a:r>
              <a:r>
                <a:rPr lang="en-US" sz="2100" dirty="0" err="1">
                  <a:solidFill>
                    <a:schemeClr val="dk1"/>
                  </a:solidFill>
                  <a:latin typeface="Bowlby One SC"/>
                  <a:ea typeface="Bowlby One SC"/>
                  <a:cs typeface="Bowlby One SC"/>
                  <a:sym typeface="Bowlby One SC"/>
                </a:rPr>
                <a:t>Informasi</a:t>
              </a:r>
              <a:endParaRPr lang="en-US" sz="2100" dirty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endParaRPr>
            </a:p>
          </p:txBody>
        </p:sp>
        <p:sp>
          <p:nvSpPr>
            <p:cNvPr id="14" name="Google Shape;632;p28"/>
            <p:cNvSpPr txBox="1"/>
            <p:nvPr/>
          </p:nvSpPr>
          <p:spPr>
            <a:xfrm flipH="1">
              <a:off x="-2994894" y="2652717"/>
              <a:ext cx="4145999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AutoNum type="alphaLcPeriod"/>
              </a:pPr>
              <a:r>
                <a:rPr lang="en" sz="1500" dirty="0" smtClean="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Radio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AutoNum type="alphaLcPeriod"/>
              </a:pPr>
              <a:r>
                <a:rPr lang="en" sz="1500" dirty="0" smtClean="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Komputer</a:t>
              </a:r>
              <a:endParaRPr lang="en" sz="1500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AutoNum type="alphaLcPeriod"/>
              </a:pPr>
              <a:r>
                <a:rPr lang="en" sz="1500" dirty="0" smtClean="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Televisi</a:t>
              </a:r>
              <a:endParaRPr lang="en" sz="1500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AutoNum type="alphaLcPeriod"/>
              </a:pPr>
              <a:r>
                <a:rPr lang="en" sz="1500" dirty="0" smtClean="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Faksimili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AutoNum type="alphaLcPeriod"/>
              </a:pPr>
              <a:r>
                <a:rPr lang="en" sz="1500" dirty="0" smtClean="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LCD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AutoNum type="alphaLcPeriod"/>
              </a:pPr>
              <a:r>
                <a:rPr lang="en" sz="1500" dirty="0" smtClean="0">
                  <a:solidFill>
                    <a:schemeClr val="dk1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Internet</a:t>
              </a:r>
            </a:p>
            <a:p>
              <a:pPr marL="34290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AutoNum type="alphaLcPeriod"/>
              </a:pPr>
              <a:endParaRPr sz="1500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5576432" y="2122820"/>
            <a:ext cx="220696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100" dirty="0" err="1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Peralatan</a:t>
            </a:r>
            <a:r>
              <a:rPr lang="en-US" sz="2100" dirty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 Teknologi </a:t>
            </a:r>
            <a:r>
              <a:rPr lang="en-US" sz="2100" dirty="0" smtClean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Komunikasi</a:t>
            </a:r>
            <a:endParaRPr lang="en-US" sz="2100" dirty="0">
              <a:solidFill>
                <a:schemeClr val="dk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6432" y="323353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SzPts val="1100"/>
              <a:buFont typeface="Arial"/>
              <a:buAutoNum type="alphaLcPeriod"/>
            </a:pPr>
            <a:r>
              <a:rPr lang="en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Telepon</a:t>
            </a:r>
            <a:endParaRPr lang="en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342900" lvl="0" indent="-342900">
              <a:buSzPts val="1100"/>
              <a:buFont typeface="Arial"/>
              <a:buAutoNum type="alphaLcPeriod"/>
            </a:pPr>
            <a:r>
              <a:rPr lang="en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Handpone</a:t>
            </a:r>
            <a:endParaRPr lang="en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342900" lvl="0" indent="-342900">
              <a:buSzPts val="1100"/>
              <a:buFont typeface="Arial"/>
              <a:buAutoNum type="alphaLcPeriod"/>
            </a:pPr>
            <a:r>
              <a:rPr lang="en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Modem</a:t>
            </a:r>
            <a:endParaRPr lang="en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342900" lvl="0" indent="-342900">
              <a:buSzPts val="1100"/>
              <a:buFont typeface="Arial"/>
              <a:buAutoNum type="alphaLcPeriod"/>
            </a:pPr>
            <a:r>
              <a:rPr lang="en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Satelit</a:t>
            </a:r>
            <a:endParaRPr lang="en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342900" lvl="0" indent="-342900">
              <a:buSzPts val="1100"/>
              <a:buFont typeface="Arial"/>
              <a:buAutoNum type="alphaLcPeriod"/>
            </a:pPr>
            <a:r>
              <a:rPr lang="en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Telegraf</a:t>
            </a:r>
            <a:endParaRPr lang="en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924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53"/>
          <p:cNvSpPr txBox="1">
            <a:spLocks noGrp="1"/>
          </p:cNvSpPr>
          <p:nvPr>
            <p:ph type="title"/>
          </p:nvPr>
        </p:nvSpPr>
        <p:spPr>
          <a:xfrm>
            <a:off x="780255" y="1434677"/>
            <a:ext cx="4087964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sz="3600" dirty="0" err="1"/>
              <a:t>Memahami</a:t>
            </a:r>
            <a:r>
              <a:rPr lang="en-US" sz="3600" dirty="0"/>
              <a:t>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Penggolongan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 </a:t>
            </a:r>
            <a:r>
              <a:rPr lang="en-US" sz="3600" dirty="0"/>
              <a:t>Komputer</a:t>
            </a:r>
            <a:endParaRPr sz="3600" dirty="0"/>
          </a:p>
        </p:txBody>
      </p:sp>
      <p:grpSp>
        <p:nvGrpSpPr>
          <p:cNvPr id="2029" name="Google Shape;2029;p53"/>
          <p:cNvGrpSpPr/>
          <p:nvPr/>
        </p:nvGrpSpPr>
        <p:grpSpPr>
          <a:xfrm>
            <a:off x="5810788" y="1434677"/>
            <a:ext cx="1805747" cy="1750101"/>
            <a:chOff x="6912226" y="1339463"/>
            <a:chExt cx="1047950" cy="1054938"/>
          </a:xfrm>
        </p:grpSpPr>
        <p:sp>
          <p:nvSpPr>
            <p:cNvPr id="2030" name="Google Shape;2030;p53"/>
            <p:cNvSpPr/>
            <p:nvPr/>
          </p:nvSpPr>
          <p:spPr>
            <a:xfrm>
              <a:off x="6912276" y="1346500"/>
              <a:ext cx="1047900" cy="10479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53"/>
            <p:cNvSpPr/>
            <p:nvPr/>
          </p:nvSpPr>
          <p:spPr>
            <a:xfrm>
              <a:off x="6912226" y="1339463"/>
              <a:ext cx="1047900" cy="1047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3"/>
            <p:cNvSpPr/>
            <p:nvPr/>
          </p:nvSpPr>
          <p:spPr>
            <a:xfrm flipH="1">
              <a:off x="6912237" y="1339463"/>
              <a:ext cx="1047900" cy="1047900"/>
            </a:xfrm>
            <a:prstGeom prst="pie">
              <a:avLst>
                <a:gd name="adj1" fmla="val 18677378"/>
                <a:gd name="adj2" fmla="val 1620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4" name="Google Shape;434;p24"/>
          <p:cNvCxnSpPr>
            <a:stCxn id="435" idx="2"/>
            <a:endCxn id="436" idx="0"/>
          </p:cNvCxnSpPr>
          <p:nvPr/>
        </p:nvCxnSpPr>
        <p:spPr>
          <a:xfrm flipH="1">
            <a:off x="3155522" y="1734599"/>
            <a:ext cx="2830321" cy="24897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24"/>
          <p:cNvCxnSpPr>
            <a:stCxn id="436" idx="2"/>
            <a:endCxn id="438" idx="0"/>
          </p:cNvCxnSpPr>
          <p:nvPr/>
        </p:nvCxnSpPr>
        <p:spPr>
          <a:xfrm>
            <a:off x="3159202" y="2432197"/>
            <a:ext cx="2822961" cy="3066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24"/>
          <p:cNvCxnSpPr>
            <a:stCxn id="438" idx="2"/>
            <a:endCxn id="440" idx="0"/>
          </p:cNvCxnSpPr>
          <p:nvPr/>
        </p:nvCxnSpPr>
        <p:spPr>
          <a:xfrm flipH="1">
            <a:off x="3155271" y="3187457"/>
            <a:ext cx="2830572" cy="234994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Google Shape;453;p24"/>
          <p:cNvSpPr txBox="1">
            <a:spLocks noGrp="1"/>
          </p:cNvSpPr>
          <p:nvPr>
            <p:ph type="title"/>
          </p:nvPr>
        </p:nvSpPr>
        <p:spPr>
          <a:xfrm>
            <a:off x="285038" y="383138"/>
            <a:ext cx="8798048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err="1"/>
              <a:t>Penggolongan</a:t>
            </a:r>
            <a:r>
              <a:rPr lang="en-US" sz="2000" dirty="0"/>
              <a:t> komputer berdasarkan kemampuan </a:t>
            </a:r>
            <a:r>
              <a:rPr lang="en-US" sz="2000" dirty="0" err="1"/>
              <a:t>pengolahan</a:t>
            </a:r>
            <a:r>
              <a:rPr lang="en-US" sz="2000" dirty="0"/>
              <a:t> data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fisiknya</a:t>
            </a:r>
            <a:r>
              <a:rPr lang="en-US" sz="2000" dirty="0"/>
              <a:t>,</a:t>
            </a:r>
            <a:endParaRPr sz="2000" dirty="0"/>
          </a:p>
        </p:txBody>
      </p:sp>
      <p:sp>
        <p:nvSpPr>
          <p:cNvPr id="435" name="Google Shape;435;p24"/>
          <p:cNvSpPr/>
          <p:nvPr/>
        </p:nvSpPr>
        <p:spPr>
          <a:xfrm rot="-28204">
            <a:off x="4685859" y="1285970"/>
            <a:ext cx="2596287" cy="4486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rPr>
              <a:t>Mainframe</a:t>
            </a:r>
            <a:endParaRPr sz="2100" dirty="0">
              <a:solidFill>
                <a:schemeClr val="lt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438" name="Google Shape;438;p24"/>
          <p:cNvSpPr/>
          <p:nvPr/>
        </p:nvSpPr>
        <p:spPr>
          <a:xfrm rot="-28204">
            <a:off x="4685859" y="2738828"/>
            <a:ext cx="2596287" cy="4486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rPr>
              <a:t>Microcomputer</a:t>
            </a:r>
            <a:endParaRPr sz="2000" dirty="0">
              <a:solidFill>
                <a:schemeClr val="lt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436" name="Google Shape;436;p24"/>
          <p:cNvSpPr/>
          <p:nvPr/>
        </p:nvSpPr>
        <p:spPr>
          <a:xfrm rot="-28204">
            <a:off x="1859218" y="1983568"/>
            <a:ext cx="2596287" cy="44863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rPr>
              <a:t>Minicomputer</a:t>
            </a:r>
            <a:endParaRPr sz="2100" dirty="0">
              <a:solidFill>
                <a:schemeClr val="lt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440" name="Google Shape;440;p24"/>
          <p:cNvSpPr/>
          <p:nvPr/>
        </p:nvSpPr>
        <p:spPr>
          <a:xfrm rot="-28204">
            <a:off x="1862229" y="3422439"/>
            <a:ext cx="2592106" cy="734001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rPr>
              <a:t>Komputer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rPr>
              <a:t>Portable</a:t>
            </a:r>
            <a:endParaRPr sz="2100" dirty="0">
              <a:solidFill>
                <a:schemeClr val="lt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grpSp>
        <p:nvGrpSpPr>
          <p:cNvPr id="489" name="Google Shape;489;p24"/>
          <p:cNvGrpSpPr/>
          <p:nvPr/>
        </p:nvGrpSpPr>
        <p:grpSpPr>
          <a:xfrm>
            <a:off x="939100" y="3525956"/>
            <a:ext cx="359646" cy="1065672"/>
            <a:chOff x="1243900" y="3297356"/>
            <a:chExt cx="359646" cy="1065672"/>
          </a:xfrm>
        </p:grpSpPr>
        <p:sp>
          <p:nvSpPr>
            <p:cNvPr id="490" name="Google Shape;490;p24"/>
            <p:cNvSpPr/>
            <p:nvPr/>
          </p:nvSpPr>
          <p:spPr>
            <a:xfrm>
              <a:off x="1478100" y="4237025"/>
              <a:ext cx="125446" cy="126003"/>
            </a:xfrm>
            <a:custGeom>
              <a:avLst/>
              <a:gdLst/>
              <a:ahLst/>
              <a:cxnLst/>
              <a:rect l="l" t="t" r="r" b="b"/>
              <a:pathLst>
                <a:path w="3013" h="3026" extrusionOk="0">
                  <a:moveTo>
                    <a:pt x="1512" y="430"/>
                  </a:moveTo>
                  <a:cubicBezTo>
                    <a:pt x="1810" y="430"/>
                    <a:pt x="2072" y="549"/>
                    <a:pt x="2262" y="739"/>
                  </a:cubicBezTo>
                  <a:cubicBezTo>
                    <a:pt x="2477" y="953"/>
                    <a:pt x="2584" y="1215"/>
                    <a:pt x="2584" y="1501"/>
                  </a:cubicBezTo>
                  <a:cubicBezTo>
                    <a:pt x="2584" y="2096"/>
                    <a:pt x="2084" y="2573"/>
                    <a:pt x="1512" y="2573"/>
                  </a:cubicBezTo>
                  <a:cubicBezTo>
                    <a:pt x="917" y="2573"/>
                    <a:pt x="441" y="2096"/>
                    <a:pt x="441" y="1501"/>
                  </a:cubicBezTo>
                  <a:cubicBezTo>
                    <a:pt x="441" y="906"/>
                    <a:pt x="917" y="430"/>
                    <a:pt x="1512" y="430"/>
                  </a:cubicBezTo>
                  <a:close/>
                  <a:moveTo>
                    <a:pt x="1512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79" y="3025"/>
                    <a:pt x="1512" y="3025"/>
                  </a:cubicBezTo>
                  <a:cubicBezTo>
                    <a:pt x="2346" y="3025"/>
                    <a:pt x="3012" y="2335"/>
                    <a:pt x="3012" y="1513"/>
                  </a:cubicBezTo>
                  <a:cubicBezTo>
                    <a:pt x="3012" y="1120"/>
                    <a:pt x="2858" y="727"/>
                    <a:pt x="2584" y="441"/>
                  </a:cubicBezTo>
                  <a:cubicBezTo>
                    <a:pt x="2298" y="168"/>
                    <a:pt x="1905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1" name="Google Shape;491;p24"/>
            <p:cNvGrpSpPr/>
            <p:nvPr/>
          </p:nvGrpSpPr>
          <p:grpSpPr>
            <a:xfrm>
              <a:off x="1243900" y="3297356"/>
              <a:ext cx="234195" cy="243376"/>
              <a:chOff x="3488225" y="2800475"/>
              <a:chExt cx="98850" cy="102725"/>
            </a:xfrm>
          </p:grpSpPr>
          <p:sp>
            <p:nvSpPr>
              <p:cNvPr id="492" name="Google Shape;492;p24"/>
              <p:cNvSpPr/>
              <p:nvPr/>
            </p:nvSpPr>
            <p:spPr>
              <a:xfrm>
                <a:off x="3535550" y="2800475"/>
                <a:ext cx="11325" cy="102725"/>
              </a:xfrm>
              <a:custGeom>
                <a:avLst/>
                <a:gdLst/>
                <a:ahLst/>
                <a:cxnLst/>
                <a:rect l="l" t="t" r="r" b="b"/>
                <a:pathLst>
                  <a:path w="453" h="4109" extrusionOk="0">
                    <a:moveTo>
                      <a:pt x="239" y="0"/>
                    </a:moveTo>
                    <a:cubicBezTo>
                      <a:pt x="120" y="0"/>
                      <a:pt x="12" y="108"/>
                      <a:pt x="12" y="227"/>
                    </a:cubicBezTo>
                    <a:lnTo>
                      <a:pt x="0" y="3882"/>
                    </a:lnTo>
                    <a:cubicBezTo>
                      <a:pt x="0" y="4001"/>
                      <a:pt x="96" y="4108"/>
                      <a:pt x="215" y="4108"/>
                    </a:cubicBezTo>
                    <a:cubicBezTo>
                      <a:pt x="334" y="4108"/>
                      <a:pt x="441" y="4001"/>
                      <a:pt x="441" y="3882"/>
                    </a:cubicBezTo>
                    <a:lnTo>
                      <a:pt x="453" y="227"/>
                    </a:lnTo>
                    <a:cubicBezTo>
                      <a:pt x="453" y="108"/>
                      <a:pt x="358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4"/>
              <p:cNvSpPr/>
              <p:nvPr/>
            </p:nvSpPr>
            <p:spPr>
              <a:xfrm>
                <a:off x="3497750" y="2819400"/>
                <a:ext cx="8812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2542" extrusionOk="0">
                    <a:moveTo>
                      <a:pt x="3284" y="0"/>
                    </a:moveTo>
                    <a:cubicBezTo>
                      <a:pt x="3241" y="0"/>
                      <a:pt x="3197" y="14"/>
                      <a:pt x="3156" y="41"/>
                    </a:cubicBezTo>
                    <a:lnTo>
                      <a:pt x="131" y="2160"/>
                    </a:lnTo>
                    <a:cubicBezTo>
                      <a:pt x="36" y="2220"/>
                      <a:pt x="0" y="2351"/>
                      <a:pt x="72" y="2458"/>
                    </a:cubicBezTo>
                    <a:cubicBezTo>
                      <a:pt x="119" y="2518"/>
                      <a:pt x="179" y="2541"/>
                      <a:pt x="262" y="2541"/>
                    </a:cubicBezTo>
                    <a:cubicBezTo>
                      <a:pt x="298" y="2541"/>
                      <a:pt x="346" y="2530"/>
                      <a:pt x="381" y="2506"/>
                    </a:cubicBezTo>
                    <a:lnTo>
                      <a:pt x="3394" y="398"/>
                    </a:lnTo>
                    <a:cubicBezTo>
                      <a:pt x="3501" y="339"/>
                      <a:pt x="3525" y="208"/>
                      <a:pt x="3453" y="101"/>
                    </a:cubicBezTo>
                    <a:cubicBezTo>
                      <a:pt x="3417" y="35"/>
                      <a:pt x="3353" y="0"/>
                      <a:pt x="32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4"/>
              <p:cNvSpPr/>
              <p:nvPr/>
            </p:nvSpPr>
            <p:spPr>
              <a:xfrm>
                <a:off x="3507275" y="2814900"/>
                <a:ext cx="69975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877" extrusionOk="0">
                    <a:moveTo>
                      <a:pt x="246" y="1"/>
                    </a:moveTo>
                    <a:cubicBezTo>
                      <a:pt x="193" y="1"/>
                      <a:pt x="140" y="22"/>
                      <a:pt x="96" y="66"/>
                    </a:cubicBezTo>
                    <a:cubicBezTo>
                      <a:pt x="12" y="150"/>
                      <a:pt x="0" y="281"/>
                      <a:pt x="84" y="376"/>
                    </a:cubicBezTo>
                    <a:lnTo>
                      <a:pt x="2382" y="2793"/>
                    </a:lnTo>
                    <a:cubicBezTo>
                      <a:pt x="2417" y="2841"/>
                      <a:pt x="2477" y="2876"/>
                      <a:pt x="2536" y="2876"/>
                    </a:cubicBezTo>
                    <a:cubicBezTo>
                      <a:pt x="2584" y="2876"/>
                      <a:pt x="2644" y="2864"/>
                      <a:pt x="2691" y="2817"/>
                    </a:cubicBezTo>
                    <a:cubicBezTo>
                      <a:pt x="2775" y="2721"/>
                      <a:pt x="2798" y="2591"/>
                      <a:pt x="2703" y="2495"/>
                    </a:cubicBezTo>
                    <a:lnTo>
                      <a:pt x="417" y="78"/>
                    </a:lnTo>
                    <a:cubicBezTo>
                      <a:pt x="366" y="28"/>
                      <a:pt x="306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4"/>
              <p:cNvSpPr/>
              <p:nvPr/>
            </p:nvSpPr>
            <p:spPr>
              <a:xfrm>
                <a:off x="3488225" y="2844825"/>
                <a:ext cx="98850" cy="11325"/>
              </a:xfrm>
              <a:custGeom>
                <a:avLst/>
                <a:gdLst/>
                <a:ahLst/>
                <a:cxnLst/>
                <a:rect l="l" t="t" r="r" b="b"/>
                <a:pathLst>
                  <a:path w="3954" h="453" extrusionOk="0">
                    <a:moveTo>
                      <a:pt x="3739" y="0"/>
                    </a:moveTo>
                    <a:lnTo>
                      <a:pt x="203" y="24"/>
                    </a:lnTo>
                    <a:cubicBezTo>
                      <a:pt x="84" y="24"/>
                      <a:pt x="0" y="131"/>
                      <a:pt x="0" y="251"/>
                    </a:cubicBezTo>
                    <a:cubicBezTo>
                      <a:pt x="0" y="370"/>
                      <a:pt x="108" y="453"/>
                      <a:pt x="227" y="453"/>
                    </a:cubicBezTo>
                    <a:lnTo>
                      <a:pt x="3751" y="429"/>
                    </a:lnTo>
                    <a:cubicBezTo>
                      <a:pt x="3870" y="429"/>
                      <a:pt x="3953" y="322"/>
                      <a:pt x="3953" y="203"/>
                    </a:cubicBezTo>
                    <a:cubicBezTo>
                      <a:pt x="3953" y="84"/>
                      <a:pt x="3858" y="0"/>
                      <a:pt x="37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6" name="Google Shape;496;p24"/>
          <p:cNvGrpSpPr/>
          <p:nvPr/>
        </p:nvGrpSpPr>
        <p:grpSpPr>
          <a:xfrm>
            <a:off x="7611875" y="1871042"/>
            <a:ext cx="812144" cy="2365973"/>
            <a:chOff x="7611875" y="1871042"/>
            <a:chExt cx="812144" cy="2365973"/>
          </a:xfrm>
        </p:grpSpPr>
        <p:sp>
          <p:nvSpPr>
            <p:cNvPr id="497" name="Google Shape;497;p24"/>
            <p:cNvSpPr/>
            <p:nvPr/>
          </p:nvSpPr>
          <p:spPr>
            <a:xfrm>
              <a:off x="7611875" y="4111013"/>
              <a:ext cx="125446" cy="126003"/>
            </a:xfrm>
            <a:custGeom>
              <a:avLst/>
              <a:gdLst/>
              <a:ahLst/>
              <a:cxnLst/>
              <a:rect l="l" t="t" r="r" b="b"/>
              <a:pathLst>
                <a:path w="3013" h="3026" extrusionOk="0">
                  <a:moveTo>
                    <a:pt x="1512" y="430"/>
                  </a:moveTo>
                  <a:cubicBezTo>
                    <a:pt x="1810" y="430"/>
                    <a:pt x="2072" y="549"/>
                    <a:pt x="2262" y="739"/>
                  </a:cubicBezTo>
                  <a:cubicBezTo>
                    <a:pt x="2477" y="953"/>
                    <a:pt x="2584" y="1215"/>
                    <a:pt x="2584" y="1501"/>
                  </a:cubicBezTo>
                  <a:cubicBezTo>
                    <a:pt x="2584" y="2096"/>
                    <a:pt x="2084" y="2573"/>
                    <a:pt x="1512" y="2573"/>
                  </a:cubicBezTo>
                  <a:cubicBezTo>
                    <a:pt x="917" y="2573"/>
                    <a:pt x="441" y="2096"/>
                    <a:pt x="441" y="1501"/>
                  </a:cubicBezTo>
                  <a:cubicBezTo>
                    <a:pt x="441" y="906"/>
                    <a:pt x="917" y="430"/>
                    <a:pt x="1512" y="430"/>
                  </a:cubicBezTo>
                  <a:close/>
                  <a:moveTo>
                    <a:pt x="1512" y="1"/>
                  </a:moveTo>
                  <a:cubicBezTo>
                    <a:pt x="691" y="1"/>
                    <a:pt x="0" y="668"/>
                    <a:pt x="0" y="1501"/>
                  </a:cubicBezTo>
                  <a:cubicBezTo>
                    <a:pt x="0" y="2335"/>
                    <a:pt x="679" y="3025"/>
                    <a:pt x="1512" y="3025"/>
                  </a:cubicBezTo>
                  <a:cubicBezTo>
                    <a:pt x="2346" y="3025"/>
                    <a:pt x="3012" y="2335"/>
                    <a:pt x="3012" y="1513"/>
                  </a:cubicBezTo>
                  <a:cubicBezTo>
                    <a:pt x="3012" y="1120"/>
                    <a:pt x="2858" y="727"/>
                    <a:pt x="2584" y="441"/>
                  </a:cubicBezTo>
                  <a:cubicBezTo>
                    <a:pt x="2298" y="168"/>
                    <a:pt x="1905" y="1"/>
                    <a:pt x="1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8" name="Google Shape;498;p24"/>
            <p:cNvGrpSpPr/>
            <p:nvPr/>
          </p:nvGrpSpPr>
          <p:grpSpPr>
            <a:xfrm>
              <a:off x="8003747" y="1871042"/>
              <a:ext cx="420272" cy="374736"/>
              <a:chOff x="2811050" y="2544800"/>
              <a:chExt cx="156900" cy="139900"/>
            </a:xfrm>
          </p:grpSpPr>
          <p:sp>
            <p:nvSpPr>
              <p:cNvPr id="499" name="Google Shape;499;p24"/>
              <p:cNvSpPr/>
              <p:nvPr/>
            </p:nvSpPr>
            <p:spPr>
              <a:xfrm>
                <a:off x="2811050" y="2544800"/>
                <a:ext cx="156900" cy="139900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596" extrusionOk="0">
                    <a:moveTo>
                      <a:pt x="3239" y="286"/>
                    </a:moveTo>
                    <a:cubicBezTo>
                      <a:pt x="3406" y="476"/>
                      <a:pt x="3501" y="1143"/>
                      <a:pt x="3525" y="1619"/>
                    </a:cubicBezTo>
                    <a:cubicBezTo>
                      <a:pt x="2430" y="2738"/>
                      <a:pt x="1179" y="4001"/>
                      <a:pt x="501" y="4763"/>
                    </a:cubicBezTo>
                    <a:cubicBezTo>
                      <a:pt x="1179" y="3381"/>
                      <a:pt x="2941" y="524"/>
                      <a:pt x="3239" y="286"/>
                    </a:cubicBezTo>
                    <a:close/>
                    <a:moveTo>
                      <a:pt x="4120" y="2917"/>
                    </a:moveTo>
                    <a:cubicBezTo>
                      <a:pt x="4882" y="3286"/>
                      <a:pt x="5728" y="3762"/>
                      <a:pt x="5894" y="3977"/>
                    </a:cubicBezTo>
                    <a:cubicBezTo>
                      <a:pt x="5382" y="4239"/>
                      <a:pt x="2049" y="5096"/>
                      <a:pt x="703" y="5298"/>
                    </a:cubicBezTo>
                    <a:cubicBezTo>
                      <a:pt x="1537" y="4774"/>
                      <a:pt x="3084" y="3679"/>
                      <a:pt x="4120" y="2917"/>
                    </a:cubicBezTo>
                    <a:close/>
                    <a:moveTo>
                      <a:pt x="3263" y="0"/>
                    </a:moveTo>
                    <a:cubicBezTo>
                      <a:pt x="3156" y="0"/>
                      <a:pt x="3049" y="95"/>
                      <a:pt x="2882" y="286"/>
                    </a:cubicBezTo>
                    <a:cubicBezTo>
                      <a:pt x="2203" y="1119"/>
                      <a:pt x="72" y="4810"/>
                      <a:pt x="1" y="5405"/>
                    </a:cubicBezTo>
                    <a:lnTo>
                      <a:pt x="1" y="5417"/>
                    </a:lnTo>
                    <a:lnTo>
                      <a:pt x="1" y="5453"/>
                    </a:lnTo>
                    <a:lnTo>
                      <a:pt x="1" y="5465"/>
                    </a:lnTo>
                    <a:cubicBezTo>
                      <a:pt x="1" y="5465"/>
                      <a:pt x="13" y="5477"/>
                      <a:pt x="13" y="5489"/>
                    </a:cubicBezTo>
                    <a:cubicBezTo>
                      <a:pt x="13" y="5513"/>
                      <a:pt x="24" y="5513"/>
                      <a:pt x="24" y="5525"/>
                    </a:cubicBezTo>
                    <a:cubicBezTo>
                      <a:pt x="72" y="5584"/>
                      <a:pt x="167" y="5596"/>
                      <a:pt x="239" y="5596"/>
                    </a:cubicBezTo>
                    <a:cubicBezTo>
                      <a:pt x="596" y="5596"/>
                      <a:pt x="6037" y="4477"/>
                      <a:pt x="6180" y="4024"/>
                    </a:cubicBezTo>
                    <a:cubicBezTo>
                      <a:pt x="6204" y="3929"/>
                      <a:pt x="6275" y="3643"/>
                      <a:pt x="4168" y="2619"/>
                    </a:cubicBezTo>
                    <a:cubicBezTo>
                      <a:pt x="4148" y="2614"/>
                      <a:pt x="4128" y="2612"/>
                      <a:pt x="4109" y="2612"/>
                    </a:cubicBezTo>
                    <a:cubicBezTo>
                      <a:pt x="4083" y="2612"/>
                      <a:pt x="4058" y="2617"/>
                      <a:pt x="4037" y="2631"/>
                    </a:cubicBezTo>
                    <a:cubicBezTo>
                      <a:pt x="2977" y="3393"/>
                      <a:pt x="1370" y="4524"/>
                      <a:pt x="596" y="5036"/>
                    </a:cubicBezTo>
                    <a:cubicBezTo>
                      <a:pt x="1251" y="4286"/>
                      <a:pt x="2739" y="2750"/>
                      <a:pt x="3751" y="1738"/>
                    </a:cubicBezTo>
                    <a:cubicBezTo>
                      <a:pt x="3775" y="1726"/>
                      <a:pt x="3799" y="1679"/>
                      <a:pt x="3799" y="1655"/>
                    </a:cubicBezTo>
                    <a:cubicBezTo>
                      <a:pt x="3775" y="1429"/>
                      <a:pt x="3703" y="286"/>
                      <a:pt x="3358" y="36"/>
                    </a:cubicBezTo>
                    <a:cubicBezTo>
                      <a:pt x="3334" y="12"/>
                      <a:pt x="3287" y="0"/>
                      <a:pt x="32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4"/>
              <p:cNvSpPr/>
              <p:nvPr/>
            </p:nvSpPr>
            <p:spPr>
              <a:xfrm>
                <a:off x="2900050" y="2583725"/>
                <a:ext cx="5390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94" extrusionOk="0">
                    <a:moveTo>
                      <a:pt x="148" y="0"/>
                    </a:moveTo>
                    <a:cubicBezTo>
                      <a:pt x="79" y="0"/>
                      <a:pt x="23" y="36"/>
                      <a:pt x="13" y="98"/>
                    </a:cubicBezTo>
                    <a:cubicBezTo>
                      <a:pt x="1" y="169"/>
                      <a:pt x="24" y="241"/>
                      <a:pt x="96" y="265"/>
                    </a:cubicBezTo>
                    <a:cubicBezTo>
                      <a:pt x="858" y="515"/>
                      <a:pt x="1727" y="836"/>
                      <a:pt x="1882" y="955"/>
                    </a:cubicBezTo>
                    <a:cubicBezTo>
                      <a:pt x="1810" y="1062"/>
                      <a:pt x="1501" y="1277"/>
                      <a:pt x="1156" y="1431"/>
                    </a:cubicBezTo>
                    <a:cubicBezTo>
                      <a:pt x="1096" y="1467"/>
                      <a:pt x="1072" y="1551"/>
                      <a:pt x="1096" y="1610"/>
                    </a:cubicBezTo>
                    <a:cubicBezTo>
                      <a:pt x="1132" y="1658"/>
                      <a:pt x="1167" y="1693"/>
                      <a:pt x="1215" y="1693"/>
                    </a:cubicBezTo>
                    <a:cubicBezTo>
                      <a:pt x="1227" y="1693"/>
                      <a:pt x="1263" y="1693"/>
                      <a:pt x="1263" y="1646"/>
                    </a:cubicBezTo>
                    <a:cubicBezTo>
                      <a:pt x="1453" y="1551"/>
                      <a:pt x="2048" y="1241"/>
                      <a:pt x="2144" y="1003"/>
                    </a:cubicBezTo>
                    <a:cubicBezTo>
                      <a:pt x="2156" y="931"/>
                      <a:pt x="2144" y="872"/>
                      <a:pt x="2120" y="836"/>
                    </a:cubicBezTo>
                    <a:cubicBezTo>
                      <a:pt x="2037" y="646"/>
                      <a:pt x="1013" y="277"/>
                      <a:pt x="179" y="3"/>
                    </a:cubicBezTo>
                    <a:cubicBezTo>
                      <a:pt x="169" y="1"/>
                      <a:pt x="158" y="0"/>
                      <a:pt x="1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53"/>
          <p:cNvSpPr txBox="1">
            <a:spLocks noGrp="1"/>
          </p:cNvSpPr>
          <p:nvPr>
            <p:ph type="title"/>
          </p:nvPr>
        </p:nvSpPr>
        <p:spPr>
          <a:xfrm>
            <a:off x="720025" y="445025"/>
            <a:ext cx="7704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err="1"/>
              <a:t>Penggolongan</a:t>
            </a:r>
            <a:r>
              <a:rPr lang="en-US" sz="2800" dirty="0"/>
              <a:t> komputer berdasarkan </a:t>
            </a:r>
            <a:r>
              <a:rPr lang="en-US" sz="2800" dirty="0" err="1"/>
              <a:t>jenis</a:t>
            </a:r>
            <a:r>
              <a:rPr lang="en-US" sz="2800" dirty="0"/>
              <a:t> data yang </a:t>
            </a:r>
            <a:r>
              <a:rPr lang="en-US" sz="2800" dirty="0" err="1"/>
              <a:t>diolah</a:t>
            </a:r>
            <a:endParaRPr sz="2800" dirty="0"/>
          </a:p>
        </p:txBody>
      </p:sp>
      <p:grpSp>
        <p:nvGrpSpPr>
          <p:cNvPr id="2018" name="Google Shape;2018;p53"/>
          <p:cNvGrpSpPr/>
          <p:nvPr/>
        </p:nvGrpSpPr>
        <p:grpSpPr>
          <a:xfrm>
            <a:off x="1280578" y="1647138"/>
            <a:ext cx="1047950" cy="1054938"/>
            <a:chOff x="1183826" y="1339463"/>
            <a:chExt cx="1047950" cy="1054938"/>
          </a:xfrm>
        </p:grpSpPr>
        <p:sp>
          <p:nvSpPr>
            <p:cNvPr id="2019" name="Google Shape;2019;p53"/>
            <p:cNvSpPr/>
            <p:nvPr/>
          </p:nvSpPr>
          <p:spPr>
            <a:xfrm>
              <a:off x="1183876" y="1346500"/>
              <a:ext cx="1047900" cy="10479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3"/>
            <p:cNvSpPr/>
            <p:nvPr/>
          </p:nvSpPr>
          <p:spPr>
            <a:xfrm>
              <a:off x="1183826" y="1339463"/>
              <a:ext cx="1047900" cy="1047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3"/>
            <p:cNvSpPr/>
            <p:nvPr/>
          </p:nvSpPr>
          <p:spPr>
            <a:xfrm flipH="1">
              <a:off x="1183837" y="1339463"/>
              <a:ext cx="1047900" cy="1047900"/>
            </a:xfrm>
            <a:prstGeom prst="pie">
              <a:avLst>
                <a:gd name="adj1" fmla="val 10771420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5" name="Google Shape;2025;p53"/>
          <p:cNvSpPr/>
          <p:nvPr/>
        </p:nvSpPr>
        <p:spPr>
          <a:xfrm rot="-55173">
            <a:off x="867938" y="3095991"/>
            <a:ext cx="1873179" cy="80623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rPr>
              <a:t>Komputer Analog</a:t>
            </a:r>
            <a:endParaRPr sz="2100" dirty="0">
              <a:solidFill>
                <a:schemeClr val="lt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grpSp>
        <p:nvGrpSpPr>
          <p:cNvPr id="2037" name="Google Shape;2037;p53"/>
          <p:cNvGrpSpPr/>
          <p:nvPr/>
        </p:nvGrpSpPr>
        <p:grpSpPr>
          <a:xfrm>
            <a:off x="7185206" y="1654175"/>
            <a:ext cx="1047950" cy="1054938"/>
            <a:chOff x="5002759" y="1339463"/>
            <a:chExt cx="1047950" cy="1054938"/>
          </a:xfrm>
        </p:grpSpPr>
        <p:sp>
          <p:nvSpPr>
            <p:cNvPr id="2038" name="Google Shape;2038;p53"/>
            <p:cNvSpPr/>
            <p:nvPr/>
          </p:nvSpPr>
          <p:spPr>
            <a:xfrm>
              <a:off x="5002809" y="1346500"/>
              <a:ext cx="1047900" cy="10479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53"/>
            <p:cNvSpPr/>
            <p:nvPr/>
          </p:nvSpPr>
          <p:spPr>
            <a:xfrm>
              <a:off x="5002759" y="1339463"/>
              <a:ext cx="1047900" cy="1047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53"/>
            <p:cNvSpPr/>
            <p:nvPr/>
          </p:nvSpPr>
          <p:spPr>
            <a:xfrm flipH="1">
              <a:off x="5002770" y="1339463"/>
              <a:ext cx="1047900" cy="1047900"/>
            </a:xfrm>
            <a:prstGeom prst="pie">
              <a:avLst>
                <a:gd name="adj1" fmla="val 21556078"/>
                <a:gd name="adj2" fmla="val 162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1" name="Google Shape;2041;p53"/>
          <p:cNvSpPr/>
          <p:nvPr/>
        </p:nvSpPr>
        <p:spPr>
          <a:xfrm rot="-55173">
            <a:off x="6843978" y="3132681"/>
            <a:ext cx="1730355" cy="76499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rPr>
              <a:t>Komputer hibird</a:t>
            </a:r>
            <a:endParaRPr sz="2100" dirty="0">
              <a:solidFill>
                <a:schemeClr val="lt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grpSp>
        <p:nvGrpSpPr>
          <p:cNvPr id="2045" name="Google Shape;2045;p53"/>
          <p:cNvGrpSpPr/>
          <p:nvPr/>
        </p:nvGrpSpPr>
        <p:grpSpPr>
          <a:xfrm>
            <a:off x="4307206" y="1650656"/>
            <a:ext cx="1047950" cy="1054938"/>
            <a:chOff x="3093293" y="1339463"/>
            <a:chExt cx="1047950" cy="1054938"/>
          </a:xfrm>
        </p:grpSpPr>
        <p:sp>
          <p:nvSpPr>
            <p:cNvPr id="2046" name="Google Shape;2046;p53"/>
            <p:cNvSpPr/>
            <p:nvPr/>
          </p:nvSpPr>
          <p:spPr>
            <a:xfrm>
              <a:off x="3093343" y="1346500"/>
              <a:ext cx="1047900" cy="1047900"/>
            </a:xfrm>
            <a:prstGeom prst="ellipse">
              <a:avLst/>
            </a:pr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53"/>
            <p:cNvSpPr/>
            <p:nvPr/>
          </p:nvSpPr>
          <p:spPr>
            <a:xfrm>
              <a:off x="3093293" y="1339463"/>
              <a:ext cx="1047900" cy="1047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53"/>
            <p:cNvSpPr/>
            <p:nvPr/>
          </p:nvSpPr>
          <p:spPr>
            <a:xfrm flipH="1">
              <a:off x="3093303" y="1339463"/>
              <a:ext cx="1047900" cy="1047900"/>
            </a:xfrm>
            <a:prstGeom prst="pie">
              <a:avLst>
                <a:gd name="adj1" fmla="val 5370934"/>
                <a:gd name="adj2" fmla="val 162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9" name="Google Shape;2049;p53"/>
          <p:cNvSpPr/>
          <p:nvPr/>
        </p:nvSpPr>
        <p:spPr>
          <a:xfrm rot="-55173">
            <a:off x="3898192" y="3116740"/>
            <a:ext cx="1865928" cy="76473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lt1"/>
                </a:solidFill>
                <a:latin typeface="Bowlby One SC"/>
                <a:ea typeface="Bowlby One SC"/>
                <a:cs typeface="Bowlby One SC"/>
                <a:sym typeface="Bowlby One SC"/>
              </a:rPr>
              <a:t>Komputer Digital</a:t>
            </a:r>
            <a:endParaRPr sz="2100" dirty="0">
              <a:solidFill>
                <a:schemeClr val="lt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79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4" name="Google Shape;594;p28"/>
          <p:cNvCxnSpPr>
            <a:stCxn id="595" idx="3"/>
            <a:endCxn id="596" idx="1"/>
          </p:cNvCxnSpPr>
          <p:nvPr/>
        </p:nvCxnSpPr>
        <p:spPr>
          <a:xfrm>
            <a:off x="4256260" y="1841878"/>
            <a:ext cx="631500" cy="10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7" name="Google Shape;597;p28"/>
          <p:cNvCxnSpPr>
            <a:stCxn id="598" idx="3"/>
            <a:endCxn id="599" idx="1"/>
          </p:cNvCxnSpPr>
          <p:nvPr/>
        </p:nvCxnSpPr>
        <p:spPr>
          <a:xfrm>
            <a:off x="4256260" y="2962447"/>
            <a:ext cx="631500" cy="10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0" name="Google Shape;600;p28"/>
          <p:cNvCxnSpPr>
            <a:stCxn id="601" idx="3"/>
            <a:endCxn id="602" idx="1"/>
          </p:cNvCxnSpPr>
          <p:nvPr/>
        </p:nvCxnSpPr>
        <p:spPr>
          <a:xfrm>
            <a:off x="4256260" y="4083016"/>
            <a:ext cx="631500" cy="10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28"/>
          <p:cNvCxnSpPr>
            <a:stCxn id="596" idx="2"/>
            <a:endCxn id="598" idx="0"/>
          </p:cNvCxnSpPr>
          <p:nvPr/>
        </p:nvCxnSpPr>
        <p:spPr>
          <a:xfrm rot="5400000">
            <a:off x="4360040" y="1723378"/>
            <a:ext cx="423900" cy="13680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28"/>
          <p:cNvCxnSpPr>
            <a:stCxn id="599" idx="2"/>
            <a:endCxn id="601" idx="0"/>
          </p:cNvCxnSpPr>
          <p:nvPr/>
        </p:nvCxnSpPr>
        <p:spPr>
          <a:xfrm rot="5400000">
            <a:off x="4360040" y="2843947"/>
            <a:ext cx="423900" cy="13680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5" name="Google Shape;605;p28"/>
          <p:cNvSpPr txBox="1">
            <a:spLocks noGrp="1"/>
          </p:cNvSpPr>
          <p:nvPr>
            <p:ph type="title"/>
          </p:nvPr>
        </p:nvSpPr>
        <p:spPr>
          <a:xfrm>
            <a:off x="720025" y="445025"/>
            <a:ext cx="7704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Media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dirty="0"/>
          </a:p>
        </p:txBody>
      </p:sp>
      <p:sp>
        <p:nvSpPr>
          <p:cNvPr id="606" name="Google Shape;606;p28"/>
          <p:cNvSpPr txBox="1"/>
          <p:nvPr/>
        </p:nvSpPr>
        <p:spPr>
          <a:xfrm flipH="1">
            <a:off x="720020" y="981000"/>
            <a:ext cx="770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Media kabel                                                                                       Media tanpa kabel(Nirkabel)</a:t>
            </a:r>
            <a:endParaRPr sz="15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95" name="Google Shape;595;p28"/>
          <p:cNvSpPr/>
          <p:nvPr/>
        </p:nvSpPr>
        <p:spPr>
          <a:xfrm rot="-49675">
            <a:off x="3529622" y="1498793"/>
            <a:ext cx="726676" cy="69667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8"/>
          <p:cNvSpPr/>
          <p:nvPr/>
        </p:nvSpPr>
        <p:spPr>
          <a:xfrm rot="-49675">
            <a:off x="4887702" y="1498793"/>
            <a:ext cx="726676" cy="69667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8"/>
          <p:cNvSpPr/>
          <p:nvPr/>
        </p:nvSpPr>
        <p:spPr>
          <a:xfrm rot="-49675">
            <a:off x="3529622" y="3739931"/>
            <a:ext cx="726676" cy="69667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8"/>
          <p:cNvSpPr/>
          <p:nvPr/>
        </p:nvSpPr>
        <p:spPr>
          <a:xfrm rot="-49675">
            <a:off x="4887702" y="3739931"/>
            <a:ext cx="726676" cy="69667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8"/>
          <p:cNvSpPr/>
          <p:nvPr/>
        </p:nvSpPr>
        <p:spPr>
          <a:xfrm rot="-49675">
            <a:off x="3529622" y="2619362"/>
            <a:ext cx="726676" cy="69667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8"/>
          <p:cNvSpPr/>
          <p:nvPr/>
        </p:nvSpPr>
        <p:spPr>
          <a:xfrm rot="-49675">
            <a:off x="4887702" y="2619362"/>
            <a:ext cx="726676" cy="69667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28"/>
          <p:cNvGrpSpPr/>
          <p:nvPr/>
        </p:nvGrpSpPr>
        <p:grpSpPr>
          <a:xfrm>
            <a:off x="5084693" y="2771104"/>
            <a:ext cx="332693" cy="393186"/>
            <a:chOff x="3885654" y="2150500"/>
            <a:chExt cx="271055" cy="321467"/>
          </a:xfrm>
        </p:grpSpPr>
        <p:sp>
          <p:nvSpPr>
            <p:cNvPr id="608" name="Google Shape;608;p28"/>
            <p:cNvSpPr/>
            <p:nvPr/>
          </p:nvSpPr>
          <p:spPr>
            <a:xfrm>
              <a:off x="3974080" y="2330187"/>
              <a:ext cx="94526" cy="56601"/>
            </a:xfrm>
            <a:custGeom>
              <a:avLst/>
              <a:gdLst/>
              <a:ahLst/>
              <a:cxnLst/>
              <a:rect l="l" t="t" r="r" b="b"/>
              <a:pathLst>
                <a:path w="5269" h="3155" extrusionOk="0">
                  <a:moveTo>
                    <a:pt x="0" y="0"/>
                  </a:moveTo>
                  <a:lnTo>
                    <a:pt x="0" y="3155"/>
                  </a:lnTo>
                  <a:lnTo>
                    <a:pt x="5269" y="3155"/>
                  </a:lnTo>
                  <a:lnTo>
                    <a:pt x="5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8"/>
            <p:cNvSpPr/>
            <p:nvPr/>
          </p:nvSpPr>
          <p:spPr>
            <a:xfrm>
              <a:off x="3885654" y="2150500"/>
              <a:ext cx="185876" cy="72352"/>
            </a:xfrm>
            <a:custGeom>
              <a:avLst/>
              <a:gdLst/>
              <a:ahLst/>
              <a:cxnLst/>
              <a:rect l="l" t="t" r="r" b="b"/>
              <a:pathLst>
                <a:path w="10361" h="4033" extrusionOk="0">
                  <a:moveTo>
                    <a:pt x="2328" y="0"/>
                  </a:moveTo>
                  <a:cubicBezTo>
                    <a:pt x="2165" y="0"/>
                    <a:pt x="2035" y="65"/>
                    <a:pt x="1938" y="163"/>
                  </a:cubicBezTo>
                  <a:lnTo>
                    <a:pt x="377" y="1724"/>
                  </a:lnTo>
                  <a:cubicBezTo>
                    <a:pt x="1" y="2100"/>
                    <a:pt x="359" y="2630"/>
                    <a:pt x="766" y="2630"/>
                  </a:cubicBezTo>
                  <a:cubicBezTo>
                    <a:pt x="887" y="2630"/>
                    <a:pt x="1013" y="2583"/>
                    <a:pt x="1125" y="2472"/>
                  </a:cubicBezTo>
                  <a:lnTo>
                    <a:pt x="2523" y="1041"/>
                  </a:lnTo>
                  <a:lnTo>
                    <a:pt x="6003" y="1041"/>
                  </a:lnTo>
                  <a:lnTo>
                    <a:pt x="6003" y="2146"/>
                  </a:lnTo>
                  <a:cubicBezTo>
                    <a:pt x="5710" y="2146"/>
                    <a:pt x="5482" y="2374"/>
                    <a:pt x="5482" y="2667"/>
                  </a:cubicBezTo>
                  <a:lnTo>
                    <a:pt x="5482" y="4033"/>
                  </a:lnTo>
                  <a:lnTo>
                    <a:pt x="9677" y="4033"/>
                  </a:lnTo>
                  <a:lnTo>
                    <a:pt x="9677" y="2667"/>
                  </a:lnTo>
                  <a:cubicBezTo>
                    <a:pt x="9677" y="2374"/>
                    <a:pt x="9417" y="2146"/>
                    <a:pt x="9157" y="2146"/>
                  </a:cubicBezTo>
                  <a:lnTo>
                    <a:pt x="9157" y="1041"/>
                  </a:lnTo>
                  <a:lnTo>
                    <a:pt x="9677" y="1041"/>
                  </a:lnTo>
                  <a:cubicBezTo>
                    <a:pt x="10360" y="1041"/>
                    <a:pt x="10360" y="0"/>
                    <a:pt x="9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8"/>
            <p:cNvSpPr/>
            <p:nvPr/>
          </p:nvSpPr>
          <p:spPr>
            <a:xfrm>
              <a:off x="3887735" y="2241510"/>
              <a:ext cx="268974" cy="230457"/>
            </a:xfrm>
            <a:custGeom>
              <a:avLst/>
              <a:gdLst/>
              <a:ahLst/>
              <a:cxnLst/>
              <a:rect l="l" t="t" r="r" b="b"/>
              <a:pathLst>
                <a:path w="14993" h="12846" extrusionOk="0">
                  <a:moveTo>
                    <a:pt x="10651" y="3900"/>
                  </a:moveTo>
                  <a:cubicBezTo>
                    <a:pt x="10920" y="3900"/>
                    <a:pt x="11122" y="4147"/>
                    <a:pt x="11122" y="4423"/>
                  </a:cubicBezTo>
                  <a:lnTo>
                    <a:pt x="11122" y="8618"/>
                  </a:lnTo>
                  <a:cubicBezTo>
                    <a:pt x="11122" y="8911"/>
                    <a:pt x="10895" y="9138"/>
                    <a:pt x="10602" y="9138"/>
                  </a:cubicBezTo>
                  <a:lnTo>
                    <a:pt x="4293" y="9138"/>
                  </a:lnTo>
                  <a:cubicBezTo>
                    <a:pt x="4000" y="9138"/>
                    <a:pt x="3773" y="8911"/>
                    <a:pt x="3773" y="8618"/>
                  </a:cubicBezTo>
                  <a:lnTo>
                    <a:pt x="3773" y="4423"/>
                  </a:lnTo>
                  <a:cubicBezTo>
                    <a:pt x="3773" y="4130"/>
                    <a:pt x="4000" y="3903"/>
                    <a:pt x="4293" y="3903"/>
                  </a:cubicBezTo>
                  <a:lnTo>
                    <a:pt x="10602" y="3903"/>
                  </a:lnTo>
                  <a:cubicBezTo>
                    <a:pt x="10619" y="3901"/>
                    <a:pt x="10635" y="3900"/>
                    <a:pt x="10651" y="3900"/>
                  </a:cubicBezTo>
                  <a:close/>
                  <a:moveTo>
                    <a:pt x="4553" y="0"/>
                  </a:moveTo>
                  <a:cubicBezTo>
                    <a:pt x="2797" y="1008"/>
                    <a:pt x="1692" y="2927"/>
                    <a:pt x="1724" y="4976"/>
                  </a:cubicBezTo>
                  <a:lnTo>
                    <a:pt x="1724" y="9691"/>
                  </a:lnTo>
                  <a:cubicBezTo>
                    <a:pt x="1" y="10244"/>
                    <a:pt x="326" y="12780"/>
                    <a:pt x="2147" y="12845"/>
                  </a:cubicBezTo>
                  <a:lnTo>
                    <a:pt x="12846" y="12845"/>
                  </a:lnTo>
                  <a:cubicBezTo>
                    <a:pt x="14634" y="12780"/>
                    <a:pt x="14992" y="10244"/>
                    <a:pt x="13269" y="9691"/>
                  </a:cubicBezTo>
                  <a:lnTo>
                    <a:pt x="13236" y="9691"/>
                  </a:lnTo>
                  <a:lnTo>
                    <a:pt x="13236" y="4976"/>
                  </a:lnTo>
                  <a:cubicBezTo>
                    <a:pt x="13236" y="2927"/>
                    <a:pt x="12163" y="1008"/>
                    <a:pt x="10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1" name="Google Shape;611;p28"/>
          <p:cNvGrpSpPr/>
          <p:nvPr/>
        </p:nvGrpSpPr>
        <p:grpSpPr>
          <a:xfrm>
            <a:off x="3696349" y="3905710"/>
            <a:ext cx="393194" cy="365111"/>
            <a:chOff x="4209776" y="2150500"/>
            <a:chExt cx="343641" cy="320301"/>
          </a:xfrm>
        </p:grpSpPr>
        <p:sp>
          <p:nvSpPr>
            <p:cNvPr id="612" name="Google Shape;612;p28"/>
            <p:cNvSpPr/>
            <p:nvPr/>
          </p:nvSpPr>
          <p:spPr>
            <a:xfrm>
              <a:off x="4209776" y="2320266"/>
              <a:ext cx="332554" cy="150535"/>
            </a:xfrm>
            <a:custGeom>
              <a:avLst/>
              <a:gdLst/>
              <a:ahLst/>
              <a:cxnLst/>
              <a:rect l="l" t="t" r="r" b="b"/>
              <a:pathLst>
                <a:path w="18537" h="8391" extrusionOk="0">
                  <a:moveTo>
                    <a:pt x="2407" y="0"/>
                  </a:moveTo>
                  <a:cubicBezTo>
                    <a:pt x="98" y="98"/>
                    <a:pt x="98" y="3545"/>
                    <a:pt x="2407" y="3643"/>
                  </a:cubicBezTo>
                  <a:lnTo>
                    <a:pt x="15187" y="3643"/>
                  </a:lnTo>
                  <a:cubicBezTo>
                    <a:pt x="15512" y="3643"/>
                    <a:pt x="15805" y="3382"/>
                    <a:pt x="15837" y="3025"/>
                  </a:cubicBezTo>
                  <a:cubicBezTo>
                    <a:pt x="15837" y="2667"/>
                    <a:pt x="15545" y="2374"/>
                    <a:pt x="15187" y="2374"/>
                  </a:cubicBezTo>
                  <a:lnTo>
                    <a:pt x="2374" y="2374"/>
                  </a:lnTo>
                  <a:cubicBezTo>
                    <a:pt x="2082" y="2374"/>
                    <a:pt x="1854" y="2147"/>
                    <a:pt x="1854" y="1886"/>
                  </a:cubicBezTo>
                  <a:cubicBezTo>
                    <a:pt x="1821" y="1594"/>
                    <a:pt x="2082" y="1334"/>
                    <a:pt x="2374" y="1334"/>
                  </a:cubicBezTo>
                  <a:lnTo>
                    <a:pt x="15187" y="1334"/>
                  </a:lnTo>
                  <a:cubicBezTo>
                    <a:pt x="15200" y="1333"/>
                    <a:pt x="15213" y="1333"/>
                    <a:pt x="15226" y="1333"/>
                  </a:cubicBezTo>
                  <a:cubicBezTo>
                    <a:pt x="16664" y="1333"/>
                    <a:pt x="17422" y="3099"/>
                    <a:pt x="16423" y="4163"/>
                  </a:cubicBezTo>
                  <a:cubicBezTo>
                    <a:pt x="17431" y="5268"/>
                    <a:pt x="16650" y="7057"/>
                    <a:pt x="15155" y="7057"/>
                  </a:cubicBezTo>
                  <a:lnTo>
                    <a:pt x="2309" y="7057"/>
                  </a:lnTo>
                  <a:cubicBezTo>
                    <a:pt x="2017" y="7057"/>
                    <a:pt x="1789" y="6829"/>
                    <a:pt x="1789" y="6537"/>
                  </a:cubicBezTo>
                  <a:cubicBezTo>
                    <a:pt x="1756" y="6244"/>
                    <a:pt x="1984" y="5984"/>
                    <a:pt x="2309" y="5984"/>
                  </a:cubicBezTo>
                  <a:lnTo>
                    <a:pt x="15155" y="5984"/>
                  </a:lnTo>
                  <a:cubicBezTo>
                    <a:pt x="15512" y="5984"/>
                    <a:pt x="15805" y="5724"/>
                    <a:pt x="15837" y="5366"/>
                  </a:cubicBezTo>
                  <a:cubicBezTo>
                    <a:pt x="15837" y="5008"/>
                    <a:pt x="15545" y="4683"/>
                    <a:pt x="15187" y="4683"/>
                  </a:cubicBezTo>
                  <a:lnTo>
                    <a:pt x="2472" y="4683"/>
                  </a:lnTo>
                  <a:cubicBezTo>
                    <a:pt x="0" y="4683"/>
                    <a:pt x="0" y="8390"/>
                    <a:pt x="2472" y="8390"/>
                  </a:cubicBezTo>
                  <a:lnTo>
                    <a:pt x="15382" y="8390"/>
                  </a:lnTo>
                  <a:cubicBezTo>
                    <a:pt x="17106" y="8390"/>
                    <a:pt x="18537" y="6992"/>
                    <a:pt x="18537" y="5236"/>
                  </a:cubicBezTo>
                  <a:lnTo>
                    <a:pt x="18537" y="3155"/>
                  </a:lnTo>
                  <a:cubicBezTo>
                    <a:pt x="18537" y="1431"/>
                    <a:pt x="17106" y="0"/>
                    <a:pt x="1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4220271" y="2150500"/>
              <a:ext cx="333146" cy="151109"/>
            </a:xfrm>
            <a:custGeom>
              <a:avLst/>
              <a:gdLst/>
              <a:ahLst/>
              <a:cxnLst/>
              <a:rect l="l" t="t" r="r" b="b"/>
              <a:pathLst>
                <a:path w="18570" h="8423" extrusionOk="0">
                  <a:moveTo>
                    <a:pt x="3155" y="0"/>
                  </a:moveTo>
                  <a:cubicBezTo>
                    <a:pt x="1432" y="0"/>
                    <a:pt x="1" y="1431"/>
                    <a:pt x="33" y="3155"/>
                  </a:cubicBezTo>
                  <a:lnTo>
                    <a:pt x="33" y="5268"/>
                  </a:lnTo>
                  <a:cubicBezTo>
                    <a:pt x="1" y="6992"/>
                    <a:pt x="1432" y="8423"/>
                    <a:pt x="3155" y="8423"/>
                  </a:cubicBezTo>
                  <a:lnTo>
                    <a:pt x="16130" y="8423"/>
                  </a:lnTo>
                  <a:cubicBezTo>
                    <a:pt x="18569" y="8423"/>
                    <a:pt x="18569" y="4748"/>
                    <a:pt x="16130" y="4748"/>
                  </a:cubicBezTo>
                  <a:lnTo>
                    <a:pt x="3350" y="4748"/>
                  </a:lnTo>
                  <a:cubicBezTo>
                    <a:pt x="3025" y="4748"/>
                    <a:pt x="2732" y="5008"/>
                    <a:pt x="2700" y="5366"/>
                  </a:cubicBezTo>
                  <a:cubicBezTo>
                    <a:pt x="2700" y="5724"/>
                    <a:pt x="2993" y="6016"/>
                    <a:pt x="3350" y="6016"/>
                  </a:cubicBezTo>
                  <a:lnTo>
                    <a:pt x="16163" y="6016"/>
                  </a:lnTo>
                  <a:cubicBezTo>
                    <a:pt x="16423" y="6016"/>
                    <a:pt x="16683" y="6244"/>
                    <a:pt x="16683" y="6537"/>
                  </a:cubicBezTo>
                  <a:cubicBezTo>
                    <a:pt x="16716" y="6829"/>
                    <a:pt x="16456" y="7057"/>
                    <a:pt x="16163" y="7057"/>
                  </a:cubicBezTo>
                  <a:lnTo>
                    <a:pt x="3383" y="7057"/>
                  </a:lnTo>
                  <a:cubicBezTo>
                    <a:pt x="3369" y="7057"/>
                    <a:pt x="3356" y="7057"/>
                    <a:pt x="3343" y="7057"/>
                  </a:cubicBezTo>
                  <a:cubicBezTo>
                    <a:pt x="1873" y="7057"/>
                    <a:pt x="1115" y="5291"/>
                    <a:pt x="2115" y="4228"/>
                  </a:cubicBezTo>
                  <a:cubicBezTo>
                    <a:pt x="1139" y="3122"/>
                    <a:pt x="1919" y="1366"/>
                    <a:pt x="3383" y="1366"/>
                  </a:cubicBezTo>
                  <a:lnTo>
                    <a:pt x="16228" y="1366"/>
                  </a:lnTo>
                  <a:cubicBezTo>
                    <a:pt x="16521" y="1366"/>
                    <a:pt x="16748" y="1594"/>
                    <a:pt x="16781" y="1886"/>
                  </a:cubicBezTo>
                  <a:cubicBezTo>
                    <a:pt x="16781" y="2179"/>
                    <a:pt x="16553" y="2439"/>
                    <a:pt x="16228" y="2439"/>
                  </a:cubicBezTo>
                  <a:lnTo>
                    <a:pt x="3383" y="2439"/>
                  </a:lnTo>
                  <a:cubicBezTo>
                    <a:pt x="3025" y="2439"/>
                    <a:pt x="2732" y="2699"/>
                    <a:pt x="2700" y="3057"/>
                  </a:cubicBezTo>
                  <a:cubicBezTo>
                    <a:pt x="2700" y="3415"/>
                    <a:pt x="2993" y="3707"/>
                    <a:pt x="3350" y="3740"/>
                  </a:cubicBezTo>
                  <a:lnTo>
                    <a:pt x="16098" y="3740"/>
                  </a:lnTo>
                  <a:cubicBezTo>
                    <a:pt x="18472" y="3610"/>
                    <a:pt x="18472" y="130"/>
                    <a:pt x="160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28"/>
          <p:cNvGrpSpPr/>
          <p:nvPr/>
        </p:nvGrpSpPr>
        <p:grpSpPr>
          <a:xfrm>
            <a:off x="3696345" y="1650535"/>
            <a:ext cx="393202" cy="393186"/>
            <a:chOff x="4305450" y="2644639"/>
            <a:chExt cx="322059" cy="321467"/>
          </a:xfrm>
        </p:grpSpPr>
        <p:sp>
          <p:nvSpPr>
            <p:cNvPr id="615" name="Google Shape;615;p28"/>
            <p:cNvSpPr/>
            <p:nvPr/>
          </p:nvSpPr>
          <p:spPr>
            <a:xfrm>
              <a:off x="4475808" y="2644639"/>
              <a:ext cx="39109" cy="151109"/>
            </a:xfrm>
            <a:custGeom>
              <a:avLst/>
              <a:gdLst/>
              <a:ahLst/>
              <a:cxnLst/>
              <a:rect l="l" t="t" r="r" b="b"/>
              <a:pathLst>
                <a:path w="2180" h="8423" extrusionOk="0">
                  <a:moveTo>
                    <a:pt x="0" y="0"/>
                  </a:moveTo>
                  <a:lnTo>
                    <a:pt x="0" y="8423"/>
                  </a:lnTo>
                  <a:lnTo>
                    <a:pt x="2179" y="8423"/>
                  </a:lnTo>
                  <a:cubicBezTo>
                    <a:pt x="1464" y="7317"/>
                    <a:pt x="1106" y="6049"/>
                    <a:pt x="1106" y="4716"/>
                  </a:cubicBezTo>
                  <a:lnTo>
                    <a:pt x="11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4418041" y="2644639"/>
              <a:ext cx="39109" cy="151109"/>
            </a:xfrm>
            <a:custGeom>
              <a:avLst/>
              <a:gdLst/>
              <a:ahLst/>
              <a:cxnLst/>
              <a:rect l="l" t="t" r="r" b="b"/>
              <a:pathLst>
                <a:path w="2180" h="8423" extrusionOk="0">
                  <a:moveTo>
                    <a:pt x="1107" y="0"/>
                  </a:moveTo>
                  <a:lnTo>
                    <a:pt x="1107" y="4716"/>
                  </a:lnTo>
                  <a:cubicBezTo>
                    <a:pt x="1107" y="6049"/>
                    <a:pt x="716" y="7317"/>
                    <a:pt x="1" y="8423"/>
                  </a:cubicBezTo>
                  <a:lnTo>
                    <a:pt x="2180" y="8423"/>
                  </a:lnTo>
                  <a:lnTo>
                    <a:pt x="21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4475808" y="2814980"/>
              <a:ext cx="96858" cy="151127"/>
            </a:xfrm>
            <a:custGeom>
              <a:avLst/>
              <a:gdLst/>
              <a:ahLst/>
              <a:cxnLst/>
              <a:rect l="l" t="t" r="r" b="b"/>
              <a:pathLst>
                <a:path w="5399" h="8424" extrusionOk="0">
                  <a:moveTo>
                    <a:pt x="0" y="1"/>
                  </a:moveTo>
                  <a:lnTo>
                    <a:pt x="0" y="8423"/>
                  </a:lnTo>
                  <a:lnTo>
                    <a:pt x="2147" y="8423"/>
                  </a:lnTo>
                  <a:lnTo>
                    <a:pt x="2147" y="6797"/>
                  </a:lnTo>
                  <a:cubicBezTo>
                    <a:pt x="2147" y="4586"/>
                    <a:pt x="3415" y="2570"/>
                    <a:pt x="5399" y="1594"/>
                  </a:cubicBezTo>
                  <a:cubicBezTo>
                    <a:pt x="4521" y="1237"/>
                    <a:pt x="3708" y="684"/>
                    <a:pt x="3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4305450" y="2644639"/>
              <a:ext cx="113201" cy="188442"/>
            </a:xfrm>
            <a:custGeom>
              <a:avLst/>
              <a:gdLst/>
              <a:ahLst/>
              <a:cxnLst/>
              <a:rect l="l" t="t" r="r" b="b"/>
              <a:pathLst>
                <a:path w="6310" h="10504" extrusionOk="0">
                  <a:moveTo>
                    <a:pt x="5269" y="0"/>
                  </a:moveTo>
                  <a:lnTo>
                    <a:pt x="5269" y="4716"/>
                  </a:lnTo>
                  <a:cubicBezTo>
                    <a:pt x="5238" y="7373"/>
                    <a:pt x="3084" y="9457"/>
                    <a:pt x="504" y="9457"/>
                  </a:cubicBezTo>
                  <a:cubicBezTo>
                    <a:pt x="338" y="9457"/>
                    <a:pt x="170" y="9449"/>
                    <a:pt x="1" y="9431"/>
                  </a:cubicBezTo>
                  <a:lnTo>
                    <a:pt x="1" y="10504"/>
                  </a:lnTo>
                  <a:lnTo>
                    <a:pt x="521" y="10504"/>
                  </a:lnTo>
                  <a:cubicBezTo>
                    <a:pt x="3708" y="10504"/>
                    <a:pt x="6309" y="7902"/>
                    <a:pt x="6309" y="4716"/>
                  </a:cubicBezTo>
                  <a:lnTo>
                    <a:pt x="63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8"/>
            <p:cNvSpPr/>
            <p:nvPr/>
          </p:nvSpPr>
          <p:spPr>
            <a:xfrm>
              <a:off x="4360292" y="2814980"/>
              <a:ext cx="96858" cy="151127"/>
            </a:xfrm>
            <a:custGeom>
              <a:avLst/>
              <a:gdLst/>
              <a:ahLst/>
              <a:cxnLst/>
              <a:rect l="l" t="t" r="r" b="b"/>
              <a:pathLst>
                <a:path w="5399" h="8424" extrusionOk="0">
                  <a:moveTo>
                    <a:pt x="2374" y="1"/>
                  </a:moveTo>
                  <a:cubicBezTo>
                    <a:pt x="1691" y="684"/>
                    <a:pt x="878" y="1237"/>
                    <a:pt x="0" y="1594"/>
                  </a:cubicBezTo>
                  <a:cubicBezTo>
                    <a:pt x="1984" y="2537"/>
                    <a:pt x="3252" y="4554"/>
                    <a:pt x="3252" y="6797"/>
                  </a:cubicBezTo>
                  <a:lnTo>
                    <a:pt x="3252" y="8423"/>
                  </a:lnTo>
                  <a:lnTo>
                    <a:pt x="5399" y="842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8"/>
            <p:cNvSpPr/>
            <p:nvPr/>
          </p:nvSpPr>
          <p:spPr>
            <a:xfrm>
              <a:off x="4305450" y="2851739"/>
              <a:ext cx="94526" cy="114367"/>
            </a:xfrm>
            <a:custGeom>
              <a:avLst/>
              <a:gdLst/>
              <a:ahLst/>
              <a:cxnLst/>
              <a:rect l="l" t="t" r="r" b="b"/>
              <a:pathLst>
                <a:path w="5269" h="6375" extrusionOk="0">
                  <a:moveTo>
                    <a:pt x="1" y="1"/>
                  </a:moveTo>
                  <a:lnTo>
                    <a:pt x="1" y="5854"/>
                  </a:lnTo>
                  <a:cubicBezTo>
                    <a:pt x="1" y="6147"/>
                    <a:pt x="228" y="6374"/>
                    <a:pt x="521" y="6374"/>
                  </a:cubicBezTo>
                  <a:lnTo>
                    <a:pt x="5269" y="6374"/>
                  </a:lnTo>
                  <a:lnTo>
                    <a:pt x="5269" y="4748"/>
                  </a:lnTo>
                  <a:cubicBezTo>
                    <a:pt x="5236" y="2114"/>
                    <a:pt x="3122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8"/>
            <p:cNvSpPr/>
            <p:nvPr/>
          </p:nvSpPr>
          <p:spPr>
            <a:xfrm>
              <a:off x="4532983" y="2851739"/>
              <a:ext cx="94526" cy="114367"/>
            </a:xfrm>
            <a:custGeom>
              <a:avLst/>
              <a:gdLst/>
              <a:ahLst/>
              <a:cxnLst/>
              <a:rect l="l" t="t" r="r" b="b"/>
              <a:pathLst>
                <a:path w="5269" h="6375" extrusionOk="0">
                  <a:moveTo>
                    <a:pt x="4748" y="1"/>
                  </a:moveTo>
                  <a:cubicBezTo>
                    <a:pt x="2114" y="1"/>
                    <a:pt x="0" y="2114"/>
                    <a:pt x="0" y="4748"/>
                  </a:cubicBezTo>
                  <a:lnTo>
                    <a:pt x="0" y="6374"/>
                  </a:lnTo>
                  <a:lnTo>
                    <a:pt x="4748" y="6374"/>
                  </a:lnTo>
                  <a:cubicBezTo>
                    <a:pt x="5008" y="6374"/>
                    <a:pt x="5268" y="6114"/>
                    <a:pt x="5268" y="5822"/>
                  </a:cubicBezTo>
                  <a:lnTo>
                    <a:pt x="5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4514307" y="2644639"/>
              <a:ext cx="113201" cy="188442"/>
            </a:xfrm>
            <a:custGeom>
              <a:avLst/>
              <a:gdLst/>
              <a:ahLst/>
              <a:cxnLst/>
              <a:rect l="l" t="t" r="r" b="b"/>
              <a:pathLst>
                <a:path w="6310" h="10504" extrusionOk="0">
                  <a:moveTo>
                    <a:pt x="1" y="0"/>
                  </a:moveTo>
                  <a:lnTo>
                    <a:pt x="1" y="4716"/>
                  </a:lnTo>
                  <a:cubicBezTo>
                    <a:pt x="1" y="7902"/>
                    <a:pt x="2570" y="10504"/>
                    <a:pt x="5757" y="10504"/>
                  </a:cubicBezTo>
                  <a:lnTo>
                    <a:pt x="6309" y="10504"/>
                  </a:lnTo>
                  <a:lnTo>
                    <a:pt x="6309" y="9431"/>
                  </a:lnTo>
                  <a:cubicBezTo>
                    <a:pt x="6140" y="9449"/>
                    <a:pt x="5972" y="9457"/>
                    <a:pt x="5805" y="9457"/>
                  </a:cubicBezTo>
                  <a:cubicBezTo>
                    <a:pt x="3222" y="9457"/>
                    <a:pt x="1041" y="7373"/>
                    <a:pt x="1041" y="4716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8"/>
            <p:cNvSpPr/>
            <p:nvPr/>
          </p:nvSpPr>
          <p:spPr>
            <a:xfrm>
              <a:off x="4306042" y="2644639"/>
              <a:ext cx="75796" cy="150660"/>
            </a:xfrm>
            <a:custGeom>
              <a:avLst/>
              <a:gdLst/>
              <a:ahLst/>
              <a:cxnLst/>
              <a:rect l="l" t="t" r="r" b="b"/>
              <a:pathLst>
                <a:path w="4225" h="8398" extrusionOk="0">
                  <a:moveTo>
                    <a:pt x="520" y="0"/>
                  </a:moveTo>
                  <a:cubicBezTo>
                    <a:pt x="228" y="0"/>
                    <a:pt x="0" y="228"/>
                    <a:pt x="0" y="521"/>
                  </a:cubicBezTo>
                  <a:lnTo>
                    <a:pt x="0" y="8358"/>
                  </a:lnTo>
                  <a:cubicBezTo>
                    <a:pt x="181" y="8384"/>
                    <a:pt x="361" y="8397"/>
                    <a:pt x="538" y="8397"/>
                  </a:cubicBezTo>
                  <a:cubicBezTo>
                    <a:pt x="2528" y="8397"/>
                    <a:pt x="4225" y="6776"/>
                    <a:pt x="4195" y="4716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8"/>
            <p:cNvSpPr/>
            <p:nvPr/>
          </p:nvSpPr>
          <p:spPr>
            <a:xfrm>
              <a:off x="4551694" y="2644639"/>
              <a:ext cx="75814" cy="150660"/>
            </a:xfrm>
            <a:custGeom>
              <a:avLst/>
              <a:gdLst/>
              <a:ahLst/>
              <a:cxnLst/>
              <a:rect l="l" t="t" r="r" b="b"/>
              <a:pathLst>
                <a:path w="4226" h="8398" extrusionOk="0">
                  <a:moveTo>
                    <a:pt x="30" y="0"/>
                  </a:moveTo>
                  <a:lnTo>
                    <a:pt x="30" y="4716"/>
                  </a:lnTo>
                  <a:cubicBezTo>
                    <a:pt x="1" y="6776"/>
                    <a:pt x="1670" y="8397"/>
                    <a:pt x="3681" y="8397"/>
                  </a:cubicBezTo>
                  <a:cubicBezTo>
                    <a:pt x="3860" y="8397"/>
                    <a:pt x="4042" y="8384"/>
                    <a:pt x="4225" y="8358"/>
                  </a:cubicBezTo>
                  <a:lnTo>
                    <a:pt x="4225" y="521"/>
                  </a:lnTo>
                  <a:cubicBezTo>
                    <a:pt x="4225" y="228"/>
                    <a:pt x="3965" y="0"/>
                    <a:pt x="3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28"/>
          <p:cNvSpPr/>
          <p:nvPr/>
        </p:nvSpPr>
        <p:spPr>
          <a:xfrm>
            <a:off x="5054453" y="3895189"/>
            <a:ext cx="393173" cy="386154"/>
          </a:xfrm>
          <a:custGeom>
            <a:avLst/>
            <a:gdLst/>
            <a:ahLst/>
            <a:cxnLst/>
            <a:rect l="l" t="t" r="r" b="b"/>
            <a:pathLst>
              <a:path w="20550" h="20073" extrusionOk="0">
                <a:moveTo>
                  <a:pt x="18159" y="1"/>
                </a:moveTo>
                <a:cubicBezTo>
                  <a:pt x="17623" y="1"/>
                  <a:pt x="17089" y="203"/>
                  <a:pt x="16677" y="614"/>
                </a:cubicBezTo>
                <a:cubicBezTo>
                  <a:pt x="15640" y="1652"/>
                  <a:pt x="15235" y="3702"/>
                  <a:pt x="15108" y="4385"/>
                </a:cubicBezTo>
                <a:lnTo>
                  <a:pt x="12451" y="7068"/>
                </a:lnTo>
                <a:lnTo>
                  <a:pt x="12350" y="6258"/>
                </a:lnTo>
                <a:cubicBezTo>
                  <a:pt x="12780" y="5651"/>
                  <a:pt x="13894" y="3955"/>
                  <a:pt x="13894" y="2513"/>
                </a:cubicBezTo>
                <a:cubicBezTo>
                  <a:pt x="13894" y="1323"/>
                  <a:pt x="12932" y="361"/>
                  <a:pt x="11742" y="361"/>
                </a:cubicBezTo>
                <a:cubicBezTo>
                  <a:pt x="10553" y="361"/>
                  <a:pt x="9591" y="1323"/>
                  <a:pt x="9591" y="2513"/>
                </a:cubicBezTo>
                <a:cubicBezTo>
                  <a:pt x="9591" y="4031"/>
                  <a:pt x="10806" y="5803"/>
                  <a:pt x="11160" y="6309"/>
                </a:cubicBezTo>
                <a:lnTo>
                  <a:pt x="11388" y="8106"/>
                </a:lnTo>
                <a:lnTo>
                  <a:pt x="8149" y="11370"/>
                </a:lnTo>
                <a:lnTo>
                  <a:pt x="8047" y="10560"/>
                </a:lnTo>
                <a:cubicBezTo>
                  <a:pt x="8478" y="9953"/>
                  <a:pt x="9591" y="8283"/>
                  <a:pt x="9591" y="6840"/>
                </a:cubicBezTo>
                <a:cubicBezTo>
                  <a:pt x="9541" y="5676"/>
                  <a:pt x="8579" y="4765"/>
                  <a:pt x="7415" y="4765"/>
                </a:cubicBezTo>
                <a:cubicBezTo>
                  <a:pt x="6276" y="4765"/>
                  <a:pt x="5314" y="5676"/>
                  <a:pt x="5264" y="6840"/>
                </a:cubicBezTo>
                <a:cubicBezTo>
                  <a:pt x="5264" y="8333"/>
                  <a:pt x="6478" y="10105"/>
                  <a:pt x="6858" y="10636"/>
                </a:cubicBezTo>
                <a:lnTo>
                  <a:pt x="7086" y="12433"/>
                </a:lnTo>
                <a:lnTo>
                  <a:pt x="3821" y="15673"/>
                </a:lnTo>
                <a:lnTo>
                  <a:pt x="3720" y="14863"/>
                </a:lnTo>
                <a:cubicBezTo>
                  <a:pt x="4150" y="14281"/>
                  <a:pt x="5264" y="12585"/>
                  <a:pt x="5264" y="11142"/>
                </a:cubicBezTo>
                <a:cubicBezTo>
                  <a:pt x="5213" y="9978"/>
                  <a:pt x="4277" y="9067"/>
                  <a:pt x="3112" y="9067"/>
                </a:cubicBezTo>
                <a:cubicBezTo>
                  <a:pt x="1948" y="9067"/>
                  <a:pt x="1012" y="9978"/>
                  <a:pt x="961" y="11142"/>
                </a:cubicBezTo>
                <a:cubicBezTo>
                  <a:pt x="961" y="12636"/>
                  <a:pt x="2176" y="14407"/>
                  <a:pt x="2530" y="14939"/>
                </a:cubicBezTo>
                <a:lnTo>
                  <a:pt x="2758" y="16735"/>
                </a:lnTo>
                <a:lnTo>
                  <a:pt x="430" y="19064"/>
                </a:lnTo>
                <a:cubicBezTo>
                  <a:pt x="1" y="19493"/>
                  <a:pt x="398" y="20072"/>
                  <a:pt x="858" y="20072"/>
                </a:cubicBezTo>
                <a:cubicBezTo>
                  <a:pt x="995" y="20072"/>
                  <a:pt x="1137" y="20021"/>
                  <a:pt x="1265" y="19899"/>
                </a:cubicBezTo>
                <a:lnTo>
                  <a:pt x="3593" y="17545"/>
                </a:lnTo>
                <a:lnTo>
                  <a:pt x="5390" y="17773"/>
                </a:lnTo>
                <a:cubicBezTo>
                  <a:pt x="5922" y="18153"/>
                  <a:pt x="7693" y="19367"/>
                  <a:pt x="9186" y="19367"/>
                </a:cubicBezTo>
                <a:cubicBezTo>
                  <a:pt x="10350" y="19317"/>
                  <a:pt x="11262" y="18355"/>
                  <a:pt x="11262" y="17191"/>
                </a:cubicBezTo>
                <a:cubicBezTo>
                  <a:pt x="11262" y="16052"/>
                  <a:pt x="10350" y="15090"/>
                  <a:pt x="9186" y="15040"/>
                </a:cubicBezTo>
                <a:cubicBezTo>
                  <a:pt x="7744" y="15040"/>
                  <a:pt x="6048" y="16153"/>
                  <a:pt x="5466" y="16584"/>
                </a:cubicBezTo>
                <a:lnTo>
                  <a:pt x="4656" y="16482"/>
                </a:lnTo>
                <a:lnTo>
                  <a:pt x="7896" y="13243"/>
                </a:lnTo>
                <a:lnTo>
                  <a:pt x="9692" y="13471"/>
                </a:lnTo>
                <a:cubicBezTo>
                  <a:pt x="10224" y="13850"/>
                  <a:pt x="11995" y="15040"/>
                  <a:pt x="13489" y="15040"/>
                </a:cubicBezTo>
                <a:cubicBezTo>
                  <a:pt x="14678" y="15040"/>
                  <a:pt x="15640" y="14078"/>
                  <a:pt x="15640" y="12889"/>
                </a:cubicBezTo>
                <a:cubicBezTo>
                  <a:pt x="15640" y="11699"/>
                  <a:pt x="14678" y="10738"/>
                  <a:pt x="13489" y="10738"/>
                </a:cubicBezTo>
                <a:cubicBezTo>
                  <a:pt x="12046" y="10738"/>
                  <a:pt x="10376" y="11851"/>
                  <a:pt x="9768" y="12281"/>
                </a:cubicBezTo>
                <a:lnTo>
                  <a:pt x="8959" y="12180"/>
                </a:lnTo>
                <a:lnTo>
                  <a:pt x="12223" y="8915"/>
                </a:lnTo>
                <a:lnTo>
                  <a:pt x="14020" y="9143"/>
                </a:lnTo>
                <a:cubicBezTo>
                  <a:pt x="14526" y="9523"/>
                  <a:pt x="16298" y="10738"/>
                  <a:pt x="17816" y="10738"/>
                </a:cubicBezTo>
                <a:cubicBezTo>
                  <a:pt x="19006" y="10738"/>
                  <a:pt x="19967" y="9751"/>
                  <a:pt x="19967" y="8561"/>
                </a:cubicBezTo>
                <a:cubicBezTo>
                  <a:pt x="19967" y="7372"/>
                  <a:pt x="19006" y="6410"/>
                  <a:pt x="17816" y="6410"/>
                </a:cubicBezTo>
                <a:lnTo>
                  <a:pt x="17816" y="6435"/>
                </a:lnTo>
                <a:cubicBezTo>
                  <a:pt x="16374" y="6435"/>
                  <a:pt x="14678" y="7574"/>
                  <a:pt x="14071" y="7979"/>
                </a:cubicBezTo>
                <a:lnTo>
                  <a:pt x="13261" y="7878"/>
                </a:lnTo>
                <a:lnTo>
                  <a:pt x="15944" y="5220"/>
                </a:lnTo>
                <a:cubicBezTo>
                  <a:pt x="16627" y="5094"/>
                  <a:pt x="18677" y="4689"/>
                  <a:pt x="19714" y="3651"/>
                </a:cubicBezTo>
                <a:cubicBezTo>
                  <a:pt x="20550" y="2816"/>
                  <a:pt x="20524" y="1475"/>
                  <a:pt x="19689" y="640"/>
                </a:cubicBezTo>
                <a:cubicBezTo>
                  <a:pt x="19265" y="216"/>
                  <a:pt x="18711" y="1"/>
                  <a:pt x="1815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8"/>
          <p:cNvSpPr/>
          <p:nvPr/>
        </p:nvSpPr>
        <p:spPr>
          <a:xfrm>
            <a:off x="5054434" y="1698361"/>
            <a:ext cx="393211" cy="297534"/>
          </a:xfrm>
          <a:custGeom>
            <a:avLst/>
            <a:gdLst/>
            <a:ahLst/>
            <a:cxnLst/>
            <a:rect l="l" t="t" r="r" b="b"/>
            <a:pathLst>
              <a:path w="26900" h="20386" extrusionOk="0">
                <a:moveTo>
                  <a:pt x="7186" y="9427"/>
                </a:moveTo>
                <a:cubicBezTo>
                  <a:pt x="9261" y="9427"/>
                  <a:pt x="10324" y="11958"/>
                  <a:pt x="8831" y="13426"/>
                </a:cubicBezTo>
                <a:cubicBezTo>
                  <a:pt x="8356" y="13909"/>
                  <a:pt x="7769" y="14124"/>
                  <a:pt x="7193" y="14124"/>
                </a:cubicBezTo>
                <a:cubicBezTo>
                  <a:pt x="5990" y="14124"/>
                  <a:pt x="4832" y="13184"/>
                  <a:pt x="4832" y="11781"/>
                </a:cubicBezTo>
                <a:cubicBezTo>
                  <a:pt x="4832" y="10465"/>
                  <a:pt x="5870" y="9427"/>
                  <a:pt x="7186" y="9427"/>
                </a:cubicBezTo>
                <a:close/>
                <a:moveTo>
                  <a:pt x="13437" y="9427"/>
                </a:moveTo>
                <a:cubicBezTo>
                  <a:pt x="15538" y="9427"/>
                  <a:pt x="16600" y="11958"/>
                  <a:pt x="15107" y="13426"/>
                </a:cubicBezTo>
                <a:cubicBezTo>
                  <a:pt x="14632" y="13909"/>
                  <a:pt x="14043" y="14124"/>
                  <a:pt x="13463" y="14124"/>
                </a:cubicBezTo>
                <a:cubicBezTo>
                  <a:pt x="12252" y="14124"/>
                  <a:pt x="11083" y="13184"/>
                  <a:pt x="11083" y="11781"/>
                </a:cubicBezTo>
                <a:cubicBezTo>
                  <a:pt x="11109" y="10465"/>
                  <a:pt x="12146" y="9427"/>
                  <a:pt x="13437" y="9427"/>
                </a:cubicBezTo>
                <a:close/>
                <a:moveTo>
                  <a:pt x="19713" y="9427"/>
                </a:moveTo>
                <a:cubicBezTo>
                  <a:pt x="21814" y="9427"/>
                  <a:pt x="22851" y="11958"/>
                  <a:pt x="21384" y="13426"/>
                </a:cubicBezTo>
                <a:cubicBezTo>
                  <a:pt x="20900" y="13909"/>
                  <a:pt x="20308" y="14124"/>
                  <a:pt x="19728" y="14124"/>
                </a:cubicBezTo>
                <a:cubicBezTo>
                  <a:pt x="18517" y="14124"/>
                  <a:pt x="17360" y="13184"/>
                  <a:pt x="17360" y="11781"/>
                </a:cubicBezTo>
                <a:cubicBezTo>
                  <a:pt x="17360" y="10465"/>
                  <a:pt x="18423" y="9427"/>
                  <a:pt x="19713" y="9427"/>
                </a:cubicBezTo>
                <a:close/>
                <a:moveTo>
                  <a:pt x="883" y="1"/>
                </a:moveTo>
                <a:cubicBezTo>
                  <a:pt x="444" y="1"/>
                  <a:pt x="0" y="330"/>
                  <a:pt x="100" y="898"/>
                </a:cubicBezTo>
                <a:cubicBezTo>
                  <a:pt x="403" y="2746"/>
                  <a:pt x="2453" y="15273"/>
                  <a:pt x="2757" y="17146"/>
                </a:cubicBezTo>
                <a:lnTo>
                  <a:pt x="2757" y="17171"/>
                </a:lnTo>
                <a:cubicBezTo>
                  <a:pt x="3111" y="19044"/>
                  <a:pt x="4756" y="20385"/>
                  <a:pt x="6655" y="20385"/>
                </a:cubicBezTo>
                <a:lnTo>
                  <a:pt x="20219" y="20385"/>
                </a:lnTo>
                <a:cubicBezTo>
                  <a:pt x="22143" y="20385"/>
                  <a:pt x="23788" y="19019"/>
                  <a:pt x="24142" y="17146"/>
                </a:cubicBezTo>
                <a:cubicBezTo>
                  <a:pt x="24775" y="13274"/>
                  <a:pt x="26521" y="2619"/>
                  <a:pt x="26799" y="924"/>
                </a:cubicBezTo>
                <a:cubicBezTo>
                  <a:pt x="26899" y="353"/>
                  <a:pt x="26452" y="16"/>
                  <a:pt x="26012" y="16"/>
                </a:cubicBezTo>
                <a:cubicBezTo>
                  <a:pt x="25671" y="16"/>
                  <a:pt x="25333" y="218"/>
                  <a:pt x="25256" y="671"/>
                </a:cubicBezTo>
                <a:lnTo>
                  <a:pt x="24800" y="3480"/>
                </a:lnTo>
                <a:cubicBezTo>
                  <a:pt x="24189" y="3194"/>
                  <a:pt x="23535" y="3054"/>
                  <a:pt x="22886" y="3054"/>
                </a:cubicBezTo>
                <a:cubicBezTo>
                  <a:pt x="21868" y="3054"/>
                  <a:pt x="20861" y="3397"/>
                  <a:pt x="20042" y="4062"/>
                </a:cubicBezTo>
                <a:cubicBezTo>
                  <a:pt x="19498" y="4517"/>
                  <a:pt x="18840" y="4745"/>
                  <a:pt x="18185" y="4745"/>
                </a:cubicBezTo>
                <a:cubicBezTo>
                  <a:pt x="17531" y="4745"/>
                  <a:pt x="16879" y="4517"/>
                  <a:pt x="16347" y="4062"/>
                </a:cubicBezTo>
                <a:cubicBezTo>
                  <a:pt x="15512" y="3378"/>
                  <a:pt x="14500" y="3037"/>
                  <a:pt x="13491" y="3037"/>
                </a:cubicBezTo>
                <a:cubicBezTo>
                  <a:pt x="12482" y="3037"/>
                  <a:pt x="11476" y="3378"/>
                  <a:pt x="10653" y="4062"/>
                </a:cubicBezTo>
                <a:cubicBezTo>
                  <a:pt x="10109" y="4517"/>
                  <a:pt x="9451" y="4745"/>
                  <a:pt x="8793" y="4745"/>
                </a:cubicBezTo>
                <a:cubicBezTo>
                  <a:pt x="8135" y="4745"/>
                  <a:pt x="7477" y="4517"/>
                  <a:pt x="6933" y="4062"/>
                </a:cubicBezTo>
                <a:cubicBezTo>
                  <a:pt x="6109" y="3391"/>
                  <a:pt x="5102" y="3041"/>
                  <a:pt x="4082" y="3041"/>
                </a:cubicBezTo>
                <a:cubicBezTo>
                  <a:pt x="3410" y="3041"/>
                  <a:pt x="2733" y="3193"/>
                  <a:pt x="2099" y="3505"/>
                </a:cubicBezTo>
                <a:lnTo>
                  <a:pt x="1644" y="645"/>
                </a:lnTo>
                <a:cubicBezTo>
                  <a:pt x="1566" y="201"/>
                  <a:pt x="1226" y="1"/>
                  <a:pt x="88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8"/>
          <p:cNvGrpSpPr/>
          <p:nvPr/>
        </p:nvGrpSpPr>
        <p:grpSpPr>
          <a:xfrm>
            <a:off x="3721365" y="2771111"/>
            <a:ext cx="343162" cy="393171"/>
            <a:chOff x="11527450" y="3475188"/>
            <a:chExt cx="441025" cy="501750"/>
          </a:xfrm>
        </p:grpSpPr>
        <p:sp>
          <p:nvSpPr>
            <p:cNvPr id="628" name="Google Shape;628;p28"/>
            <p:cNvSpPr/>
            <p:nvPr/>
          </p:nvSpPr>
          <p:spPr>
            <a:xfrm>
              <a:off x="11527450" y="3475188"/>
              <a:ext cx="441025" cy="146875"/>
            </a:xfrm>
            <a:custGeom>
              <a:avLst/>
              <a:gdLst/>
              <a:ahLst/>
              <a:cxnLst/>
              <a:rect l="l" t="t" r="r" b="b"/>
              <a:pathLst>
                <a:path w="17641" h="5875" extrusionOk="0">
                  <a:moveTo>
                    <a:pt x="10326" y="1190"/>
                  </a:moveTo>
                  <a:cubicBezTo>
                    <a:pt x="10580" y="1190"/>
                    <a:pt x="10807" y="1342"/>
                    <a:pt x="10883" y="1595"/>
                  </a:cubicBezTo>
                  <a:lnTo>
                    <a:pt x="11136" y="2354"/>
                  </a:lnTo>
                  <a:lnTo>
                    <a:pt x="6505" y="2354"/>
                  </a:lnTo>
                  <a:lnTo>
                    <a:pt x="6758" y="1595"/>
                  </a:lnTo>
                  <a:cubicBezTo>
                    <a:pt x="6859" y="1342"/>
                    <a:pt x="7062" y="1190"/>
                    <a:pt x="7315" y="1190"/>
                  </a:cubicBezTo>
                  <a:close/>
                  <a:moveTo>
                    <a:pt x="7315" y="1"/>
                  </a:moveTo>
                  <a:cubicBezTo>
                    <a:pt x="6556" y="1"/>
                    <a:pt x="5872" y="481"/>
                    <a:pt x="5645" y="1215"/>
                  </a:cubicBezTo>
                  <a:lnTo>
                    <a:pt x="5265" y="2354"/>
                  </a:lnTo>
                  <a:lnTo>
                    <a:pt x="1772" y="2354"/>
                  </a:lnTo>
                  <a:cubicBezTo>
                    <a:pt x="785" y="2354"/>
                    <a:pt x="1" y="3139"/>
                    <a:pt x="1" y="4126"/>
                  </a:cubicBezTo>
                  <a:lnTo>
                    <a:pt x="1" y="5290"/>
                  </a:lnTo>
                  <a:cubicBezTo>
                    <a:pt x="1" y="5824"/>
                    <a:pt x="385" y="5875"/>
                    <a:pt x="869" y="5875"/>
                  </a:cubicBezTo>
                  <a:cubicBezTo>
                    <a:pt x="980" y="5875"/>
                    <a:pt x="1097" y="5872"/>
                    <a:pt x="1216" y="5872"/>
                  </a:cubicBezTo>
                  <a:lnTo>
                    <a:pt x="17033" y="5872"/>
                  </a:lnTo>
                  <a:cubicBezTo>
                    <a:pt x="17362" y="5872"/>
                    <a:pt x="17640" y="5619"/>
                    <a:pt x="17640" y="5290"/>
                  </a:cubicBezTo>
                  <a:lnTo>
                    <a:pt x="17640" y="4126"/>
                  </a:lnTo>
                  <a:cubicBezTo>
                    <a:pt x="17640" y="3139"/>
                    <a:pt x="16831" y="2354"/>
                    <a:pt x="15869" y="2354"/>
                  </a:cubicBezTo>
                  <a:lnTo>
                    <a:pt x="12376" y="2354"/>
                  </a:lnTo>
                  <a:lnTo>
                    <a:pt x="11997" y="1215"/>
                  </a:lnTo>
                  <a:cubicBezTo>
                    <a:pt x="11744" y="481"/>
                    <a:pt x="11086" y="1"/>
                    <a:pt x="103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8"/>
            <p:cNvSpPr/>
            <p:nvPr/>
          </p:nvSpPr>
          <p:spPr>
            <a:xfrm>
              <a:off x="11561000" y="3653613"/>
              <a:ext cx="375200" cy="323325"/>
            </a:xfrm>
            <a:custGeom>
              <a:avLst/>
              <a:gdLst/>
              <a:ahLst/>
              <a:cxnLst/>
              <a:rect l="l" t="t" r="r" b="b"/>
              <a:pathLst>
                <a:path w="15008" h="12933" extrusionOk="0">
                  <a:moveTo>
                    <a:pt x="3951" y="1221"/>
                  </a:moveTo>
                  <a:cubicBezTo>
                    <a:pt x="4233" y="1221"/>
                    <a:pt x="4518" y="1405"/>
                    <a:pt x="4556" y="1772"/>
                  </a:cubicBezTo>
                  <a:lnTo>
                    <a:pt x="4556" y="9997"/>
                  </a:lnTo>
                  <a:cubicBezTo>
                    <a:pt x="4518" y="10351"/>
                    <a:pt x="4233" y="10528"/>
                    <a:pt x="3951" y="10528"/>
                  </a:cubicBezTo>
                  <a:cubicBezTo>
                    <a:pt x="3670" y="10528"/>
                    <a:pt x="3391" y="10351"/>
                    <a:pt x="3366" y="9997"/>
                  </a:cubicBezTo>
                  <a:lnTo>
                    <a:pt x="3366" y="1772"/>
                  </a:lnTo>
                  <a:cubicBezTo>
                    <a:pt x="3391" y="1405"/>
                    <a:pt x="3670" y="1221"/>
                    <a:pt x="3951" y="1221"/>
                  </a:cubicBezTo>
                  <a:close/>
                  <a:moveTo>
                    <a:pt x="7491" y="1221"/>
                  </a:moveTo>
                  <a:cubicBezTo>
                    <a:pt x="7770" y="1221"/>
                    <a:pt x="8048" y="1405"/>
                    <a:pt x="8073" y="1772"/>
                  </a:cubicBezTo>
                  <a:lnTo>
                    <a:pt x="8073" y="9997"/>
                  </a:lnTo>
                  <a:cubicBezTo>
                    <a:pt x="8048" y="10351"/>
                    <a:pt x="7770" y="10528"/>
                    <a:pt x="7491" y="10528"/>
                  </a:cubicBezTo>
                  <a:cubicBezTo>
                    <a:pt x="7213" y="10528"/>
                    <a:pt x="6935" y="10351"/>
                    <a:pt x="6909" y="9997"/>
                  </a:cubicBezTo>
                  <a:lnTo>
                    <a:pt x="6909" y="1772"/>
                  </a:lnTo>
                  <a:cubicBezTo>
                    <a:pt x="6935" y="1405"/>
                    <a:pt x="7213" y="1221"/>
                    <a:pt x="7491" y="1221"/>
                  </a:cubicBezTo>
                  <a:close/>
                  <a:moveTo>
                    <a:pt x="11009" y="1183"/>
                  </a:moveTo>
                  <a:cubicBezTo>
                    <a:pt x="11300" y="1183"/>
                    <a:pt x="11591" y="1380"/>
                    <a:pt x="11591" y="1772"/>
                  </a:cubicBezTo>
                  <a:lnTo>
                    <a:pt x="11591" y="9997"/>
                  </a:lnTo>
                  <a:cubicBezTo>
                    <a:pt x="11591" y="10389"/>
                    <a:pt x="11300" y="10585"/>
                    <a:pt x="11009" y="10585"/>
                  </a:cubicBezTo>
                  <a:cubicBezTo>
                    <a:pt x="10718" y="10585"/>
                    <a:pt x="10427" y="10389"/>
                    <a:pt x="10427" y="9997"/>
                  </a:cubicBezTo>
                  <a:lnTo>
                    <a:pt x="10427" y="1772"/>
                  </a:lnTo>
                  <a:cubicBezTo>
                    <a:pt x="10427" y="1380"/>
                    <a:pt x="10718" y="1183"/>
                    <a:pt x="11009" y="1183"/>
                  </a:cubicBezTo>
                  <a:close/>
                  <a:moveTo>
                    <a:pt x="0" y="0"/>
                  </a:moveTo>
                  <a:lnTo>
                    <a:pt x="937" y="11338"/>
                  </a:lnTo>
                  <a:cubicBezTo>
                    <a:pt x="1013" y="12224"/>
                    <a:pt x="1772" y="12932"/>
                    <a:pt x="2683" y="12932"/>
                  </a:cubicBezTo>
                  <a:lnTo>
                    <a:pt x="12300" y="12932"/>
                  </a:lnTo>
                  <a:cubicBezTo>
                    <a:pt x="13211" y="12932"/>
                    <a:pt x="13970" y="12224"/>
                    <a:pt x="14046" y="11313"/>
                  </a:cubicBezTo>
                  <a:lnTo>
                    <a:pt x="1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28"/>
          <p:cNvSpPr txBox="1"/>
          <p:nvPr/>
        </p:nvSpPr>
        <p:spPr>
          <a:xfrm flipH="1">
            <a:off x="935722" y="1827018"/>
            <a:ext cx="249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Kabel twisted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pair</a:t>
            </a:r>
            <a:endParaRPr sz="2100" dirty="0">
              <a:solidFill>
                <a:schemeClr val="dk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634" name="Google Shape;634;p28"/>
          <p:cNvSpPr txBox="1"/>
          <p:nvPr/>
        </p:nvSpPr>
        <p:spPr>
          <a:xfrm flipH="1">
            <a:off x="941841" y="4093516"/>
            <a:ext cx="249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Kabel Fiber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Optic</a:t>
            </a:r>
            <a:endParaRPr sz="2100" dirty="0">
              <a:solidFill>
                <a:schemeClr val="dk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 flipH="1">
            <a:off x="869599" y="2678073"/>
            <a:ext cx="249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Kabel coaxial</a:t>
            </a:r>
            <a:endParaRPr sz="2100" dirty="0">
              <a:solidFill>
                <a:schemeClr val="dk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640" name="Google Shape;640;p28"/>
          <p:cNvSpPr txBox="1"/>
          <p:nvPr/>
        </p:nvSpPr>
        <p:spPr>
          <a:xfrm flipH="1">
            <a:off x="5712159" y="2080968"/>
            <a:ext cx="249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Gelombang mikro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Inframerah</a:t>
            </a:r>
            <a:endParaRPr sz="2100" dirty="0">
              <a:solidFill>
                <a:schemeClr val="dk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643" name="Google Shape;643;p28"/>
          <p:cNvSpPr txBox="1"/>
          <p:nvPr/>
        </p:nvSpPr>
        <p:spPr>
          <a:xfrm flipH="1">
            <a:off x="5712159" y="3839566"/>
            <a:ext cx="249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Satelit</a:t>
            </a:r>
            <a:endParaRPr sz="2100" dirty="0">
              <a:solidFill>
                <a:schemeClr val="dk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  <p:sp>
        <p:nvSpPr>
          <p:cNvPr id="646" name="Google Shape;646;p28"/>
          <p:cNvSpPr txBox="1"/>
          <p:nvPr/>
        </p:nvSpPr>
        <p:spPr>
          <a:xfrm flipH="1">
            <a:off x="5712159" y="3294042"/>
            <a:ext cx="2490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Gelombang Radio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 smtClean="0">
                <a:solidFill>
                  <a:schemeClr val="dk1"/>
                </a:solidFill>
                <a:latin typeface="Bowlby One SC"/>
                <a:ea typeface="Bowlby One SC"/>
                <a:cs typeface="Bowlby One SC"/>
                <a:sym typeface="Bowlby One SC"/>
              </a:rPr>
              <a:t>Bluetooth</a:t>
            </a:r>
            <a:endParaRPr sz="2100" dirty="0">
              <a:solidFill>
                <a:schemeClr val="dk1"/>
              </a:solidFill>
              <a:latin typeface="Bowlby One SC"/>
              <a:ea typeface="Bowlby One SC"/>
              <a:cs typeface="Bowlby One SC"/>
              <a:sym typeface="Bowlby One SC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52"/>
          <p:cNvSpPr txBox="1">
            <a:spLocks noGrp="1"/>
          </p:cNvSpPr>
          <p:nvPr>
            <p:ph type="title"/>
          </p:nvPr>
        </p:nvSpPr>
        <p:spPr>
          <a:xfrm>
            <a:off x="720025" y="445025"/>
            <a:ext cx="77040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</a:t>
            </a:r>
            <a:r>
              <a:rPr lang="en" dirty="0" smtClean="0"/>
              <a:t>erima kasih</a:t>
            </a:r>
            <a:br>
              <a:rPr lang="en" dirty="0" smtClean="0"/>
            </a:br>
            <a:endParaRPr dirty="0"/>
          </a:p>
        </p:txBody>
      </p:sp>
      <p:grpSp>
        <p:nvGrpSpPr>
          <p:cNvPr id="1928" name="Google Shape;1928;p52"/>
          <p:cNvGrpSpPr/>
          <p:nvPr/>
        </p:nvGrpSpPr>
        <p:grpSpPr>
          <a:xfrm rot="3451748">
            <a:off x="7699361" y="3419120"/>
            <a:ext cx="420284" cy="374746"/>
            <a:chOff x="2811050" y="2544800"/>
            <a:chExt cx="156900" cy="139900"/>
          </a:xfrm>
        </p:grpSpPr>
        <p:sp>
          <p:nvSpPr>
            <p:cNvPr id="1929" name="Google Shape;1929;p52"/>
            <p:cNvSpPr/>
            <p:nvPr/>
          </p:nvSpPr>
          <p:spPr>
            <a:xfrm>
              <a:off x="2811050" y="2544800"/>
              <a:ext cx="156900" cy="139900"/>
            </a:xfrm>
            <a:custGeom>
              <a:avLst/>
              <a:gdLst/>
              <a:ahLst/>
              <a:cxnLst/>
              <a:rect l="l" t="t" r="r" b="b"/>
              <a:pathLst>
                <a:path w="6276" h="5596" extrusionOk="0">
                  <a:moveTo>
                    <a:pt x="3239" y="286"/>
                  </a:moveTo>
                  <a:cubicBezTo>
                    <a:pt x="3406" y="476"/>
                    <a:pt x="3501" y="1143"/>
                    <a:pt x="3525" y="1619"/>
                  </a:cubicBezTo>
                  <a:cubicBezTo>
                    <a:pt x="2430" y="2738"/>
                    <a:pt x="1179" y="4001"/>
                    <a:pt x="501" y="4763"/>
                  </a:cubicBezTo>
                  <a:cubicBezTo>
                    <a:pt x="1179" y="3381"/>
                    <a:pt x="2941" y="524"/>
                    <a:pt x="3239" y="286"/>
                  </a:cubicBezTo>
                  <a:close/>
                  <a:moveTo>
                    <a:pt x="4120" y="2917"/>
                  </a:moveTo>
                  <a:cubicBezTo>
                    <a:pt x="4882" y="3286"/>
                    <a:pt x="5728" y="3762"/>
                    <a:pt x="5894" y="3977"/>
                  </a:cubicBezTo>
                  <a:cubicBezTo>
                    <a:pt x="5382" y="4239"/>
                    <a:pt x="2049" y="5096"/>
                    <a:pt x="703" y="5298"/>
                  </a:cubicBezTo>
                  <a:cubicBezTo>
                    <a:pt x="1537" y="4774"/>
                    <a:pt x="3084" y="3679"/>
                    <a:pt x="4120" y="2917"/>
                  </a:cubicBezTo>
                  <a:close/>
                  <a:moveTo>
                    <a:pt x="3263" y="0"/>
                  </a:moveTo>
                  <a:cubicBezTo>
                    <a:pt x="3156" y="0"/>
                    <a:pt x="3049" y="95"/>
                    <a:pt x="2882" y="286"/>
                  </a:cubicBezTo>
                  <a:cubicBezTo>
                    <a:pt x="2203" y="1119"/>
                    <a:pt x="72" y="4810"/>
                    <a:pt x="1" y="5405"/>
                  </a:cubicBezTo>
                  <a:lnTo>
                    <a:pt x="1" y="5417"/>
                  </a:lnTo>
                  <a:lnTo>
                    <a:pt x="1" y="5453"/>
                  </a:lnTo>
                  <a:lnTo>
                    <a:pt x="1" y="5465"/>
                  </a:lnTo>
                  <a:cubicBezTo>
                    <a:pt x="1" y="5465"/>
                    <a:pt x="13" y="5477"/>
                    <a:pt x="13" y="5489"/>
                  </a:cubicBezTo>
                  <a:cubicBezTo>
                    <a:pt x="13" y="5513"/>
                    <a:pt x="24" y="5513"/>
                    <a:pt x="24" y="5525"/>
                  </a:cubicBezTo>
                  <a:cubicBezTo>
                    <a:pt x="72" y="5584"/>
                    <a:pt x="167" y="5596"/>
                    <a:pt x="239" y="5596"/>
                  </a:cubicBezTo>
                  <a:cubicBezTo>
                    <a:pt x="596" y="5596"/>
                    <a:pt x="6037" y="4477"/>
                    <a:pt x="6180" y="4024"/>
                  </a:cubicBezTo>
                  <a:cubicBezTo>
                    <a:pt x="6204" y="3929"/>
                    <a:pt x="6275" y="3643"/>
                    <a:pt x="4168" y="2619"/>
                  </a:cubicBezTo>
                  <a:cubicBezTo>
                    <a:pt x="4148" y="2614"/>
                    <a:pt x="4128" y="2612"/>
                    <a:pt x="4109" y="2612"/>
                  </a:cubicBezTo>
                  <a:cubicBezTo>
                    <a:pt x="4083" y="2612"/>
                    <a:pt x="4058" y="2617"/>
                    <a:pt x="4037" y="2631"/>
                  </a:cubicBezTo>
                  <a:cubicBezTo>
                    <a:pt x="2977" y="3393"/>
                    <a:pt x="1370" y="4524"/>
                    <a:pt x="596" y="5036"/>
                  </a:cubicBezTo>
                  <a:cubicBezTo>
                    <a:pt x="1251" y="4286"/>
                    <a:pt x="2739" y="2750"/>
                    <a:pt x="3751" y="1738"/>
                  </a:cubicBezTo>
                  <a:cubicBezTo>
                    <a:pt x="3775" y="1726"/>
                    <a:pt x="3799" y="1679"/>
                    <a:pt x="3799" y="1655"/>
                  </a:cubicBezTo>
                  <a:cubicBezTo>
                    <a:pt x="3775" y="1429"/>
                    <a:pt x="3703" y="286"/>
                    <a:pt x="3358" y="36"/>
                  </a:cubicBezTo>
                  <a:cubicBezTo>
                    <a:pt x="3334" y="12"/>
                    <a:pt x="3287" y="0"/>
                    <a:pt x="3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2"/>
            <p:cNvSpPr/>
            <p:nvPr/>
          </p:nvSpPr>
          <p:spPr>
            <a:xfrm>
              <a:off x="2900050" y="2583725"/>
              <a:ext cx="53900" cy="42350"/>
            </a:xfrm>
            <a:custGeom>
              <a:avLst/>
              <a:gdLst/>
              <a:ahLst/>
              <a:cxnLst/>
              <a:rect l="l" t="t" r="r" b="b"/>
              <a:pathLst>
                <a:path w="2156" h="1694" extrusionOk="0">
                  <a:moveTo>
                    <a:pt x="148" y="0"/>
                  </a:moveTo>
                  <a:cubicBezTo>
                    <a:pt x="79" y="0"/>
                    <a:pt x="23" y="36"/>
                    <a:pt x="13" y="98"/>
                  </a:cubicBezTo>
                  <a:cubicBezTo>
                    <a:pt x="1" y="169"/>
                    <a:pt x="24" y="241"/>
                    <a:pt x="96" y="265"/>
                  </a:cubicBezTo>
                  <a:cubicBezTo>
                    <a:pt x="858" y="515"/>
                    <a:pt x="1727" y="836"/>
                    <a:pt x="1882" y="955"/>
                  </a:cubicBezTo>
                  <a:cubicBezTo>
                    <a:pt x="1810" y="1062"/>
                    <a:pt x="1501" y="1277"/>
                    <a:pt x="1156" y="1431"/>
                  </a:cubicBezTo>
                  <a:cubicBezTo>
                    <a:pt x="1096" y="1467"/>
                    <a:pt x="1072" y="1551"/>
                    <a:pt x="1096" y="1610"/>
                  </a:cubicBezTo>
                  <a:cubicBezTo>
                    <a:pt x="1132" y="1658"/>
                    <a:pt x="1167" y="1693"/>
                    <a:pt x="1215" y="1693"/>
                  </a:cubicBezTo>
                  <a:cubicBezTo>
                    <a:pt x="1227" y="1693"/>
                    <a:pt x="1263" y="1693"/>
                    <a:pt x="1263" y="1646"/>
                  </a:cubicBezTo>
                  <a:cubicBezTo>
                    <a:pt x="1453" y="1551"/>
                    <a:pt x="2048" y="1241"/>
                    <a:pt x="2144" y="1003"/>
                  </a:cubicBezTo>
                  <a:cubicBezTo>
                    <a:pt x="2156" y="931"/>
                    <a:pt x="2144" y="872"/>
                    <a:pt x="2120" y="836"/>
                  </a:cubicBezTo>
                  <a:cubicBezTo>
                    <a:pt x="2037" y="646"/>
                    <a:pt x="1013" y="277"/>
                    <a:pt x="179" y="3"/>
                  </a:cubicBezTo>
                  <a:cubicBezTo>
                    <a:pt x="169" y="1"/>
                    <a:pt x="158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0" name="Google Shape;1940;p52"/>
          <p:cNvGrpSpPr/>
          <p:nvPr/>
        </p:nvGrpSpPr>
        <p:grpSpPr>
          <a:xfrm>
            <a:off x="3367425" y="1154430"/>
            <a:ext cx="2578578" cy="2385326"/>
            <a:chOff x="5583812" y="1742275"/>
            <a:chExt cx="2456724" cy="2280209"/>
          </a:xfrm>
        </p:grpSpPr>
        <p:sp>
          <p:nvSpPr>
            <p:cNvPr id="1941" name="Google Shape;1941;p52"/>
            <p:cNvSpPr/>
            <p:nvPr/>
          </p:nvSpPr>
          <p:spPr>
            <a:xfrm>
              <a:off x="5701488" y="1742275"/>
              <a:ext cx="2339048" cy="2280209"/>
            </a:xfrm>
            <a:custGeom>
              <a:avLst/>
              <a:gdLst/>
              <a:ahLst/>
              <a:cxnLst/>
              <a:rect l="l" t="t" r="r" b="b"/>
              <a:pathLst>
                <a:path w="27549" h="26856" extrusionOk="0">
                  <a:moveTo>
                    <a:pt x="21476" y="1233"/>
                  </a:moveTo>
                  <a:cubicBezTo>
                    <a:pt x="22006" y="1233"/>
                    <a:pt x="22669" y="1477"/>
                    <a:pt x="23512" y="2143"/>
                  </a:cubicBezTo>
                  <a:cubicBezTo>
                    <a:pt x="24502" y="2912"/>
                    <a:pt x="24095" y="3748"/>
                    <a:pt x="23611" y="4298"/>
                  </a:cubicBezTo>
                  <a:cubicBezTo>
                    <a:pt x="22973" y="3836"/>
                    <a:pt x="22303" y="3407"/>
                    <a:pt x="21610" y="3033"/>
                  </a:cubicBezTo>
                  <a:cubicBezTo>
                    <a:pt x="21060" y="2725"/>
                    <a:pt x="20488" y="2440"/>
                    <a:pt x="19905" y="2198"/>
                  </a:cubicBezTo>
                  <a:cubicBezTo>
                    <a:pt x="20246" y="1721"/>
                    <a:pt x="20727" y="1233"/>
                    <a:pt x="21476" y="1233"/>
                  </a:cubicBezTo>
                  <a:close/>
                  <a:moveTo>
                    <a:pt x="3680" y="18897"/>
                  </a:moveTo>
                  <a:cubicBezTo>
                    <a:pt x="3738" y="18897"/>
                    <a:pt x="3794" y="18899"/>
                    <a:pt x="3849" y="18902"/>
                  </a:cubicBezTo>
                  <a:cubicBezTo>
                    <a:pt x="3893" y="19001"/>
                    <a:pt x="3926" y="19111"/>
                    <a:pt x="3970" y="19221"/>
                  </a:cubicBezTo>
                  <a:cubicBezTo>
                    <a:pt x="3970" y="19232"/>
                    <a:pt x="3981" y="19243"/>
                    <a:pt x="3981" y="19265"/>
                  </a:cubicBezTo>
                  <a:cubicBezTo>
                    <a:pt x="4036" y="19397"/>
                    <a:pt x="4080" y="19540"/>
                    <a:pt x="4135" y="19672"/>
                  </a:cubicBezTo>
                  <a:lnTo>
                    <a:pt x="4146" y="19716"/>
                  </a:lnTo>
                  <a:cubicBezTo>
                    <a:pt x="4157" y="19716"/>
                    <a:pt x="4157" y="19727"/>
                    <a:pt x="4157" y="19738"/>
                  </a:cubicBezTo>
                  <a:cubicBezTo>
                    <a:pt x="4190" y="19826"/>
                    <a:pt x="4234" y="19914"/>
                    <a:pt x="4267" y="20002"/>
                  </a:cubicBezTo>
                  <a:cubicBezTo>
                    <a:pt x="4267" y="20013"/>
                    <a:pt x="4278" y="20035"/>
                    <a:pt x="4278" y="20046"/>
                  </a:cubicBezTo>
                  <a:cubicBezTo>
                    <a:pt x="4333" y="20167"/>
                    <a:pt x="4388" y="20299"/>
                    <a:pt x="4432" y="20420"/>
                  </a:cubicBezTo>
                  <a:lnTo>
                    <a:pt x="4476" y="20519"/>
                  </a:lnTo>
                  <a:lnTo>
                    <a:pt x="4619" y="20871"/>
                  </a:lnTo>
                  <a:lnTo>
                    <a:pt x="4619" y="20882"/>
                  </a:lnTo>
                  <a:cubicBezTo>
                    <a:pt x="4663" y="20970"/>
                    <a:pt x="4707" y="21069"/>
                    <a:pt x="4740" y="21157"/>
                  </a:cubicBezTo>
                  <a:cubicBezTo>
                    <a:pt x="3684" y="21014"/>
                    <a:pt x="2409" y="20739"/>
                    <a:pt x="1958" y="20178"/>
                  </a:cubicBezTo>
                  <a:cubicBezTo>
                    <a:pt x="1324" y="19420"/>
                    <a:pt x="2692" y="18897"/>
                    <a:pt x="3680" y="18897"/>
                  </a:cubicBezTo>
                  <a:close/>
                  <a:moveTo>
                    <a:pt x="21746" y="0"/>
                  </a:moveTo>
                  <a:cubicBezTo>
                    <a:pt x="20232" y="0"/>
                    <a:pt x="19101" y="1191"/>
                    <a:pt x="18640" y="1769"/>
                  </a:cubicBezTo>
                  <a:cubicBezTo>
                    <a:pt x="18355" y="1692"/>
                    <a:pt x="18058" y="1626"/>
                    <a:pt x="17761" y="1582"/>
                  </a:cubicBezTo>
                  <a:cubicBezTo>
                    <a:pt x="17651" y="1384"/>
                    <a:pt x="17486" y="1219"/>
                    <a:pt x="17288" y="1109"/>
                  </a:cubicBezTo>
                  <a:cubicBezTo>
                    <a:pt x="16871" y="878"/>
                    <a:pt x="16452" y="780"/>
                    <a:pt x="16043" y="780"/>
                  </a:cubicBezTo>
                  <a:cubicBezTo>
                    <a:pt x="15146" y="780"/>
                    <a:pt x="14291" y="1250"/>
                    <a:pt x="13582" y="1824"/>
                  </a:cubicBezTo>
                  <a:cubicBezTo>
                    <a:pt x="13357" y="1634"/>
                    <a:pt x="13115" y="1554"/>
                    <a:pt x="12885" y="1554"/>
                  </a:cubicBezTo>
                  <a:cubicBezTo>
                    <a:pt x="12057" y="1554"/>
                    <a:pt x="11367" y="2594"/>
                    <a:pt x="12064" y="3385"/>
                  </a:cubicBezTo>
                  <a:cubicBezTo>
                    <a:pt x="11877" y="3627"/>
                    <a:pt x="11767" y="3781"/>
                    <a:pt x="11767" y="3781"/>
                  </a:cubicBezTo>
                  <a:cubicBezTo>
                    <a:pt x="11767" y="3781"/>
                    <a:pt x="9898" y="6234"/>
                    <a:pt x="11338" y="7388"/>
                  </a:cubicBezTo>
                  <a:cubicBezTo>
                    <a:pt x="11371" y="7421"/>
                    <a:pt x="11415" y="7443"/>
                    <a:pt x="11459" y="7465"/>
                  </a:cubicBezTo>
                  <a:cubicBezTo>
                    <a:pt x="11481" y="8785"/>
                    <a:pt x="12020" y="9819"/>
                    <a:pt x="11789" y="10028"/>
                  </a:cubicBezTo>
                  <a:cubicBezTo>
                    <a:pt x="11437" y="10324"/>
                    <a:pt x="9557" y="10918"/>
                    <a:pt x="8985" y="11468"/>
                  </a:cubicBezTo>
                  <a:cubicBezTo>
                    <a:pt x="8820" y="11567"/>
                    <a:pt x="8644" y="11963"/>
                    <a:pt x="8512" y="12414"/>
                  </a:cubicBezTo>
                  <a:cubicBezTo>
                    <a:pt x="7632" y="12865"/>
                    <a:pt x="6192" y="13844"/>
                    <a:pt x="5818" y="15636"/>
                  </a:cubicBezTo>
                  <a:cubicBezTo>
                    <a:pt x="4509" y="15801"/>
                    <a:pt x="3640" y="15966"/>
                    <a:pt x="3640" y="15966"/>
                  </a:cubicBezTo>
                  <a:cubicBezTo>
                    <a:pt x="3211" y="16120"/>
                    <a:pt x="3277" y="16912"/>
                    <a:pt x="3552" y="17923"/>
                  </a:cubicBezTo>
                  <a:cubicBezTo>
                    <a:pt x="3399" y="17905"/>
                    <a:pt x="3238" y="17893"/>
                    <a:pt x="3076" y="17893"/>
                  </a:cubicBezTo>
                  <a:cubicBezTo>
                    <a:pt x="2288" y="17893"/>
                    <a:pt x="1458" y="18163"/>
                    <a:pt x="1111" y="19166"/>
                  </a:cubicBezTo>
                  <a:cubicBezTo>
                    <a:pt x="110" y="22124"/>
                    <a:pt x="4696" y="21893"/>
                    <a:pt x="5323" y="22531"/>
                  </a:cubicBezTo>
                  <a:cubicBezTo>
                    <a:pt x="0" y="23664"/>
                    <a:pt x="176" y="25951"/>
                    <a:pt x="4916" y="26578"/>
                  </a:cubicBezTo>
                  <a:cubicBezTo>
                    <a:pt x="6326" y="26766"/>
                    <a:pt x="7783" y="26855"/>
                    <a:pt x="9192" y="26855"/>
                  </a:cubicBezTo>
                  <a:cubicBezTo>
                    <a:pt x="14071" y="26855"/>
                    <a:pt x="18395" y="25783"/>
                    <a:pt x="18344" y="23983"/>
                  </a:cubicBezTo>
                  <a:cubicBezTo>
                    <a:pt x="18300" y="22751"/>
                    <a:pt x="15781" y="22223"/>
                    <a:pt x="14033" y="22014"/>
                  </a:cubicBezTo>
                  <a:cubicBezTo>
                    <a:pt x="14187" y="21542"/>
                    <a:pt x="14363" y="20992"/>
                    <a:pt x="14550" y="20409"/>
                  </a:cubicBezTo>
                  <a:cubicBezTo>
                    <a:pt x="15143" y="18539"/>
                    <a:pt x="15803" y="16406"/>
                    <a:pt x="15748" y="16065"/>
                  </a:cubicBezTo>
                  <a:cubicBezTo>
                    <a:pt x="15737" y="15999"/>
                    <a:pt x="15594" y="15944"/>
                    <a:pt x="15341" y="15900"/>
                  </a:cubicBezTo>
                  <a:cubicBezTo>
                    <a:pt x="14063" y="15452"/>
                    <a:pt x="12394" y="15301"/>
                    <a:pt x="10718" y="15301"/>
                  </a:cubicBezTo>
                  <a:cubicBezTo>
                    <a:pt x="9640" y="15301"/>
                    <a:pt x="8559" y="15363"/>
                    <a:pt x="7577" y="15449"/>
                  </a:cubicBezTo>
                  <a:cubicBezTo>
                    <a:pt x="7610" y="14921"/>
                    <a:pt x="7885" y="14437"/>
                    <a:pt x="8325" y="14140"/>
                  </a:cubicBezTo>
                  <a:cubicBezTo>
                    <a:pt x="8342" y="14186"/>
                    <a:pt x="8389" y="14206"/>
                    <a:pt x="8463" y="14206"/>
                  </a:cubicBezTo>
                  <a:cubicBezTo>
                    <a:pt x="9123" y="14206"/>
                    <a:pt x="11877" y="12564"/>
                    <a:pt x="13212" y="12564"/>
                  </a:cubicBezTo>
                  <a:cubicBezTo>
                    <a:pt x="13285" y="12564"/>
                    <a:pt x="13353" y="12569"/>
                    <a:pt x="13417" y="12579"/>
                  </a:cubicBezTo>
                  <a:cubicBezTo>
                    <a:pt x="14471" y="12740"/>
                    <a:pt x="14756" y="16115"/>
                    <a:pt x="17117" y="16115"/>
                  </a:cubicBezTo>
                  <a:cubicBezTo>
                    <a:pt x="17810" y="16115"/>
                    <a:pt x="18683" y="15824"/>
                    <a:pt x="19806" y="15075"/>
                  </a:cubicBezTo>
                  <a:cubicBezTo>
                    <a:pt x="25635" y="11204"/>
                    <a:pt x="27548" y="8235"/>
                    <a:pt x="24799" y="5343"/>
                  </a:cubicBezTo>
                  <a:cubicBezTo>
                    <a:pt x="25503" y="4254"/>
                    <a:pt x="26229" y="1978"/>
                    <a:pt x="23270" y="405"/>
                  </a:cubicBezTo>
                  <a:cubicBezTo>
                    <a:pt x="22730" y="117"/>
                    <a:pt x="22219" y="0"/>
                    <a:pt x="21746" y="0"/>
                  </a:cubicBezTo>
                  <a:close/>
                </a:path>
              </a:pathLst>
            </a:custGeom>
            <a:solidFill>
              <a:schemeClr val="lt1"/>
            </a:solidFill>
            <a:ln w="762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2"/>
            <p:cNvSpPr/>
            <p:nvPr/>
          </p:nvSpPr>
          <p:spPr>
            <a:xfrm>
              <a:off x="6400840" y="1742275"/>
              <a:ext cx="1639685" cy="1368414"/>
            </a:xfrm>
            <a:custGeom>
              <a:avLst/>
              <a:gdLst/>
              <a:ahLst/>
              <a:cxnLst/>
              <a:rect l="l" t="t" r="r" b="b"/>
              <a:pathLst>
                <a:path w="19312" h="16117" extrusionOk="0">
                  <a:moveTo>
                    <a:pt x="13239" y="1233"/>
                  </a:moveTo>
                  <a:cubicBezTo>
                    <a:pt x="13769" y="1233"/>
                    <a:pt x="14432" y="1477"/>
                    <a:pt x="15275" y="2143"/>
                  </a:cubicBezTo>
                  <a:cubicBezTo>
                    <a:pt x="16265" y="2912"/>
                    <a:pt x="15858" y="3748"/>
                    <a:pt x="15374" y="4298"/>
                  </a:cubicBezTo>
                  <a:cubicBezTo>
                    <a:pt x="14736" y="3836"/>
                    <a:pt x="14066" y="3407"/>
                    <a:pt x="13373" y="3033"/>
                  </a:cubicBezTo>
                  <a:cubicBezTo>
                    <a:pt x="12823" y="2725"/>
                    <a:pt x="12251" y="2440"/>
                    <a:pt x="11668" y="2198"/>
                  </a:cubicBezTo>
                  <a:cubicBezTo>
                    <a:pt x="12009" y="1721"/>
                    <a:pt x="12490" y="1233"/>
                    <a:pt x="13239" y="1233"/>
                  </a:cubicBezTo>
                  <a:close/>
                  <a:moveTo>
                    <a:pt x="13509" y="0"/>
                  </a:moveTo>
                  <a:cubicBezTo>
                    <a:pt x="11995" y="0"/>
                    <a:pt x="10864" y="1191"/>
                    <a:pt x="10403" y="1769"/>
                  </a:cubicBezTo>
                  <a:cubicBezTo>
                    <a:pt x="9755" y="1591"/>
                    <a:pt x="9183" y="1514"/>
                    <a:pt x="8674" y="1514"/>
                  </a:cubicBezTo>
                  <a:cubicBezTo>
                    <a:pt x="5941" y="1514"/>
                    <a:pt x="5078" y="3736"/>
                    <a:pt x="4410" y="4441"/>
                  </a:cubicBezTo>
                  <a:cubicBezTo>
                    <a:pt x="2079" y="6893"/>
                    <a:pt x="3948" y="9676"/>
                    <a:pt x="3541" y="10028"/>
                  </a:cubicBezTo>
                  <a:cubicBezTo>
                    <a:pt x="3145" y="10368"/>
                    <a:pt x="704" y="11105"/>
                    <a:pt x="594" y="11721"/>
                  </a:cubicBezTo>
                  <a:cubicBezTo>
                    <a:pt x="429" y="12491"/>
                    <a:pt x="0" y="13866"/>
                    <a:pt x="88" y="14140"/>
                  </a:cubicBezTo>
                  <a:cubicBezTo>
                    <a:pt x="103" y="14187"/>
                    <a:pt x="150" y="14208"/>
                    <a:pt x="224" y="14208"/>
                  </a:cubicBezTo>
                  <a:cubicBezTo>
                    <a:pt x="879" y="14208"/>
                    <a:pt x="3642" y="12564"/>
                    <a:pt x="4976" y="12564"/>
                  </a:cubicBezTo>
                  <a:cubicBezTo>
                    <a:pt x="5048" y="12564"/>
                    <a:pt x="5116" y="12569"/>
                    <a:pt x="5180" y="12579"/>
                  </a:cubicBezTo>
                  <a:cubicBezTo>
                    <a:pt x="6234" y="12749"/>
                    <a:pt x="6519" y="16116"/>
                    <a:pt x="8883" y="16116"/>
                  </a:cubicBezTo>
                  <a:cubicBezTo>
                    <a:pt x="9578" y="16116"/>
                    <a:pt x="10453" y="15825"/>
                    <a:pt x="11580" y="15075"/>
                  </a:cubicBezTo>
                  <a:cubicBezTo>
                    <a:pt x="17398" y="11204"/>
                    <a:pt x="19311" y="8235"/>
                    <a:pt x="16562" y="5343"/>
                  </a:cubicBezTo>
                  <a:cubicBezTo>
                    <a:pt x="17266" y="4254"/>
                    <a:pt x="17992" y="1978"/>
                    <a:pt x="15033" y="405"/>
                  </a:cubicBezTo>
                  <a:cubicBezTo>
                    <a:pt x="14493" y="117"/>
                    <a:pt x="13982" y="0"/>
                    <a:pt x="135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2"/>
            <p:cNvSpPr/>
            <p:nvPr/>
          </p:nvSpPr>
          <p:spPr>
            <a:xfrm>
              <a:off x="6540846" y="1808246"/>
              <a:ext cx="838012" cy="573958"/>
            </a:xfrm>
            <a:custGeom>
              <a:avLst/>
              <a:gdLst/>
              <a:ahLst/>
              <a:cxnLst/>
              <a:rect l="l" t="t" r="r" b="b"/>
              <a:pathLst>
                <a:path w="9870" h="6760" extrusionOk="0">
                  <a:moveTo>
                    <a:pt x="6160" y="1"/>
                  </a:moveTo>
                  <a:cubicBezTo>
                    <a:pt x="3899" y="1"/>
                    <a:pt x="1881" y="3004"/>
                    <a:pt x="1881" y="3004"/>
                  </a:cubicBezTo>
                  <a:cubicBezTo>
                    <a:pt x="1881" y="3004"/>
                    <a:pt x="1" y="5457"/>
                    <a:pt x="1441" y="6611"/>
                  </a:cubicBezTo>
                  <a:cubicBezTo>
                    <a:pt x="1569" y="6713"/>
                    <a:pt x="1741" y="6760"/>
                    <a:pt x="1947" y="6760"/>
                  </a:cubicBezTo>
                  <a:cubicBezTo>
                    <a:pt x="4085" y="6760"/>
                    <a:pt x="9869" y="1716"/>
                    <a:pt x="7402" y="332"/>
                  </a:cubicBezTo>
                  <a:cubicBezTo>
                    <a:pt x="6987" y="99"/>
                    <a:pt x="6570" y="1"/>
                    <a:pt x="61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2"/>
            <p:cNvSpPr/>
            <p:nvPr/>
          </p:nvSpPr>
          <p:spPr>
            <a:xfrm>
              <a:off x="6385897" y="2715952"/>
              <a:ext cx="105537" cy="214300"/>
            </a:xfrm>
            <a:custGeom>
              <a:avLst/>
              <a:gdLst/>
              <a:ahLst/>
              <a:cxnLst/>
              <a:rect l="l" t="t" r="r" b="b"/>
              <a:pathLst>
                <a:path w="1243" h="2524" extrusionOk="0">
                  <a:moveTo>
                    <a:pt x="924" y="0"/>
                  </a:moveTo>
                  <a:cubicBezTo>
                    <a:pt x="506" y="264"/>
                    <a:pt x="0" y="2464"/>
                    <a:pt x="253" y="2519"/>
                  </a:cubicBezTo>
                  <a:cubicBezTo>
                    <a:pt x="267" y="2522"/>
                    <a:pt x="282" y="2523"/>
                    <a:pt x="297" y="2523"/>
                  </a:cubicBezTo>
                  <a:cubicBezTo>
                    <a:pt x="545" y="2523"/>
                    <a:pt x="944" y="2097"/>
                    <a:pt x="1089" y="1133"/>
                  </a:cubicBezTo>
                  <a:cubicBezTo>
                    <a:pt x="1243" y="110"/>
                    <a:pt x="924" y="0"/>
                    <a:pt x="9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2"/>
            <p:cNvSpPr/>
            <p:nvPr/>
          </p:nvSpPr>
          <p:spPr>
            <a:xfrm>
              <a:off x="6495252" y="2708905"/>
              <a:ext cx="37273" cy="195706"/>
            </a:xfrm>
            <a:custGeom>
              <a:avLst/>
              <a:gdLst/>
              <a:ahLst/>
              <a:cxnLst/>
              <a:rect l="l" t="t" r="r" b="b"/>
              <a:pathLst>
                <a:path w="439" h="2305" extrusionOk="0">
                  <a:moveTo>
                    <a:pt x="92" y="1"/>
                  </a:moveTo>
                  <a:cubicBezTo>
                    <a:pt x="51" y="1"/>
                    <a:pt x="1" y="45"/>
                    <a:pt x="32" y="83"/>
                  </a:cubicBezTo>
                  <a:cubicBezTo>
                    <a:pt x="307" y="765"/>
                    <a:pt x="307" y="1535"/>
                    <a:pt x="32" y="2217"/>
                  </a:cubicBezTo>
                  <a:cubicBezTo>
                    <a:pt x="21" y="2250"/>
                    <a:pt x="32" y="2283"/>
                    <a:pt x="65" y="2305"/>
                  </a:cubicBezTo>
                  <a:lnTo>
                    <a:pt x="87" y="2305"/>
                  </a:lnTo>
                  <a:cubicBezTo>
                    <a:pt x="109" y="2294"/>
                    <a:pt x="131" y="2283"/>
                    <a:pt x="131" y="2272"/>
                  </a:cubicBezTo>
                  <a:cubicBezTo>
                    <a:pt x="439" y="1557"/>
                    <a:pt x="439" y="743"/>
                    <a:pt x="131" y="28"/>
                  </a:cubicBezTo>
                  <a:cubicBezTo>
                    <a:pt x="124" y="9"/>
                    <a:pt x="109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2"/>
            <p:cNvSpPr/>
            <p:nvPr/>
          </p:nvSpPr>
          <p:spPr>
            <a:xfrm>
              <a:off x="6896592" y="2374384"/>
              <a:ext cx="389459" cy="346073"/>
            </a:xfrm>
            <a:custGeom>
              <a:avLst/>
              <a:gdLst/>
              <a:ahLst/>
              <a:cxnLst/>
              <a:rect l="l" t="t" r="r" b="b"/>
              <a:pathLst>
                <a:path w="4587" h="4076" extrusionOk="0">
                  <a:moveTo>
                    <a:pt x="2153" y="0"/>
                  </a:moveTo>
                  <a:cubicBezTo>
                    <a:pt x="2075" y="0"/>
                    <a:pt x="1988" y="13"/>
                    <a:pt x="1892" y="42"/>
                  </a:cubicBezTo>
                  <a:cubicBezTo>
                    <a:pt x="1430" y="185"/>
                    <a:pt x="1485" y="1087"/>
                    <a:pt x="1485" y="1087"/>
                  </a:cubicBezTo>
                  <a:cubicBezTo>
                    <a:pt x="1485" y="1087"/>
                    <a:pt x="1187" y="892"/>
                    <a:pt x="890" y="892"/>
                  </a:cubicBezTo>
                  <a:cubicBezTo>
                    <a:pt x="692" y="892"/>
                    <a:pt x="495" y="978"/>
                    <a:pt x="386" y="1263"/>
                  </a:cubicBezTo>
                  <a:cubicBezTo>
                    <a:pt x="221" y="1703"/>
                    <a:pt x="803" y="2121"/>
                    <a:pt x="803" y="2121"/>
                  </a:cubicBezTo>
                  <a:cubicBezTo>
                    <a:pt x="803" y="2121"/>
                    <a:pt x="1" y="2561"/>
                    <a:pt x="342" y="3154"/>
                  </a:cubicBezTo>
                  <a:cubicBezTo>
                    <a:pt x="498" y="3429"/>
                    <a:pt x="708" y="3514"/>
                    <a:pt x="908" y="3514"/>
                  </a:cubicBezTo>
                  <a:cubicBezTo>
                    <a:pt x="1227" y="3514"/>
                    <a:pt x="1518" y="3297"/>
                    <a:pt x="1518" y="3297"/>
                  </a:cubicBezTo>
                  <a:cubicBezTo>
                    <a:pt x="1518" y="3297"/>
                    <a:pt x="1518" y="4075"/>
                    <a:pt x="2263" y="4075"/>
                  </a:cubicBezTo>
                  <a:cubicBezTo>
                    <a:pt x="2306" y="4075"/>
                    <a:pt x="2351" y="4073"/>
                    <a:pt x="2398" y="4067"/>
                  </a:cubicBezTo>
                  <a:cubicBezTo>
                    <a:pt x="3278" y="3968"/>
                    <a:pt x="2893" y="3045"/>
                    <a:pt x="2893" y="3044"/>
                  </a:cubicBezTo>
                  <a:lnTo>
                    <a:pt x="2893" y="3044"/>
                  </a:lnTo>
                  <a:cubicBezTo>
                    <a:pt x="2893" y="3044"/>
                    <a:pt x="3238" y="3217"/>
                    <a:pt x="3566" y="3217"/>
                  </a:cubicBezTo>
                  <a:cubicBezTo>
                    <a:pt x="3812" y="3217"/>
                    <a:pt x="4049" y="3120"/>
                    <a:pt x="4125" y="2781"/>
                  </a:cubicBezTo>
                  <a:cubicBezTo>
                    <a:pt x="4290" y="1989"/>
                    <a:pt x="3487" y="1923"/>
                    <a:pt x="3487" y="1923"/>
                  </a:cubicBezTo>
                  <a:cubicBezTo>
                    <a:pt x="3487" y="1923"/>
                    <a:pt x="4586" y="1505"/>
                    <a:pt x="3960" y="812"/>
                  </a:cubicBezTo>
                  <a:cubicBezTo>
                    <a:pt x="3798" y="637"/>
                    <a:pt x="3621" y="576"/>
                    <a:pt x="3453" y="576"/>
                  </a:cubicBezTo>
                  <a:cubicBezTo>
                    <a:pt x="3073" y="576"/>
                    <a:pt x="2739" y="889"/>
                    <a:pt x="2739" y="889"/>
                  </a:cubicBezTo>
                  <a:cubicBezTo>
                    <a:pt x="2777" y="457"/>
                    <a:pt x="2613" y="0"/>
                    <a:pt x="21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2"/>
            <p:cNvSpPr/>
            <p:nvPr/>
          </p:nvSpPr>
          <p:spPr>
            <a:xfrm>
              <a:off x="6983448" y="2455637"/>
              <a:ext cx="194263" cy="183819"/>
            </a:xfrm>
            <a:custGeom>
              <a:avLst/>
              <a:gdLst/>
              <a:ahLst/>
              <a:cxnLst/>
              <a:rect l="l" t="t" r="r" b="b"/>
              <a:pathLst>
                <a:path w="2288" h="2165" extrusionOk="0">
                  <a:moveTo>
                    <a:pt x="1146" y="1"/>
                  </a:moveTo>
                  <a:cubicBezTo>
                    <a:pt x="934" y="1"/>
                    <a:pt x="1013" y="715"/>
                    <a:pt x="1023" y="746"/>
                  </a:cubicBezTo>
                  <a:cubicBezTo>
                    <a:pt x="1024" y="748"/>
                    <a:pt x="1022" y="749"/>
                    <a:pt x="1018" y="749"/>
                  </a:cubicBezTo>
                  <a:cubicBezTo>
                    <a:pt x="967" y="749"/>
                    <a:pt x="578" y="597"/>
                    <a:pt x="329" y="597"/>
                  </a:cubicBezTo>
                  <a:cubicBezTo>
                    <a:pt x="302" y="597"/>
                    <a:pt x="276" y="599"/>
                    <a:pt x="253" y="603"/>
                  </a:cubicBezTo>
                  <a:cubicBezTo>
                    <a:pt x="0" y="647"/>
                    <a:pt x="781" y="1065"/>
                    <a:pt x="781" y="1065"/>
                  </a:cubicBezTo>
                  <a:cubicBezTo>
                    <a:pt x="781" y="1065"/>
                    <a:pt x="22" y="1395"/>
                    <a:pt x="55" y="1560"/>
                  </a:cubicBezTo>
                  <a:cubicBezTo>
                    <a:pt x="61" y="1588"/>
                    <a:pt x="87" y="1600"/>
                    <a:pt x="126" y="1600"/>
                  </a:cubicBezTo>
                  <a:cubicBezTo>
                    <a:pt x="311" y="1600"/>
                    <a:pt x="797" y="1339"/>
                    <a:pt x="908" y="1339"/>
                  </a:cubicBezTo>
                  <a:cubicBezTo>
                    <a:pt x="910" y="1339"/>
                    <a:pt x="911" y="1339"/>
                    <a:pt x="913" y="1340"/>
                  </a:cubicBezTo>
                  <a:cubicBezTo>
                    <a:pt x="1033" y="1361"/>
                    <a:pt x="980" y="2165"/>
                    <a:pt x="1184" y="2165"/>
                  </a:cubicBezTo>
                  <a:cubicBezTo>
                    <a:pt x="1185" y="2165"/>
                    <a:pt x="1187" y="2164"/>
                    <a:pt x="1188" y="2164"/>
                  </a:cubicBezTo>
                  <a:cubicBezTo>
                    <a:pt x="1386" y="2153"/>
                    <a:pt x="1419" y="1384"/>
                    <a:pt x="1419" y="1384"/>
                  </a:cubicBezTo>
                  <a:cubicBezTo>
                    <a:pt x="1419" y="1384"/>
                    <a:pt x="1794" y="1578"/>
                    <a:pt x="1992" y="1578"/>
                  </a:cubicBezTo>
                  <a:cubicBezTo>
                    <a:pt x="2035" y="1578"/>
                    <a:pt x="2069" y="1570"/>
                    <a:pt x="2090" y="1549"/>
                  </a:cubicBezTo>
                  <a:cubicBezTo>
                    <a:pt x="2211" y="1439"/>
                    <a:pt x="1628" y="1142"/>
                    <a:pt x="1551" y="1065"/>
                  </a:cubicBezTo>
                  <a:cubicBezTo>
                    <a:pt x="1474" y="999"/>
                    <a:pt x="2288" y="515"/>
                    <a:pt x="2145" y="350"/>
                  </a:cubicBezTo>
                  <a:cubicBezTo>
                    <a:pt x="2138" y="341"/>
                    <a:pt x="2125" y="337"/>
                    <a:pt x="2108" y="337"/>
                  </a:cubicBezTo>
                  <a:cubicBezTo>
                    <a:pt x="1947" y="337"/>
                    <a:pt x="1386" y="714"/>
                    <a:pt x="1303" y="714"/>
                  </a:cubicBezTo>
                  <a:cubicBezTo>
                    <a:pt x="1301" y="714"/>
                    <a:pt x="1300" y="713"/>
                    <a:pt x="1298" y="713"/>
                  </a:cubicBezTo>
                  <a:cubicBezTo>
                    <a:pt x="1232" y="691"/>
                    <a:pt x="1287" y="42"/>
                    <a:pt x="1188" y="9"/>
                  </a:cubicBezTo>
                  <a:cubicBezTo>
                    <a:pt x="1173" y="3"/>
                    <a:pt x="1159" y="1"/>
                    <a:pt x="1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2"/>
            <p:cNvSpPr/>
            <p:nvPr/>
          </p:nvSpPr>
          <p:spPr>
            <a:xfrm>
              <a:off x="7049758" y="2516088"/>
              <a:ext cx="65377" cy="63679"/>
            </a:xfrm>
            <a:custGeom>
              <a:avLst/>
              <a:gdLst/>
              <a:ahLst/>
              <a:cxnLst/>
              <a:rect l="l" t="t" r="r" b="b"/>
              <a:pathLst>
                <a:path w="770" h="750" extrusionOk="0">
                  <a:moveTo>
                    <a:pt x="373" y="0"/>
                  </a:moveTo>
                  <a:cubicBezTo>
                    <a:pt x="366" y="0"/>
                    <a:pt x="359" y="0"/>
                    <a:pt x="352" y="1"/>
                  </a:cubicBezTo>
                  <a:cubicBezTo>
                    <a:pt x="154" y="12"/>
                    <a:pt x="0" y="199"/>
                    <a:pt x="11" y="397"/>
                  </a:cubicBezTo>
                  <a:cubicBezTo>
                    <a:pt x="22" y="599"/>
                    <a:pt x="186" y="749"/>
                    <a:pt x="386" y="749"/>
                  </a:cubicBezTo>
                  <a:cubicBezTo>
                    <a:pt x="393" y="749"/>
                    <a:pt x="400" y="749"/>
                    <a:pt x="407" y="749"/>
                  </a:cubicBezTo>
                  <a:cubicBezTo>
                    <a:pt x="616" y="727"/>
                    <a:pt x="770" y="551"/>
                    <a:pt x="748" y="342"/>
                  </a:cubicBezTo>
                  <a:cubicBezTo>
                    <a:pt x="737" y="150"/>
                    <a:pt x="573" y="0"/>
                    <a:pt x="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2"/>
            <p:cNvSpPr/>
            <p:nvPr/>
          </p:nvSpPr>
          <p:spPr>
            <a:xfrm>
              <a:off x="7127190" y="2132238"/>
              <a:ext cx="389459" cy="345563"/>
            </a:xfrm>
            <a:custGeom>
              <a:avLst/>
              <a:gdLst/>
              <a:ahLst/>
              <a:cxnLst/>
              <a:rect l="l" t="t" r="r" b="b"/>
              <a:pathLst>
                <a:path w="4587" h="4070" extrusionOk="0">
                  <a:moveTo>
                    <a:pt x="2157" y="0"/>
                  </a:moveTo>
                  <a:cubicBezTo>
                    <a:pt x="2078" y="0"/>
                    <a:pt x="1990" y="15"/>
                    <a:pt x="1892" y="46"/>
                  </a:cubicBezTo>
                  <a:cubicBezTo>
                    <a:pt x="1420" y="189"/>
                    <a:pt x="1486" y="1080"/>
                    <a:pt x="1486" y="1080"/>
                  </a:cubicBezTo>
                  <a:cubicBezTo>
                    <a:pt x="1486" y="1080"/>
                    <a:pt x="1192" y="892"/>
                    <a:pt x="897" y="892"/>
                  </a:cubicBezTo>
                  <a:cubicBezTo>
                    <a:pt x="697" y="892"/>
                    <a:pt x="497" y="978"/>
                    <a:pt x="386" y="1267"/>
                  </a:cubicBezTo>
                  <a:cubicBezTo>
                    <a:pt x="210" y="1707"/>
                    <a:pt x="793" y="2124"/>
                    <a:pt x="793" y="2124"/>
                  </a:cubicBezTo>
                  <a:cubicBezTo>
                    <a:pt x="793" y="2124"/>
                    <a:pt x="1" y="2564"/>
                    <a:pt x="342" y="3147"/>
                  </a:cubicBezTo>
                  <a:cubicBezTo>
                    <a:pt x="500" y="3425"/>
                    <a:pt x="714" y="3510"/>
                    <a:pt x="915" y="3510"/>
                  </a:cubicBezTo>
                  <a:cubicBezTo>
                    <a:pt x="1231" y="3510"/>
                    <a:pt x="1519" y="3301"/>
                    <a:pt x="1519" y="3301"/>
                  </a:cubicBezTo>
                  <a:lnTo>
                    <a:pt x="1519" y="3301"/>
                  </a:lnTo>
                  <a:cubicBezTo>
                    <a:pt x="1519" y="3301"/>
                    <a:pt x="1509" y="4070"/>
                    <a:pt x="2240" y="4070"/>
                  </a:cubicBezTo>
                  <a:cubicBezTo>
                    <a:pt x="2286" y="4070"/>
                    <a:pt x="2335" y="4066"/>
                    <a:pt x="2387" y="4060"/>
                  </a:cubicBezTo>
                  <a:cubicBezTo>
                    <a:pt x="3267" y="3961"/>
                    <a:pt x="2893" y="3037"/>
                    <a:pt x="2893" y="3037"/>
                  </a:cubicBezTo>
                  <a:lnTo>
                    <a:pt x="2893" y="3037"/>
                  </a:lnTo>
                  <a:cubicBezTo>
                    <a:pt x="2893" y="3037"/>
                    <a:pt x="3244" y="3216"/>
                    <a:pt x="3573" y="3216"/>
                  </a:cubicBezTo>
                  <a:cubicBezTo>
                    <a:pt x="3814" y="3216"/>
                    <a:pt x="4044" y="3120"/>
                    <a:pt x="4114" y="2784"/>
                  </a:cubicBezTo>
                  <a:cubicBezTo>
                    <a:pt x="4290" y="1992"/>
                    <a:pt x="3476" y="1926"/>
                    <a:pt x="3476" y="1926"/>
                  </a:cubicBezTo>
                  <a:cubicBezTo>
                    <a:pt x="3476" y="1926"/>
                    <a:pt x="4587" y="1498"/>
                    <a:pt x="3949" y="816"/>
                  </a:cubicBezTo>
                  <a:cubicBezTo>
                    <a:pt x="3786" y="639"/>
                    <a:pt x="3607" y="578"/>
                    <a:pt x="3439" y="578"/>
                  </a:cubicBezTo>
                  <a:cubicBezTo>
                    <a:pt x="3064" y="578"/>
                    <a:pt x="2739" y="882"/>
                    <a:pt x="2739" y="882"/>
                  </a:cubicBezTo>
                  <a:cubicBezTo>
                    <a:pt x="2777" y="461"/>
                    <a:pt x="2607" y="0"/>
                    <a:pt x="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2"/>
            <p:cNvSpPr/>
            <p:nvPr/>
          </p:nvSpPr>
          <p:spPr>
            <a:xfrm>
              <a:off x="7213113" y="2212982"/>
              <a:ext cx="194348" cy="183734"/>
            </a:xfrm>
            <a:custGeom>
              <a:avLst/>
              <a:gdLst/>
              <a:ahLst/>
              <a:cxnLst/>
              <a:rect l="l" t="t" r="r" b="b"/>
              <a:pathLst>
                <a:path w="2289" h="2164" extrusionOk="0">
                  <a:moveTo>
                    <a:pt x="1150" y="1"/>
                  </a:moveTo>
                  <a:cubicBezTo>
                    <a:pt x="935" y="1"/>
                    <a:pt x="1023" y="713"/>
                    <a:pt x="1023" y="745"/>
                  </a:cubicBezTo>
                  <a:cubicBezTo>
                    <a:pt x="1024" y="748"/>
                    <a:pt x="1021" y="750"/>
                    <a:pt x="1014" y="750"/>
                  </a:cubicBezTo>
                  <a:cubicBezTo>
                    <a:pt x="951" y="750"/>
                    <a:pt x="569" y="596"/>
                    <a:pt x="326" y="596"/>
                  </a:cubicBezTo>
                  <a:cubicBezTo>
                    <a:pt x="300" y="596"/>
                    <a:pt x="276" y="598"/>
                    <a:pt x="254" y="602"/>
                  </a:cubicBezTo>
                  <a:cubicBezTo>
                    <a:pt x="1" y="646"/>
                    <a:pt x="781" y="1074"/>
                    <a:pt x="781" y="1074"/>
                  </a:cubicBezTo>
                  <a:cubicBezTo>
                    <a:pt x="781" y="1074"/>
                    <a:pt x="23" y="1393"/>
                    <a:pt x="56" y="1569"/>
                  </a:cubicBezTo>
                  <a:cubicBezTo>
                    <a:pt x="63" y="1597"/>
                    <a:pt x="89" y="1609"/>
                    <a:pt x="128" y="1609"/>
                  </a:cubicBezTo>
                  <a:cubicBezTo>
                    <a:pt x="314" y="1609"/>
                    <a:pt x="797" y="1338"/>
                    <a:pt x="908" y="1338"/>
                  </a:cubicBezTo>
                  <a:cubicBezTo>
                    <a:pt x="910" y="1338"/>
                    <a:pt x="912" y="1338"/>
                    <a:pt x="913" y="1338"/>
                  </a:cubicBezTo>
                  <a:cubicBezTo>
                    <a:pt x="1034" y="1360"/>
                    <a:pt x="991" y="2163"/>
                    <a:pt x="1184" y="2163"/>
                  </a:cubicBezTo>
                  <a:cubicBezTo>
                    <a:pt x="1186" y="2163"/>
                    <a:pt x="1187" y="2163"/>
                    <a:pt x="1188" y="2163"/>
                  </a:cubicBezTo>
                  <a:cubicBezTo>
                    <a:pt x="1386" y="2163"/>
                    <a:pt x="1419" y="1382"/>
                    <a:pt x="1419" y="1382"/>
                  </a:cubicBezTo>
                  <a:cubicBezTo>
                    <a:pt x="1419" y="1382"/>
                    <a:pt x="1806" y="1587"/>
                    <a:pt x="2000" y="1587"/>
                  </a:cubicBezTo>
                  <a:cubicBezTo>
                    <a:pt x="2040" y="1587"/>
                    <a:pt x="2072" y="1579"/>
                    <a:pt x="2090" y="1558"/>
                  </a:cubicBezTo>
                  <a:cubicBezTo>
                    <a:pt x="2211" y="1437"/>
                    <a:pt x="1628" y="1140"/>
                    <a:pt x="1551" y="1074"/>
                  </a:cubicBezTo>
                  <a:cubicBezTo>
                    <a:pt x="1485" y="997"/>
                    <a:pt x="2288" y="514"/>
                    <a:pt x="2156" y="360"/>
                  </a:cubicBezTo>
                  <a:cubicBezTo>
                    <a:pt x="2148" y="350"/>
                    <a:pt x="2135" y="346"/>
                    <a:pt x="2117" y="346"/>
                  </a:cubicBezTo>
                  <a:cubicBezTo>
                    <a:pt x="1951" y="346"/>
                    <a:pt x="1410" y="713"/>
                    <a:pt x="1308" y="713"/>
                  </a:cubicBezTo>
                  <a:cubicBezTo>
                    <a:pt x="1304" y="713"/>
                    <a:pt x="1301" y="713"/>
                    <a:pt x="1298" y="712"/>
                  </a:cubicBezTo>
                  <a:cubicBezTo>
                    <a:pt x="1232" y="690"/>
                    <a:pt x="1287" y="41"/>
                    <a:pt x="1188" y="8"/>
                  </a:cubicBezTo>
                  <a:cubicBezTo>
                    <a:pt x="1175" y="3"/>
                    <a:pt x="1162" y="1"/>
                    <a:pt x="11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2"/>
            <p:cNvSpPr/>
            <p:nvPr/>
          </p:nvSpPr>
          <p:spPr>
            <a:xfrm>
              <a:off x="7278573" y="2273518"/>
              <a:ext cx="70047" cy="62915"/>
            </a:xfrm>
            <a:custGeom>
              <a:avLst/>
              <a:gdLst/>
              <a:ahLst/>
              <a:cxnLst/>
              <a:rect l="l" t="t" r="r" b="b"/>
              <a:pathLst>
                <a:path w="825" h="741" extrusionOk="0">
                  <a:moveTo>
                    <a:pt x="406" y="0"/>
                  </a:moveTo>
                  <a:cubicBezTo>
                    <a:pt x="195" y="0"/>
                    <a:pt x="0" y="184"/>
                    <a:pt x="32" y="427"/>
                  </a:cubicBezTo>
                  <a:cubicBezTo>
                    <a:pt x="60" y="623"/>
                    <a:pt x="228" y="740"/>
                    <a:pt x="402" y="740"/>
                  </a:cubicBezTo>
                  <a:cubicBezTo>
                    <a:pt x="511" y="740"/>
                    <a:pt x="623" y="694"/>
                    <a:pt x="703" y="592"/>
                  </a:cubicBezTo>
                  <a:cubicBezTo>
                    <a:pt x="824" y="427"/>
                    <a:pt x="791" y="197"/>
                    <a:pt x="626" y="76"/>
                  </a:cubicBezTo>
                  <a:cubicBezTo>
                    <a:pt x="557" y="24"/>
                    <a:pt x="480" y="0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2"/>
            <p:cNvSpPr/>
            <p:nvPr/>
          </p:nvSpPr>
          <p:spPr>
            <a:xfrm>
              <a:off x="6701483" y="1873706"/>
              <a:ext cx="184923" cy="185008"/>
            </a:xfrm>
            <a:custGeom>
              <a:avLst/>
              <a:gdLst/>
              <a:ahLst/>
              <a:cxnLst/>
              <a:rect l="l" t="t" r="r" b="b"/>
              <a:pathLst>
                <a:path w="2178" h="2179" extrusionOk="0">
                  <a:moveTo>
                    <a:pt x="1089" y="1"/>
                  </a:moveTo>
                  <a:cubicBezTo>
                    <a:pt x="484" y="1"/>
                    <a:pt x="0" y="496"/>
                    <a:pt x="0" y="1090"/>
                  </a:cubicBezTo>
                  <a:cubicBezTo>
                    <a:pt x="0" y="1694"/>
                    <a:pt x="484" y="2178"/>
                    <a:pt x="1089" y="2178"/>
                  </a:cubicBezTo>
                  <a:cubicBezTo>
                    <a:pt x="1683" y="2178"/>
                    <a:pt x="2178" y="1694"/>
                    <a:pt x="2178" y="1090"/>
                  </a:cubicBezTo>
                  <a:cubicBezTo>
                    <a:pt x="2178" y="496"/>
                    <a:pt x="1683" y="1"/>
                    <a:pt x="10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2"/>
            <p:cNvSpPr/>
            <p:nvPr/>
          </p:nvSpPr>
          <p:spPr>
            <a:xfrm>
              <a:off x="7013334" y="2735140"/>
              <a:ext cx="307271" cy="172102"/>
            </a:xfrm>
            <a:custGeom>
              <a:avLst/>
              <a:gdLst/>
              <a:ahLst/>
              <a:cxnLst/>
              <a:rect l="l" t="t" r="r" b="b"/>
              <a:pathLst>
                <a:path w="3619" h="2027" extrusionOk="0">
                  <a:moveTo>
                    <a:pt x="2219" y="0"/>
                  </a:moveTo>
                  <a:cubicBezTo>
                    <a:pt x="2001" y="0"/>
                    <a:pt x="1957" y="622"/>
                    <a:pt x="2599" y="622"/>
                  </a:cubicBezTo>
                  <a:cubicBezTo>
                    <a:pt x="2649" y="622"/>
                    <a:pt x="2703" y="618"/>
                    <a:pt x="2761" y="610"/>
                  </a:cubicBezTo>
                  <a:lnTo>
                    <a:pt x="2761" y="610"/>
                  </a:lnTo>
                  <a:cubicBezTo>
                    <a:pt x="2761" y="610"/>
                    <a:pt x="2634" y="870"/>
                    <a:pt x="2308" y="870"/>
                  </a:cubicBezTo>
                  <a:cubicBezTo>
                    <a:pt x="2205" y="870"/>
                    <a:pt x="2081" y="844"/>
                    <a:pt x="1936" y="775"/>
                  </a:cubicBezTo>
                  <a:cubicBezTo>
                    <a:pt x="1451" y="541"/>
                    <a:pt x="1303" y="175"/>
                    <a:pt x="1187" y="175"/>
                  </a:cubicBezTo>
                  <a:cubicBezTo>
                    <a:pt x="1161" y="175"/>
                    <a:pt x="1137" y="194"/>
                    <a:pt x="1111" y="236"/>
                  </a:cubicBezTo>
                  <a:cubicBezTo>
                    <a:pt x="979" y="467"/>
                    <a:pt x="990" y="830"/>
                    <a:pt x="1617" y="984"/>
                  </a:cubicBezTo>
                  <a:cubicBezTo>
                    <a:pt x="1481" y="1067"/>
                    <a:pt x="1329" y="1108"/>
                    <a:pt x="1176" y="1108"/>
                  </a:cubicBezTo>
                  <a:cubicBezTo>
                    <a:pt x="1045" y="1108"/>
                    <a:pt x="914" y="1078"/>
                    <a:pt x="792" y="1017"/>
                  </a:cubicBezTo>
                  <a:cubicBezTo>
                    <a:pt x="461" y="847"/>
                    <a:pt x="340" y="507"/>
                    <a:pt x="236" y="507"/>
                  </a:cubicBezTo>
                  <a:cubicBezTo>
                    <a:pt x="205" y="507"/>
                    <a:pt x="176" y="537"/>
                    <a:pt x="143" y="610"/>
                  </a:cubicBezTo>
                  <a:cubicBezTo>
                    <a:pt x="0" y="929"/>
                    <a:pt x="242" y="1281"/>
                    <a:pt x="990" y="1358"/>
                  </a:cubicBezTo>
                  <a:cubicBezTo>
                    <a:pt x="990" y="1358"/>
                    <a:pt x="363" y="1479"/>
                    <a:pt x="550" y="1886"/>
                  </a:cubicBezTo>
                  <a:cubicBezTo>
                    <a:pt x="576" y="1948"/>
                    <a:pt x="621" y="1974"/>
                    <a:pt x="678" y="1974"/>
                  </a:cubicBezTo>
                  <a:cubicBezTo>
                    <a:pt x="987" y="1974"/>
                    <a:pt x="1673" y="1216"/>
                    <a:pt x="1934" y="1216"/>
                  </a:cubicBezTo>
                  <a:cubicBezTo>
                    <a:pt x="1951" y="1216"/>
                    <a:pt x="1967" y="1219"/>
                    <a:pt x="1980" y="1226"/>
                  </a:cubicBezTo>
                  <a:cubicBezTo>
                    <a:pt x="1980" y="1226"/>
                    <a:pt x="1496" y="1655"/>
                    <a:pt x="1738" y="1974"/>
                  </a:cubicBezTo>
                  <a:cubicBezTo>
                    <a:pt x="1764" y="2010"/>
                    <a:pt x="1794" y="2026"/>
                    <a:pt x="1826" y="2026"/>
                  </a:cubicBezTo>
                  <a:cubicBezTo>
                    <a:pt x="2075" y="2026"/>
                    <a:pt x="2481" y="1052"/>
                    <a:pt x="2783" y="984"/>
                  </a:cubicBezTo>
                  <a:lnTo>
                    <a:pt x="2783" y="984"/>
                  </a:lnTo>
                  <a:cubicBezTo>
                    <a:pt x="2783" y="984"/>
                    <a:pt x="2332" y="1457"/>
                    <a:pt x="2662" y="1677"/>
                  </a:cubicBezTo>
                  <a:cubicBezTo>
                    <a:pt x="2692" y="1698"/>
                    <a:pt x="2719" y="1707"/>
                    <a:pt x="2744" y="1707"/>
                  </a:cubicBezTo>
                  <a:cubicBezTo>
                    <a:pt x="2979" y="1707"/>
                    <a:pt x="3001" y="832"/>
                    <a:pt x="3618" y="434"/>
                  </a:cubicBezTo>
                  <a:lnTo>
                    <a:pt x="3618" y="434"/>
                  </a:lnTo>
                  <a:cubicBezTo>
                    <a:pt x="3618" y="434"/>
                    <a:pt x="3599" y="435"/>
                    <a:pt x="3565" y="435"/>
                  </a:cubicBezTo>
                  <a:cubicBezTo>
                    <a:pt x="3366" y="435"/>
                    <a:pt x="2665" y="411"/>
                    <a:pt x="2365" y="82"/>
                  </a:cubicBezTo>
                  <a:cubicBezTo>
                    <a:pt x="2312" y="24"/>
                    <a:pt x="2262" y="0"/>
                    <a:pt x="2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2"/>
            <p:cNvSpPr/>
            <p:nvPr/>
          </p:nvSpPr>
          <p:spPr>
            <a:xfrm>
              <a:off x="7525983" y="2279886"/>
              <a:ext cx="208272" cy="296064"/>
            </a:xfrm>
            <a:custGeom>
              <a:avLst/>
              <a:gdLst/>
              <a:ahLst/>
              <a:cxnLst/>
              <a:rect l="l" t="t" r="r" b="b"/>
              <a:pathLst>
                <a:path w="2453" h="3487" extrusionOk="0">
                  <a:moveTo>
                    <a:pt x="962" y="0"/>
                  </a:moveTo>
                  <a:cubicBezTo>
                    <a:pt x="909" y="0"/>
                    <a:pt x="856" y="11"/>
                    <a:pt x="803" y="34"/>
                  </a:cubicBezTo>
                  <a:cubicBezTo>
                    <a:pt x="473" y="154"/>
                    <a:pt x="967" y="264"/>
                    <a:pt x="1165" y="704"/>
                  </a:cubicBezTo>
                  <a:cubicBezTo>
                    <a:pt x="1286" y="968"/>
                    <a:pt x="1253" y="1276"/>
                    <a:pt x="1099" y="1518"/>
                  </a:cubicBezTo>
                  <a:cubicBezTo>
                    <a:pt x="1005" y="1068"/>
                    <a:pt x="797" y="919"/>
                    <a:pt x="598" y="919"/>
                  </a:cubicBezTo>
                  <a:cubicBezTo>
                    <a:pt x="519" y="919"/>
                    <a:pt x="442" y="942"/>
                    <a:pt x="374" y="979"/>
                  </a:cubicBezTo>
                  <a:cubicBezTo>
                    <a:pt x="132" y="1111"/>
                    <a:pt x="616" y="1210"/>
                    <a:pt x="869" y="1826"/>
                  </a:cubicBezTo>
                  <a:cubicBezTo>
                    <a:pt x="1121" y="2442"/>
                    <a:pt x="671" y="2640"/>
                    <a:pt x="671" y="2640"/>
                  </a:cubicBezTo>
                  <a:cubicBezTo>
                    <a:pt x="767" y="2116"/>
                    <a:pt x="497" y="1932"/>
                    <a:pt x="293" y="1932"/>
                  </a:cubicBezTo>
                  <a:cubicBezTo>
                    <a:pt x="125" y="1932"/>
                    <a:pt x="0" y="2058"/>
                    <a:pt x="165" y="2222"/>
                  </a:cubicBezTo>
                  <a:cubicBezTo>
                    <a:pt x="528" y="2585"/>
                    <a:pt x="451" y="3487"/>
                    <a:pt x="451" y="3487"/>
                  </a:cubicBezTo>
                  <a:cubicBezTo>
                    <a:pt x="923" y="2827"/>
                    <a:pt x="1924" y="2926"/>
                    <a:pt x="1726" y="2596"/>
                  </a:cubicBezTo>
                  <a:cubicBezTo>
                    <a:pt x="1670" y="2502"/>
                    <a:pt x="1591" y="2469"/>
                    <a:pt x="1507" y="2469"/>
                  </a:cubicBezTo>
                  <a:cubicBezTo>
                    <a:pt x="1293" y="2469"/>
                    <a:pt x="1044" y="2684"/>
                    <a:pt x="1044" y="2684"/>
                  </a:cubicBezTo>
                  <a:cubicBezTo>
                    <a:pt x="1132" y="2343"/>
                    <a:pt x="2386" y="1936"/>
                    <a:pt x="2078" y="1683"/>
                  </a:cubicBezTo>
                  <a:cubicBezTo>
                    <a:pt x="2012" y="1629"/>
                    <a:pt x="1939" y="1607"/>
                    <a:pt x="1866" y="1607"/>
                  </a:cubicBezTo>
                  <a:cubicBezTo>
                    <a:pt x="1597" y="1607"/>
                    <a:pt x="1319" y="1892"/>
                    <a:pt x="1319" y="1892"/>
                  </a:cubicBezTo>
                  <a:cubicBezTo>
                    <a:pt x="1198" y="1639"/>
                    <a:pt x="2452" y="693"/>
                    <a:pt x="2045" y="495"/>
                  </a:cubicBezTo>
                  <a:cubicBezTo>
                    <a:pt x="1990" y="468"/>
                    <a:pt x="1940" y="456"/>
                    <a:pt x="1894" y="456"/>
                  </a:cubicBezTo>
                  <a:cubicBezTo>
                    <a:pt x="1610" y="456"/>
                    <a:pt x="1495" y="913"/>
                    <a:pt x="1495" y="913"/>
                  </a:cubicBezTo>
                  <a:cubicBezTo>
                    <a:pt x="1459" y="281"/>
                    <a:pt x="1224" y="0"/>
                    <a:pt x="9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2"/>
            <p:cNvSpPr/>
            <p:nvPr/>
          </p:nvSpPr>
          <p:spPr>
            <a:xfrm>
              <a:off x="7065635" y="2295763"/>
              <a:ext cx="31839" cy="27424"/>
            </a:xfrm>
            <a:custGeom>
              <a:avLst/>
              <a:gdLst/>
              <a:ahLst/>
              <a:cxnLst/>
              <a:rect l="l" t="t" r="r" b="b"/>
              <a:pathLst>
                <a:path w="375" h="323" extrusionOk="0">
                  <a:moveTo>
                    <a:pt x="209" y="0"/>
                  </a:moveTo>
                  <a:cubicBezTo>
                    <a:pt x="66" y="0"/>
                    <a:pt x="0" y="176"/>
                    <a:pt x="99" y="275"/>
                  </a:cubicBezTo>
                  <a:cubicBezTo>
                    <a:pt x="132" y="308"/>
                    <a:pt x="173" y="323"/>
                    <a:pt x="213" y="323"/>
                  </a:cubicBezTo>
                  <a:cubicBezTo>
                    <a:pt x="295" y="323"/>
                    <a:pt x="374" y="261"/>
                    <a:pt x="374" y="165"/>
                  </a:cubicBezTo>
                  <a:cubicBezTo>
                    <a:pt x="374" y="66"/>
                    <a:pt x="29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2"/>
            <p:cNvSpPr/>
            <p:nvPr/>
          </p:nvSpPr>
          <p:spPr>
            <a:xfrm>
              <a:off x="7530567" y="2295763"/>
              <a:ext cx="31839" cy="27424"/>
            </a:xfrm>
            <a:custGeom>
              <a:avLst/>
              <a:gdLst/>
              <a:ahLst/>
              <a:cxnLst/>
              <a:rect l="l" t="t" r="r" b="b"/>
              <a:pathLst>
                <a:path w="375" h="323" extrusionOk="0">
                  <a:moveTo>
                    <a:pt x="221" y="0"/>
                  </a:moveTo>
                  <a:cubicBezTo>
                    <a:pt x="78" y="0"/>
                    <a:pt x="1" y="176"/>
                    <a:pt x="100" y="275"/>
                  </a:cubicBezTo>
                  <a:cubicBezTo>
                    <a:pt x="136" y="308"/>
                    <a:pt x="178" y="323"/>
                    <a:pt x="218" y="323"/>
                  </a:cubicBezTo>
                  <a:cubicBezTo>
                    <a:pt x="300" y="323"/>
                    <a:pt x="375" y="261"/>
                    <a:pt x="375" y="165"/>
                  </a:cubicBezTo>
                  <a:cubicBezTo>
                    <a:pt x="375" y="66"/>
                    <a:pt x="309" y="0"/>
                    <a:pt x="2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2"/>
            <p:cNvSpPr/>
            <p:nvPr/>
          </p:nvSpPr>
          <p:spPr>
            <a:xfrm>
              <a:off x="6945157" y="2747706"/>
              <a:ext cx="31839" cy="27424"/>
            </a:xfrm>
            <a:custGeom>
              <a:avLst/>
              <a:gdLst/>
              <a:ahLst/>
              <a:cxnLst/>
              <a:rect l="l" t="t" r="r" b="b"/>
              <a:pathLst>
                <a:path w="375" h="323" extrusionOk="0">
                  <a:moveTo>
                    <a:pt x="209" y="0"/>
                  </a:moveTo>
                  <a:cubicBezTo>
                    <a:pt x="66" y="0"/>
                    <a:pt x="1" y="176"/>
                    <a:pt x="99" y="275"/>
                  </a:cubicBezTo>
                  <a:cubicBezTo>
                    <a:pt x="132" y="308"/>
                    <a:pt x="173" y="322"/>
                    <a:pt x="213" y="322"/>
                  </a:cubicBezTo>
                  <a:cubicBezTo>
                    <a:pt x="295" y="322"/>
                    <a:pt x="374" y="261"/>
                    <a:pt x="374" y="165"/>
                  </a:cubicBezTo>
                  <a:cubicBezTo>
                    <a:pt x="374" y="77"/>
                    <a:pt x="297" y="0"/>
                    <a:pt x="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2"/>
            <p:cNvSpPr/>
            <p:nvPr/>
          </p:nvSpPr>
          <p:spPr>
            <a:xfrm>
              <a:off x="7433013" y="2706612"/>
              <a:ext cx="27594" cy="27339"/>
            </a:xfrm>
            <a:custGeom>
              <a:avLst/>
              <a:gdLst/>
              <a:ahLst/>
              <a:cxnLst/>
              <a:rect l="l" t="t" r="r" b="b"/>
              <a:pathLst>
                <a:path w="325" h="322" extrusionOk="0">
                  <a:moveTo>
                    <a:pt x="165" y="0"/>
                  </a:moveTo>
                  <a:cubicBezTo>
                    <a:pt x="86" y="0"/>
                    <a:pt x="6" y="55"/>
                    <a:pt x="6" y="165"/>
                  </a:cubicBezTo>
                  <a:cubicBezTo>
                    <a:pt x="1" y="270"/>
                    <a:pt x="80" y="322"/>
                    <a:pt x="161" y="322"/>
                  </a:cubicBezTo>
                  <a:cubicBezTo>
                    <a:pt x="242" y="322"/>
                    <a:pt x="325" y="270"/>
                    <a:pt x="325" y="165"/>
                  </a:cubicBezTo>
                  <a:cubicBezTo>
                    <a:pt x="325" y="55"/>
                    <a:pt x="245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2"/>
            <p:cNvSpPr/>
            <p:nvPr/>
          </p:nvSpPr>
          <p:spPr>
            <a:xfrm>
              <a:off x="7109530" y="2301621"/>
              <a:ext cx="461289" cy="410431"/>
            </a:xfrm>
            <a:custGeom>
              <a:avLst/>
              <a:gdLst/>
              <a:ahLst/>
              <a:cxnLst/>
              <a:rect l="l" t="t" r="r" b="b"/>
              <a:pathLst>
                <a:path w="5433" h="4834" extrusionOk="0">
                  <a:moveTo>
                    <a:pt x="2553" y="0"/>
                  </a:moveTo>
                  <a:cubicBezTo>
                    <a:pt x="2460" y="0"/>
                    <a:pt x="2357" y="17"/>
                    <a:pt x="2243" y="52"/>
                  </a:cubicBezTo>
                  <a:cubicBezTo>
                    <a:pt x="1683" y="228"/>
                    <a:pt x="1760" y="1295"/>
                    <a:pt x="1760" y="1295"/>
                  </a:cubicBezTo>
                  <a:cubicBezTo>
                    <a:pt x="1760" y="1295"/>
                    <a:pt x="1406" y="1065"/>
                    <a:pt x="1052" y="1065"/>
                  </a:cubicBezTo>
                  <a:cubicBezTo>
                    <a:pt x="817" y="1065"/>
                    <a:pt x="583" y="1166"/>
                    <a:pt x="451" y="1504"/>
                  </a:cubicBezTo>
                  <a:cubicBezTo>
                    <a:pt x="264" y="2021"/>
                    <a:pt x="946" y="2527"/>
                    <a:pt x="946" y="2527"/>
                  </a:cubicBezTo>
                  <a:cubicBezTo>
                    <a:pt x="946" y="2527"/>
                    <a:pt x="0" y="3044"/>
                    <a:pt x="407" y="3736"/>
                  </a:cubicBezTo>
                  <a:cubicBezTo>
                    <a:pt x="594" y="4064"/>
                    <a:pt x="846" y="4165"/>
                    <a:pt x="1084" y="4165"/>
                  </a:cubicBezTo>
                  <a:cubicBezTo>
                    <a:pt x="1460" y="4165"/>
                    <a:pt x="1803" y="3912"/>
                    <a:pt x="1804" y="3912"/>
                  </a:cubicBezTo>
                  <a:lnTo>
                    <a:pt x="1804" y="3912"/>
                  </a:lnTo>
                  <a:cubicBezTo>
                    <a:pt x="1804" y="3913"/>
                    <a:pt x="1794" y="4833"/>
                    <a:pt x="2685" y="4833"/>
                  </a:cubicBezTo>
                  <a:cubicBezTo>
                    <a:pt x="2733" y="4833"/>
                    <a:pt x="2784" y="4831"/>
                    <a:pt x="2837" y="4825"/>
                  </a:cubicBezTo>
                  <a:cubicBezTo>
                    <a:pt x="3871" y="4704"/>
                    <a:pt x="3420" y="3605"/>
                    <a:pt x="3420" y="3605"/>
                  </a:cubicBezTo>
                  <a:lnTo>
                    <a:pt x="3420" y="3605"/>
                  </a:lnTo>
                  <a:cubicBezTo>
                    <a:pt x="3420" y="3605"/>
                    <a:pt x="3841" y="3817"/>
                    <a:pt x="4236" y="3817"/>
                  </a:cubicBezTo>
                  <a:cubicBezTo>
                    <a:pt x="4525" y="3817"/>
                    <a:pt x="4799" y="3703"/>
                    <a:pt x="4883" y="3308"/>
                  </a:cubicBezTo>
                  <a:cubicBezTo>
                    <a:pt x="5081" y="2362"/>
                    <a:pt x="4124" y="2285"/>
                    <a:pt x="4124" y="2285"/>
                  </a:cubicBezTo>
                  <a:cubicBezTo>
                    <a:pt x="4124" y="2285"/>
                    <a:pt x="5433" y="1779"/>
                    <a:pt x="4685" y="976"/>
                  </a:cubicBezTo>
                  <a:cubicBezTo>
                    <a:pt x="4490" y="765"/>
                    <a:pt x="4278" y="692"/>
                    <a:pt x="4078" y="692"/>
                  </a:cubicBezTo>
                  <a:cubicBezTo>
                    <a:pt x="3632" y="692"/>
                    <a:pt x="3244" y="1053"/>
                    <a:pt x="3244" y="1053"/>
                  </a:cubicBezTo>
                  <a:cubicBezTo>
                    <a:pt x="3291" y="547"/>
                    <a:pt x="3090" y="0"/>
                    <a:pt x="25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2"/>
            <p:cNvSpPr/>
            <p:nvPr/>
          </p:nvSpPr>
          <p:spPr>
            <a:xfrm>
              <a:off x="7210311" y="2399600"/>
              <a:ext cx="229753" cy="217442"/>
            </a:xfrm>
            <a:custGeom>
              <a:avLst/>
              <a:gdLst/>
              <a:ahLst/>
              <a:cxnLst/>
              <a:rect l="l" t="t" r="r" b="b"/>
              <a:pathLst>
                <a:path w="2706" h="2561" extrusionOk="0">
                  <a:moveTo>
                    <a:pt x="1361" y="0"/>
                  </a:moveTo>
                  <a:cubicBezTo>
                    <a:pt x="1112" y="0"/>
                    <a:pt x="1210" y="847"/>
                    <a:pt x="1210" y="889"/>
                  </a:cubicBezTo>
                  <a:cubicBezTo>
                    <a:pt x="1211" y="892"/>
                    <a:pt x="1208" y="894"/>
                    <a:pt x="1202" y="894"/>
                  </a:cubicBezTo>
                  <a:cubicBezTo>
                    <a:pt x="1134" y="894"/>
                    <a:pt x="670" y="708"/>
                    <a:pt x="374" y="708"/>
                  </a:cubicBezTo>
                  <a:cubicBezTo>
                    <a:pt x="347" y="708"/>
                    <a:pt x="321" y="710"/>
                    <a:pt x="298" y="713"/>
                  </a:cubicBezTo>
                  <a:cubicBezTo>
                    <a:pt x="1" y="768"/>
                    <a:pt x="924" y="1263"/>
                    <a:pt x="924" y="1263"/>
                  </a:cubicBezTo>
                  <a:cubicBezTo>
                    <a:pt x="924" y="1263"/>
                    <a:pt x="34" y="1648"/>
                    <a:pt x="78" y="1846"/>
                  </a:cubicBezTo>
                  <a:cubicBezTo>
                    <a:pt x="86" y="1883"/>
                    <a:pt x="118" y="1898"/>
                    <a:pt x="166" y="1898"/>
                  </a:cubicBezTo>
                  <a:cubicBezTo>
                    <a:pt x="384" y="1898"/>
                    <a:pt x="930" y="1592"/>
                    <a:pt x="1068" y="1592"/>
                  </a:cubicBezTo>
                  <a:cubicBezTo>
                    <a:pt x="1072" y="1592"/>
                    <a:pt x="1075" y="1592"/>
                    <a:pt x="1078" y="1593"/>
                  </a:cubicBezTo>
                  <a:cubicBezTo>
                    <a:pt x="1221" y="1604"/>
                    <a:pt x="1167" y="2561"/>
                    <a:pt x="1404" y="2561"/>
                  </a:cubicBezTo>
                  <a:cubicBezTo>
                    <a:pt x="1406" y="2561"/>
                    <a:pt x="1407" y="2561"/>
                    <a:pt x="1408" y="2560"/>
                  </a:cubicBezTo>
                  <a:cubicBezTo>
                    <a:pt x="1639" y="2549"/>
                    <a:pt x="1683" y="1637"/>
                    <a:pt x="1683" y="1637"/>
                  </a:cubicBezTo>
                  <a:cubicBezTo>
                    <a:pt x="1683" y="1637"/>
                    <a:pt x="2139" y="1876"/>
                    <a:pt x="2371" y="1876"/>
                  </a:cubicBezTo>
                  <a:cubicBezTo>
                    <a:pt x="2415" y="1876"/>
                    <a:pt x="2452" y="1867"/>
                    <a:pt x="2475" y="1846"/>
                  </a:cubicBezTo>
                  <a:cubicBezTo>
                    <a:pt x="2618" y="1703"/>
                    <a:pt x="1936" y="1351"/>
                    <a:pt x="1837" y="1263"/>
                  </a:cubicBezTo>
                  <a:cubicBezTo>
                    <a:pt x="1749" y="1175"/>
                    <a:pt x="2706" y="603"/>
                    <a:pt x="2541" y="416"/>
                  </a:cubicBezTo>
                  <a:cubicBezTo>
                    <a:pt x="2532" y="406"/>
                    <a:pt x="2518" y="402"/>
                    <a:pt x="2499" y="402"/>
                  </a:cubicBezTo>
                  <a:cubicBezTo>
                    <a:pt x="2311" y="402"/>
                    <a:pt x="1662" y="846"/>
                    <a:pt x="1549" y="846"/>
                  </a:cubicBezTo>
                  <a:cubicBezTo>
                    <a:pt x="1546" y="846"/>
                    <a:pt x="1543" y="846"/>
                    <a:pt x="1540" y="845"/>
                  </a:cubicBezTo>
                  <a:cubicBezTo>
                    <a:pt x="1463" y="812"/>
                    <a:pt x="1529" y="53"/>
                    <a:pt x="1408" y="9"/>
                  </a:cubicBezTo>
                  <a:cubicBezTo>
                    <a:pt x="1391" y="3"/>
                    <a:pt x="1376" y="0"/>
                    <a:pt x="13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2"/>
            <p:cNvSpPr/>
            <p:nvPr/>
          </p:nvSpPr>
          <p:spPr>
            <a:xfrm>
              <a:off x="7284092" y="2466505"/>
              <a:ext cx="84141" cy="80660"/>
            </a:xfrm>
            <a:custGeom>
              <a:avLst/>
              <a:gdLst/>
              <a:ahLst/>
              <a:cxnLst/>
              <a:rect l="l" t="t" r="r" b="b"/>
              <a:pathLst>
                <a:path w="991" h="950" extrusionOk="0">
                  <a:moveTo>
                    <a:pt x="491" y="0"/>
                  </a:moveTo>
                  <a:cubicBezTo>
                    <a:pt x="478" y="0"/>
                    <a:pt x="465" y="1"/>
                    <a:pt x="451" y="2"/>
                  </a:cubicBezTo>
                  <a:cubicBezTo>
                    <a:pt x="198" y="24"/>
                    <a:pt x="0" y="255"/>
                    <a:pt x="22" y="519"/>
                  </a:cubicBezTo>
                  <a:cubicBezTo>
                    <a:pt x="43" y="769"/>
                    <a:pt x="251" y="949"/>
                    <a:pt x="497" y="949"/>
                  </a:cubicBezTo>
                  <a:cubicBezTo>
                    <a:pt x="511" y="949"/>
                    <a:pt x="525" y="949"/>
                    <a:pt x="539" y="948"/>
                  </a:cubicBezTo>
                  <a:cubicBezTo>
                    <a:pt x="803" y="926"/>
                    <a:pt x="990" y="695"/>
                    <a:pt x="968" y="442"/>
                  </a:cubicBezTo>
                  <a:cubicBezTo>
                    <a:pt x="947" y="191"/>
                    <a:pt x="738" y="0"/>
                    <a:pt x="4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2"/>
            <p:cNvSpPr/>
            <p:nvPr/>
          </p:nvSpPr>
          <p:spPr>
            <a:xfrm>
              <a:off x="7514690" y="2037741"/>
              <a:ext cx="55188" cy="32179"/>
            </a:xfrm>
            <a:custGeom>
              <a:avLst/>
              <a:gdLst/>
              <a:ahLst/>
              <a:cxnLst/>
              <a:rect l="l" t="t" r="r" b="b"/>
              <a:pathLst>
                <a:path w="650" h="379" extrusionOk="0">
                  <a:moveTo>
                    <a:pt x="274" y="1"/>
                  </a:moveTo>
                  <a:cubicBezTo>
                    <a:pt x="191" y="1"/>
                    <a:pt x="108" y="23"/>
                    <a:pt x="34" y="70"/>
                  </a:cubicBezTo>
                  <a:cubicBezTo>
                    <a:pt x="12" y="92"/>
                    <a:pt x="1" y="125"/>
                    <a:pt x="12" y="158"/>
                  </a:cubicBezTo>
                  <a:cubicBezTo>
                    <a:pt x="28" y="174"/>
                    <a:pt x="50" y="185"/>
                    <a:pt x="73" y="185"/>
                  </a:cubicBezTo>
                  <a:cubicBezTo>
                    <a:pt x="82" y="185"/>
                    <a:pt x="91" y="183"/>
                    <a:pt x="100" y="180"/>
                  </a:cubicBezTo>
                  <a:cubicBezTo>
                    <a:pt x="152" y="143"/>
                    <a:pt x="220" y="121"/>
                    <a:pt x="289" y="121"/>
                  </a:cubicBezTo>
                  <a:cubicBezTo>
                    <a:pt x="321" y="121"/>
                    <a:pt x="354" y="126"/>
                    <a:pt x="386" y="136"/>
                  </a:cubicBezTo>
                  <a:cubicBezTo>
                    <a:pt x="452" y="180"/>
                    <a:pt x="496" y="257"/>
                    <a:pt x="518" y="334"/>
                  </a:cubicBezTo>
                  <a:cubicBezTo>
                    <a:pt x="529" y="367"/>
                    <a:pt x="551" y="378"/>
                    <a:pt x="573" y="378"/>
                  </a:cubicBezTo>
                  <a:lnTo>
                    <a:pt x="595" y="378"/>
                  </a:lnTo>
                  <a:cubicBezTo>
                    <a:pt x="628" y="367"/>
                    <a:pt x="650" y="334"/>
                    <a:pt x="639" y="301"/>
                  </a:cubicBezTo>
                  <a:cubicBezTo>
                    <a:pt x="617" y="191"/>
                    <a:pt x="540" y="92"/>
                    <a:pt x="430" y="26"/>
                  </a:cubicBezTo>
                  <a:cubicBezTo>
                    <a:pt x="379" y="9"/>
                    <a:pt x="326" y="1"/>
                    <a:pt x="2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2"/>
            <p:cNvSpPr/>
            <p:nvPr/>
          </p:nvSpPr>
          <p:spPr>
            <a:xfrm>
              <a:off x="7542709" y="2117635"/>
              <a:ext cx="55188" cy="32519"/>
            </a:xfrm>
            <a:custGeom>
              <a:avLst/>
              <a:gdLst/>
              <a:ahLst/>
              <a:cxnLst/>
              <a:rect l="l" t="t" r="r" b="b"/>
              <a:pathLst>
                <a:path w="650" h="383" extrusionOk="0">
                  <a:moveTo>
                    <a:pt x="288" y="0"/>
                  </a:moveTo>
                  <a:cubicBezTo>
                    <a:pt x="204" y="0"/>
                    <a:pt x="120" y="27"/>
                    <a:pt x="45" y="75"/>
                  </a:cubicBezTo>
                  <a:cubicBezTo>
                    <a:pt x="12" y="86"/>
                    <a:pt x="1" y="119"/>
                    <a:pt x="23" y="152"/>
                  </a:cubicBezTo>
                  <a:cubicBezTo>
                    <a:pt x="30" y="173"/>
                    <a:pt x="46" y="185"/>
                    <a:pt x="66" y="185"/>
                  </a:cubicBezTo>
                  <a:cubicBezTo>
                    <a:pt x="76" y="185"/>
                    <a:pt x="88" y="182"/>
                    <a:pt x="100" y="174"/>
                  </a:cubicBezTo>
                  <a:cubicBezTo>
                    <a:pt x="155" y="140"/>
                    <a:pt x="214" y="122"/>
                    <a:pt x="275" y="122"/>
                  </a:cubicBezTo>
                  <a:cubicBezTo>
                    <a:pt x="311" y="122"/>
                    <a:pt x="348" y="129"/>
                    <a:pt x="386" y="141"/>
                  </a:cubicBezTo>
                  <a:cubicBezTo>
                    <a:pt x="452" y="185"/>
                    <a:pt x="507" y="251"/>
                    <a:pt x="529" y="328"/>
                  </a:cubicBezTo>
                  <a:cubicBezTo>
                    <a:pt x="529" y="361"/>
                    <a:pt x="551" y="383"/>
                    <a:pt x="584" y="383"/>
                  </a:cubicBezTo>
                  <a:lnTo>
                    <a:pt x="595" y="372"/>
                  </a:lnTo>
                  <a:cubicBezTo>
                    <a:pt x="628" y="372"/>
                    <a:pt x="650" y="339"/>
                    <a:pt x="650" y="306"/>
                  </a:cubicBezTo>
                  <a:cubicBezTo>
                    <a:pt x="617" y="185"/>
                    <a:pt x="540" y="86"/>
                    <a:pt x="441" y="31"/>
                  </a:cubicBezTo>
                  <a:cubicBezTo>
                    <a:pt x="391" y="10"/>
                    <a:pt x="339" y="0"/>
                    <a:pt x="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52"/>
            <p:cNvSpPr/>
            <p:nvPr/>
          </p:nvSpPr>
          <p:spPr>
            <a:xfrm>
              <a:off x="7472663" y="2078834"/>
              <a:ext cx="55188" cy="32179"/>
            </a:xfrm>
            <a:custGeom>
              <a:avLst/>
              <a:gdLst/>
              <a:ahLst/>
              <a:cxnLst/>
              <a:rect l="l" t="t" r="r" b="b"/>
              <a:pathLst>
                <a:path w="650" h="379" extrusionOk="0">
                  <a:moveTo>
                    <a:pt x="285" y="0"/>
                  </a:moveTo>
                  <a:cubicBezTo>
                    <a:pt x="202" y="0"/>
                    <a:pt x="119" y="23"/>
                    <a:pt x="45" y="70"/>
                  </a:cubicBezTo>
                  <a:cubicBezTo>
                    <a:pt x="12" y="92"/>
                    <a:pt x="1" y="125"/>
                    <a:pt x="23" y="158"/>
                  </a:cubicBezTo>
                  <a:cubicBezTo>
                    <a:pt x="31" y="174"/>
                    <a:pt x="51" y="184"/>
                    <a:pt x="74" y="184"/>
                  </a:cubicBezTo>
                  <a:cubicBezTo>
                    <a:pt x="82" y="184"/>
                    <a:pt x="91" y="183"/>
                    <a:pt x="100" y="180"/>
                  </a:cubicBezTo>
                  <a:cubicBezTo>
                    <a:pt x="160" y="143"/>
                    <a:pt x="225" y="121"/>
                    <a:pt x="291" y="121"/>
                  </a:cubicBezTo>
                  <a:cubicBezTo>
                    <a:pt x="322" y="121"/>
                    <a:pt x="354" y="126"/>
                    <a:pt x="386" y="136"/>
                  </a:cubicBezTo>
                  <a:cubicBezTo>
                    <a:pt x="463" y="180"/>
                    <a:pt x="507" y="246"/>
                    <a:pt x="529" y="334"/>
                  </a:cubicBezTo>
                  <a:cubicBezTo>
                    <a:pt x="529" y="356"/>
                    <a:pt x="551" y="378"/>
                    <a:pt x="584" y="378"/>
                  </a:cubicBezTo>
                  <a:lnTo>
                    <a:pt x="595" y="378"/>
                  </a:lnTo>
                  <a:cubicBezTo>
                    <a:pt x="628" y="367"/>
                    <a:pt x="650" y="334"/>
                    <a:pt x="650" y="301"/>
                  </a:cubicBezTo>
                  <a:cubicBezTo>
                    <a:pt x="617" y="191"/>
                    <a:pt x="540" y="81"/>
                    <a:pt x="441" y="26"/>
                  </a:cubicBezTo>
                  <a:cubicBezTo>
                    <a:pt x="390" y="9"/>
                    <a:pt x="337" y="0"/>
                    <a:pt x="2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52"/>
            <p:cNvSpPr/>
            <p:nvPr/>
          </p:nvSpPr>
          <p:spPr>
            <a:xfrm>
              <a:off x="7370949" y="1985525"/>
              <a:ext cx="55188" cy="33028"/>
            </a:xfrm>
            <a:custGeom>
              <a:avLst/>
              <a:gdLst/>
              <a:ahLst/>
              <a:cxnLst/>
              <a:rect l="l" t="t" r="r" b="b"/>
              <a:pathLst>
                <a:path w="650" h="389" extrusionOk="0">
                  <a:moveTo>
                    <a:pt x="277" y="1"/>
                  </a:moveTo>
                  <a:cubicBezTo>
                    <a:pt x="198" y="1"/>
                    <a:pt x="116" y="26"/>
                    <a:pt x="44" y="80"/>
                  </a:cubicBezTo>
                  <a:cubicBezTo>
                    <a:pt x="11" y="91"/>
                    <a:pt x="0" y="135"/>
                    <a:pt x="22" y="157"/>
                  </a:cubicBezTo>
                  <a:cubicBezTo>
                    <a:pt x="30" y="182"/>
                    <a:pt x="57" y="195"/>
                    <a:pt x="79" y="195"/>
                  </a:cubicBezTo>
                  <a:cubicBezTo>
                    <a:pt x="87" y="195"/>
                    <a:pt x="94" y="193"/>
                    <a:pt x="99" y="190"/>
                  </a:cubicBezTo>
                  <a:cubicBezTo>
                    <a:pt x="156" y="148"/>
                    <a:pt x="217" y="128"/>
                    <a:pt x="279" y="128"/>
                  </a:cubicBezTo>
                  <a:cubicBezTo>
                    <a:pt x="314" y="128"/>
                    <a:pt x="350" y="135"/>
                    <a:pt x="385" y="146"/>
                  </a:cubicBezTo>
                  <a:cubicBezTo>
                    <a:pt x="462" y="190"/>
                    <a:pt x="506" y="256"/>
                    <a:pt x="528" y="344"/>
                  </a:cubicBezTo>
                  <a:cubicBezTo>
                    <a:pt x="528" y="366"/>
                    <a:pt x="550" y="388"/>
                    <a:pt x="583" y="388"/>
                  </a:cubicBezTo>
                  <a:lnTo>
                    <a:pt x="605" y="388"/>
                  </a:lnTo>
                  <a:cubicBezTo>
                    <a:pt x="627" y="377"/>
                    <a:pt x="649" y="344"/>
                    <a:pt x="649" y="311"/>
                  </a:cubicBezTo>
                  <a:cubicBezTo>
                    <a:pt x="619" y="122"/>
                    <a:pt x="453" y="1"/>
                    <a:pt x="2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52"/>
            <p:cNvSpPr/>
            <p:nvPr/>
          </p:nvSpPr>
          <p:spPr>
            <a:xfrm>
              <a:off x="7440909" y="1991043"/>
              <a:ext cx="55188" cy="32179"/>
            </a:xfrm>
            <a:custGeom>
              <a:avLst/>
              <a:gdLst/>
              <a:ahLst/>
              <a:cxnLst/>
              <a:rect l="l" t="t" r="r" b="b"/>
              <a:pathLst>
                <a:path w="650" h="379" extrusionOk="0">
                  <a:moveTo>
                    <a:pt x="282" y="1"/>
                  </a:moveTo>
                  <a:cubicBezTo>
                    <a:pt x="197" y="1"/>
                    <a:pt x="113" y="23"/>
                    <a:pt x="45" y="70"/>
                  </a:cubicBezTo>
                  <a:cubicBezTo>
                    <a:pt x="12" y="92"/>
                    <a:pt x="1" y="125"/>
                    <a:pt x="23" y="158"/>
                  </a:cubicBezTo>
                  <a:cubicBezTo>
                    <a:pt x="31" y="174"/>
                    <a:pt x="51" y="185"/>
                    <a:pt x="74" y="185"/>
                  </a:cubicBezTo>
                  <a:cubicBezTo>
                    <a:pt x="82" y="185"/>
                    <a:pt x="91" y="183"/>
                    <a:pt x="100" y="180"/>
                  </a:cubicBezTo>
                  <a:cubicBezTo>
                    <a:pt x="160" y="143"/>
                    <a:pt x="225" y="121"/>
                    <a:pt x="291" y="121"/>
                  </a:cubicBezTo>
                  <a:cubicBezTo>
                    <a:pt x="322" y="121"/>
                    <a:pt x="354" y="126"/>
                    <a:pt x="386" y="136"/>
                  </a:cubicBezTo>
                  <a:cubicBezTo>
                    <a:pt x="452" y="180"/>
                    <a:pt x="507" y="257"/>
                    <a:pt x="518" y="334"/>
                  </a:cubicBezTo>
                  <a:cubicBezTo>
                    <a:pt x="529" y="356"/>
                    <a:pt x="551" y="378"/>
                    <a:pt x="584" y="378"/>
                  </a:cubicBezTo>
                  <a:lnTo>
                    <a:pt x="595" y="378"/>
                  </a:lnTo>
                  <a:cubicBezTo>
                    <a:pt x="628" y="367"/>
                    <a:pt x="650" y="334"/>
                    <a:pt x="639" y="301"/>
                  </a:cubicBezTo>
                  <a:cubicBezTo>
                    <a:pt x="617" y="191"/>
                    <a:pt x="540" y="92"/>
                    <a:pt x="441" y="26"/>
                  </a:cubicBezTo>
                  <a:cubicBezTo>
                    <a:pt x="390" y="9"/>
                    <a:pt x="336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52"/>
            <p:cNvSpPr/>
            <p:nvPr/>
          </p:nvSpPr>
          <p:spPr>
            <a:xfrm>
              <a:off x="7406438" y="2032816"/>
              <a:ext cx="57905" cy="27764"/>
            </a:xfrm>
            <a:custGeom>
              <a:avLst/>
              <a:gdLst/>
              <a:ahLst/>
              <a:cxnLst/>
              <a:rect l="l" t="t" r="r" b="b"/>
              <a:pathLst>
                <a:path w="682" h="327" extrusionOk="0">
                  <a:moveTo>
                    <a:pt x="378" y="0"/>
                  </a:moveTo>
                  <a:cubicBezTo>
                    <a:pt x="283" y="0"/>
                    <a:pt x="173" y="35"/>
                    <a:pt x="44" y="106"/>
                  </a:cubicBezTo>
                  <a:cubicBezTo>
                    <a:pt x="11" y="117"/>
                    <a:pt x="0" y="150"/>
                    <a:pt x="22" y="183"/>
                  </a:cubicBezTo>
                  <a:cubicBezTo>
                    <a:pt x="30" y="199"/>
                    <a:pt x="50" y="210"/>
                    <a:pt x="73" y="210"/>
                  </a:cubicBezTo>
                  <a:cubicBezTo>
                    <a:pt x="81" y="210"/>
                    <a:pt x="90" y="208"/>
                    <a:pt x="99" y="205"/>
                  </a:cubicBezTo>
                  <a:cubicBezTo>
                    <a:pt x="208" y="143"/>
                    <a:pt x="301" y="114"/>
                    <a:pt x="377" y="114"/>
                  </a:cubicBezTo>
                  <a:cubicBezTo>
                    <a:pt x="408" y="114"/>
                    <a:pt x="436" y="119"/>
                    <a:pt x="462" y="128"/>
                  </a:cubicBezTo>
                  <a:cubicBezTo>
                    <a:pt x="506" y="161"/>
                    <a:pt x="550" y="216"/>
                    <a:pt x="561" y="271"/>
                  </a:cubicBezTo>
                  <a:cubicBezTo>
                    <a:pt x="561" y="304"/>
                    <a:pt x="583" y="315"/>
                    <a:pt x="616" y="326"/>
                  </a:cubicBezTo>
                  <a:lnTo>
                    <a:pt x="627" y="326"/>
                  </a:lnTo>
                  <a:cubicBezTo>
                    <a:pt x="660" y="315"/>
                    <a:pt x="682" y="282"/>
                    <a:pt x="682" y="249"/>
                  </a:cubicBezTo>
                  <a:cubicBezTo>
                    <a:pt x="660" y="161"/>
                    <a:pt x="605" y="73"/>
                    <a:pt x="517" y="29"/>
                  </a:cubicBezTo>
                  <a:cubicBezTo>
                    <a:pt x="475" y="10"/>
                    <a:pt x="429" y="0"/>
                    <a:pt x="3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52"/>
            <p:cNvSpPr/>
            <p:nvPr/>
          </p:nvSpPr>
          <p:spPr>
            <a:xfrm>
              <a:off x="7598745" y="2085541"/>
              <a:ext cx="45849" cy="46868"/>
            </a:xfrm>
            <a:custGeom>
              <a:avLst/>
              <a:gdLst/>
              <a:ahLst/>
              <a:cxnLst/>
              <a:rect l="l" t="t" r="r" b="b"/>
              <a:pathLst>
                <a:path w="540" h="552" extrusionOk="0">
                  <a:moveTo>
                    <a:pt x="101" y="0"/>
                  </a:moveTo>
                  <a:cubicBezTo>
                    <a:pt x="85" y="0"/>
                    <a:pt x="70" y="1"/>
                    <a:pt x="56" y="2"/>
                  </a:cubicBezTo>
                  <a:cubicBezTo>
                    <a:pt x="23" y="2"/>
                    <a:pt x="1" y="35"/>
                    <a:pt x="1" y="68"/>
                  </a:cubicBezTo>
                  <a:cubicBezTo>
                    <a:pt x="1" y="101"/>
                    <a:pt x="34" y="123"/>
                    <a:pt x="66" y="123"/>
                  </a:cubicBezTo>
                  <a:cubicBezTo>
                    <a:pt x="81" y="121"/>
                    <a:pt x="95" y="120"/>
                    <a:pt x="109" y="120"/>
                  </a:cubicBezTo>
                  <a:cubicBezTo>
                    <a:pt x="183" y="120"/>
                    <a:pt x="255" y="145"/>
                    <a:pt x="319" y="200"/>
                  </a:cubicBezTo>
                  <a:cubicBezTo>
                    <a:pt x="385" y="277"/>
                    <a:pt x="418" y="376"/>
                    <a:pt x="418" y="486"/>
                  </a:cubicBezTo>
                  <a:cubicBezTo>
                    <a:pt x="418" y="519"/>
                    <a:pt x="451" y="552"/>
                    <a:pt x="484" y="552"/>
                  </a:cubicBezTo>
                  <a:cubicBezTo>
                    <a:pt x="517" y="552"/>
                    <a:pt x="539" y="519"/>
                    <a:pt x="539" y="486"/>
                  </a:cubicBezTo>
                  <a:cubicBezTo>
                    <a:pt x="539" y="354"/>
                    <a:pt x="495" y="211"/>
                    <a:pt x="396" y="112"/>
                  </a:cubicBezTo>
                  <a:cubicBezTo>
                    <a:pt x="319" y="35"/>
                    <a:pt x="208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52"/>
            <p:cNvSpPr/>
            <p:nvPr/>
          </p:nvSpPr>
          <p:spPr>
            <a:xfrm>
              <a:off x="6954496" y="1892640"/>
              <a:ext cx="210140" cy="331299"/>
            </a:xfrm>
            <a:custGeom>
              <a:avLst/>
              <a:gdLst/>
              <a:ahLst/>
              <a:cxnLst/>
              <a:rect l="l" t="t" r="r" b="b"/>
              <a:pathLst>
                <a:path w="2475" h="3902" extrusionOk="0">
                  <a:moveTo>
                    <a:pt x="2125" y="1"/>
                  </a:moveTo>
                  <a:cubicBezTo>
                    <a:pt x="2082" y="1"/>
                    <a:pt x="2046" y="55"/>
                    <a:pt x="2079" y="97"/>
                  </a:cubicBezTo>
                  <a:cubicBezTo>
                    <a:pt x="2266" y="350"/>
                    <a:pt x="2343" y="669"/>
                    <a:pt x="2299" y="987"/>
                  </a:cubicBezTo>
                  <a:cubicBezTo>
                    <a:pt x="2233" y="1570"/>
                    <a:pt x="1782" y="2538"/>
                    <a:pt x="33" y="3792"/>
                  </a:cubicBezTo>
                  <a:cubicBezTo>
                    <a:pt x="11" y="3803"/>
                    <a:pt x="0" y="3847"/>
                    <a:pt x="22" y="3869"/>
                  </a:cubicBezTo>
                  <a:cubicBezTo>
                    <a:pt x="33" y="3891"/>
                    <a:pt x="44" y="3902"/>
                    <a:pt x="66" y="3902"/>
                  </a:cubicBezTo>
                  <a:cubicBezTo>
                    <a:pt x="77" y="3891"/>
                    <a:pt x="99" y="3891"/>
                    <a:pt x="99" y="3880"/>
                  </a:cubicBezTo>
                  <a:cubicBezTo>
                    <a:pt x="1892" y="2615"/>
                    <a:pt x="2354" y="1614"/>
                    <a:pt x="2420" y="987"/>
                  </a:cubicBezTo>
                  <a:cubicBezTo>
                    <a:pt x="2475" y="647"/>
                    <a:pt x="2387" y="295"/>
                    <a:pt x="2167" y="20"/>
                  </a:cubicBezTo>
                  <a:cubicBezTo>
                    <a:pt x="2154" y="6"/>
                    <a:pt x="2139" y="1"/>
                    <a:pt x="2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52"/>
            <p:cNvSpPr/>
            <p:nvPr/>
          </p:nvSpPr>
          <p:spPr>
            <a:xfrm>
              <a:off x="6771529" y="2266386"/>
              <a:ext cx="125150" cy="67754"/>
            </a:xfrm>
            <a:custGeom>
              <a:avLst/>
              <a:gdLst/>
              <a:ahLst/>
              <a:cxnLst/>
              <a:rect l="l" t="t" r="r" b="b"/>
              <a:pathLst>
                <a:path w="1474" h="798" extrusionOk="0">
                  <a:moveTo>
                    <a:pt x="1404" y="0"/>
                  </a:moveTo>
                  <a:cubicBezTo>
                    <a:pt x="1388" y="0"/>
                    <a:pt x="1375" y="6"/>
                    <a:pt x="1364" y="17"/>
                  </a:cubicBezTo>
                  <a:cubicBezTo>
                    <a:pt x="1354" y="17"/>
                    <a:pt x="733" y="683"/>
                    <a:pt x="223" y="683"/>
                  </a:cubicBezTo>
                  <a:cubicBezTo>
                    <a:pt x="177" y="683"/>
                    <a:pt x="132" y="677"/>
                    <a:pt x="88" y="665"/>
                  </a:cubicBezTo>
                  <a:cubicBezTo>
                    <a:pt x="82" y="663"/>
                    <a:pt x="76" y="663"/>
                    <a:pt x="71" y="663"/>
                  </a:cubicBezTo>
                  <a:cubicBezTo>
                    <a:pt x="44" y="663"/>
                    <a:pt x="20" y="682"/>
                    <a:pt x="11" y="709"/>
                  </a:cubicBezTo>
                  <a:cubicBezTo>
                    <a:pt x="0" y="742"/>
                    <a:pt x="22" y="775"/>
                    <a:pt x="55" y="775"/>
                  </a:cubicBezTo>
                  <a:cubicBezTo>
                    <a:pt x="110" y="797"/>
                    <a:pt x="165" y="797"/>
                    <a:pt x="220" y="797"/>
                  </a:cubicBezTo>
                  <a:cubicBezTo>
                    <a:pt x="792" y="797"/>
                    <a:pt x="1419" y="127"/>
                    <a:pt x="1452" y="94"/>
                  </a:cubicBezTo>
                  <a:cubicBezTo>
                    <a:pt x="1474" y="72"/>
                    <a:pt x="1474" y="39"/>
                    <a:pt x="1452" y="17"/>
                  </a:cubicBezTo>
                  <a:cubicBezTo>
                    <a:pt x="1435" y="6"/>
                    <a:pt x="1419" y="0"/>
                    <a:pt x="14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7224320" y="2479750"/>
              <a:ext cx="642476" cy="574297"/>
            </a:xfrm>
            <a:custGeom>
              <a:avLst/>
              <a:gdLst/>
              <a:ahLst/>
              <a:cxnLst/>
              <a:rect l="l" t="t" r="r" b="b"/>
              <a:pathLst>
                <a:path w="7567" h="6764" extrusionOk="0">
                  <a:moveTo>
                    <a:pt x="7487" y="1"/>
                  </a:moveTo>
                  <a:cubicBezTo>
                    <a:pt x="7466" y="1"/>
                    <a:pt x="7446" y="10"/>
                    <a:pt x="7435" y="33"/>
                  </a:cubicBezTo>
                  <a:cubicBezTo>
                    <a:pt x="7413" y="77"/>
                    <a:pt x="5345" y="4201"/>
                    <a:pt x="56" y="6653"/>
                  </a:cubicBezTo>
                  <a:cubicBezTo>
                    <a:pt x="1" y="6675"/>
                    <a:pt x="23" y="6763"/>
                    <a:pt x="89" y="6763"/>
                  </a:cubicBezTo>
                  <a:lnTo>
                    <a:pt x="111" y="6763"/>
                  </a:lnTo>
                  <a:cubicBezTo>
                    <a:pt x="5444" y="4300"/>
                    <a:pt x="7523" y="132"/>
                    <a:pt x="7545" y="88"/>
                  </a:cubicBezTo>
                  <a:cubicBezTo>
                    <a:pt x="7566" y="37"/>
                    <a:pt x="7526" y="1"/>
                    <a:pt x="7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52"/>
            <p:cNvSpPr/>
            <p:nvPr/>
          </p:nvSpPr>
          <p:spPr>
            <a:xfrm>
              <a:off x="7500681" y="1783963"/>
              <a:ext cx="197149" cy="54339"/>
            </a:xfrm>
            <a:custGeom>
              <a:avLst/>
              <a:gdLst/>
              <a:ahLst/>
              <a:cxnLst/>
              <a:rect l="l" t="t" r="r" b="b"/>
              <a:pathLst>
                <a:path w="2322" h="640" extrusionOk="0">
                  <a:moveTo>
                    <a:pt x="1030" y="0"/>
                  </a:moveTo>
                  <a:cubicBezTo>
                    <a:pt x="492" y="0"/>
                    <a:pt x="51" y="200"/>
                    <a:pt x="45" y="200"/>
                  </a:cubicBezTo>
                  <a:cubicBezTo>
                    <a:pt x="12" y="211"/>
                    <a:pt x="1" y="255"/>
                    <a:pt x="12" y="288"/>
                  </a:cubicBezTo>
                  <a:cubicBezTo>
                    <a:pt x="20" y="304"/>
                    <a:pt x="46" y="314"/>
                    <a:pt x="67" y="314"/>
                  </a:cubicBezTo>
                  <a:cubicBezTo>
                    <a:pt x="75" y="314"/>
                    <a:pt x="83" y="313"/>
                    <a:pt x="89" y="310"/>
                  </a:cubicBezTo>
                  <a:cubicBezTo>
                    <a:pt x="101" y="310"/>
                    <a:pt x="526" y="118"/>
                    <a:pt x="1038" y="118"/>
                  </a:cubicBezTo>
                  <a:cubicBezTo>
                    <a:pt x="1426" y="118"/>
                    <a:pt x="1865" y="229"/>
                    <a:pt x="2211" y="618"/>
                  </a:cubicBezTo>
                  <a:cubicBezTo>
                    <a:pt x="2222" y="629"/>
                    <a:pt x="2233" y="640"/>
                    <a:pt x="2255" y="640"/>
                  </a:cubicBezTo>
                  <a:cubicBezTo>
                    <a:pt x="2266" y="640"/>
                    <a:pt x="2288" y="640"/>
                    <a:pt x="2299" y="629"/>
                  </a:cubicBezTo>
                  <a:cubicBezTo>
                    <a:pt x="2321" y="607"/>
                    <a:pt x="2321" y="563"/>
                    <a:pt x="2299" y="541"/>
                  </a:cubicBezTo>
                  <a:cubicBezTo>
                    <a:pt x="1921" y="119"/>
                    <a:pt x="1446" y="0"/>
                    <a:pt x="10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52"/>
            <p:cNvSpPr/>
            <p:nvPr/>
          </p:nvSpPr>
          <p:spPr>
            <a:xfrm>
              <a:off x="7729497" y="1866235"/>
              <a:ext cx="49500" cy="37443"/>
            </a:xfrm>
            <a:custGeom>
              <a:avLst/>
              <a:gdLst/>
              <a:ahLst/>
              <a:cxnLst/>
              <a:rect l="l" t="t" r="r" b="b"/>
              <a:pathLst>
                <a:path w="583" h="441" extrusionOk="0">
                  <a:moveTo>
                    <a:pt x="77" y="1"/>
                  </a:moveTo>
                  <a:cubicBezTo>
                    <a:pt x="0" y="1"/>
                    <a:pt x="0" y="122"/>
                    <a:pt x="77" y="122"/>
                  </a:cubicBezTo>
                  <a:cubicBezTo>
                    <a:pt x="242" y="133"/>
                    <a:pt x="396" y="243"/>
                    <a:pt x="473" y="397"/>
                  </a:cubicBezTo>
                  <a:cubicBezTo>
                    <a:pt x="473" y="419"/>
                    <a:pt x="495" y="430"/>
                    <a:pt x="528" y="430"/>
                  </a:cubicBezTo>
                  <a:cubicBezTo>
                    <a:pt x="528" y="430"/>
                    <a:pt x="539" y="430"/>
                    <a:pt x="539" y="441"/>
                  </a:cubicBezTo>
                  <a:cubicBezTo>
                    <a:pt x="572" y="419"/>
                    <a:pt x="583" y="386"/>
                    <a:pt x="572" y="353"/>
                  </a:cubicBezTo>
                  <a:cubicBezTo>
                    <a:pt x="484" y="155"/>
                    <a:pt x="297" y="23"/>
                    <a:pt x="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52"/>
            <p:cNvSpPr/>
            <p:nvPr/>
          </p:nvSpPr>
          <p:spPr>
            <a:xfrm>
              <a:off x="5583812" y="3599206"/>
              <a:ext cx="1679336" cy="423251"/>
            </a:xfrm>
            <a:custGeom>
              <a:avLst/>
              <a:gdLst/>
              <a:ahLst/>
              <a:cxnLst/>
              <a:rect l="l" t="t" r="r" b="b"/>
              <a:pathLst>
                <a:path w="19779" h="4985" extrusionOk="0">
                  <a:moveTo>
                    <a:pt x="13802" y="0"/>
                  </a:moveTo>
                  <a:cubicBezTo>
                    <a:pt x="1760" y="121"/>
                    <a:pt x="1" y="3871"/>
                    <a:pt x="6291" y="4707"/>
                  </a:cubicBezTo>
                  <a:cubicBezTo>
                    <a:pt x="7704" y="4895"/>
                    <a:pt x="9162" y="4984"/>
                    <a:pt x="10573" y="4984"/>
                  </a:cubicBezTo>
                  <a:cubicBezTo>
                    <a:pt x="15456" y="4984"/>
                    <a:pt x="19778" y="3912"/>
                    <a:pt x="19719" y="2112"/>
                  </a:cubicBezTo>
                  <a:cubicBezTo>
                    <a:pt x="19664" y="220"/>
                    <a:pt x="13802" y="0"/>
                    <a:pt x="13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5707092" y="3080614"/>
              <a:ext cx="1339037" cy="786984"/>
            </a:xfrm>
            <a:custGeom>
              <a:avLst/>
              <a:gdLst/>
              <a:ahLst/>
              <a:cxnLst/>
              <a:rect l="l" t="t" r="r" b="b"/>
              <a:pathLst>
                <a:path w="15771" h="9269" extrusionOk="0">
                  <a:moveTo>
                    <a:pt x="3614" y="3134"/>
                  </a:moveTo>
                  <a:cubicBezTo>
                    <a:pt x="3672" y="3134"/>
                    <a:pt x="3728" y="3136"/>
                    <a:pt x="3783" y="3139"/>
                  </a:cubicBezTo>
                  <a:cubicBezTo>
                    <a:pt x="4047" y="3887"/>
                    <a:pt x="4377" y="4690"/>
                    <a:pt x="4685" y="5394"/>
                  </a:cubicBezTo>
                  <a:cubicBezTo>
                    <a:pt x="3618" y="5251"/>
                    <a:pt x="2343" y="4976"/>
                    <a:pt x="1892" y="4415"/>
                  </a:cubicBezTo>
                  <a:cubicBezTo>
                    <a:pt x="1258" y="3657"/>
                    <a:pt x="2626" y="3134"/>
                    <a:pt x="3614" y="3134"/>
                  </a:cubicBezTo>
                  <a:close/>
                  <a:moveTo>
                    <a:pt x="11833" y="0"/>
                  </a:moveTo>
                  <a:cubicBezTo>
                    <a:pt x="8284" y="0"/>
                    <a:pt x="3563" y="203"/>
                    <a:pt x="3563" y="203"/>
                  </a:cubicBezTo>
                  <a:cubicBezTo>
                    <a:pt x="3145" y="357"/>
                    <a:pt x="3200" y="1149"/>
                    <a:pt x="3475" y="2160"/>
                  </a:cubicBezTo>
                  <a:cubicBezTo>
                    <a:pt x="3322" y="2142"/>
                    <a:pt x="3162" y="2130"/>
                    <a:pt x="3000" y="2130"/>
                  </a:cubicBezTo>
                  <a:cubicBezTo>
                    <a:pt x="2215" y="2130"/>
                    <a:pt x="1392" y="2400"/>
                    <a:pt x="1045" y="3403"/>
                  </a:cubicBezTo>
                  <a:cubicBezTo>
                    <a:pt x="0" y="6460"/>
                    <a:pt x="4938" y="6108"/>
                    <a:pt x="5312" y="6834"/>
                  </a:cubicBezTo>
                  <a:cubicBezTo>
                    <a:pt x="5323" y="6878"/>
                    <a:pt x="5345" y="6911"/>
                    <a:pt x="5378" y="6944"/>
                  </a:cubicBezTo>
                  <a:cubicBezTo>
                    <a:pt x="5565" y="7329"/>
                    <a:pt x="5675" y="7560"/>
                    <a:pt x="5675" y="7560"/>
                  </a:cubicBezTo>
                  <a:cubicBezTo>
                    <a:pt x="5675" y="7560"/>
                    <a:pt x="4553" y="8484"/>
                    <a:pt x="4564" y="8693"/>
                  </a:cubicBezTo>
                  <a:cubicBezTo>
                    <a:pt x="4605" y="9116"/>
                    <a:pt x="6184" y="9268"/>
                    <a:pt x="8079" y="9268"/>
                  </a:cubicBezTo>
                  <a:cubicBezTo>
                    <a:pt x="10763" y="9268"/>
                    <a:pt x="14082" y="8963"/>
                    <a:pt x="14572" y="8693"/>
                  </a:cubicBezTo>
                  <a:cubicBezTo>
                    <a:pt x="15407" y="8242"/>
                    <a:pt x="13461" y="7945"/>
                    <a:pt x="13549" y="7560"/>
                  </a:cubicBezTo>
                  <a:cubicBezTo>
                    <a:pt x="13637" y="7164"/>
                    <a:pt x="15770" y="907"/>
                    <a:pt x="15682" y="302"/>
                  </a:cubicBezTo>
                  <a:cubicBezTo>
                    <a:pt x="15645" y="72"/>
                    <a:pt x="13947" y="0"/>
                    <a:pt x="11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5984387" y="3041303"/>
              <a:ext cx="1054265" cy="274158"/>
            </a:xfrm>
            <a:custGeom>
              <a:avLst/>
              <a:gdLst/>
              <a:ahLst/>
              <a:cxnLst/>
              <a:rect l="l" t="t" r="r" b="b"/>
              <a:pathLst>
                <a:path w="12417" h="3229" extrusionOk="0">
                  <a:moveTo>
                    <a:pt x="7355" y="0"/>
                  </a:moveTo>
                  <a:cubicBezTo>
                    <a:pt x="3836" y="0"/>
                    <a:pt x="297" y="666"/>
                    <a:pt x="297" y="666"/>
                  </a:cubicBezTo>
                  <a:cubicBezTo>
                    <a:pt x="0" y="1194"/>
                    <a:pt x="2123" y="3217"/>
                    <a:pt x="5972" y="3228"/>
                  </a:cubicBezTo>
                  <a:cubicBezTo>
                    <a:pt x="10393" y="3228"/>
                    <a:pt x="12416" y="765"/>
                    <a:pt x="12416" y="765"/>
                  </a:cubicBezTo>
                  <a:cubicBezTo>
                    <a:pt x="11092" y="189"/>
                    <a:pt x="9226" y="0"/>
                    <a:pt x="7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6214816" y="3743542"/>
              <a:ext cx="591958" cy="32179"/>
            </a:xfrm>
            <a:custGeom>
              <a:avLst/>
              <a:gdLst/>
              <a:ahLst/>
              <a:cxnLst/>
              <a:rect l="l" t="t" r="r" b="b"/>
              <a:pathLst>
                <a:path w="6972" h="379" extrusionOk="0">
                  <a:moveTo>
                    <a:pt x="77" y="0"/>
                  </a:moveTo>
                  <a:cubicBezTo>
                    <a:pt x="10" y="0"/>
                    <a:pt x="1" y="115"/>
                    <a:pt x="80" y="115"/>
                  </a:cubicBezTo>
                  <a:cubicBezTo>
                    <a:pt x="1234" y="302"/>
                    <a:pt x="2411" y="379"/>
                    <a:pt x="3577" y="379"/>
                  </a:cubicBezTo>
                  <a:cubicBezTo>
                    <a:pt x="4699" y="379"/>
                    <a:pt x="5809" y="302"/>
                    <a:pt x="6909" y="115"/>
                  </a:cubicBezTo>
                  <a:cubicBezTo>
                    <a:pt x="6971" y="94"/>
                    <a:pt x="6955" y="4"/>
                    <a:pt x="6897" y="4"/>
                  </a:cubicBezTo>
                  <a:cubicBezTo>
                    <a:pt x="6894" y="4"/>
                    <a:pt x="6890" y="4"/>
                    <a:pt x="6887" y="5"/>
                  </a:cubicBezTo>
                  <a:cubicBezTo>
                    <a:pt x="5732" y="196"/>
                    <a:pt x="4597" y="259"/>
                    <a:pt x="3596" y="259"/>
                  </a:cubicBezTo>
                  <a:cubicBezTo>
                    <a:pt x="1592" y="259"/>
                    <a:pt x="124" y="5"/>
                    <a:pt x="102" y="5"/>
                  </a:cubicBezTo>
                  <a:cubicBezTo>
                    <a:pt x="93" y="2"/>
                    <a:pt x="84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6419518" y="3545886"/>
              <a:ext cx="212942" cy="188149"/>
            </a:xfrm>
            <a:custGeom>
              <a:avLst/>
              <a:gdLst/>
              <a:ahLst/>
              <a:cxnLst/>
              <a:rect l="l" t="t" r="r" b="b"/>
              <a:pathLst>
                <a:path w="2508" h="2216" extrusionOk="0">
                  <a:moveTo>
                    <a:pt x="1194" y="808"/>
                  </a:moveTo>
                  <a:cubicBezTo>
                    <a:pt x="1255" y="808"/>
                    <a:pt x="1317" y="827"/>
                    <a:pt x="1375" y="870"/>
                  </a:cubicBezTo>
                  <a:cubicBezTo>
                    <a:pt x="1507" y="969"/>
                    <a:pt x="1540" y="1156"/>
                    <a:pt x="1441" y="1288"/>
                  </a:cubicBezTo>
                  <a:cubicBezTo>
                    <a:pt x="1376" y="1374"/>
                    <a:pt x="1285" y="1413"/>
                    <a:pt x="1196" y="1413"/>
                  </a:cubicBezTo>
                  <a:cubicBezTo>
                    <a:pt x="1057" y="1413"/>
                    <a:pt x="922" y="1317"/>
                    <a:pt x="902" y="1156"/>
                  </a:cubicBezTo>
                  <a:cubicBezTo>
                    <a:pt x="869" y="961"/>
                    <a:pt x="1023" y="808"/>
                    <a:pt x="1194" y="808"/>
                  </a:cubicBezTo>
                  <a:close/>
                  <a:moveTo>
                    <a:pt x="1174" y="0"/>
                  </a:moveTo>
                  <a:cubicBezTo>
                    <a:pt x="1132" y="0"/>
                    <a:pt x="1085" y="7"/>
                    <a:pt x="1034" y="24"/>
                  </a:cubicBezTo>
                  <a:cubicBezTo>
                    <a:pt x="781" y="112"/>
                    <a:pt x="814" y="595"/>
                    <a:pt x="814" y="595"/>
                  </a:cubicBezTo>
                  <a:cubicBezTo>
                    <a:pt x="814" y="595"/>
                    <a:pt x="652" y="489"/>
                    <a:pt x="488" y="489"/>
                  </a:cubicBezTo>
                  <a:cubicBezTo>
                    <a:pt x="380" y="489"/>
                    <a:pt x="271" y="536"/>
                    <a:pt x="209" y="694"/>
                  </a:cubicBezTo>
                  <a:cubicBezTo>
                    <a:pt x="121" y="936"/>
                    <a:pt x="440" y="1156"/>
                    <a:pt x="440" y="1156"/>
                  </a:cubicBezTo>
                  <a:cubicBezTo>
                    <a:pt x="440" y="1156"/>
                    <a:pt x="0" y="1398"/>
                    <a:pt x="187" y="1717"/>
                  </a:cubicBezTo>
                  <a:cubicBezTo>
                    <a:pt x="272" y="1865"/>
                    <a:pt x="386" y="1911"/>
                    <a:pt x="494" y="1911"/>
                  </a:cubicBezTo>
                  <a:cubicBezTo>
                    <a:pt x="667" y="1911"/>
                    <a:pt x="825" y="1794"/>
                    <a:pt x="825" y="1794"/>
                  </a:cubicBezTo>
                  <a:cubicBezTo>
                    <a:pt x="825" y="2038"/>
                    <a:pt x="1022" y="2216"/>
                    <a:pt x="1251" y="2216"/>
                  </a:cubicBezTo>
                  <a:cubicBezTo>
                    <a:pt x="1270" y="2216"/>
                    <a:pt x="1289" y="2215"/>
                    <a:pt x="1309" y="2212"/>
                  </a:cubicBezTo>
                  <a:cubicBezTo>
                    <a:pt x="1782" y="2157"/>
                    <a:pt x="1584" y="1651"/>
                    <a:pt x="1584" y="1651"/>
                  </a:cubicBezTo>
                  <a:lnTo>
                    <a:pt x="1584" y="1651"/>
                  </a:lnTo>
                  <a:cubicBezTo>
                    <a:pt x="1584" y="1651"/>
                    <a:pt x="1777" y="1751"/>
                    <a:pt x="1958" y="1751"/>
                  </a:cubicBezTo>
                  <a:cubicBezTo>
                    <a:pt x="2088" y="1751"/>
                    <a:pt x="2213" y="1699"/>
                    <a:pt x="2255" y="1519"/>
                  </a:cubicBezTo>
                  <a:cubicBezTo>
                    <a:pt x="2343" y="1090"/>
                    <a:pt x="1903" y="1046"/>
                    <a:pt x="1903" y="1046"/>
                  </a:cubicBezTo>
                  <a:cubicBezTo>
                    <a:pt x="1903" y="1046"/>
                    <a:pt x="2507" y="815"/>
                    <a:pt x="2156" y="441"/>
                  </a:cubicBezTo>
                  <a:cubicBezTo>
                    <a:pt x="2069" y="348"/>
                    <a:pt x="1973" y="315"/>
                    <a:pt x="1883" y="315"/>
                  </a:cubicBezTo>
                  <a:cubicBezTo>
                    <a:pt x="1677" y="315"/>
                    <a:pt x="1496" y="485"/>
                    <a:pt x="1496" y="485"/>
                  </a:cubicBezTo>
                  <a:cubicBezTo>
                    <a:pt x="1514" y="251"/>
                    <a:pt x="1421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52"/>
            <p:cNvSpPr/>
            <p:nvPr/>
          </p:nvSpPr>
          <p:spPr>
            <a:xfrm>
              <a:off x="6493300" y="3614488"/>
              <a:ext cx="56971" cy="51368"/>
            </a:xfrm>
            <a:custGeom>
              <a:avLst/>
              <a:gdLst/>
              <a:ahLst/>
              <a:cxnLst/>
              <a:rect l="l" t="t" r="r" b="b"/>
              <a:pathLst>
                <a:path w="671" h="605" extrusionOk="0">
                  <a:moveTo>
                    <a:pt x="330" y="0"/>
                  </a:moveTo>
                  <a:cubicBezTo>
                    <a:pt x="160" y="0"/>
                    <a:pt x="0" y="153"/>
                    <a:pt x="33" y="348"/>
                  </a:cubicBezTo>
                  <a:cubicBezTo>
                    <a:pt x="53" y="509"/>
                    <a:pt x="188" y="605"/>
                    <a:pt x="327" y="605"/>
                  </a:cubicBezTo>
                  <a:cubicBezTo>
                    <a:pt x="416" y="605"/>
                    <a:pt x="507" y="566"/>
                    <a:pt x="572" y="480"/>
                  </a:cubicBezTo>
                  <a:cubicBezTo>
                    <a:pt x="671" y="348"/>
                    <a:pt x="649" y="161"/>
                    <a:pt x="506" y="62"/>
                  </a:cubicBezTo>
                  <a:cubicBezTo>
                    <a:pt x="451" y="19"/>
                    <a:pt x="390" y="0"/>
                    <a:pt x="3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52"/>
            <p:cNvSpPr/>
            <p:nvPr/>
          </p:nvSpPr>
          <p:spPr>
            <a:xfrm>
              <a:off x="6588477" y="3371833"/>
              <a:ext cx="212008" cy="187810"/>
            </a:xfrm>
            <a:custGeom>
              <a:avLst/>
              <a:gdLst/>
              <a:ahLst/>
              <a:cxnLst/>
              <a:rect l="l" t="t" r="r" b="b"/>
              <a:pathLst>
                <a:path w="2497" h="2212" extrusionOk="0">
                  <a:moveTo>
                    <a:pt x="1191" y="806"/>
                  </a:moveTo>
                  <a:cubicBezTo>
                    <a:pt x="1250" y="806"/>
                    <a:pt x="1310" y="824"/>
                    <a:pt x="1364" y="864"/>
                  </a:cubicBezTo>
                  <a:cubicBezTo>
                    <a:pt x="1507" y="963"/>
                    <a:pt x="1529" y="1161"/>
                    <a:pt x="1430" y="1293"/>
                  </a:cubicBezTo>
                  <a:cubicBezTo>
                    <a:pt x="1367" y="1373"/>
                    <a:pt x="1279" y="1409"/>
                    <a:pt x="1191" y="1409"/>
                  </a:cubicBezTo>
                  <a:cubicBezTo>
                    <a:pt x="1050" y="1409"/>
                    <a:pt x="912" y="1313"/>
                    <a:pt x="891" y="1150"/>
                  </a:cubicBezTo>
                  <a:cubicBezTo>
                    <a:pt x="859" y="954"/>
                    <a:pt x="1020" y="806"/>
                    <a:pt x="1191" y="806"/>
                  </a:cubicBezTo>
                  <a:close/>
                  <a:moveTo>
                    <a:pt x="1177" y="0"/>
                  </a:moveTo>
                  <a:cubicBezTo>
                    <a:pt x="1132" y="0"/>
                    <a:pt x="1081" y="9"/>
                    <a:pt x="1023" y="28"/>
                  </a:cubicBezTo>
                  <a:cubicBezTo>
                    <a:pt x="770" y="105"/>
                    <a:pt x="803" y="589"/>
                    <a:pt x="803" y="589"/>
                  </a:cubicBezTo>
                  <a:cubicBezTo>
                    <a:pt x="803" y="589"/>
                    <a:pt x="642" y="487"/>
                    <a:pt x="482" y="487"/>
                  </a:cubicBezTo>
                  <a:cubicBezTo>
                    <a:pt x="374" y="487"/>
                    <a:pt x="267" y="533"/>
                    <a:pt x="210" y="688"/>
                  </a:cubicBezTo>
                  <a:cubicBezTo>
                    <a:pt x="111" y="930"/>
                    <a:pt x="429" y="1161"/>
                    <a:pt x="429" y="1161"/>
                  </a:cubicBezTo>
                  <a:cubicBezTo>
                    <a:pt x="429" y="1161"/>
                    <a:pt x="1" y="1392"/>
                    <a:pt x="177" y="1711"/>
                  </a:cubicBezTo>
                  <a:cubicBezTo>
                    <a:pt x="267" y="1866"/>
                    <a:pt x="386" y="1913"/>
                    <a:pt x="497" y="1913"/>
                  </a:cubicBezTo>
                  <a:cubicBezTo>
                    <a:pt x="671" y="1913"/>
                    <a:pt x="825" y="1799"/>
                    <a:pt x="825" y="1799"/>
                  </a:cubicBezTo>
                  <a:cubicBezTo>
                    <a:pt x="825" y="1799"/>
                    <a:pt x="825" y="2212"/>
                    <a:pt x="1212" y="2212"/>
                  </a:cubicBezTo>
                  <a:cubicBezTo>
                    <a:pt x="1239" y="2212"/>
                    <a:pt x="1267" y="2210"/>
                    <a:pt x="1298" y="2206"/>
                  </a:cubicBezTo>
                  <a:cubicBezTo>
                    <a:pt x="1771" y="2140"/>
                    <a:pt x="1573" y="1645"/>
                    <a:pt x="1573" y="1645"/>
                  </a:cubicBezTo>
                  <a:lnTo>
                    <a:pt x="1573" y="1645"/>
                  </a:lnTo>
                  <a:cubicBezTo>
                    <a:pt x="1573" y="1645"/>
                    <a:pt x="1766" y="1745"/>
                    <a:pt x="1947" y="1745"/>
                  </a:cubicBezTo>
                  <a:cubicBezTo>
                    <a:pt x="2078" y="1745"/>
                    <a:pt x="2203" y="1693"/>
                    <a:pt x="2244" y="1513"/>
                  </a:cubicBezTo>
                  <a:cubicBezTo>
                    <a:pt x="2332" y="1084"/>
                    <a:pt x="1892" y="1051"/>
                    <a:pt x="1892" y="1051"/>
                  </a:cubicBezTo>
                  <a:cubicBezTo>
                    <a:pt x="1892" y="1051"/>
                    <a:pt x="2497" y="820"/>
                    <a:pt x="2145" y="446"/>
                  </a:cubicBezTo>
                  <a:cubicBezTo>
                    <a:pt x="2056" y="347"/>
                    <a:pt x="1958" y="312"/>
                    <a:pt x="1866" y="312"/>
                  </a:cubicBezTo>
                  <a:cubicBezTo>
                    <a:pt x="1662" y="312"/>
                    <a:pt x="1485" y="479"/>
                    <a:pt x="1485" y="479"/>
                  </a:cubicBezTo>
                  <a:cubicBezTo>
                    <a:pt x="1504" y="247"/>
                    <a:pt x="1421" y="0"/>
                    <a:pt x="11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52"/>
            <p:cNvSpPr/>
            <p:nvPr/>
          </p:nvSpPr>
          <p:spPr>
            <a:xfrm>
              <a:off x="6661324" y="3440266"/>
              <a:ext cx="57056" cy="51283"/>
            </a:xfrm>
            <a:custGeom>
              <a:avLst/>
              <a:gdLst/>
              <a:ahLst/>
              <a:cxnLst/>
              <a:rect l="l" t="t" r="r" b="b"/>
              <a:pathLst>
                <a:path w="672" h="604" extrusionOk="0">
                  <a:moveTo>
                    <a:pt x="333" y="0"/>
                  </a:moveTo>
                  <a:cubicBezTo>
                    <a:pt x="162" y="0"/>
                    <a:pt x="1" y="148"/>
                    <a:pt x="33" y="344"/>
                  </a:cubicBezTo>
                  <a:cubicBezTo>
                    <a:pt x="54" y="507"/>
                    <a:pt x="192" y="603"/>
                    <a:pt x="333" y="603"/>
                  </a:cubicBezTo>
                  <a:cubicBezTo>
                    <a:pt x="421" y="603"/>
                    <a:pt x="509" y="567"/>
                    <a:pt x="572" y="487"/>
                  </a:cubicBezTo>
                  <a:cubicBezTo>
                    <a:pt x="671" y="355"/>
                    <a:pt x="649" y="157"/>
                    <a:pt x="506" y="58"/>
                  </a:cubicBezTo>
                  <a:cubicBezTo>
                    <a:pt x="452" y="18"/>
                    <a:pt x="392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52"/>
            <p:cNvSpPr/>
            <p:nvPr/>
          </p:nvSpPr>
          <p:spPr>
            <a:xfrm>
              <a:off x="6763123" y="3505642"/>
              <a:ext cx="155037" cy="187980"/>
            </a:xfrm>
            <a:custGeom>
              <a:avLst/>
              <a:gdLst/>
              <a:ahLst/>
              <a:cxnLst/>
              <a:rect l="l" t="t" r="r" b="b"/>
              <a:pathLst>
                <a:path w="1826" h="2214" extrusionOk="0">
                  <a:moveTo>
                    <a:pt x="1190" y="803"/>
                  </a:moveTo>
                  <a:cubicBezTo>
                    <a:pt x="1249" y="803"/>
                    <a:pt x="1310" y="821"/>
                    <a:pt x="1364" y="861"/>
                  </a:cubicBezTo>
                  <a:cubicBezTo>
                    <a:pt x="1496" y="959"/>
                    <a:pt x="1529" y="1157"/>
                    <a:pt x="1430" y="1289"/>
                  </a:cubicBezTo>
                  <a:cubicBezTo>
                    <a:pt x="1367" y="1369"/>
                    <a:pt x="1278" y="1406"/>
                    <a:pt x="1191" y="1406"/>
                  </a:cubicBezTo>
                  <a:cubicBezTo>
                    <a:pt x="1049" y="1406"/>
                    <a:pt x="911" y="1310"/>
                    <a:pt x="891" y="1146"/>
                  </a:cubicBezTo>
                  <a:cubicBezTo>
                    <a:pt x="858" y="951"/>
                    <a:pt x="1019" y="803"/>
                    <a:pt x="1190" y="803"/>
                  </a:cubicBezTo>
                  <a:close/>
                  <a:moveTo>
                    <a:pt x="1171" y="1"/>
                  </a:moveTo>
                  <a:cubicBezTo>
                    <a:pt x="1127" y="1"/>
                    <a:pt x="1077" y="8"/>
                    <a:pt x="1023" y="25"/>
                  </a:cubicBezTo>
                  <a:cubicBezTo>
                    <a:pt x="770" y="102"/>
                    <a:pt x="803" y="586"/>
                    <a:pt x="803" y="586"/>
                  </a:cubicBezTo>
                  <a:cubicBezTo>
                    <a:pt x="803" y="586"/>
                    <a:pt x="642" y="483"/>
                    <a:pt x="479" y="483"/>
                  </a:cubicBezTo>
                  <a:cubicBezTo>
                    <a:pt x="370" y="483"/>
                    <a:pt x="260" y="530"/>
                    <a:pt x="198" y="685"/>
                  </a:cubicBezTo>
                  <a:cubicBezTo>
                    <a:pt x="110" y="926"/>
                    <a:pt x="429" y="1157"/>
                    <a:pt x="429" y="1157"/>
                  </a:cubicBezTo>
                  <a:cubicBezTo>
                    <a:pt x="429" y="1157"/>
                    <a:pt x="0" y="1388"/>
                    <a:pt x="176" y="1707"/>
                  </a:cubicBezTo>
                  <a:cubicBezTo>
                    <a:pt x="266" y="1862"/>
                    <a:pt x="385" y="1909"/>
                    <a:pt x="497" y="1909"/>
                  </a:cubicBezTo>
                  <a:cubicBezTo>
                    <a:pt x="670" y="1909"/>
                    <a:pt x="825" y="1795"/>
                    <a:pt x="825" y="1795"/>
                  </a:cubicBezTo>
                  <a:cubicBezTo>
                    <a:pt x="825" y="1795"/>
                    <a:pt x="825" y="2202"/>
                    <a:pt x="1210" y="2213"/>
                  </a:cubicBezTo>
                  <a:cubicBezTo>
                    <a:pt x="1342" y="1817"/>
                    <a:pt x="1562" y="1113"/>
                    <a:pt x="1826" y="311"/>
                  </a:cubicBezTo>
                  <a:lnTo>
                    <a:pt x="1826" y="311"/>
                  </a:lnTo>
                  <a:cubicBezTo>
                    <a:pt x="1705" y="333"/>
                    <a:pt x="1584" y="388"/>
                    <a:pt x="1485" y="476"/>
                  </a:cubicBezTo>
                  <a:cubicBezTo>
                    <a:pt x="1503" y="242"/>
                    <a:pt x="1419" y="1"/>
                    <a:pt x="11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52"/>
            <p:cNvSpPr/>
            <p:nvPr/>
          </p:nvSpPr>
          <p:spPr>
            <a:xfrm>
              <a:off x="6835971" y="3573820"/>
              <a:ext cx="56971" cy="51198"/>
            </a:xfrm>
            <a:custGeom>
              <a:avLst/>
              <a:gdLst/>
              <a:ahLst/>
              <a:cxnLst/>
              <a:rect l="l" t="t" r="r" b="b"/>
              <a:pathLst>
                <a:path w="671" h="603" extrusionOk="0">
                  <a:moveTo>
                    <a:pt x="332" y="0"/>
                  </a:moveTo>
                  <a:cubicBezTo>
                    <a:pt x="161" y="0"/>
                    <a:pt x="0" y="148"/>
                    <a:pt x="33" y="343"/>
                  </a:cubicBezTo>
                  <a:cubicBezTo>
                    <a:pt x="53" y="507"/>
                    <a:pt x="191" y="603"/>
                    <a:pt x="333" y="603"/>
                  </a:cubicBezTo>
                  <a:cubicBezTo>
                    <a:pt x="420" y="603"/>
                    <a:pt x="509" y="566"/>
                    <a:pt x="572" y="486"/>
                  </a:cubicBezTo>
                  <a:cubicBezTo>
                    <a:pt x="671" y="354"/>
                    <a:pt x="638" y="156"/>
                    <a:pt x="506" y="58"/>
                  </a:cubicBezTo>
                  <a:cubicBezTo>
                    <a:pt x="452" y="18"/>
                    <a:pt x="391" y="0"/>
                    <a:pt x="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52"/>
            <p:cNvSpPr/>
            <p:nvPr/>
          </p:nvSpPr>
          <p:spPr>
            <a:xfrm>
              <a:off x="6827480" y="3287184"/>
              <a:ext cx="158857" cy="188149"/>
            </a:xfrm>
            <a:custGeom>
              <a:avLst/>
              <a:gdLst/>
              <a:ahLst/>
              <a:cxnLst/>
              <a:rect l="l" t="t" r="r" b="b"/>
              <a:pathLst>
                <a:path w="1871" h="2216" extrusionOk="0">
                  <a:moveTo>
                    <a:pt x="1195" y="809"/>
                  </a:moveTo>
                  <a:cubicBezTo>
                    <a:pt x="1255" y="809"/>
                    <a:pt x="1318" y="828"/>
                    <a:pt x="1376" y="871"/>
                  </a:cubicBezTo>
                  <a:cubicBezTo>
                    <a:pt x="1507" y="970"/>
                    <a:pt x="1540" y="1157"/>
                    <a:pt x="1441" y="1289"/>
                  </a:cubicBezTo>
                  <a:cubicBezTo>
                    <a:pt x="1377" y="1375"/>
                    <a:pt x="1286" y="1414"/>
                    <a:pt x="1197" y="1414"/>
                  </a:cubicBezTo>
                  <a:cubicBezTo>
                    <a:pt x="1058" y="1414"/>
                    <a:pt x="923" y="1318"/>
                    <a:pt x="903" y="1157"/>
                  </a:cubicBezTo>
                  <a:cubicBezTo>
                    <a:pt x="870" y="962"/>
                    <a:pt x="1024" y="809"/>
                    <a:pt x="1195" y="809"/>
                  </a:cubicBezTo>
                  <a:close/>
                  <a:moveTo>
                    <a:pt x="1176" y="1"/>
                  </a:moveTo>
                  <a:cubicBezTo>
                    <a:pt x="1133" y="1"/>
                    <a:pt x="1086" y="8"/>
                    <a:pt x="1035" y="24"/>
                  </a:cubicBezTo>
                  <a:cubicBezTo>
                    <a:pt x="782" y="101"/>
                    <a:pt x="815" y="596"/>
                    <a:pt x="815" y="596"/>
                  </a:cubicBezTo>
                  <a:cubicBezTo>
                    <a:pt x="815" y="596"/>
                    <a:pt x="652" y="489"/>
                    <a:pt x="489" y="489"/>
                  </a:cubicBezTo>
                  <a:cubicBezTo>
                    <a:pt x="380" y="489"/>
                    <a:pt x="271" y="537"/>
                    <a:pt x="210" y="695"/>
                  </a:cubicBezTo>
                  <a:cubicBezTo>
                    <a:pt x="122" y="926"/>
                    <a:pt x="441" y="1157"/>
                    <a:pt x="441" y="1157"/>
                  </a:cubicBezTo>
                  <a:cubicBezTo>
                    <a:pt x="441" y="1157"/>
                    <a:pt x="1" y="1399"/>
                    <a:pt x="188" y="1718"/>
                  </a:cubicBezTo>
                  <a:cubicBezTo>
                    <a:pt x="272" y="1866"/>
                    <a:pt x="386" y="1912"/>
                    <a:pt x="494" y="1912"/>
                  </a:cubicBezTo>
                  <a:cubicBezTo>
                    <a:pt x="667" y="1912"/>
                    <a:pt x="826" y="1795"/>
                    <a:pt x="826" y="1795"/>
                  </a:cubicBezTo>
                  <a:cubicBezTo>
                    <a:pt x="826" y="1795"/>
                    <a:pt x="826" y="2216"/>
                    <a:pt x="1227" y="2216"/>
                  </a:cubicBezTo>
                  <a:cubicBezTo>
                    <a:pt x="1246" y="2216"/>
                    <a:pt x="1267" y="2215"/>
                    <a:pt x="1288" y="2213"/>
                  </a:cubicBezTo>
                  <a:cubicBezTo>
                    <a:pt x="1485" y="1586"/>
                    <a:pt x="1694" y="926"/>
                    <a:pt x="1870" y="310"/>
                  </a:cubicBezTo>
                  <a:lnTo>
                    <a:pt x="1870" y="310"/>
                  </a:lnTo>
                  <a:cubicBezTo>
                    <a:pt x="1738" y="321"/>
                    <a:pt x="1606" y="387"/>
                    <a:pt x="1496" y="475"/>
                  </a:cubicBezTo>
                  <a:cubicBezTo>
                    <a:pt x="1515" y="250"/>
                    <a:pt x="1422" y="1"/>
                    <a:pt x="1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52"/>
            <p:cNvSpPr/>
            <p:nvPr/>
          </p:nvSpPr>
          <p:spPr>
            <a:xfrm>
              <a:off x="6901347" y="3355872"/>
              <a:ext cx="56971" cy="51368"/>
            </a:xfrm>
            <a:custGeom>
              <a:avLst/>
              <a:gdLst/>
              <a:ahLst/>
              <a:cxnLst/>
              <a:rect l="l" t="t" r="r" b="b"/>
              <a:pathLst>
                <a:path w="671" h="605" extrusionOk="0">
                  <a:moveTo>
                    <a:pt x="325" y="0"/>
                  </a:moveTo>
                  <a:cubicBezTo>
                    <a:pt x="154" y="0"/>
                    <a:pt x="0" y="153"/>
                    <a:pt x="33" y="348"/>
                  </a:cubicBezTo>
                  <a:cubicBezTo>
                    <a:pt x="53" y="509"/>
                    <a:pt x="188" y="605"/>
                    <a:pt x="327" y="605"/>
                  </a:cubicBezTo>
                  <a:cubicBezTo>
                    <a:pt x="416" y="605"/>
                    <a:pt x="507" y="566"/>
                    <a:pt x="571" y="480"/>
                  </a:cubicBezTo>
                  <a:cubicBezTo>
                    <a:pt x="670" y="348"/>
                    <a:pt x="637" y="161"/>
                    <a:pt x="506" y="62"/>
                  </a:cubicBezTo>
                  <a:cubicBezTo>
                    <a:pt x="448" y="19"/>
                    <a:pt x="385" y="0"/>
                    <a:pt x="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52"/>
            <p:cNvSpPr/>
            <p:nvPr/>
          </p:nvSpPr>
          <p:spPr>
            <a:xfrm>
              <a:off x="6257947" y="3383380"/>
              <a:ext cx="212008" cy="188234"/>
            </a:xfrm>
            <a:custGeom>
              <a:avLst/>
              <a:gdLst/>
              <a:ahLst/>
              <a:cxnLst/>
              <a:rect l="l" t="t" r="r" b="b"/>
              <a:pathLst>
                <a:path w="2497" h="2217" extrusionOk="0">
                  <a:moveTo>
                    <a:pt x="1195" y="809"/>
                  </a:moveTo>
                  <a:cubicBezTo>
                    <a:pt x="1255" y="809"/>
                    <a:pt x="1318" y="828"/>
                    <a:pt x="1375" y="871"/>
                  </a:cubicBezTo>
                  <a:cubicBezTo>
                    <a:pt x="1507" y="970"/>
                    <a:pt x="1529" y="1157"/>
                    <a:pt x="1430" y="1289"/>
                  </a:cubicBezTo>
                  <a:cubicBezTo>
                    <a:pt x="1366" y="1374"/>
                    <a:pt x="1275" y="1413"/>
                    <a:pt x="1186" y="1413"/>
                  </a:cubicBezTo>
                  <a:cubicBezTo>
                    <a:pt x="1046" y="1413"/>
                    <a:pt x="912" y="1318"/>
                    <a:pt x="891" y="1157"/>
                  </a:cubicBezTo>
                  <a:cubicBezTo>
                    <a:pt x="867" y="962"/>
                    <a:pt x="1023" y="809"/>
                    <a:pt x="1195" y="809"/>
                  </a:cubicBezTo>
                  <a:close/>
                  <a:moveTo>
                    <a:pt x="1168" y="1"/>
                  </a:moveTo>
                  <a:cubicBezTo>
                    <a:pt x="1124" y="1"/>
                    <a:pt x="1076" y="8"/>
                    <a:pt x="1023" y="24"/>
                  </a:cubicBezTo>
                  <a:cubicBezTo>
                    <a:pt x="770" y="112"/>
                    <a:pt x="803" y="596"/>
                    <a:pt x="803" y="596"/>
                  </a:cubicBezTo>
                  <a:cubicBezTo>
                    <a:pt x="803" y="596"/>
                    <a:pt x="641" y="489"/>
                    <a:pt x="480" y="489"/>
                  </a:cubicBezTo>
                  <a:cubicBezTo>
                    <a:pt x="373" y="489"/>
                    <a:pt x="267" y="537"/>
                    <a:pt x="210" y="695"/>
                  </a:cubicBezTo>
                  <a:cubicBezTo>
                    <a:pt x="122" y="926"/>
                    <a:pt x="429" y="1157"/>
                    <a:pt x="429" y="1157"/>
                  </a:cubicBezTo>
                  <a:cubicBezTo>
                    <a:pt x="429" y="1157"/>
                    <a:pt x="1" y="1399"/>
                    <a:pt x="188" y="1718"/>
                  </a:cubicBezTo>
                  <a:cubicBezTo>
                    <a:pt x="272" y="1866"/>
                    <a:pt x="386" y="1911"/>
                    <a:pt x="494" y="1911"/>
                  </a:cubicBezTo>
                  <a:cubicBezTo>
                    <a:pt x="667" y="1911"/>
                    <a:pt x="825" y="1795"/>
                    <a:pt x="825" y="1795"/>
                  </a:cubicBezTo>
                  <a:cubicBezTo>
                    <a:pt x="825" y="1795"/>
                    <a:pt x="825" y="2217"/>
                    <a:pt x="1225" y="2217"/>
                  </a:cubicBezTo>
                  <a:cubicBezTo>
                    <a:pt x="1248" y="2217"/>
                    <a:pt x="1272" y="2216"/>
                    <a:pt x="1298" y="2213"/>
                  </a:cubicBezTo>
                  <a:cubicBezTo>
                    <a:pt x="1771" y="2147"/>
                    <a:pt x="1573" y="1652"/>
                    <a:pt x="1573" y="1652"/>
                  </a:cubicBezTo>
                  <a:lnTo>
                    <a:pt x="1573" y="1652"/>
                  </a:lnTo>
                  <a:cubicBezTo>
                    <a:pt x="1573" y="1652"/>
                    <a:pt x="1766" y="1752"/>
                    <a:pt x="1947" y="1752"/>
                  </a:cubicBezTo>
                  <a:cubicBezTo>
                    <a:pt x="2078" y="1752"/>
                    <a:pt x="2203" y="1700"/>
                    <a:pt x="2244" y="1520"/>
                  </a:cubicBezTo>
                  <a:cubicBezTo>
                    <a:pt x="2332" y="1091"/>
                    <a:pt x="1892" y="1047"/>
                    <a:pt x="1892" y="1047"/>
                  </a:cubicBezTo>
                  <a:cubicBezTo>
                    <a:pt x="1892" y="1047"/>
                    <a:pt x="2497" y="816"/>
                    <a:pt x="2145" y="442"/>
                  </a:cubicBezTo>
                  <a:cubicBezTo>
                    <a:pt x="2061" y="348"/>
                    <a:pt x="1968" y="316"/>
                    <a:pt x="1877" y="316"/>
                  </a:cubicBezTo>
                  <a:cubicBezTo>
                    <a:pt x="1671" y="316"/>
                    <a:pt x="1485" y="486"/>
                    <a:pt x="1485" y="486"/>
                  </a:cubicBezTo>
                  <a:cubicBezTo>
                    <a:pt x="1504" y="251"/>
                    <a:pt x="1419" y="1"/>
                    <a:pt x="1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52"/>
            <p:cNvSpPr/>
            <p:nvPr/>
          </p:nvSpPr>
          <p:spPr>
            <a:xfrm>
              <a:off x="6330780" y="3451990"/>
              <a:ext cx="57056" cy="51028"/>
            </a:xfrm>
            <a:custGeom>
              <a:avLst/>
              <a:gdLst/>
              <a:ahLst/>
              <a:cxnLst/>
              <a:rect l="l" t="t" r="r" b="b"/>
              <a:pathLst>
                <a:path w="672" h="601" extrusionOk="0">
                  <a:moveTo>
                    <a:pt x="344" y="0"/>
                  </a:moveTo>
                  <a:cubicBezTo>
                    <a:pt x="210" y="0"/>
                    <a:pt x="90" y="83"/>
                    <a:pt x="44" y="210"/>
                  </a:cubicBezTo>
                  <a:cubicBezTo>
                    <a:pt x="0" y="375"/>
                    <a:pt x="88" y="540"/>
                    <a:pt x="242" y="584"/>
                  </a:cubicBezTo>
                  <a:cubicBezTo>
                    <a:pt x="276" y="595"/>
                    <a:pt x="309" y="600"/>
                    <a:pt x="342" y="600"/>
                  </a:cubicBezTo>
                  <a:cubicBezTo>
                    <a:pt x="469" y="600"/>
                    <a:pt x="581" y="519"/>
                    <a:pt x="616" y="397"/>
                  </a:cubicBezTo>
                  <a:cubicBezTo>
                    <a:pt x="671" y="232"/>
                    <a:pt x="583" y="67"/>
                    <a:pt x="429" y="12"/>
                  </a:cubicBezTo>
                  <a:cubicBezTo>
                    <a:pt x="401" y="4"/>
                    <a:pt x="372" y="0"/>
                    <a:pt x="3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52"/>
            <p:cNvSpPr/>
            <p:nvPr/>
          </p:nvSpPr>
          <p:spPr>
            <a:xfrm>
              <a:off x="6037622" y="3328278"/>
              <a:ext cx="151301" cy="186961"/>
            </a:xfrm>
            <a:custGeom>
              <a:avLst/>
              <a:gdLst/>
              <a:ahLst/>
              <a:cxnLst/>
              <a:rect l="l" t="t" r="r" b="b"/>
              <a:pathLst>
                <a:path w="1782" h="2202" extrusionOk="0">
                  <a:moveTo>
                    <a:pt x="460" y="1"/>
                  </a:moveTo>
                  <a:cubicBezTo>
                    <a:pt x="418" y="1"/>
                    <a:pt x="371" y="8"/>
                    <a:pt x="319" y="24"/>
                  </a:cubicBezTo>
                  <a:cubicBezTo>
                    <a:pt x="66" y="101"/>
                    <a:pt x="99" y="585"/>
                    <a:pt x="99" y="585"/>
                  </a:cubicBezTo>
                  <a:cubicBezTo>
                    <a:pt x="66" y="574"/>
                    <a:pt x="33" y="552"/>
                    <a:pt x="0" y="541"/>
                  </a:cubicBezTo>
                  <a:lnTo>
                    <a:pt x="0" y="541"/>
                  </a:lnTo>
                  <a:cubicBezTo>
                    <a:pt x="66" y="706"/>
                    <a:pt x="121" y="871"/>
                    <a:pt x="187" y="1036"/>
                  </a:cubicBezTo>
                  <a:cubicBezTo>
                    <a:pt x="198" y="992"/>
                    <a:pt x="209" y="959"/>
                    <a:pt x="231" y="926"/>
                  </a:cubicBezTo>
                  <a:cubicBezTo>
                    <a:pt x="296" y="843"/>
                    <a:pt x="387" y="805"/>
                    <a:pt x="476" y="805"/>
                  </a:cubicBezTo>
                  <a:cubicBezTo>
                    <a:pt x="612" y="805"/>
                    <a:pt x="743" y="894"/>
                    <a:pt x="770" y="1047"/>
                  </a:cubicBezTo>
                  <a:cubicBezTo>
                    <a:pt x="813" y="1251"/>
                    <a:pt x="651" y="1409"/>
                    <a:pt x="474" y="1409"/>
                  </a:cubicBezTo>
                  <a:cubicBezTo>
                    <a:pt x="422" y="1409"/>
                    <a:pt x="369" y="1396"/>
                    <a:pt x="319" y="1366"/>
                  </a:cubicBezTo>
                  <a:lnTo>
                    <a:pt x="319" y="1366"/>
                  </a:lnTo>
                  <a:cubicBezTo>
                    <a:pt x="429" y="1652"/>
                    <a:pt x="550" y="1927"/>
                    <a:pt x="660" y="2202"/>
                  </a:cubicBezTo>
                  <a:cubicBezTo>
                    <a:pt x="1045" y="2114"/>
                    <a:pt x="858" y="1652"/>
                    <a:pt x="858" y="1652"/>
                  </a:cubicBezTo>
                  <a:lnTo>
                    <a:pt x="858" y="1652"/>
                  </a:lnTo>
                  <a:cubicBezTo>
                    <a:pt x="858" y="1652"/>
                    <a:pt x="1055" y="1752"/>
                    <a:pt x="1237" y="1752"/>
                  </a:cubicBezTo>
                  <a:cubicBezTo>
                    <a:pt x="1368" y="1752"/>
                    <a:pt x="1492" y="1700"/>
                    <a:pt x="1529" y="1520"/>
                  </a:cubicBezTo>
                  <a:cubicBezTo>
                    <a:pt x="1628" y="1091"/>
                    <a:pt x="1177" y="1047"/>
                    <a:pt x="1177" y="1047"/>
                  </a:cubicBezTo>
                  <a:cubicBezTo>
                    <a:pt x="1177" y="1047"/>
                    <a:pt x="1782" y="816"/>
                    <a:pt x="1441" y="442"/>
                  </a:cubicBezTo>
                  <a:cubicBezTo>
                    <a:pt x="1354" y="348"/>
                    <a:pt x="1259" y="316"/>
                    <a:pt x="1168" y="316"/>
                  </a:cubicBezTo>
                  <a:cubicBezTo>
                    <a:pt x="962" y="316"/>
                    <a:pt x="781" y="486"/>
                    <a:pt x="781" y="486"/>
                  </a:cubicBezTo>
                  <a:cubicBezTo>
                    <a:pt x="800" y="251"/>
                    <a:pt x="706" y="1"/>
                    <a:pt x="4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52"/>
            <p:cNvSpPr/>
            <p:nvPr/>
          </p:nvSpPr>
          <p:spPr>
            <a:xfrm>
              <a:off x="6053499" y="3395776"/>
              <a:ext cx="59688" cy="51792"/>
            </a:xfrm>
            <a:custGeom>
              <a:avLst/>
              <a:gdLst/>
              <a:ahLst/>
              <a:cxnLst/>
              <a:rect l="l" t="t" r="r" b="b"/>
              <a:pathLst>
                <a:path w="703" h="610" extrusionOk="0">
                  <a:moveTo>
                    <a:pt x="282" y="1"/>
                  </a:moveTo>
                  <a:cubicBezTo>
                    <a:pt x="198" y="1"/>
                    <a:pt x="112" y="39"/>
                    <a:pt x="44" y="131"/>
                  </a:cubicBezTo>
                  <a:cubicBezTo>
                    <a:pt x="22" y="153"/>
                    <a:pt x="11" y="197"/>
                    <a:pt x="0" y="230"/>
                  </a:cubicBezTo>
                  <a:cubicBezTo>
                    <a:pt x="44" y="340"/>
                    <a:pt x="88" y="450"/>
                    <a:pt x="132" y="560"/>
                  </a:cubicBezTo>
                  <a:cubicBezTo>
                    <a:pt x="183" y="594"/>
                    <a:pt x="240" y="610"/>
                    <a:pt x="296" y="610"/>
                  </a:cubicBezTo>
                  <a:cubicBezTo>
                    <a:pt x="386" y="610"/>
                    <a:pt x="474" y="568"/>
                    <a:pt x="528" y="494"/>
                  </a:cubicBezTo>
                  <a:cubicBezTo>
                    <a:pt x="703" y="256"/>
                    <a:pt x="500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52"/>
            <p:cNvSpPr/>
            <p:nvPr/>
          </p:nvSpPr>
          <p:spPr>
            <a:xfrm>
              <a:off x="6104866" y="3528141"/>
              <a:ext cx="136357" cy="149348"/>
            </a:xfrm>
            <a:custGeom>
              <a:avLst/>
              <a:gdLst/>
              <a:ahLst/>
              <a:cxnLst/>
              <a:rect l="l" t="t" r="r" b="b"/>
              <a:pathLst>
                <a:path w="1606" h="1759" extrusionOk="0">
                  <a:moveTo>
                    <a:pt x="284" y="0"/>
                  </a:moveTo>
                  <a:cubicBezTo>
                    <a:pt x="241" y="0"/>
                    <a:pt x="195" y="8"/>
                    <a:pt x="143" y="24"/>
                  </a:cubicBezTo>
                  <a:cubicBezTo>
                    <a:pt x="77" y="46"/>
                    <a:pt x="33" y="90"/>
                    <a:pt x="0" y="145"/>
                  </a:cubicBezTo>
                  <a:cubicBezTo>
                    <a:pt x="99" y="376"/>
                    <a:pt x="209" y="607"/>
                    <a:pt x="297" y="815"/>
                  </a:cubicBezTo>
                  <a:cubicBezTo>
                    <a:pt x="302" y="815"/>
                    <a:pt x="306" y="815"/>
                    <a:pt x="311" y="815"/>
                  </a:cubicBezTo>
                  <a:cubicBezTo>
                    <a:pt x="556" y="815"/>
                    <a:pt x="701" y="1094"/>
                    <a:pt x="550" y="1288"/>
                  </a:cubicBezTo>
                  <a:lnTo>
                    <a:pt x="528" y="1310"/>
                  </a:lnTo>
                  <a:cubicBezTo>
                    <a:pt x="583" y="1431"/>
                    <a:pt x="638" y="1552"/>
                    <a:pt x="693" y="1662"/>
                  </a:cubicBezTo>
                  <a:cubicBezTo>
                    <a:pt x="705" y="1674"/>
                    <a:pt x="881" y="1758"/>
                    <a:pt x="1049" y="1758"/>
                  </a:cubicBezTo>
                  <a:cubicBezTo>
                    <a:pt x="1184" y="1758"/>
                    <a:pt x="1314" y="1705"/>
                    <a:pt x="1353" y="1519"/>
                  </a:cubicBezTo>
                  <a:cubicBezTo>
                    <a:pt x="1452" y="1079"/>
                    <a:pt x="1001" y="1046"/>
                    <a:pt x="1001" y="1046"/>
                  </a:cubicBezTo>
                  <a:cubicBezTo>
                    <a:pt x="1001" y="1046"/>
                    <a:pt x="1606" y="815"/>
                    <a:pt x="1265" y="442"/>
                  </a:cubicBezTo>
                  <a:cubicBezTo>
                    <a:pt x="1178" y="348"/>
                    <a:pt x="1083" y="315"/>
                    <a:pt x="992" y="315"/>
                  </a:cubicBezTo>
                  <a:cubicBezTo>
                    <a:pt x="786" y="315"/>
                    <a:pt x="605" y="486"/>
                    <a:pt x="605" y="486"/>
                  </a:cubicBezTo>
                  <a:cubicBezTo>
                    <a:pt x="624" y="251"/>
                    <a:pt x="530" y="0"/>
                    <a:pt x="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52"/>
            <p:cNvSpPr/>
            <p:nvPr/>
          </p:nvSpPr>
          <p:spPr>
            <a:xfrm>
              <a:off x="6129997" y="3597083"/>
              <a:ext cx="29038" cy="42368"/>
            </a:xfrm>
            <a:custGeom>
              <a:avLst/>
              <a:gdLst/>
              <a:ahLst/>
              <a:cxnLst/>
              <a:rect l="l" t="t" r="r" b="b"/>
              <a:pathLst>
                <a:path w="342" h="499" extrusionOk="0">
                  <a:moveTo>
                    <a:pt x="35" y="1"/>
                  </a:moveTo>
                  <a:cubicBezTo>
                    <a:pt x="24" y="1"/>
                    <a:pt x="12" y="2"/>
                    <a:pt x="1" y="3"/>
                  </a:cubicBezTo>
                  <a:cubicBezTo>
                    <a:pt x="78" y="179"/>
                    <a:pt x="155" y="344"/>
                    <a:pt x="232" y="498"/>
                  </a:cubicBezTo>
                  <a:lnTo>
                    <a:pt x="243" y="476"/>
                  </a:lnTo>
                  <a:cubicBezTo>
                    <a:pt x="342" y="344"/>
                    <a:pt x="320" y="157"/>
                    <a:pt x="188" y="58"/>
                  </a:cubicBezTo>
                  <a:cubicBezTo>
                    <a:pt x="142" y="22"/>
                    <a:pt x="89" y="1"/>
                    <a:pt x="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52"/>
            <p:cNvSpPr/>
            <p:nvPr/>
          </p:nvSpPr>
          <p:spPr>
            <a:xfrm>
              <a:off x="6004000" y="3183347"/>
              <a:ext cx="992624" cy="196555"/>
            </a:xfrm>
            <a:custGeom>
              <a:avLst/>
              <a:gdLst/>
              <a:ahLst/>
              <a:cxnLst/>
              <a:rect l="l" t="t" r="r" b="b"/>
              <a:pathLst>
                <a:path w="11691" h="2315" extrusionOk="0">
                  <a:moveTo>
                    <a:pt x="11622" y="1"/>
                  </a:moveTo>
                  <a:cubicBezTo>
                    <a:pt x="11598" y="1"/>
                    <a:pt x="11578" y="13"/>
                    <a:pt x="11569" y="38"/>
                  </a:cubicBezTo>
                  <a:cubicBezTo>
                    <a:pt x="11283" y="632"/>
                    <a:pt x="10272" y="1247"/>
                    <a:pt x="8864" y="1676"/>
                  </a:cubicBezTo>
                  <a:cubicBezTo>
                    <a:pt x="7734" y="2017"/>
                    <a:pt x="6529" y="2194"/>
                    <a:pt x="5414" y="2194"/>
                  </a:cubicBezTo>
                  <a:cubicBezTo>
                    <a:pt x="5053" y="2194"/>
                    <a:pt x="4702" y="2176"/>
                    <a:pt x="4366" y="2138"/>
                  </a:cubicBezTo>
                  <a:cubicBezTo>
                    <a:pt x="1474" y="1808"/>
                    <a:pt x="132" y="236"/>
                    <a:pt x="110" y="225"/>
                  </a:cubicBezTo>
                  <a:cubicBezTo>
                    <a:pt x="104" y="207"/>
                    <a:pt x="88" y="198"/>
                    <a:pt x="71" y="198"/>
                  </a:cubicBezTo>
                  <a:cubicBezTo>
                    <a:pt x="58" y="198"/>
                    <a:pt x="43" y="204"/>
                    <a:pt x="33" y="214"/>
                  </a:cubicBezTo>
                  <a:cubicBezTo>
                    <a:pt x="0" y="236"/>
                    <a:pt x="0" y="269"/>
                    <a:pt x="22" y="302"/>
                  </a:cubicBezTo>
                  <a:cubicBezTo>
                    <a:pt x="330" y="632"/>
                    <a:pt x="682" y="917"/>
                    <a:pt x="1078" y="1148"/>
                  </a:cubicBezTo>
                  <a:cubicBezTo>
                    <a:pt x="2079" y="1753"/>
                    <a:pt x="3190" y="2138"/>
                    <a:pt x="4355" y="2248"/>
                  </a:cubicBezTo>
                  <a:cubicBezTo>
                    <a:pt x="4707" y="2292"/>
                    <a:pt x="5048" y="2314"/>
                    <a:pt x="5400" y="2314"/>
                  </a:cubicBezTo>
                  <a:cubicBezTo>
                    <a:pt x="8072" y="2314"/>
                    <a:pt x="11119" y="1280"/>
                    <a:pt x="11668" y="93"/>
                  </a:cubicBezTo>
                  <a:cubicBezTo>
                    <a:pt x="11690" y="60"/>
                    <a:pt x="11679" y="27"/>
                    <a:pt x="11646" y="5"/>
                  </a:cubicBezTo>
                  <a:cubicBezTo>
                    <a:pt x="11638" y="2"/>
                    <a:pt x="11630" y="1"/>
                    <a:pt x="11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52"/>
            <p:cNvSpPr/>
            <p:nvPr/>
          </p:nvSpPr>
          <p:spPr>
            <a:xfrm>
              <a:off x="5884456" y="3742778"/>
              <a:ext cx="845144" cy="222536"/>
            </a:xfrm>
            <a:custGeom>
              <a:avLst/>
              <a:gdLst/>
              <a:ahLst/>
              <a:cxnLst/>
              <a:rect l="l" t="t" r="r" b="b"/>
              <a:pathLst>
                <a:path w="9954" h="2621" extrusionOk="0">
                  <a:moveTo>
                    <a:pt x="1416" y="0"/>
                  </a:moveTo>
                  <a:cubicBezTo>
                    <a:pt x="1410" y="0"/>
                    <a:pt x="1404" y="1"/>
                    <a:pt x="1397" y="3"/>
                  </a:cubicBezTo>
                  <a:cubicBezTo>
                    <a:pt x="1342" y="25"/>
                    <a:pt x="1" y="476"/>
                    <a:pt x="1" y="1103"/>
                  </a:cubicBezTo>
                  <a:cubicBezTo>
                    <a:pt x="12" y="1477"/>
                    <a:pt x="485" y="1818"/>
                    <a:pt x="1463" y="2125"/>
                  </a:cubicBezTo>
                  <a:cubicBezTo>
                    <a:pt x="2673" y="2499"/>
                    <a:pt x="4202" y="2620"/>
                    <a:pt x="5620" y="2620"/>
                  </a:cubicBezTo>
                  <a:cubicBezTo>
                    <a:pt x="7050" y="2609"/>
                    <a:pt x="8480" y="2510"/>
                    <a:pt x="9887" y="2323"/>
                  </a:cubicBezTo>
                  <a:cubicBezTo>
                    <a:pt x="9931" y="2312"/>
                    <a:pt x="9953" y="2279"/>
                    <a:pt x="9942" y="2246"/>
                  </a:cubicBezTo>
                  <a:cubicBezTo>
                    <a:pt x="9942" y="2219"/>
                    <a:pt x="9920" y="2200"/>
                    <a:pt x="9894" y="2200"/>
                  </a:cubicBezTo>
                  <a:cubicBezTo>
                    <a:pt x="9888" y="2200"/>
                    <a:pt x="9882" y="2200"/>
                    <a:pt x="9876" y="2202"/>
                  </a:cubicBezTo>
                  <a:cubicBezTo>
                    <a:pt x="9842" y="2202"/>
                    <a:pt x="7855" y="2497"/>
                    <a:pt x="5609" y="2497"/>
                  </a:cubicBezTo>
                  <a:cubicBezTo>
                    <a:pt x="4201" y="2497"/>
                    <a:pt x="2691" y="2382"/>
                    <a:pt x="1496" y="2004"/>
                  </a:cubicBezTo>
                  <a:cubicBezTo>
                    <a:pt x="364" y="1653"/>
                    <a:pt x="122" y="1312"/>
                    <a:pt x="122" y="1103"/>
                  </a:cubicBezTo>
                  <a:cubicBezTo>
                    <a:pt x="122" y="652"/>
                    <a:pt x="1067" y="245"/>
                    <a:pt x="1441" y="124"/>
                  </a:cubicBezTo>
                  <a:cubicBezTo>
                    <a:pt x="1512" y="104"/>
                    <a:pt x="1481" y="0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52"/>
            <p:cNvSpPr/>
            <p:nvPr/>
          </p:nvSpPr>
          <p:spPr>
            <a:xfrm>
              <a:off x="6822811" y="3711279"/>
              <a:ext cx="374516" cy="228819"/>
            </a:xfrm>
            <a:custGeom>
              <a:avLst/>
              <a:gdLst/>
              <a:ahLst/>
              <a:cxnLst/>
              <a:rect l="l" t="t" r="r" b="b"/>
              <a:pathLst>
                <a:path w="4411" h="2695" extrusionOk="0">
                  <a:moveTo>
                    <a:pt x="2486" y="0"/>
                  </a:moveTo>
                  <a:cubicBezTo>
                    <a:pt x="2453" y="0"/>
                    <a:pt x="2420" y="22"/>
                    <a:pt x="2420" y="55"/>
                  </a:cubicBezTo>
                  <a:cubicBezTo>
                    <a:pt x="2420" y="88"/>
                    <a:pt x="2442" y="121"/>
                    <a:pt x="2475" y="121"/>
                  </a:cubicBezTo>
                  <a:cubicBezTo>
                    <a:pt x="2486" y="121"/>
                    <a:pt x="3971" y="341"/>
                    <a:pt x="4257" y="1188"/>
                  </a:cubicBezTo>
                  <a:cubicBezTo>
                    <a:pt x="4279" y="1254"/>
                    <a:pt x="4268" y="1331"/>
                    <a:pt x="4235" y="1386"/>
                  </a:cubicBezTo>
                  <a:cubicBezTo>
                    <a:pt x="3773" y="2112"/>
                    <a:pt x="89" y="2573"/>
                    <a:pt x="56" y="2573"/>
                  </a:cubicBezTo>
                  <a:cubicBezTo>
                    <a:pt x="23" y="2573"/>
                    <a:pt x="1" y="2606"/>
                    <a:pt x="1" y="2639"/>
                  </a:cubicBezTo>
                  <a:cubicBezTo>
                    <a:pt x="12" y="2672"/>
                    <a:pt x="34" y="2694"/>
                    <a:pt x="67" y="2694"/>
                  </a:cubicBezTo>
                  <a:lnTo>
                    <a:pt x="67" y="2683"/>
                  </a:lnTo>
                  <a:cubicBezTo>
                    <a:pt x="232" y="2672"/>
                    <a:pt x="3850" y="2222"/>
                    <a:pt x="4334" y="1452"/>
                  </a:cubicBezTo>
                  <a:cubicBezTo>
                    <a:pt x="4389" y="1364"/>
                    <a:pt x="4411" y="1254"/>
                    <a:pt x="4378" y="1155"/>
                  </a:cubicBezTo>
                  <a:cubicBezTo>
                    <a:pt x="4070" y="231"/>
                    <a:pt x="2552" y="11"/>
                    <a:pt x="2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52"/>
            <p:cNvSpPr/>
            <p:nvPr/>
          </p:nvSpPr>
          <p:spPr>
            <a:xfrm>
              <a:off x="6024547" y="2771988"/>
              <a:ext cx="976747" cy="561562"/>
            </a:xfrm>
            <a:custGeom>
              <a:avLst/>
              <a:gdLst/>
              <a:ahLst/>
              <a:cxnLst/>
              <a:rect l="l" t="t" r="r" b="b"/>
              <a:pathLst>
                <a:path w="11504" h="6614" extrusionOk="0">
                  <a:moveTo>
                    <a:pt x="5389" y="0"/>
                  </a:moveTo>
                  <a:lnTo>
                    <a:pt x="5389" y="0"/>
                  </a:lnTo>
                  <a:cubicBezTo>
                    <a:pt x="5389" y="0"/>
                    <a:pt x="2101" y="1034"/>
                    <a:pt x="1925" y="4157"/>
                  </a:cubicBezTo>
                  <a:cubicBezTo>
                    <a:pt x="748" y="4267"/>
                    <a:pt x="0" y="4388"/>
                    <a:pt x="0" y="4388"/>
                  </a:cubicBezTo>
                  <a:cubicBezTo>
                    <a:pt x="0" y="4388"/>
                    <a:pt x="968" y="6400"/>
                    <a:pt x="4927" y="6598"/>
                  </a:cubicBezTo>
                  <a:cubicBezTo>
                    <a:pt x="5131" y="6609"/>
                    <a:pt x="5331" y="6614"/>
                    <a:pt x="5525" y="6614"/>
                  </a:cubicBezTo>
                  <a:cubicBezTo>
                    <a:pt x="9667" y="6614"/>
                    <a:pt x="11503" y="4366"/>
                    <a:pt x="11503" y="4366"/>
                  </a:cubicBezTo>
                  <a:cubicBezTo>
                    <a:pt x="9942" y="4028"/>
                    <a:pt x="8161" y="3916"/>
                    <a:pt x="6475" y="3916"/>
                  </a:cubicBezTo>
                  <a:cubicBezTo>
                    <a:pt x="5525" y="3916"/>
                    <a:pt x="4605" y="3951"/>
                    <a:pt x="3772" y="4003"/>
                  </a:cubicBezTo>
                  <a:cubicBezTo>
                    <a:pt x="3585" y="1848"/>
                    <a:pt x="5059" y="2078"/>
                    <a:pt x="5257" y="1265"/>
                  </a:cubicBezTo>
                  <a:cubicBezTo>
                    <a:pt x="5356" y="847"/>
                    <a:pt x="5400" y="418"/>
                    <a:pt x="5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52"/>
            <p:cNvSpPr/>
            <p:nvPr/>
          </p:nvSpPr>
          <p:spPr>
            <a:xfrm>
              <a:off x="6300908" y="2893910"/>
              <a:ext cx="116829" cy="154527"/>
            </a:xfrm>
            <a:custGeom>
              <a:avLst/>
              <a:gdLst/>
              <a:ahLst/>
              <a:cxnLst/>
              <a:rect l="l" t="t" r="r" b="b"/>
              <a:pathLst>
                <a:path w="1376" h="1820" extrusionOk="0">
                  <a:moveTo>
                    <a:pt x="1291" y="0"/>
                  </a:moveTo>
                  <a:cubicBezTo>
                    <a:pt x="1283" y="0"/>
                    <a:pt x="1274" y="2"/>
                    <a:pt x="1265" y="5"/>
                  </a:cubicBezTo>
                  <a:cubicBezTo>
                    <a:pt x="1221" y="38"/>
                    <a:pt x="187" y="686"/>
                    <a:pt x="11" y="1742"/>
                  </a:cubicBezTo>
                  <a:cubicBezTo>
                    <a:pt x="0" y="1775"/>
                    <a:pt x="22" y="1808"/>
                    <a:pt x="55" y="1819"/>
                  </a:cubicBezTo>
                  <a:lnTo>
                    <a:pt x="66" y="1819"/>
                  </a:lnTo>
                  <a:cubicBezTo>
                    <a:pt x="99" y="1819"/>
                    <a:pt x="121" y="1786"/>
                    <a:pt x="132" y="1764"/>
                  </a:cubicBezTo>
                  <a:cubicBezTo>
                    <a:pt x="297" y="763"/>
                    <a:pt x="1320" y="115"/>
                    <a:pt x="1331" y="115"/>
                  </a:cubicBezTo>
                  <a:cubicBezTo>
                    <a:pt x="1364" y="93"/>
                    <a:pt x="1375" y="60"/>
                    <a:pt x="1353" y="27"/>
                  </a:cubicBezTo>
                  <a:cubicBezTo>
                    <a:pt x="1337" y="11"/>
                    <a:pt x="1315" y="0"/>
                    <a:pt x="1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2"/>
            <p:cNvSpPr/>
            <p:nvPr/>
          </p:nvSpPr>
          <p:spPr>
            <a:xfrm>
              <a:off x="6215919" y="2910976"/>
              <a:ext cx="119631" cy="214895"/>
            </a:xfrm>
            <a:custGeom>
              <a:avLst/>
              <a:gdLst/>
              <a:ahLst/>
              <a:cxnLst/>
              <a:rect l="l" t="t" r="r" b="b"/>
              <a:pathLst>
                <a:path w="1409" h="2531" extrusionOk="0">
                  <a:moveTo>
                    <a:pt x="1341" y="1"/>
                  </a:moveTo>
                  <a:cubicBezTo>
                    <a:pt x="1329" y="1"/>
                    <a:pt x="1318" y="4"/>
                    <a:pt x="1309" y="13"/>
                  </a:cubicBezTo>
                  <a:cubicBezTo>
                    <a:pt x="1287" y="24"/>
                    <a:pt x="1" y="914"/>
                    <a:pt x="430" y="2487"/>
                  </a:cubicBezTo>
                  <a:cubicBezTo>
                    <a:pt x="441" y="2520"/>
                    <a:pt x="463" y="2531"/>
                    <a:pt x="496" y="2531"/>
                  </a:cubicBezTo>
                  <a:lnTo>
                    <a:pt x="507" y="2531"/>
                  </a:lnTo>
                  <a:cubicBezTo>
                    <a:pt x="540" y="2520"/>
                    <a:pt x="562" y="2487"/>
                    <a:pt x="551" y="2454"/>
                  </a:cubicBezTo>
                  <a:cubicBezTo>
                    <a:pt x="133" y="969"/>
                    <a:pt x="1364" y="123"/>
                    <a:pt x="1375" y="112"/>
                  </a:cubicBezTo>
                  <a:cubicBezTo>
                    <a:pt x="1397" y="90"/>
                    <a:pt x="1408" y="57"/>
                    <a:pt x="1386" y="24"/>
                  </a:cubicBezTo>
                  <a:cubicBezTo>
                    <a:pt x="1380" y="10"/>
                    <a:pt x="1360" y="1"/>
                    <a:pt x="1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52"/>
            <p:cNvSpPr/>
            <p:nvPr/>
          </p:nvSpPr>
          <p:spPr>
            <a:xfrm>
              <a:off x="6230183" y="3115933"/>
              <a:ext cx="303281" cy="154697"/>
            </a:xfrm>
            <a:custGeom>
              <a:avLst/>
              <a:gdLst/>
              <a:ahLst/>
              <a:cxnLst/>
              <a:rect l="l" t="t" r="r" b="b"/>
              <a:pathLst>
                <a:path w="3572" h="1822" extrusionOk="0">
                  <a:moveTo>
                    <a:pt x="3305" y="1"/>
                  </a:moveTo>
                  <a:cubicBezTo>
                    <a:pt x="3252" y="1"/>
                    <a:pt x="3217" y="88"/>
                    <a:pt x="3275" y="117"/>
                  </a:cubicBezTo>
                  <a:cubicBezTo>
                    <a:pt x="3352" y="150"/>
                    <a:pt x="3396" y="216"/>
                    <a:pt x="3418" y="304"/>
                  </a:cubicBezTo>
                  <a:cubicBezTo>
                    <a:pt x="3451" y="469"/>
                    <a:pt x="3363" y="700"/>
                    <a:pt x="3154" y="964"/>
                  </a:cubicBezTo>
                  <a:cubicBezTo>
                    <a:pt x="2681" y="1580"/>
                    <a:pt x="1754" y="1695"/>
                    <a:pt x="974" y="1695"/>
                  </a:cubicBezTo>
                  <a:cubicBezTo>
                    <a:pt x="684" y="1695"/>
                    <a:pt x="414" y="1679"/>
                    <a:pt x="196" y="1668"/>
                  </a:cubicBezTo>
                  <a:lnTo>
                    <a:pt x="75" y="1657"/>
                  </a:lnTo>
                  <a:cubicBezTo>
                    <a:pt x="72" y="1656"/>
                    <a:pt x="69" y="1656"/>
                    <a:pt x="67" y="1656"/>
                  </a:cubicBezTo>
                  <a:cubicBezTo>
                    <a:pt x="8" y="1656"/>
                    <a:pt x="0" y="1777"/>
                    <a:pt x="64" y="1777"/>
                  </a:cubicBezTo>
                  <a:lnTo>
                    <a:pt x="185" y="1788"/>
                  </a:lnTo>
                  <a:cubicBezTo>
                    <a:pt x="416" y="1799"/>
                    <a:pt x="702" y="1821"/>
                    <a:pt x="1009" y="1821"/>
                  </a:cubicBezTo>
                  <a:cubicBezTo>
                    <a:pt x="1801" y="1821"/>
                    <a:pt x="2758" y="1689"/>
                    <a:pt x="3253" y="1041"/>
                  </a:cubicBezTo>
                  <a:cubicBezTo>
                    <a:pt x="3484" y="733"/>
                    <a:pt x="3572" y="480"/>
                    <a:pt x="3528" y="271"/>
                  </a:cubicBezTo>
                  <a:cubicBezTo>
                    <a:pt x="3506" y="161"/>
                    <a:pt x="3429" y="62"/>
                    <a:pt x="3330" y="7"/>
                  </a:cubicBezTo>
                  <a:cubicBezTo>
                    <a:pt x="3321" y="3"/>
                    <a:pt x="3313" y="1"/>
                    <a:pt x="3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52"/>
            <p:cNvSpPr/>
            <p:nvPr/>
          </p:nvSpPr>
          <p:spPr>
            <a:xfrm>
              <a:off x="6588477" y="3126716"/>
              <a:ext cx="59858" cy="109358"/>
            </a:xfrm>
            <a:custGeom>
              <a:avLst/>
              <a:gdLst/>
              <a:ahLst/>
              <a:cxnLst/>
              <a:rect l="l" t="t" r="r" b="b"/>
              <a:pathLst>
                <a:path w="705" h="1288" extrusionOk="0">
                  <a:moveTo>
                    <a:pt x="338" y="0"/>
                  </a:moveTo>
                  <a:cubicBezTo>
                    <a:pt x="327" y="0"/>
                    <a:pt x="316" y="4"/>
                    <a:pt x="309" y="12"/>
                  </a:cubicBezTo>
                  <a:cubicBezTo>
                    <a:pt x="276" y="34"/>
                    <a:pt x="276" y="67"/>
                    <a:pt x="287" y="100"/>
                  </a:cubicBezTo>
                  <a:cubicBezTo>
                    <a:pt x="309" y="122"/>
                    <a:pt x="704" y="716"/>
                    <a:pt x="34" y="1178"/>
                  </a:cubicBezTo>
                  <a:cubicBezTo>
                    <a:pt x="12" y="1200"/>
                    <a:pt x="1" y="1233"/>
                    <a:pt x="23" y="1266"/>
                  </a:cubicBezTo>
                  <a:cubicBezTo>
                    <a:pt x="34" y="1277"/>
                    <a:pt x="45" y="1288"/>
                    <a:pt x="67" y="1288"/>
                  </a:cubicBezTo>
                  <a:cubicBezTo>
                    <a:pt x="78" y="1288"/>
                    <a:pt x="100" y="1288"/>
                    <a:pt x="111" y="1277"/>
                  </a:cubicBezTo>
                  <a:cubicBezTo>
                    <a:pt x="539" y="1024"/>
                    <a:pt x="671" y="452"/>
                    <a:pt x="396" y="34"/>
                  </a:cubicBezTo>
                  <a:cubicBezTo>
                    <a:pt x="382" y="13"/>
                    <a:pt x="359" y="0"/>
                    <a:pt x="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52"/>
            <p:cNvSpPr/>
            <p:nvPr/>
          </p:nvSpPr>
          <p:spPr>
            <a:xfrm>
              <a:off x="6418584" y="3238704"/>
              <a:ext cx="159706" cy="73018"/>
            </a:xfrm>
            <a:custGeom>
              <a:avLst/>
              <a:gdLst/>
              <a:ahLst/>
              <a:cxnLst/>
              <a:rect l="l" t="t" r="r" b="b"/>
              <a:pathLst>
                <a:path w="1881" h="860" extrusionOk="0">
                  <a:moveTo>
                    <a:pt x="1808" y="1"/>
                  </a:moveTo>
                  <a:cubicBezTo>
                    <a:pt x="1796" y="1"/>
                    <a:pt x="1783" y="4"/>
                    <a:pt x="1771" y="13"/>
                  </a:cubicBezTo>
                  <a:cubicBezTo>
                    <a:pt x="1760" y="24"/>
                    <a:pt x="957" y="650"/>
                    <a:pt x="55" y="738"/>
                  </a:cubicBezTo>
                  <a:cubicBezTo>
                    <a:pt x="22" y="738"/>
                    <a:pt x="0" y="771"/>
                    <a:pt x="0" y="804"/>
                  </a:cubicBezTo>
                  <a:cubicBezTo>
                    <a:pt x="0" y="826"/>
                    <a:pt x="33" y="859"/>
                    <a:pt x="55" y="859"/>
                  </a:cubicBezTo>
                  <a:cubicBezTo>
                    <a:pt x="1001" y="760"/>
                    <a:pt x="1815" y="134"/>
                    <a:pt x="1848" y="112"/>
                  </a:cubicBezTo>
                  <a:cubicBezTo>
                    <a:pt x="1870" y="90"/>
                    <a:pt x="1881" y="57"/>
                    <a:pt x="1859" y="24"/>
                  </a:cubicBezTo>
                  <a:cubicBezTo>
                    <a:pt x="1845" y="10"/>
                    <a:pt x="1827" y="1"/>
                    <a:pt x="1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52"/>
            <p:cNvSpPr/>
            <p:nvPr/>
          </p:nvSpPr>
          <p:spPr>
            <a:xfrm>
              <a:off x="6607155" y="3150489"/>
              <a:ext cx="130839" cy="136952"/>
            </a:xfrm>
            <a:custGeom>
              <a:avLst/>
              <a:gdLst/>
              <a:ahLst/>
              <a:cxnLst/>
              <a:rect l="l" t="t" r="r" b="b"/>
              <a:pathLst>
                <a:path w="1541" h="1613" extrusionOk="0">
                  <a:moveTo>
                    <a:pt x="1306" y="0"/>
                  </a:moveTo>
                  <a:cubicBezTo>
                    <a:pt x="1261" y="0"/>
                    <a:pt x="1209" y="61"/>
                    <a:pt x="1243" y="95"/>
                  </a:cubicBezTo>
                  <a:cubicBezTo>
                    <a:pt x="1364" y="238"/>
                    <a:pt x="1408" y="436"/>
                    <a:pt x="1364" y="623"/>
                  </a:cubicBezTo>
                  <a:cubicBezTo>
                    <a:pt x="1265" y="964"/>
                    <a:pt x="803" y="1271"/>
                    <a:pt x="56" y="1491"/>
                  </a:cubicBezTo>
                  <a:cubicBezTo>
                    <a:pt x="23" y="1502"/>
                    <a:pt x="1" y="1535"/>
                    <a:pt x="12" y="1568"/>
                  </a:cubicBezTo>
                  <a:cubicBezTo>
                    <a:pt x="23" y="1590"/>
                    <a:pt x="45" y="1612"/>
                    <a:pt x="67" y="1612"/>
                  </a:cubicBezTo>
                  <a:lnTo>
                    <a:pt x="78" y="1601"/>
                  </a:lnTo>
                  <a:cubicBezTo>
                    <a:pt x="891" y="1370"/>
                    <a:pt x="1364" y="1052"/>
                    <a:pt x="1474" y="656"/>
                  </a:cubicBezTo>
                  <a:cubicBezTo>
                    <a:pt x="1540" y="436"/>
                    <a:pt x="1485" y="194"/>
                    <a:pt x="1342" y="18"/>
                  </a:cubicBezTo>
                  <a:cubicBezTo>
                    <a:pt x="1332" y="5"/>
                    <a:pt x="1320" y="0"/>
                    <a:pt x="1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52"/>
            <p:cNvSpPr/>
            <p:nvPr/>
          </p:nvSpPr>
          <p:spPr>
            <a:xfrm>
              <a:off x="6771529" y="3149725"/>
              <a:ext cx="88726" cy="111565"/>
            </a:xfrm>
            <a:custGeom>
              <a:avLst/>
              <a:gdLst/>
              <a:ahLst/>
              <a:cxnLst/>
              <a:rect l="l" t="t" r="r" b="b"/>
              <a:pathLst>
                <a:path w="1045" h="1314" extrusionOk="0">
                  <a:moveTo>
                    <a:pt x="669" y="1"/>
                  </a:moveTo>
                  <a:cubicBezTo>
                    <a:pt x="661" y="1"/>
                    <a:pt x="654" y="2"/>
                    <a:pt x="649" y="5"/>
                  </a:cubicBezTo>
                  <a:cubicBezTo>
                    <a:pt x="616" y="16"/>
                    <a:pt x="594" y="49"/>
                    <a:pt x="616" y="82"/>
                  </a:cubicBezTo>
                  <a:cubicBezTo>
                    <a:pt x="627" y="115"/>
                    <a:pt x="880" y="819"/>
                    <a:pt x="44" y="1204"/>
                  </a:cubicBezTo>
                  <a:cubicBezTo>
                    <a:pt x="11" y="1215"/>
                    <a:pt x="0" y="1248"/>
                    <a:pt x="22" y="1280"/>
                  </a:cubicBezTo>
                  <a:cubicBezTo>
                    <a:pt x="22" y="1302"/>
                    <a:pt x="44" y="1313"/>
                    <a:pt x="77" y="1313"/>
                  </a:cubicBezTo>
                  <a:lnTo>
                    <a:pt x="99" y="1313"/>
                  </a:lnTo>
                  <a:cubicBezTo>
                    <a:pt x="1045" y="885"/>
                    <a:pt x="726" y="49"/>
                    <a:pt x="726" y="38"/>
                  </a:cubicBezTo>
                  <a:cubicBezTo>
                    <a:pt x="718" y="13"/>
                    <a:pt x="691" y="1"/>
                    <a:pt x="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52"/>
            <p:cNvSpPr/>
            <p:nvPr/>
          </p:nvSpPr>
          <p:spPr>
            <a:xfrm>
              <a:off x="6120742" y="3166791"/>
              <a:ext cx="99933" cy="49754"/>
            </a:xfrm>
            <a:custGeom>
              <a:avLst/>
              <a:gdLst/>
              <a:ahLst/>
              <a:cxnLst/>
              <a:rect l="l" t="t" r="r" b="b"/>
              <a:pathLst>
                <a:path w="1177" h="586" extrusionOk="0">
                  <a:moveTo>
                    <a:pt x="76" y="1"/>
                  </a:moveTo>
                  <a:cubicBezTo>
                    <a:pt x="64" y="1"/>
                    <a:pt x="52" y="4"/>
                    <a:pt x="44" y="13"/>
                  </a:cubicBezTo>
                  <a:cubicBezTo>
                    <a:pt x="11" y="24"/>
                    <a:pt x="0" y="68"/>
                    <a:pt x="22" y="90"/>
                  </a:cubicBezTo>
                  <a:cubicBezTo>
                    <a:pt x="247" y="400"/>
                    <a:pt x="606" y="585"/>
                    <a:pt x="990" y="585"/>
                  </a:cubicBezTo>
                  <a:cubicBezTo>
                    <a:pt x="1001" y="585"/>
                    <a:pt x="1012" y="585"/>
                    <a:pt x="1023" y="585"/>
                  </a:cubicBezTo>
                  <a:lnTo>
                    <a:pt x="1122" y="585"/>
                  </a:lnTo>
                  <a:cubicBezTo>
                    <a:pt x="1155" y="585"/>
                    <a:pt x="1177" y="552"/>
                    <a:pt x="1177" y="519"/>
                  </a:cubicBezTo>
                  <a:cubicBezTo>
                    <a:pt x="1177" y="486"/>
                    <a:pt x="1144" y="464"/>
                    <a:pt x="1111" y="464"/>
                  </a:cubicBezTo>
                  <a:cubicBezTo>
                    <a:pt x="1078" y="466"/>
                    <a:pt x="1046" y="468"/>
                    <a:pt x="1014" y="468"/>
                  </a:cubicBezTo>
                  <a:cubicBezTo>
                    <a:pt x="664" y="468"/>
                    <a:pt x="332" y="306"/>
                    <a:pt x="121" y="24"/>
                  </a:cubicBezTo>
                  <a:cubicBezTo>
                    <a:pt x="114" y="10"/>
                    <a:pt x="95" y="1"/>
                    <a:pt x="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52"/>
            <p:cNvSpPr/>
            <p:nvPr/>
          </p:nvSpPr>
          <p:spPr>
            <a:xfrm>
              <a:off x="6284267" y="3126631"/>
              <a:ext cx="146546" cy="97386"/>
            </a:xfrm>
            <a:custGeom>
              <a:avLst/>
              <a:gdLst/>
              <a:ahLst/>
              <a:cxnLst/>
              <a:rect l="l" t="t" r="r" b="b"/>
              <a:pathLst>
                <a:path w="1726" h="1147" extrusionOk="0">
                  <a:moveTo>
                    <a:pt x="1646" y="1"/>
                  </a:moveTo>
                  <a:cubicBezTo>
                    <a:pt x="1611" y="1"/>
                    <a:pt x="1576" y="29"/>
                    <a:pt x="1582" y="79"/>
                  </a:cubicBezTo>
                  <a:cubicBezTo>
                    <a:pt x="1604" y="255"/>
                    <a:pt x="1549" y="431"/>
                    <a:pt x="1428" y="563"/>
                  </a:cubicBezTo>
                  <a:cubicBezTo>
                    <a:pt x="1197" y="849"/>
                    <a:pt x="724" y="1003"/>
                    <a:pt x="65" y="1025"/>
                  </a:cubicBezTo>
                  <a:cubicBezTo>
                    <a:pt x="62" y="1024"/>
                    <a:pt x="60" y="1024"/>
                    <a:pt x="57" y="1024"/>
                  </a:cubicBezTo>
                  <a:cubicBezTo>
                    <a:pt x="1" y="1024"/>
                    <a:pt x="1" y="1146"/>
                    <a:pt x="57" y="1146"/>
                  </a:cubicBezTo>
                  <a:cubicBezTo>
                    <a:pt x="60" y="1146"/>
                    <a:pt x="62" y="1146"/>
                    <a:pt x="65" y="1146"/>
                  </a:cubicBezTo>
                  <a:lnTo>
                    <a:pt x="76" y="1146"/>
                  </a:lnTo>
                  <a:cubicBezTo>
                    <a:pt x="779" y="1124"/>
                    <a:pt x="1263" y="959"/>
                    <a:pt x="1527" y="640"/>
                  </a:cubicBezTo>
                  <a:cubicBezTo>
                    <a:pt x="1659" y="475"/>
                    <a:pt x="1725" y="266"/>
                    <a:pt x="1703" y="57"/>
                  </a:cubicBezTo>
                  <a:cubicBezTo>
                    <a:pt x="1698" y="18"/>
                    <a:pt x="1672" y="1"/>
                    <a:pt x="1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52"/>
            <p:cNvSpPr/>
            <p:nvPr/>
          </p:nvSpPr>
          <p:spPr>
            <a:xfrm>
              <a:off x="5798618" y="3290835"/>
              <a:ext cx="124216" cy="134744"/>
            </a:xfrm>
            <a:custGeom>
              <a:avLst/>
              <a:gdLst/>
              <a:ahLst/>
              <a:cxnLst/>
              <a:rect l="l" t="t" r="r" b="b"/>
              <a:pathLst>
                <a:path w="1463" h="1587" extrusionOk="0">
                  <a:moveTo>
                    <a:pt x="1392" y="1"/>
                  </a:moveTo>
                  <a:cubicBezTo>
                    <a:pt x="1386" y="1"/>
                    <a:pt x="1380" y="1"/>
                    <a:pt x="1375" y="3"/>
                  </a:cubicBezTo>
                  <a:cubicBezTo>
                    <a:pt x="1364" y="3"/>
                    <a:pt x="0" y="410"/>
                    <a:pt x="143" y="1532"/>
                  </a:cubicBezTo>
                  <a:cubicBezTo>
                    <a:pt x="143" y="1565"/>
                    <a:pt x="165" y="1587"/>
                    <a:pt x="198" y="1587"/>
                  </a:cubicBezTo>
                  <a:lnTo>
                    <a:pt x="209" y="1587"/>
                  </a:lnTo>
                  <a:cubicBezTo>
                    <a:pt x="242" y="1587"/>
                    <a:pt x="264" y="1554"/>
                    <a:pt x="253" y="1521"/>
                  </a:cubicBezTo>
                  <a:cubicBezTo>
                    <a:pt x="132" y="498"/>
                    <a:pt x="1397" y="113"/>
                    <a:pt x="1408" y="113"/>
                  </a:cubicBezTo>
                  <a:cubicBezTo>
                    <a:pt x="1441" y="102"/>
                    <a:pt x="1463" y="69"/>
                    <a:pt x="1452" y="47"/>
                  </a:cubicBezTo>
                  <a:cubicBezTo>
                    <a:pt x="1443" y="20"/>
                    <a:pt x="1419" y="1"/>
                    <a:pt x="1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6" name="Google Shape;2006;p52"/>
          <p:cNvGrpSpPr/>
          <p:nvPr/>
        </p:nvGrpSpPr>
        <p:grpSpPr>
          <a:xfrm>
            <a:off x="5867375" y="2486593"/>
            <a:ext cx="234195" cy="243376"/>
            <a:chOff x="3488225" y="2800475"/>
            <a:chExt cx="98850" cy="102725"/>
          </a:xfrm>
        </p:grpSpPr>
        <p:sp>
          <p:nvSpPr>
            <p:cNvPr id="2007" name="Google Shape;2007;p52"/>
            <p:cNvSpPr/>
            <p:nvPr/>
          </p:nvSpPr>
          <p:spPr>
            <a:xfrm>
              <a:off x="3535550" y="2800475"/>
              <a:ext cx="11325" cy="102725"/>
            </a:xfrm>
            <a:custGeom>
              <a:avLst/>
              <a:gdLst/>
              <a:ahLst/>
              <a:cxnLst/>
              <a:rect l="l" t="t" r="r" b="b"/>
              <a:pathLst>
                <a:path w="453" h="4109" extrusionOk="0">
                  <a:moveTo>
                    <a:pt x="239" y="0"/>
                  </a:moveTo>
                  <a:cubicBezTo>
                    <a:pt x="120" y="0"/>
                    <a:pt x="12" y="108"/>
                    <a:pt x="12" y="227"/>
                  </a:cubicBezTo>
                  <a:lnTo>
                    <a:pt x="0" y="3882"/>
                  </a:lnTo>
                  <a:cubicBezTo>
                    <a:pt x="0" y="4001"/>
                    <a:pt x="96" y="4108"/>
                    <a:pt x="215" y="4108"/>
                  </a:cubicBezTo>
                  <a:cubicBezTo>
                    <a:pt x="334" y="4108"/>
                    <a:pt x="441" y="4001"/>
                    <a:pt x="441" y="3882"/>
                  </a:cubicBezTo>
                  <a:lnTo>
                    <a:pt x="453" y="227"/>
                  </a:lnTo>
                  <a:cubicBezTo>
                    <a:pt x="453" y="108"/>
                    <a:pt x="358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2"/>
            <p:cNvSpPr/>
            <p:nvPr/>
          </p:nvSpPr>
          <p:spPr>
            <a:xfrm>
              <a:off x="3497750" y="2819400"/>
              <a:ext cx="88125" cy="63550"/>
            </a:xfrm>
            <a:custGeom>
              <a:avLst/>
              <a:gdLst/>
              <a:ahLst/>
              <a:cxnLst/>
              <a:rect l="l" t="t" r="r" b="b"/>
              <a:pathLst>
                <a:path w="3525" h="2542" extrusionOk="0">
                  <a:moveTo>
                    <a:pt x="3284" y="0"/>
                  </a:moveTo>
                  <a:cubicBezTo>
                    <a:pt x="3241" y="0"/>
                    <a:pt x="3197" y="14"/>
                    <a:pt x="3156" y="41"/>
                  </a:cubicBezTo>
                  <a:lnTo>
                    <a:pt x="131" y="2160"/>
                  </a:lnTo>
                  <a:cubicBezTo>
                    <a:pt x="36" y="2220"/>
                    <a:pt x="0" y="2351"/>
                    <a:pt x="72" y="2458"/>
                  </a:cubicBezTo>
                  <a:cubicBezTo>
                    <a:pt x="119" y="2518"/>
                    <a:pt x="179" y="2541"/>
                    <a:pt x="262" y="2541"/>
                  </a:cubicBezTo>
                  <a:cubicBezTo>
                    <a:pt x="298" y="2541"/>
                    <a:pt x="346" y="2530"/>
                    <a:pt x="381" y="2506"/>
                  </a:cubicBezTo>
                  <a:lnTo>
                    <a:pt x="3394" y="398"/>
                  </a:lnTo>
                  <a:cubicBezTo>
                    <a:pt x="3501" y="339"/>
                    <a:pt x="3525" y="208"/>
                    <a:pt x="3453" y="101"/>
                  </a:cubicBezTo>
                  <a:cubicBezTo>
                    <a:pt x="3417" y="35"/>
                    <a:pt x="3353" y="0"/>
                    <a:pt x="3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2"/>
            <p:cNvSpPr/>
            <p:nvPr/>
          </p:nvSpPr>
          <p:spPr>
            <a:xfrm>
              <a:off x="3507275" y="2814900"/>
              <a:ext cx="69975" cy="71925"/>
            </a:xfrm>
            <a:custGeom>
              <a:avLst/>
              <a:gdLst/>
              <a:ahLst/>
              <a:cxnLst/>
              <a:rect l="l" t="t" r="r" b="b"/>
              <a:pathLst>
                <a:path w="2799" h="2877" extrusionOk="0">
                  <a:moveTo>
                    <a:pt x="246" y="1"/>
                  </a:moveTo>
                  <a:cubicBezTo>
                    <a:pt x="193" y="1"/>
                    <a:pt x="140" y="22"/>
                    <a:pt x="96" y="66"/>
                  </a:cubicBezTo>
                  <a:cubicBezTo>
                    <a:pt x="12" y="150"/>
                    <a:pt x="0" y="281"/>
                    <a:pt x="84" y="376"/>
                  </a:cubicBezTo>
                  <a:lnTo>
                    <a:pt x="2382" y="2793"/>
                  </a:lnTo>
                  <a:cubicBezTo>
                    <a:pt x="2417" y="2841"/>
                    <a:pt x="2477" y="2876"/>
                    <a:pt x="2536" y="2876"/>
                  </a:cubicBezTo>
                  <a:cubicBezTo>
                    <a:pt x="2584" y="2876"/>
                    <a:pt x="2644" y="2864"/>
                    <a:pt x="2691" y="2817"/>
                  </a:cubicBezTo>
                  <a:cubicBezTo>
                    <a:pt x="2775" y="2721"/>
                    <a:pt x="2798" y="2591"/>
                    <a:pt x="2703" y="2495"/>
                  </a:cubicBezTo>
                  <a:lnTo>
                    <a:pt x="417" y="78"/>
                  </a:lnTo>
                  <a:cubicBezTo>
                    <a:pt x="366" y="28"/>
                    <a:pt x="306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3488225" y="2844825"/>
              <a:ext cx="98850" cy="11325"/>
            </a:xfrm>
            <a:custGeom>
              <a:avLst/>
              <a:gdLst/>
              <a:ahLst/>
              <a:cxnLst/>
              <a:rect l="l" t="t" r="r" b="b"/>
              <a:pathLst>
                <a:path w="3954" h="453" extrusionOk="0">
                  <a:moveTo>
                    <a:pt x="3739" y="0"/>
                  </a:moveTo>
                  <a:lnTo>
                    <a:pt x="203" y="24"/>
                  </a:lnTo>
                  <a:cubicBezTo>
                    <a:pt x="84" y="24"/>
                    <a:pt x="0" y="131"/>
                    <a:pt x="0" y="251"/>
                  </a:cubicBezTo>
                  <a:cubicBezTo>
                    <a:pt x="0" y="370"/>
                    <a:pt x="108" y="453"/>
                    <a:pt x="227" y="453"/>
                  </a:cubicBezTo>
                  <a:lnTo>
                    <a:pt x="3751" y="429"/>
                  </a:lnTo>
                  <a:cubicBezTo>
                    <a:pt x="3870" y="429"/>
                    <a:pt x="3953" y="322"/>
                    <a:pt x="3953" y="203"/>
                  </a:cubicBezTo>
                  <a:cubicBezTo>
                    <a:pt x="3953" y="84"/>
                    <a:pt x="3858" y="0"/>
                    <a:pt x="3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1" name="Google Shape;2011;p52"/>
          <p:cNvSpPr/>
          <p:nvPr/>
        </p:nvSpPr>
        <p:spPr>
          <a:xfrm>
            <a:off x="1770063" y="3415350"/>
            <a:ext cx="393169" cy="383349"/>
          </a:xfrm>
          <a:custGeom>
            <a:avLst/>
            <a:gdLst/>
            <a:ahLst/>
            <a:cxnLst/>
            <a:rect l="l" t="t" r="r" b="b"/>
            <a:pathLst>
              <a:path w="20855" h="20068" extrusionOk="0">
                <a:moveTo>
                  <a:pt x="14526" y="4925"/>
                </a:moveTo>
                <a:cubicBezTo>
                  <a:pt x="15571" y="4925"/>
                  <a:pt x="16475" y="6284"/>
                  <a:pt x="15489" y="7289"/>
                </a:cubicBezTo>
                <a:lnTo>
                  <a:pt x="13212" y="9567"/>
                </a:lnTo>
                <a:cubicBezTo>
                  <a:pt x="12959" y="9820"/>
                  <a:pt x="12959" y="10250"/>
                  <a:pt x="13212" y="10503"/>
                </a:cubicBezTo>
                <a:lnTo>
                  <a:pt x="15489" y="12781"/>
                </a:lnTo>
                <a:cubicBezTo>
                  <a:pt x="16479" y="13771"/>
                  <a:pt x="15579" y="15132"/>
                  <a:pt x="14524" y="15132"/>
                </a:cubicBezTo>
                <a:cubicBezTo>
                  <a:pt x="14203" y="15132"/>
                  <a:pt x="13867" y="15006"/>
                  <a:pt x="13566" y="14705"/>
                </a:cubicBezTo>
                <a:lnTo>
                  <a:pt x="11288" y="12427"/>
                </a:lnTo>
                <a:cubicBezTo>
                  <a:pt x="11162" y="12300"/>
                  <a:pt x="10991" y="12237"/>
                  <a:pt x="10820" y="12237"/>
                </a:cubicBezTo>
                <a:cubicBezTo>
                  <a:pt x="10649" y="12237"/>
                  <a:pt x="10478" y="12300"/>
                  <a:pt x="10352" y="12427"/>
                </a:cubicBezTo>
                <a:lnTo>
                  <a:pt x="10327" y="12427"/>
                </a:lnTo>
                <a:lnTo>
                  <a:pt x="8049" y="14705"/>
                </a:lnTo>
                <a:cubicBezTo>
                  <a:pt x="7755" y="14998"/>
                  <a:pt x="7426" y="15121"/>
                  <a:pt x="7109" y="15121"/>
                </a:cubicBezTo>
                <a:cubicBezTo>
                  <a:pt x="6062" y="15121"/>
                  <a:pt x="5154" y="13772"/>
                  <a:pt x="6125" y="12781"/>
                </a:cubicBezTo>
                <a:lnTo>
                  <a:pt x="8403" y="10503"/>
                </a:lnTo>
                <a:cubicBezTo>
                  <a:pt x="8656" y="10250"/>
                  <a:pt x="8656" y="9820"/>
                  <a:pt x="8403" y="9567"/>
                </a:cubicBezTo>
                <a:lnTo>
                  <a:pt x="6125" y="7289"/>
                </a:lnTo>
                <a:cubicBezTo>
                  <a:pt x="5136" y="6300"/>
                  <a:pt x="6035" y="4939"/>
                  <a:pt x="7091" y="4939"/>
                </a:cubicBezTo>
                <a:cubicBezTo>
                  <a:pt x="7412" y="4939"/>
                  <a:pt x="7748" y="5065"/>
                  <a:pt x="8049" y="5366"/>
                </a:cubicBezTo>
                <a:lnTo>
                  <a:pt x="10327" y="7644"/>
                </a:lnTo>
                <a:cubicBezTo>
                  <a:pt x="10466" y="7770"/>
                  <a:pt x="10637" y="7833"/>
                  <a:pt x="10807" y="7833"/>
                </a:cubicBezTo>
                <a:cubicBezTo>
                  <a:pt x="10978" y="7833"/>
                  <a:pt x="11149" y="7770"/>
                  <a:pt x="11288" y="7644"/>
                </a:cubicBezTo>
                <a:lnTo>
                  <a:pt x="13566" y="5366"/>
                </a:lnTo>
                <a:cubicBezTo>
                  <a:pt x="13865" y="5055"/>
                  <a:pt x="14202" y="4925"/>
                  <a:pt x="14526" y="4925"/>
                </a:cubicBezTo>
                <a:close/>
                <a:moveTo>
                  <a:pt x="10807" y="1"/>
                </a:moveTo>
                <a:cubicBezTo>
                  <a:pt x="6758" y="1"/>
                  <a:pt x="3088" y="2456"/>
                  <a:pt x="1545" y="6201"/>
                </a:cubicBezTo>
                <a:cubicBezTo>
                  <a:pt x="1" y="9947"/>
                  <a:pt x="836" y="14249"/>
                  <a:pt x="3721" y="17134"/>
                </a:cubicBezTo>
                <a:cubicBezTo>
                  <a:pt x="5637" y="19049"/>
                  <a:pt x="8210" y="20068"/>
                  <a:pt x="10827" y="20068"/>
                </a:cubicBezTo>
                <a:cubicBezTo>
                  <a:pt x="12117" y="20068"/>
                  <a:pt x="13417" y="19820"/>
                  <a:pt x="14654" y="19310"/>
                </a:cubicBezTo>
                <a:cubicBezTo>
                  <a:pt x="18400" y="17741"/>
                  <a:pt x="20855" y="14097"/>
                  <a:pt x="20855" y="10023"/>
                </a:cubicBezTo>
                <a:cubicBezTo>
                  <a:pt x="20855" y="4480"/>
                  <a:pt x="16350" y="1"/>
                  <a:pt x="1080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2" name="Google Shape;2012;p52"/>
          <p:cNvSpPr/>
          <p:nvPr/>
        </p:nvSpPr>
        <p:spPr>
          <a:xfrm>
            <a:off x="1770063" y="1771413"/>
            <a:ext cx="393169" cy="379386"/>
          </a:xfrm>
          <a:custGeom>
            <a:avLst/>
            <a:gdLst/>
            <a:ahLst/>
            <a:cxnLst/>
            <a:rect l="l" t="t" r="r" b="b"/>
            <a:pathLst>
              <a:path w="20855" h="20068" extrusionOk="0">
                <a:moveTo>
                  <a:pt x="15937" y="5296"/>
                </a:moveTo>
                <a:cubicBezTo>
                  <a:pt x="17041" y="5296"/>
                  <a:pt x="18008" y="6758"/>
                  <a:pt x="16932" y="7796"/>
                </a:cubicBezTo>
                <a:cubicBezTo>
                  <a:pt x="11567" y="13211"/>
                  <a:pt x="10554" y="14274"/>
                  <a:pt x="10554" y="14274"/>
                </a:cubicBezTo>
                <a:cubicBezTo>
                  <a:pt x="10263" y="14565"/>
                  <a:pt x="9884" y="14711"/>
                  <a:pt x="9501" y="14711"/>
                </a:cubicBezTo>
                <a:cubicBezTo>
                  <a:pt x="9118" y="14711"/>
                  <a:pt x="8732" y="14565"/>
                  <a:pt x="8428" y="14274"/>
                </a:cubicBezTo>
                <a:lnTo>
                  <a:pt x="4734" y="10554"/>
                </a:lnTo>
                <a:cubicBezTo>
                  <a:pt x="3564" y="9538"/>
                  <a:pt x="4545" y="8027"/>
                  <a:pt x="5673" y="8027"/>
                </a:cubicBezTo>
                <a:cubicBezTo>
                  <a:pt x="6033" y="8027"/>
                  <a:pt x="6408" y="8181"/>
                  <a:pt x="6733" y="8555"/>
                </a:cubicBezTo>
                <a:lnTo>
                  <a:pt x="8985" y="10782"/>
                </a:lnTo>
                <a:cubicBezTo>
                  <a:pt x="9112" y="10921"/>
                  <a:pt x="9289" y="10991"/>
                  <a:pt x="9469" y="10991"/>
                </a:cubicBezTo>
                <a:cubicBezTo>
                  <a:pt x="9650" y="10991"/>
                  <a:pt x="9833" y="10921"/>
                  <a:pt x="9972" y="10782"/>
                </a:cubicBezTo>
                <a:lnTo>
                  <a:pt x="14907" y="5796"/>
                </a:lnTo>
                <a:cubicBezTo>
                  <a:pt x="15224" y="5443"/>
                  <a:pt x="15587" y="5296"/>
                  <a:pt x="15937" y="5296"/>
                </a:cubicBezTo>
                <a:close/>
                <a:moveTo>
                  <a:pt x="10833" y="1"/>
                </a:moveTo>
                <a:cubicBezTo>
                  <a:pt x="6758" y="1"/>
                  <a:pt x="3114" y="2456"/>
                  <a:pt x="1545" y="6201"/>
                </a:cubicBezTo>
                <a:cubicBezTo>
                  <a:pt x="1" y="9947"/>
                  <a:pt x="861" y="14249"/>
                  <a:pt x="3721" y="17134"/>
                </a:cubicBezTo>
                <a:cubicBezTo>
                  <a:pt x="5637" y="19049"/>
                  <a:pt x="8210" y="20068"/>
                  <a:pt x="10827" y="20068"/>
                </a:cubicBezTo>
                <a:cubicBezTo>
                  <a:pt x="12117" y="20068"/>
                  <a:pt x="13417" y="19820"/>
                  <a:pt x="14654" y="19310"/>
                </a:cubicBezTo>
                <a:cubicBezTo>
                  <a:pt x="18400" y="17741"/>
                  <a:pt x="20855" y="14097"/>
                  <a:pt x="20855" y="10023"/>
                </a:cubicBezTo>
                <a:cubicBezTo>
                  <a:pt x="20855" y="4480"/>
                  <a:pt x="16350" y="1"/>
                  <a:pt x="1083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606;p28"/>
          <p:cNvSpPr txBox="1"/>
          <p:nvPr/>
        </p:nvSpPr>
        <p:spPr>
          <a:xfrm flipH="1">
            <a:off x="671249" y="3607677"/>
            <a:ext cx="7704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Rita Zubaidah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2210131220026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500" b="1" dirty="0" smtClean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Media dan Teknologi Pembelajaran</a:t>
            </a:r>
            <a:endParaRPr sz="15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2004 (4th edition)"/>
  <p:tag name="ISPRING_ULTRA_SCORM_COURSE_ID" val="F9210E35-1936-4214-B53F-F9D8097696DC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\u000E\uFFFD\uFFFD${5E4A2473-102A-4426-AD4A-24E6F08AEEA6}&quot;,&quot;C:\\Users\\LENOVO\\Documents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0&quot;,&quot;uploadSources&quot;:true}}"/>
  <p:tag name="ISPRING_SCORM_RATE_SLIDES" val="0"/>
  <p:tag name="ISPRING_SCORM_RATE_QUIZZES" val="0"/>
  <p:tag name="ISPRING_SCORM_PASSING_SCORE" val="0.000000"/>
  <p:tag name="ISPRING_PRESENTATION_TITLE" val="Rita Zubaidah_2210131220026_Media dan Teknologi Pembelajaran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225F3A8-318A-4A29-A9E0-44F3D425ADDA}:28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CC57715-F51D-4D7F-BBDB-F182909C8609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2433AF3-5CCC-43D1-A65E-BE0B3603DE75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AD965985-1FA0-4F29-BCBC-37A557F68BC1}:29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658806F-1342-4830-98B4-FC94DBD0C9B0}:29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9BFFB01-1C67-465E-9301-969E415C0189}:28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8E370CC-207E-49FE-95FC-19EFEBEE14BB}:25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A4D6EE1-12A4-4269-B179-B4E0B5158E5D}:29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4A54D53-B984-4D06-9887-CB84752914C9}:262"/>
</p:tagLst>
</file>

<file path=ppt/theme/theme1.xml><?xml version="1.0" encoding="utf-8"?>
<a:theme xmlns:a="http://schemas.openxmlformats.org/drawingml/2006/main" name="Home Economics Class for Middle School Infographics by Slidesgo">
  <a:themeElements>
    <a:clrScheme name="Simple Light">
      <a:dk1>
        <a:srgbClr val="000000"/>
      </a:dk1>
      <a:lt1>
        <a:srgbClr val="FFFFFF"/>
      </a:lt1>
      <a:dk2>
        <a:srgbClr val="F7E6D2"/>
      </a:dk2>
      <a:lt2>
        <a:srgbClr val="A27298"/>
      </a:lt2>
      <a:accent1>
        <a:srgbClr val="D9B923"/>
      </a:accent1>
      <a:accent2>
        <a:srgbClr val="76AEA6"/>
      </a:accent2>
      <a:accent3>
        <a:srgbClr val="BE5A44"/>
      </a:accent3>
      <a:accent4>
        <a:srgbClr val="899A3A"/>
      </a:accent4>
      <a:accent5>
        <a:srgbClr val="CA7A8C"/>
      </a:accent5>
      <a:accent6>
        <a:srgbClr val="C9E4F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173</Words>
  <Application>Microsoft Office PowerPoint</Application>
  <PresentationFormat>On-screen Show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Bowlby One SC</vt:lpstr>
      <vt:lpstr>Roboto</vt:lpstr>
      <vt:lpstr>Didact Gothic</vt:lpstr>
      <vt:lpstr>Bodoni MT</vt:lpstr>
      <vt:lpstr>Home Economics Class for Middle School Infographics by Slidesgo</vt:lpstr>
      <vt:lpstr>Teknologi Informasi dan Komunikasi</vt:lpstr>
      <vt:lpstr>Peta konsep</vt:lpstr>
      <vt:lpstr>Pengenalan Teknologi Informasi dan Komunikasi</vt:lpstr>
      <vt:lpstr>Peralatan Teknologi Informasi dan Komunikasi</vt:lpstr>
      <vt:lpstr>Memahami  Penggolongan  Komputer</vt:lpstr>
      <vt:lpstr>Penggolongan komputer berdasarkan kemampuan pengolahan data dan bentuk fisiknya,</vt:lpstr>
      <vt:lpstr>Penggolongan komputer berdasarkan jenis data yang diolah</vt:lpstr>
      <vt:lpstr>Media Jaringan Informasi</vt:lpstr>
      <vt:lpstr>Terima kasih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Rita Zubaidah_2210131220026_Media dan Teknologi Pembelajaran</dc:title>
  <dc:creator>Ritazda</dc:creator>
  <cp:lastModifiedBy>LENOVO</cp:lastModifiedBy>
  <cp:revision>9</cp:revision>
  <dcterms:modified xsi:type="dcterms:W3CDTF">2024-05-25T13:39:45Z</dcterms:modified>
</cp:coreProperties>
</file>