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031E42"/>
    <a:srgbClr val="E30046"/>
    <a:srgbClr val="04A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8"/>
    <p:restoredTop sz="94737"/>
  </p:normalViewPr>
  <p:slideViewPr>
    <p:cSldViewPr snapToGrid="0">
      <p:cViewPr>
        <p:scale>
          <a:sx n="125" d="100"/>
          <a:sy n="125" d="100"/>
        </p:scale>
        <p:origin x="8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B91F-7A9A-C4D0-A6C0-AB5C0F361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956BF-E592-0C22-A2F1-E125FAD6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EAA3-561D-3A8B-DE70-0187A2CF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E9AF-35FA-BC9C-E469-21A1FF6C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CE7D-C3AA-62DC-DF73-4FA1E0A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6C0B-1365-795F-4606-5CD03B4D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3D237-EF50-8F00-6B47-F235076AF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BC8E-AEAF-FC2C-AD8E-F1FE1B12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E1C5-4B4E-95C1-1213-9C5FF5A1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B1BA-EE69-8AAA-7CDF-7673E33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29D9A-2FDF-BFD9-2049-9A6CAE049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2469B-D5B0-F670-2963-8A1A2C91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FFFE-F6FF-FCDE-BB29-6B780A7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2AA2-94B7-7093-F0B6-89A4426D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61B8-D88E-09C5-C3BB-A1FB6FBD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144-85C1-D72C-9B83-EC6FA8F1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A2D6-26B6-D221-424F-F752A7B4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A080-2610-E85E-88F6-FC6F5EB2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C7F1-1DB9-625C-CA30-6D36B19B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0486-05E5-8930-EF6A-3257E73F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F627-C8BA-1389-1420-72EA77A3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1F6A-EBC9-5819-9C75-256A6B0B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611F-693E-C7A7-5655-3A58CBCE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EC77-83BD-0D2C-272A-C5831D93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5D43-FAD3-9285-13EF-2A2C73D6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1E79-D683-042E-A113-1BB01891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6509-C13A-D5E4-0196-5EE0301BB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E08E-DAED-C7F1-55CD-C45EBA0B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86CE-EDCB-9FF6-5489-6613E431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B00E-61E5-44EB-85D4-485EAD6A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4BB23-C0DE-7050-9D35-66D48F1C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31D-8D20-E78F-6A5F-122156CE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4D07-C754-80AC-FBA8-F974C84F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44FA1-A70C-7AB5-D92D-A6F78029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C4F4-912E-3118-DEE1-37F050154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3A39-BFE6-7724-980F-CFF70B1A8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FDA82-5560-A317-97B6-2D939396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C2A89-D8A3-4D63-00E5-5AFEE4F2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070EF-C137-E1AE-9A3B-5A3FBB2B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7013-D26F-21CA-DD02-41A3421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ED7B7-F728-3FD4-3379-927CE7DD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97BB5-C51B-B8AC-CFD0-B7162B2C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C979-1CB1-571C-B6A8-BD67DF39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858D9-59FF-29C6-1200-4BC441E0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8A599-804D-B71C-1A6C-4C2F859D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36A3-B333-2545-69AE-92F0A0D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A909-8EA8-71E6-5380-3B7CF7A2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1CDF-68E5-4AF8-8734-B167F14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88667-240F-10DE-EFB9-B01EFD41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E026D-8385-C47B-5A7D-59A2D5C9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55C04-815E-EFAA-F066-C80931F5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8E3E-4521-D0DC-48EB-C870A696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D5C0-D670-73E5-CE57-031F4AF1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AA3FB-507C-8531-C6F6-197E6EBB6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9C9F3-F7A0-A972-0943-334E4BC3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60E8-8433-D03E-BF4E-B502A32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E8FD-12DD-1C91-9110-020FBE2B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5E23-6EB3-B7EC-34BF-E8E5BEA4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E2D13-BDA6-71D4-1327-8BF2E00B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755EA-3DA0-D695-C911-841A9B74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AE22-79F6-14ED-54BB-F386F2790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26925-EF78-9745-9257-C0EFA3D8DCD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40C1-D1CB-3E64-F5AE-F09CB876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A491-9CFC-95A0-6015-7199E089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46FB1-A459-D54B-94A0-3703128D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6604D0-5ED9-E741-659B-1DB6890E43A3}"/>
              </a:ext>
            </a:extLst>
          </p:cNvPr>
          <p:cNvSpPr/>
          <p:nvPr/>
        </p:nvSpPr>
        <p:spPr>
          <a:xfrm>
            <a:off x="4795520" y="2781155"/>
            <a:ext cx="6410960" cy="3820160"/>
          </a:xfrm>
          <a:prstGeom prst="roundRect">
            <a:avLst>
              <a:gd name="adj" fmla="val 19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10ADAA-063A-A834-9D42-1E4FE3CA07E1}"/>
              </a:ext>
            </a:extLst>
          </p:cNvPr>
          <p:cNvSpPr/>
          <p:nvPr/>
        </p:nvSpPr>
        <p:spPr>
          <a:xfrm>
            <a:off x="5237962" y="1009022"/>
            <a:ext cx="1766047" cy="484331"/>
          </a:xfrm>
          <a:prstGeom prst="roundRect">
            <a:avLst>
              <a:gd name="adj" fmla="val 353"/>
            </a:avLst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biofilter.py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721250-EFED-053F-7FCD-6A55EB398D91}"/>
              </a:ext>
            </a:extLst>
          </p:cNvPr>
          <p:cNvGrpSpPr/>
          <p:nvPr/>
        </p:nvGrpSpPr>
        <p:grpSpPr>
          <a:xfrm>
            <a:off x="4918380" y="3286553"/>
            <a:ext cx="6185672" cy="3230801"/>
            <a:chOff x="5426380" y="3459273"/>
            <a:chExt cx="6185672" cy="32308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1696A5-C45B-C8E7-6441-A4AEC36AD77F}"/>
                </a:ext>
              </a:extLst>
            </p:cNvPr>
            <p:cNvSpPr/>
            <p:nvPr/>
          </p:nvSpPr>
          <p:spPr>
            <a:xfrm>
              <a:off x="5426380" y="3459273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database_management_mixin.py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083EAF-6E5A-2B68-AF5E-37D4F4EC828C}"/>
                </a:ext>
              </a:extLst>
            </p:cNvPr>
            <p:cNvSpPr/>
            <p:nvPr/>
          </p:nvSpPr>
          <p:spPr>
            <a:xfrm>
              <a:off x="5426380" y="3870691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filter_annot_model_mixin.py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8A7920-2FDE-CD8C-6B82-3139211CFBFA}"/>
                </a:ext>
              </a:extLst>
            </p:cNvPr>
            <p:cNvSpPr/>
            <p:nvPr/>
          </p:nvSpPr>
          <p:spPr>
            <a:xfrm>
              <a:off x="5426380" y="4282109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input_data_parsers_mixin.py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5C7033-E32B-5CC2-7B85-35066D946B2A}"/>
                </a:ext>
              </a:extLst>
            </p:cNvPr>
            <p:cNvSpPr/>
            <p:nvPr/>
          </p:nvSpPr>
          <p:spPr>
            <a:xfrm>
              <a:off x="5426380" y="4693527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input_gene_mixin.py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EB8C93-3E01-F66F-1E0F-4D787452A67E}"/>
                </a:ext>
              </a:extLst>
            </p:cNvPr>
            <p:cNvSpPr/>
            <p:nvPr/>
          </p:nvSpPr>
          <p:spPr>
            <a:xfrm>
              <a:off x="5426380" y="5104945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input_group_mixin.py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5CE78A-F9F2-A116-E265-B192139B99E1}"/>
                </a:ext>
              </a:extLst>
            </p:cNvPr>
            <p:cNvSpPr/>
            <p:nvPr/>
          </p:nvSpPr>
          <p:spPr>
            <a:xfrm>
              <a:off x="5426380" y="5516363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input_locus_position_mixin.py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9EB155-9193-7408-96BE-54DFC150859C}"/>
                </a:ext>
              </a:extLst>
            </p:cNvPr>
            <p:cNvSpPr/>
            <p:nvPr/>
          </p:nvSpPr>
          <p:spPr>
            <a:xfrm>
              <a:off x="5426380" y="5927781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input_region_mixin.py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BD931-F5D7-05E6-C2BB-77540E6FCA4A}"/>
                </a:ext>
              </a:extLst>
            </p:cNvPr>
            <p:cNvSpPr/>
            <p:nvPr/>
          </p:nvSpPr>
          <p:spPr>
            <a:xfrm>
              <a:off x="5426380" y="6339199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input_snp_mixin.py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62385A-8A6D-3EA2-B370-9B5B2DDF5C75}"/>
                </a:ext>
              </a:extLst>
            </p:cNvPr>
            <p:cNvSpPr/>
            <p:nvPr/>
          </p:nvSpPr>
          <p:spPr>
            <a:xfrm>
              <a:off x="8565820" y="3459273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input_source_mixin.py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CCDB79-F01D-C726-B21B-5508B647AA0B}"/>
                </a:ext>
              </a:extLst>
            </p:cNvPr>
            <p:cNvSpPr/>
            <p:nvPr/>
          </p:nvSpPr>
          <p:spPr>
            <a:xfrm>
              <a:off x="8565820" y="3870691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internal_query_build_mixin.py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4710C5-D3D3-F46D-B440-BC9ADEA40E9A}"/>
                </a:ext>
              </a:extLst>
            </p:cNvPr>
            <p:cNvSpPr/>
            <p:nvPr/>
          </p:nvSpPr>
          <p:spPr>
            <a:xfrm>
              <a:off x="8565820" y="4693527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logger_mixin.py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86CC76-26D3-BD19-CC66-DD987C2134AD}"/>
                </a:ext>
              </a:extLst>
            </p:cNvPr>
            <p:cNvSpPr/>
            <p:nvPr/>
          </p:nvSpPr>
          <p:spPr>
            <a:xfrm>
              <a:off x="8565820" y="5927781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loki_data_retrieval_mixin.py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DCE155-59A5-8D36-C24C-24E5E709CC80}"/>
                </a:ext>
              </a:extLst>
            </p:cNvPr>
            <p:cNvSpPr/>
            <p:nvPr/>
          </p:nvSpPr>
          <p:spPr>
            <a:xfrm>
              <a:off x="8565820" y="4282109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paris_mixin.py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0DFCCE-818A-4D6C-EA08-91A7C5C76AED}"/>
                </a:ext>
              </a:extLst>
            </p:cNvPr>
            <p:cNvSpPr/>
            <p:nvPr/>
          </p:nvSpPr>
          <p:spPr>
            <a:xfrm>
              <a:off x="8565820" y="5104945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schema.py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26AA13-B63A-FFF9-0492-DCD1E33150F3}"/>
                </a:ext>
              </a:extLst>
            </p:cNvPr>
            <p:cNvSpPr/>
            <p:nvPr/>
          </p:nvSpPr>
          <p:spPr>
            <a:xfrm>
              <a:off x="8565820" y="5516363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user_knowledge_input_mixin.py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38EC5F-72F7-F00A-1482-C2C37C7BDB77}"/>
                </a:ext>
              </a:extLst>
            </p:cNvPr>
            <p:cNvSpPr/>
            <p:nvPr/>
          </p:nvSpPr>
          <p:spPr>
            <a:xfrm>
              <a:off x="8565820" y="6339195"/>
              <a:ext cx="3046232" cy="350875"/>
            </a:xfrm>
            <a:prstGeom prst="rect">
              <a:avLst/>
            </a:prstGeom>
            <a:solidFill>
              <a:srgbClr val="04A2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user_knowledge_retrieval_mixin.py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FAE6C-B3DF-0FAA-B72E-5964975B7B2C}"/>
              </a:ext>
            </a:extLst>
          </p:cNvPr>
          <p:cNvGrpSpPr/>
          <p:nvPr/>
        </p:nvGrpSpPr>
        <p:grpSpPr>
          <a:xfrm>
            <a:off x="1633839" y="2773679"/>
            <a:ext cx="2856167" cy="3820159"/>
            <a:chOff x="4401755" y="281661"/>
            <a:chExt cx="2856167" cy="2913103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201A5FF-9384-092E-6FFE-ED7BD93CA72F}"/>
                </a:ext>
              </a:extLst>
            </p:cNvPr>
            <p:cNvSpPr/>
            <p:nvPr/>
          </p:nvSpPr>
          <p:spPr>
            <a:xfrm>
              <a:off x="4401755" y="281661"/>
              <a:ext cx="2855199" cy="2913103"/>
            </a:xfrm>
            <a:prstGeom prst="roundRect">
              <a:avLst>
                <a:gd name="adj" fmla="val 218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D79009-A80E-FF54-E757-AB484CC03A06}"/>
                </a:ext>
              </a:extLst>
            </p:cNvPr>
            <p:cNvGrpSpPr/>
            <p:nvPr/>
          </p:nvGrpSpPr>
          <p:grpSpPr>
            <a:xfrm>
              <a:off x="4774957" y="818800"/>
              <a:ext cx="2108792" cy="2118274"/>
              <a:chOff x="3665385" y="3223627"/>
              <a:chExt cx="2108792" cy="21182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D22D33-FF1A-255B-79C3-72ED15503DDD}"/>
                  </a:ext>
                </a:extLst>
              </p:cNvPr>
              <p:cNvSpPr/>
              <p:nvPr/>
            </p:nvSpPr>
            <p:spPr>
              <a:xfrm>
                <a:off x="3665386" y="3223627"/>
                <a:ext cx="2108791" cy="350875"/>
              </a:xfrm>
              <a:prstGeom prst="rect">
                <a:avLst/>
              </a:prstGeom>
              <a:solidFill>
                <a:srgbClr val="031E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biofilter.py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85C3B6-3D78-1CE2-ADB4-1920101F9F78}"/>
                  </a:ext>
                </a:extLst>
              </p:cNvPr>
              <p:cNvSpPr/>
              <p:nvPr/>
            </p:nvSpPr>
            <p:spPr>
              <a:xfrm>
                <a:off x="3665385" y="4991026"/>
                <a:ext cx="2108791" cy="350875"/>
              </a:xfrm>
              <a:prstGeom prst="rect">
                <a:avLst/>
              </a:prstGeom>
              <a:solidFill>
                <a:srgbClr val="031E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biofilter_class.py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F92A1-36B0-D484-F635-D23FE13DC336}"/>
                  </a:ext>
                </a:extLst>
              </p:cNvPr>
              <p:cNvSpPr/>
              <p:nvPr/>
            </p:nvSpPr>
            <p:spPr>
              <a:xfrm>
                <a:off x="3665386" y="3812760"/>
                <a:ext cx="2108791" cy="350875"/>
              </a:xfrm>
              <a:prstGeom prst="rect">
                <a:avLst/>
              </a:prstGeom>
              <a:solidFill>
                <a:srgbClr val="031E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argparse_config.py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FC7CDC-9E88-1990-79AD-18A2A960DFD4}"/>
                  </a:ext>
                </a:extLst>
              </p:cNvPr>
              <p:cNvSpPr/>
              <p:nvPr/>
            </p:nvSpPr>
            <p:spPr>
              <a:xfrm>
                <a:off x="3665386" y="4401893"/>
                <a:ext cx="2108791" cy="350875"/>
              </a:xfrm>
              <a:prstGeom prst="rect">
                <a:avLst/>
              </a:prstGeom>
              <a:solidFill>
                <a:srgbClr val="031E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arg_utils.py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0E88AC-2378-C193-9E65-4A460DC0C496}"/>
                </a:ext>
              </a:extLst>
            </p:cNvPr>
            <p:cNvSpPr txBox="1"/>
            <p:nvPr/>
          </p:nvSpPr>
          <p:spPr>
            <a:xfrm>
              <a:off x="4401755" y="314666"/>
              <a:ext cx="285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biofilter/biofilter_modules/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3BE659-94D6-3F81-67E5-71A4C2028125}"/>
              </a:ext>
            </a:extLst>
          </p:cNvPr>
          <p:cNvSpPr txBox="1"/>
          <p:nvPr/>
        </p:nvSpPr>
        <p:spPr>
          <a:xfrm>
            <a:off x="4794552" y="2790697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biofilter/biofilter_modules/mixins/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60091F-1040-4877-186F-7BD429ED4B55}"/>
              </a:ext>
            </a:extLst>
          </p:cNvPr>
          <p:cNvSpPr txBox="1"/>
          <p:nvPr/>
        </p:nvSpPr>
        <p:spPr>
          <a:xfrm>
            <a:off x="3848871" y="511911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30046"/>
                </a:solidFill>
              </a:rPr>
              <a:t>Version 2.4.3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3FA54B-AB72-12D8-18F0-CDF47B0E307A}"/>
              </a:ext>
            </a:extLst>
          </p:cNvPr>
          <p:cNvSpPr/>
          <p:nvPr/>
        </p:nvSpPr>
        <p:spPr>
          <a:xfrm>
            <a:off x="3769360" y="447040"/>
            <a:ext cx="4703252" cy="1320800"/>
          </a:xfrm>
          <a:prstGeom prst="rect">
            <a:avLst/>
          </a:prstGeom>
          <a:noFill/>
          <a:ln>
            <a:solidFill>
              <a:srgbClr val="E300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0BF022-7F98-E829-0F40-314E3560C4DC}"/>
              </a:ext>
            </a:extLst>
          </p:cNvPr>
          <p:cNvSpPr/>
          <p:nvPr/>
        </p:nvSpPr>
        <p:spPr>
          <a:xfrm>
            <a:off x="1259840" y="2358008"/>
            <a:ext cx="10109200" cy="4327272"/>
          </a:xfrm>
          <a:prstGeom prst="rect">
            <a:avLst/>
          </a:prstGeom>
          <a:noFill/>
          <a:ln>
            <a:solidFill>
              <a:srgbClr val="031E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1E4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728CAD-474E-E020-AE0B-1FBE8780CC98}"/>
              </a:ext>
            </a:extLst>
          </p:cNvPr>
          <p:cNvSpPr txBox="1"/>
          <p:nvPr/>
        </p:nvSpPr>
        <p:spPr>
          <a:xfrm>
            <a:off x="1259840" y="2386447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1E42"/>
                </a:solidFill>
              </a:rPr>
              <a:t>Version 2.4.4</a:t>
            </a:r>
          </a:p>
        </p:txBody>
      </p:sp>
    </p:spTree>
    <p:extLst>
      <p:ext uri="{BB962C8B-B14F-4D97-AF65-F5344CB8AC3E}">
        <p14:creationId xmlns:p14="http://schemas.microsoft.com/office/powerpoint/2010/main" val="170176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90CECD-19D8-8D44-A740-63C8F20D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C0257-F34E-9244-E044-F9C63EAA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1" y="1520668"/>
            <a:ext cx="5725054" cy="3020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B5931-CFE6-E9F8-D321-59CA3905BC69}"/>
              </a:ext>
            </a:extLst>
          </p:cNvPr>
          <p:cNvSpPr txBox="1"/>
          <p:nvPr/>
        </p:nvSpPr>
        <p:spPr>
          <a:xfrm>
            <a:off x="236911" y="1151336"/>
            <a:ext cx="19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30046"/>
                </a:solidFill>
              </a:rPr>
              <a:t>Version 2.4.3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E45DD-FB30-A999-3A15-CEAB6849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36" y="1534160"/>
            <a:ext cx="5916351" cy="4989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92FB1-FA31-1F5A-37FE-026DF610A3EB}"/>
              </a:ext>
            </a:extLst>
          </p:cNvPr>
          <p:cNvSpPr txBox="1"/>
          <p:nvPr/>
        </p:nvSpPr>
        <p:spPr>
          <a:xfrm>
            <a:off x="6167228" y="1151336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1E42"/>
                </a:solidFill>
              </a:rPr>
              <a:t>Version 2.4.4</a:t>
            </a:r>
          </a:p>
        </p:txBody>
      </p:sp>
    </p:spTree>
    <p:extLst>
      <p:ext uri="{BB962C8B-B14F-4D97-AF65-F5344CB8AC3E}">
        <p14:creationId xmlns:p14="http://schemas.microsoft.com/office/powerpoint/2010/main" val="21375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756A5-64EF-3835-394B-CB430B5F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72131-9462-0DEB-6925-EA2B69E7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003300"/>
            <a:ext cx="4343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1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5270-3DBE-1481-32F2-AF1010FB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C846C-E420-7265-E90D-CB324BA2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95" y="0"/>
            <a:ext cx="6192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E945-9EEC-864B-545F-20BB4813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E7634-4B13-0445-2AB4-5627D087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4" y="0"/>
            <a:ext cx="55671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F56A7-9AAF-3929-99E6-3B780AC6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57" y="0"/>
            <a:ext cx="3820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44F4-EE6D-BB2F-57DF-B294A9E9B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1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2ADE-040B-5EA5-F5C7-917A2B9A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8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161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Rico, Andre Luis</dc:creator>
  <cp:lastModifiedBy>Rico, Andre Luis</cp:lastModifiedBy>
  <cp:revision>5</cp:revision>
  <dcterms:created xsi:type="dcterms:W3CDTF">2024-11-19T11:40:45Z</dcterms:created>
  <dcterms:modified xsi:type="dcterms:W3CDTF">2024-11-20T13:09:29Z</dcterms:modified>
</cp:coreProperties>
</file>