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5.xml" ContentType="application/vnd.openxmlformats-officedocument.presentationml.comments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98" r:id="rId4"/>
    <p:sldId id="272" r:id="rId5"/>
    <p:sldId id="300" r:id="rId6"/>
    <p:sldId id="299" r:id="rId7"/>
    <p:sldId id="28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0" r:id="rId16"/>
    <p:sldId id="289" r:id="rId17"/>
    <p:sldId id="308" r:id="rId18"/>
    <p:sldId id="309" r:id="rId19"/>
    <p:sldId id="310" r:id="rId20"/>
    <p:sldId id="269" r:id="rId21"/>
    <p:sldId id="311" r:id="rId22"/>
    <p:sldId id="31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4" clrIdx="0">
    <p:extLst>
      <p:ext uri="{19B8F6BF-5375-455C-9EA6-DF929625EA0E}">
        <p15:presenceInfo xmlns:p15="http://schemas.microsoft.com/office/powerpoint/2012/main" xmlns="" userId="7db3a9923d341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891" autoAdjust="0"/>
  </p:normalViewPr>
  <p:slideViewPr>
    <p:cSldViewPr snapToGrid="0" snapToObjects="1">
      <p:cViewPr varScale="1">
        <p:scale>
          <a:sx n="70" d="100"/>
          <a:sy n="70" d="100"/>
        </p:scale>
        <p:origin x="-113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9">
    <p:pos x="10" y="10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0">
    <p:pos x="10" y="10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1">
    <p:pos x="10" y="10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2">
    <p:pos x="10" y="10"/>
    <p:text/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3">
    <p:pos x="10" y="10"/>
    <p:text/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4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3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4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5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6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7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31T10:58:17.514" idx="8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5EA9C-39F5-B846-A75D-B03F22463956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54503-7CC8-8941-9FF1-A9082617F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通过学生学号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姓名查询学生基本资料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住宿情况等。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通过学生学号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姓名查询学生基本资料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住宿情况等。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通过学生学号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姓名查询学生基本资料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住宿情况等。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通过学生学号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姓名查询学生基本资料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住宿情况等。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、学生类 在学生宿舍管理信息系统中，学生既是系统要管理的数据对象，同时又是系统的一个使用角色，其相关数据必须存储在数据库中。学生具有学号、姓名、性别、出生日期、系别、专业、班级等属性特征，学生的唯一标识是学号。在系统中，学生具有增加、删除、修改及查询等行为，所以在系统中应该有一个学生实体类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、宿舍类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宿舍具有宿舍号、楼栋号、床位数等属性特征，和学生有着密不可分的关系，同时，宿舍可以被增加、删除、修改和查询。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、非学生用户类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用户除了学生，还有宿管中心管理员、宿管员、教师三种使用角色。他们有一些共同的属性和行为。因此类图中要有一个非学生用户类作为基类。教师、宿管员和宿管中心管理员从基类继承得到，除了继承其父类的所有接口和实现外，还会增加一些特异性来区别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、住宿类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生住宿信息也具有自己的属性特征，比如同一个人可以在不同时期住不同的宿舍或者不同的床位，同一个宿舍一般都安排不止一名学生住宿。在不同时间，住宿信息可能有较多变化，因此住宿信息也可以被添加、删除、修改和查询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、来访类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人来访活动的属性特点有来访者姓名、单位、证件、来访时间、来访事由、被访姓名、被访宿舍、双方关系、离访时间。来访者可以多次来访多人，同一宿舍、同一学生也可以接待多人来访，因此来访记录具有不断增加、查询等行为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、卫生纪律检查类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每栋学生宿舍的宿管员登记每间宿舍卫生纪律检查情况。卫生纪律检查具有日期，门牌号，卫生状况等属性，同时，还可以对卫生纪律检查记录进行增删查改。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25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647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647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查询他人信息的主要参与者是学生，学生打开查询界面，编辑要查询信息的关键字进行查询，界面调用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方法，获取当前已经入住的学生的信息，该方法内部再进行复合调用，数据库的查询操作，通过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OPenconnection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连接数据库，再通过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GetData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方法获取数据库信息，然后逐层返回到学生查询界面，将信息显示在查询窗口，则查询成功。查询他人住宿信息时序图如图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4-5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64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添加信息的主要参与者是宿管中心管理员，首先管理员打开宿舍信息界面，调用界面里的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方法，编辑学生和宿舍信息，进行添加，该页面调用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方法将信息在宿舍类中加入，宿舍类申请向数据库更新数据，数据库完成更新后，返回更新好的信息，逐层返回到宿舍信息界面，则添加成功。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647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78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647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64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目前一些主流的操作系统和部分构件对象模型中</a:t>
            </a:r>
            <a:r>
              <a:rPr lang="en-US" altLang="zh-CN" dirty="0"/>
              <a:t>,</a:t>
            </a:r>
            <a:r>
              <a:rPr lang="zh-CN" altLang="en-US" dirty="0"/>
              <a:t>更新机制己经得到一些应用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UNIX</a:t>
            </a:r>
            <a:r>
              <a:rPr lang="zh-CN" altLang="en-US" dirty="0"/>
              <a:t>内核动态链接库、</a:t>
            </a:r>
            <a:r>
              <a:rPr lang="en-US" altLang="zh-CN" dirty="0"/>
              <a:t>CORBA</a:t>
            </a:r>
            <a:r>
              <a:rPr lang="zh-CN" altLang="en-US" dirty="0"/>
              <a:t>和</a:t>
            </a:r>
            <a:r>
              <a:rPr lang="en-US" altLang="zh-CN" dirty="0"/>
              <a:t>DCOM</a:t>
            </a:r>
            <a:r>
              <a:rPr lang="zh-CN" altLang="en-US" dirty="0"/>
              <a:t>中的构件组装机制等等。这些机制允许系统在运行时添加新的库并执行</a:t>
            </a:r>
            <a:r>
              <a:rPr lang="en-US" altLang="zh-CN" dirty="0"/>
              <a:t>,</a:t>
            </a:r>
            <a:r>
              <a:rPr lang="zh-CN" altLang="en-US" dirty="0"/>
              <a:t>使得系统在不需要重编译的情况下进行更新。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82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目前一些主流的操作系统和部分构件对象模型中</a:t>
            </a:r>
            <a:r>
              <a:rPr lang="en-US" altLang="zh-CN" dirty="0"/>
              <a:t>,</a:t>
            </a:r>
            <a:r>
              <a:rPr lang="zh-CN" altLang="en-US" dirty="0"/>
              <a:t>更新机制己经得到一些应用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UNIX</a:t>
            </a:r>
            <a:r>
              <a:rPr lang="zh-CN" altLang="en-US" dirty="0"/>
              <a:t>内核动态链接库、</a:t>
            </a:r>
            <a:r>
              <a:rPr lang="en-US" altLang="zh-CN" dirty="0"/>
              <a:t>CORBA</a:t>
            </a:r>
            <a:r>
              <a:rPr lang="zh-CN" altLang="en-US" dirty="0"/>
              <a:t>和</a:t>
            </a:r>
            <a:r>
              <a:rPr lang="en-US" altLang="zh-CN" dirty="0"/>
              <a:t>DCOM</a:t>
            </a:r>
            <a:r>
              <a:rPr lang="zh-CN" altLang="en-US" dirty="0"/>
              <a:t>中的构件组装机制等等。这些机制允许系统在运行时添加新的库并执行</a:t>
            </a:r>
            <a:r>
              <a:rPr lang="en-US" altLang="zh-CN" dirty="0"/>
              <a:t>,</a:t>
            </a:r>
            <a:r>
              <a:rPr lang="zh-CN" altLang="en-US" dirty="0"/>
              <a:t>使得系统在不需要重编译的情况下进行更新。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8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8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、安排新生宿舍：宿管中心验证学生缴费凭证后，根据其院系、性别、专业、班级等约束条件，从现有的宿舍空床位中选择合适的床位给该学生。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、维护宿舍信息：宿管中心管理员登录系统后，增加、删除、修改学生宿舍信息。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、维护学生信息：宿管中心管理员登录系统后，增加、删除、修改学生信息。。包括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3-2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、维护个人信息：学生登录系统后，可以查看个人所有信息，并能对个人的联系电话、电子邮箱、政治面貌、家庭住址等信息进行更新，但学号、姓名、院系、班级等信息不可更新。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、查询学生住宿：学生可以通过学号、姓名、班级等字段查询其他学生的住宿信息，获得被查询对象的所住宿舍、宿舍电话，但被查询对象的其他私人信息不可见。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宿管员通过宿舍管理系统进行的活动如下：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、登记入住：学生提供宿管中心所盖章的分配单到宿管员出登记，宿管员在系统记录相关信息，并确认宿舍情况。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、登记出住：学生提供宿管中心所盖章的退宿单到宿管员出登记，宿管员在系统记录相关信息，并确认宿舍情况。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、登记来访：宿管员对来访者进行事由，时间，离访时间登记。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、查询学生宿舍信息：宿管员登录后，可通过姓名，学号，和寝室号查看学生个人全部信息，同时也可以通过门牌号来查询宿舍内的入住信息。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通过学生学号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姓名查询学生基本资料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住宿情况等。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54503-7CC8-8941-9FF1-A9082617F1E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2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2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6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5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4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21D-12A3-824C-80FA-D34F01E9177B}" type="datetimeFigureOut">
              <a:rPr kumimoji="1" lang="zh-CN" altLang="en-US" smtClean="0"/>
              <a:t>2019/3/3 Sunday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6880485" cy="6880485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1602826" y="0"/>
            <a:ext cx="3508588" cy="350858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183431" y="2846595"/>
            <a:ext cx="3974380" cy="4042758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4281" y="1785041"/>
            <a:ext cx="6230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宿舍信息管理系统</a:t>
            </a:r>
            <a:endParaRPr kumimoji="1" lang="en-US" altLang="zh-CN" sz="4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29798" y="2482708"/>
            <a:ext cx="521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李琦</a:t>
            </a:r>
            <a:r>
              <a:rPr kumimoji="1" lang="en-US" altLang="zh-CN" dirty="0" smtClean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吴杰</a:t>
            </a:r>
            <a:endParaRPr kumimoji="1" lang="zh-CN" altLang="en-US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9798" y="2865986"/>
            <a:ext cx="57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2019/3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/</a:t>
            </a:r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4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648766">
            <a:off x="515451" y="3790756"/>
            <a:ext cx="855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BUSINESS POWERPOINT</a:t>
            </a:r>
            <a:endParaRPr kumimoji="1" lang="en-US" altLang="zh-CN" sz="1600" b="1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1095" y="763188"/>
            <a:ext cx="3696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2019</a:t>
            </a:r>
            <a:endParaRPr kumimoji="1" lang="zh-CN" altLang="en-US" sz="8000" b="1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27935" y="3421864"/>
            <a:ext cx="51418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7" dirty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汇报人</a:t>
            </a:r>
            <a:r>
              <a:rPr kumimoji="1" lang="zh-CN" altLang="en-US" sz="1867" dirty="0" smtClean="0">
                <a:solidFill>
                  <a:srgbClr val="43536A"/>
                </a:solidFill>
                <a:latin typeface="Microsoft YaHei" charset="0"/>
                <a:ea typeface="Microsoft YaHei" charset="0"/>
                <a:cs typeface="Microsoft YaHei" charset="0"/>
              </a:rPr>
              <a:t>：吴杰</a:t>
            </a:r>
            <a:endParaRPr kumimoji="1" lang="zh-CN" altLang="en-US" sz="1867" dirty="0">
              <a:solidFill>
                <a:srgbClr val="43536A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直角三角形 19"/>
          <p:cNvSpPr/>
          <p:nvPr/>
        </p:nvSpPr>
        <p:spPr>
          <a:xfrm flipH="1" flipV="1">
            <a:off x="10467834" y="9622"/>
            <a:ext cx="1724166" cy="1724166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用例建模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教师用例图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989898"/>
            <a:ext cx="5024438" cy="54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系统重要用例描述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2571" y="1498690"/>
            <a:ext cx="8748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用例名称：维护个人信息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概述：学生修改个人部分信息。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活动者：学生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前置条件：学生登录系统并进入个人信息维护窗口。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后置条件：学生成功维护个人信息。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主序列：学生修改个人信息，并提交修改。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可选序列：学生编辑修改个人信息后，不提交修改。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例外序列：学生修改后数据存在某些错误，系统提示出错，学生重新输入。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34758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系统重要用例描述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2571" y="1238854"/>
            <a:ext cx="87487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用例名称：维护宿舍信息 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概述：宿管中心管理员增删查改宿舍信息。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活动者：宿管中心管理员 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前置条件：宿管中心管理员登录系统并进入系统管理员界面。 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后置条件：成功维护宿舍数据。 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主序列：中心管理员编辑宿舍数据，并保存。 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可选序列：中心管理员编辑宿舍数据，不保存而退出。 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例外序列：宿管中心管理员输入错误的或不存在的宿舍号等错误数据，系统</a:t>
            </a: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提示出错。宿管中心管理员根据提示信息，重新编辑数据。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系统重要用例描述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2571" y="1238854"/>
            <a:ext cx="8748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用例名称：登记入住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概述：宿管员为学生登记入住。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活动者：宿管员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前置条件：宿管员登录系统并进入宿管员管理窗口。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后置条件：成功登记学生入住信息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主序列：宿管员输入学生信息，宿管员登记学生信息，并提交。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可选序列：宿管员登记学生入住信息后，不提交而退出。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例外序列：宿管员输入学生信息，但系统提示没有宿管中心为其安排床位的记录，宿管重新输入入住学号，重新查询。</a:t>
            </a:r>
          </a:p>
        </p:txBody>
      </p:sp>
    </p:spTree>
    <p:extLst>
      <p:ext uri="{BB962C8B-B14F-4D97-AF65-F5344CB8AC3E}">
        <p14:creationId xmlns:p14="http://schemas.microsoft.com/office/powerpoint/2010/main" val="13518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系统重要用例描述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2571" y="1238854"/>
            <a:ext cx="87487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用例名称：卫生纪律登记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概述：宿管员为学生宿舍登记卫生纪律信息。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活动者：宿管员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前置条件：宿管员登录系统并进入宿管员管理窗口。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后置条件：成功登记宿舍卫生纪律情况。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主序列：宿管员输入宿舍卫生纪律信息，并提交。 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可选序列：宿管员输入宿舍卫生纪律信息，不提交而退出。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例外序列：宿管员输入信息有误，系统提示重新输入。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20625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类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pic>
        <p:nvPicPr>
          <p:cNvPr id="6" name="图片 5" descr="C:\Users\Administrator\Documents\Tencent Files\644274027\Image\C2C\)]T)[FJZ$O}~5]072}9@T}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56" y="195943"/>
            <a:ext cx="6645730" cy="646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8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</a:p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来访登记活动图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92" y="601066"/>
            <a:ext cx="6067152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</a:p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学生入住活动图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33" y="293914"/>
            <a:ext cx="6774996" cy="60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查询他人信息时序图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6" y="1109641"/>
            <a:ext cx="7797923" cy="53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添加宿舍信息时序图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2" y="989899"/>
            <a:ext cx="7944984" cy="57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-12095" y="-1"/>
            <a:ext cx="6889531" cy="6889531"/>
          </a:xfrm>
          <a:custGeom>
            <a:avLst/>
            <a:gdLst>
              <a:gd name="connsiteX0" fmla="*/ 0 w 5896303"/>
              <a:gd name="connsiteY0" fmla="*/ 0 h 5896303"/>
              <a:gd name="connsiteX1" fmla="*/ 5896303 w 5896303"/>
              <a:gd name="connsiteY1" fmla="*/ 5896303 h 5896303"/>
              <a:gd name="connsiteX2" fmla="*/ 5579364 w 5896303"/>
              <a:gd name="connsiteY2" fmla="*/ 5896303 h 5896303"/>
              <a:gd name="connsiteX3" fmla="*/ 0 w 5896303"/>
              <a:gd name="connsiteY3" fmla="*/ 316939 h 5896303"/>
              <a:gd name="connsiteX4" fmla="*/ 0 w 5896303"/>
              <a:gd name="connsiteY4" fmla="*/ 0 h 58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6303" h="5896303">
                <a:moveTo>
                  <a:pt x="0" y="0"/>
                </a:moveTo>
                <a:lnTo>
                  <a:pt x="5896303" y="5896303"/>
                </a:lnTo>
                <a:lnTo>
                  <a:pt x="5579364" y="5896303"/>
                </a:lnTo>
                <a:lnTo>
                  <a:pt x="0" y="31693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5"/>
          <p:cNvSpPr/>
          <p:nvPr/>
        </p:nvSpPr>
        <p:spPr>
          <a:xfrm flipV="1">
            <a:off x="1016874" y="425667"/>
            <a:ext cx="3942961" cy="1924021"/>
          </a:xfrm>
          <a:prstGeom prst="triangle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4"/>
          <p:cNvSpPr/>
          <p:nvPr/>
        </p:nvSpPr>
        <p:spPr>
          <a:xfrm flipV="1">
            <a:off x="1016874" y="-1"/>
            <a:ext cx="3942961" cy="1924021"/>
          </a:xfrm>
          <a:prstGeom prst="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3580814" y="1924020"/>
            <a:ext cx="1194750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4576699" y="2998130"/>
            <a:ext cx="1194750" cy="1161633"/>
          </a:xfrm>
          <a:prstGeom prst="diamond">
            <a:avLst/>
          </a:prstGeom>
          <a:solidFill>
            <a:srgbClr val="43536A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5572583" y="4072240"/>
            <a:ext cx="1194750" cy="1161633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-1" y="961697"/>
            <a:ext cx="5896303" cy="589630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21778" y="1873453"/>
            <a:ext cx="50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01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系统需求分析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30290" y="3013647"/>
            <a:ext cx="50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02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系统建模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502" y="4100975"/>
            <a:ext cx="494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03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 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系统创新与不足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94961" y="64238"/>
            <a:ext cx="27800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Contents </a:t>
            </a:r>
          </a:p>
          <a:p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342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144180" y="451957"/>
            <a:ext cx="377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4565" y="1234736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系统创新与不足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03702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系统创新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716" y="1129054"/>
            <a:ext cx="99426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传统的信息管理系统中，学生总是被管理的角色，本次建模中，我们提高了学生的权限，让他能够修改除了部分关键信息之外的内容，比如政治面貌，家庭地址等等，既提高了信息的时效性，又降低工作人员的工作量。并且，学生还能够查询其他学生的住宿情况，便于学生进行专业上的交流，比如计算机和通信之间的软件和硬件学科交叉，以及社会活动等方面的交流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此外我们还扩充了教师为系统用户，通常辅导员要联系学生，只能通过一些其他通讯方法，比较低效，并且任课老师也没法及时了解学生的动向，这样一来，他们可以在需要时登录系统查询、了解学生住宿情况，有利于老师和学生之间的进一步沟通和交流，可以一定程度上提高教学质量。</a:t>
            </a:r>
          </a:p>
        </p:txBody>
      </p:sp>
    </p:spTree>
    <p:extLst>
      <p:ext uri="{BB962C8B-B14F-4D97-AF65-F5344CB8AC3E}">
        <p14:creationId xmlns:p14="http://schemas.microsoft.com/office/powerpoint/2010/main" val="96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566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系统不足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9744" y="2217626"/>
            <a:ext cx="99426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学生的宿舍收费，涉及到多个不同的部门，所以本系统中并没有包含进来。对于学生入住处理比较充分，但是对于学生毕业时大批数据丢失，没有很好的应对，以及一些涉及到宿舍安全的问题，也没有进行相关的管理。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5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50805" y="451957"/>
            <a:ext cx="3357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4565" y="1234736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系统需求分析</a:t>
            </a:r>
          </a:p>
        </p:txBody>
      </p:sp>
    </p:spTree>
    <p:extLst>
      <p:ext uri="{BB962C8B-B14F-4D97-AF65-F5344CB8AC3E}">
        <p14:creationId xmlns:p14="http://schemas.microsoft.com/office/powerpoint/2010/main" val="3152654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45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系统需求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分析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角色分析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69" y="1088699"/>
            <a:ext cx="902293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宿管中心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宿管中心管理员是本系统中权限最高的参与者，可以为新入学的学生分配安排宿舍，也可以添加删除宿舍楼内各种信息，对宿管员进行直接管理，也可以对学生信息进行直接查询和删改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宿管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宿管员只能操作所在宿舍楼，针对楼内学生信息进行管理，并且可以对来访者进行信息登记，管理。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学生可以通过本系统查询个人信息，修改部分个人信息，以及查询他人宿舍信息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教师包括领导、辅导员和任课教师，通过本系统可以查询想了解的学生的宿舍信息情况。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7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45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系统需求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分析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功能分析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69" y="1088699"/>
            <a:ext cx="103400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宿舍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管理信息系统能够为全校师生服务。系统可以记录学校内的每一间宿舍，并对其进行唯一标号，宿舍中心管理员相当于系统管理员，可以对宿管有一定的管理权限，并且可以对校内所有学生的信息进行增删查改。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学生都有唯一的账号，当新生入学时，宿管中心会对学生信息进行录入，对学生所在宿舍进行登记。学生也可查询和录入自己的部分信息。但是学生的专业，年级等信息不允许被学生修改。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在校期间，宿管员登记其所在宿舍的文明、卫生、纪律情况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校外人员、非本栋宿舍住宿者来访本栋住宿的学生时，持身份证件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学生证在宿管员处办理电子登记手续，方可入内探访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系统可以通过学号，姓名，专业等进行模糊精确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模糊查询学生，方便辅导员和学生，老师和学生，学生和学生之间的交流。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1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7422075" y="3802540"/>
            <a:ext cx="2140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50805" y="451957"/>
            <a:ext cx="3357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4565" y="1234736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系统建模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318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用例建模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宿管中心管理员用例图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06" y="1393370"/>
            <a:ext cx="5867737" cy="49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用例建模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学生用例图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06" y="1317173"/>
            <a:ext cx="5983380" cy="47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716" y="405123"/>
            <a:ext cx="958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系统建模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用例建模</a:t>
            </a:r>
            <a:r>
              <a:rPr lang="en-US" altLang="zh-CN" sz="3200" dirty="0" smtClean="0">
                <a:solidFill>
                  <a:srgbClr val="43536A"/>
                </a:solidFill>
                <a:latin typeface="Helvetica" panose="020B0604020202030204" pitchFamily="34" charset="0"/>
              </a:rPr>
              <a:t>-</a:t>
            </a:r>
            <a:r>
              <a:rPr lang="zh-CN" altLang="en-US" sz="3200" dirty="0">
                <a:solidFill>
                  <a:srgbClr val="43536A"/>
                </a:solidFill>
                <a:latin typeface="Helvetica" panose="020B0604020202030204" pitchFamily="34" charset="0"/>
              </a:rPr>
              <a:t>学生用例图</a:t>
            </a:r>
            <a:endParaRPr lang="zh-CN" altLang="en-US" sz="3200" dirty="0">
              <a:solidFill>
                <a:srgbClr val="43536A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571" y="1533465"/>
            <a:ext cx="874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989898"/>
            <a:ext cx="5655810" cy="55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2272</Words>
  <Application>Microsoft Office PowerPoint</Application>
  <PresentationFormat>自定义</PresentationFormat>
  <Paragraphs>161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</dc:creator>
  <cp:lastModifiedBy>Administrator</cp:lastModifiedBy>
  <cp:revision>14</cp:revision>
  <dcterms:created xsi:type="dcterms:W3CDTF">2017-04-07T13:26:05Z</dcterms:created>
  <dcterms:modified xsi:type="dcterms:W3CDTF">2019-03-03T15:07:33Z</dcterms:modified>
</cp:coreProperties>
</file>