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19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99BC51-13DE-43B3-A073-B8F39013B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9B293734-2549-4AFB-B7F1-8C5AE1FAE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D2924E1-7183-484C-9826-D9F49D81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94D6-CCD0-4DE1-9ED9-6E9BC2E81CFB}" type="datetimeFigureOut">
              <a:rPr lang="zh-CN" altLang="en-US" smtClean="0"/>
              <a:t>2020/3/13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3A3A99-C02C-4645-AB72-F66545ADD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6DA569D-E781-4F36-8F7D-27F86579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E759-5742-4DC5-A367-45C311B0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18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FF27C03-66CE-4957-B670-7953CA74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FECCB98-B96B-4396-9C4B-EBC904E89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C92953E-75CF-4080-8B6C-603F478C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94D6-CCD0-4DE1-9ED9-6E9BC2E81CFB}" type="datetimeFigureOut">
              <a:rPr lang="zh-CN" altLang="en-US" smtClean="0"/>
              <a:t>2020/3/13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08E4E85-6FD9-4D32-BAD0-C087959E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CBDFAD2-E476-453B-B0D8-679DF7F8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E759-5742-4DC5-A367-45C311B0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78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1CB6CFEF-510D-4735-A778-9A9F24279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05B56FE-5F5C-4B97-BC20-0C1D04112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16EC304-F630-41B7-B180-2DE2031C5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94D6-CCD0-4DE1-9ED9-6E9BC2E81CFB}" type="datetimeFigureOut">
              <a:rPr lang="zh-CN" altLang="en-US" smtClean="0"/>
              <a:t>2020/3/13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B07564F-25C6-4CF0-8EF5-482FC93C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266B7BB-270E-4642-AD07-DD270902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E759-5742-4DC5-A367-45C311B0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67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75C48B-DCE1-4AE0-AFE0-32E47CA3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60131DB-A428-4A08-9FF3-627B9BA7C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E888602-CB19-49A5-8FCD-BC8FCB3F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94D6-CCD0-4DE1-9ED9-6E9BC2E81CFB}" type="datetimeFigureOut">
              <a:rPr lang="zh-CN" altLang="en-US" smtClean="0"/>
              <a:t>2020/3/13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9C32C87-1B0A-4E3C-BAB1-9B72B7A8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B98108E-7673-4A6C-A76F-7F913D89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E759-5742-4DC5-A367-45C311B0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63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CD5C71A-FB25-4F06-AA65-0094A4A5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BF4B844-6682-4B67-9C4C-1F6DF876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B33674F-4A19-4F54-B31E-4D1F6534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94D6-CCD0-4DE1-9ED9-6E9BC2E81CFB}" type="datetimeFigureOut">
              <a:rPr lang="zh-CN" altLang="en-US" smtClean="0"/>
              <a:t>2020/3/13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96C6679-C241-48CC-B28E-A4B7CB073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27F0579-0D10-4530-94E3-7463653D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E759-5742-4DC5-A367-45C311B0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01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61B1B3C-FB8C-484B-BB9D-E63B7C8A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B501CBD-E3FC-41C5-B819-95CC1CA32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4FD3B5F-E2AD-43EA-968B-D1F24F114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2799E7A-B534-40AC-BC98-7539E860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94D6-CCD0-4DE1-9ED9-6E9BC2E81CFB}" type="datetimeFigureOut">
              <a:rPr lang="zh-CN" altLang="en-US" smtClean="0"/>
              <a:t>2020/3/13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E06235D6-3E34-469D-9F07-5C243E96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08E40D7-F2D2-420D-AAB5-3DC59640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E759-5742-4DC5-A367-45C311B0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07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FE3C084-7F31-46CC-AB24-ABC6328E8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40AD4E3-5D4E-4C4A-A234-35D01FA26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DAF4712-3F6F-4EDB-81F0-722935166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E52845DB-6E51-4764-A9DB-97717949E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7072F2FB-AB02-44D6-9AB9-0DC9376F3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CB813217-C053-4CDD-84BB-BD930222C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94D6-CCD0-4DE1-9ED9-6E9BC2E81CFB}" type="datetimeFigureOut">
              <a:rPr lang="zh-CN" altLang="en-US" smtClean="0"/>
              <a:t>2020/3/13 Friday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47C19F50-EB49-4CB5-99F1-FC465247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A5A46CED-F4CA-408C-98FD-937AA4E6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E759-5742-4DC5-A367-45C311B0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1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69F32C7-1EB4-43AF-A090-78EAD8A8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5DE7AC11-2A7A-4161-844D-B737EAE4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94D6-CCD0-4DE1-9ED9-6E9BC2E81CFB}" type="datetimeFigureOut">
              <a:rPr lang="zh-CN" altLang="en-US" smtClean="0"/>
              <a:t>2020/3/13 Friday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BD27A96-AC11-4364-B96E-C309ECFB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550AA28-A859-42DF-90EA-14036E45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E759-5742-4DC5-A367-45C311B0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04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98BD1AEA-F9AE-4B5F-99BE-1322AB78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94D6-CCD0-4DE1-9ED9-6E9BC2E81CFB}" type="datetimeFigureOut">
              <a:rPr lang="zh-CN" altLang="en-US" smtClean="0"/>
              <a:t>2020/3/13 Friday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C7C815F8-D10B-40EE-9892-959756EE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AE979A6-5C89-471D-9B96-F86E8571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E759-5742-4DC5-A367-45C311B0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30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D7B6FC6-4C79-4B44-B787-C996E41B1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DC3FC89-EB8F-4F8B-8944-E185AAA88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CEF4292-CBA2-4404-9C63-338DA8B1F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2DA5A97-78CE-479F-B2B8-43DADA4B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94D6-CCD0-4DE1-9ED9-6E9BC2E81CFB}" type="datetimeFigureOut">
              <a:rPr lang="zh-CN" altLang="en-US" smtClean="0"/>
              <a:t>2020/3/13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0DA8C24-BDDD-47D5-80C4-439213EA6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4F86DFB-005E-41F1-B374-DAAFE67C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E759-5742-4DC5-A367-45C311B0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52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1FC8E1F-7015-49A6-875F-792F56F0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03AEEA08-5858-42BC-BC44-DFBA92E81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18F956E-F0F3-48C3-850D-B68B471F0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933420F-DA2D-45C4-9F6B-4BD7982A4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94D6-CCD0-4DE1-9ED9-6E9BC2E81CFB}" type="datetimeFigureOut">
              <a:rPr lang="zh-CN" altLang="en-US" smtClean="0"/>
              <a:t>2020/3/13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2DBDC9A-605C-40BC-8B10-67F1D808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20AE0C3-6E7D-4E6F-A3AF-F1BA6DA2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E759-5742-4DC5-A367-45C311B0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6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AC188E39-FA9E-4CAA-82BD-CEA46610E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AEA6A75-A3E1-45BF-8B3E-4CBDEA265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2DA7981-2757-4756-AF7F-973C18448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194D6-CCD0-4DE1-9ED9-6E9BC2E81CFB}" type="datetimeFigureOut">
              <a:rPr lang="zh-CN" altLang="en-US" smtClean="0"/>
              <a:t>2020/3/13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C7571CD-5454-4963-93B1-4C7E400A1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E2339F4-A274-425E-8992-9E3426B10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2E759-5742-4DC5-A367-45C311B0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66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FF7F493B-CF07-40B1-823B-84D2E552345D}"/>
              </a:ext>
            </a:extLst>
          </p:cNvPr>
          <p:cNvSpPr txBox="1"/>
          <p:nvPr/>
        </p:nvSpPr>
        <p:spPr>
          <a:xfrm>
            <a:off x="1222408" y="1164657"/>
            <a:ext cx="94520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/>
              <a:t>VR_MainWindow</a:t>
            </a:r>
            <a:r>
              <a:rPr lang="zh-CN" altLang="en-US" dirty="0"/>
              <a:t>下建立的</a:t>
            </a:r>
            <a:r>
              <a:rPr lang="en-US" altLang="zh-CN" dirty="0"/>
              <a:t>vector &lt;Agent&gt; Agents </a:t>
            </a:r>
            <a:r>
              <a:rPr lang="zh-CN" altLang="en-US" dirty="0"/>
              <a:t>应该放在在</a:t>
            </a:r>
            <a:r>
              <a:rPr lang="en-US" altLang="zh-CN" dirty="0"/>
              <a:t>Communicator</a:t>
            </a:r>
            <a:r>
              <a:rPr lang="zh-CN" altLang="en-US" dirty="0"/>
              <a:t>中，通过</a:t>
            </a:r>
            <a:r>
              <a:rPr lang="en-US" altLang="zh-CN" dirty="0"/>
              <a:t>extern</a:t>
            </a:r>
            <a:r>
              <a:rPr lang="zh-CN" altLang="en-US" dirty="0"/>
              <a:t>引入</a:t>
            </a:r>
            <a:r>
              <a:rPr lang="en-US" altLang="zh-CN" dirty="0" err="1"/>
              <a:t>VR_MainWindow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理由：</a:t>
            </a:r>
            <a:r>
              <a:rPr lang="en-US" altLang="zh-CN" dirty="0" err="1"/>
              <a:t>Terafly</a:t>
            </a:r>
            <a:r>
              <a:rPr lang="en-US" altLang="zh-CN" dirty="0"/>
              <a:t> </a:t>
            </a:r>
            <a:r>
              <a:rPr lang="zh-CN" altLang="en-US" dirty="0"/>
              <a:t>模式下也需要用户列表，应能保证在两种模式下的自由切换。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为什么删线只需要一个点的坐标就可以了？？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目前的信息发送实际是</a:t>
            </a:r>
            <a:r>
              <a:rPr lang="en-US" altLang="zh-CN" dirty="0" err="1"/>
              <a:t>MainWindow</a:t>
            </a:r>
            <a:r>
              <a:rPr lang="zh-CN" altLang="en-US" dirty="0"/>
              <a:t>的</a:t>
            </a:r>
            <a:r>
              <a:rPr lang="en-US" altLang="zh-CN" dirty="0" err="1"/>
              <a:t>onreadysend</a:t>
            </a:r>
            <a:r>
              <a:rPr lang="zh-CN" altLang="en-US" dirty="0"/>
              <a:t>在发送</a:t>
            </a:r>
            <a:endParaRPr lang="en-US" altLang="zh-CN" dirty="0"/>
          </a:p>
          <a:p>
            <a:r>
              <a:rPr lang="en-US" altLang="zh-CN" dirty="0"/>
              <a:t>4.Managesocket</a:t>
            </a:r>
            <a:r>
              <a:rPr lang="zh-CN" altLang="en-US" dirty="0"/>
              <a:t>应该和</a:t>
            </a:r>
            <a:r>
              <a:rPr lang="en-US" altLang="zh-CN" dirty="0" err="1"/>
              <a:t>terafly</a:t>
            </a:r>
            <a:r>
              <a:rPr lang="zh-CN" altLang="en-US" dirty="0"/>
              <a:t>的页面绑定在一起</a:t>
            </a:r>
            <a:endParaRPr lang="en-US" altLang="zh-CN" dirty="0"/>
          </a:p>
          <a:p>
            <a:r>
              <a:rPr lang="en-US" altLang="zh-CN" dirty="0"/>
              <a:t>5.Terafly</a:t>
            </a:r>
            <a:r>
              <a:rPr lang="zh-CN" altLang="en-US" dirty="0"/>
              <a:t>模式下的解析除了加、减线</a:t>
            </a:r>
            <a:r>
              <a:rPr lang="en-US" altLang="zh-CN" dirty="0"/>
              <a:t>/MARKER</a:t>
            </a:r>
            <a:r>
              <a:rPr lang="zh-CN" altLang="en-US" dirty="0"/>
              <a:t>其他的处理可复刻</a:t>
            </a:r>
            <a:r>
              <a:rPr lang="en-US" altLang="zh-CN" dirty="0" err="1"/>
              <a:t>vr</a:t>
            </a:r>
            <a:r>
              <a:rPr lang="zh-CN" altLang="en-US"/>
              <a:t>模式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35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/>
          <p:cNvCxnSpPr/>
          <p:nvPr/>
        </p:nvCxnSpPr>
        <p:spPr>
          <a:xfrm>
            <a:off x="3538728" y="1399032"/>
            <a:ext cx="0" cy="4297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菱形 7"/>
          <p:cNvSpPr/>
          <p:nvPr/>
        </p:nvSpPr>
        <p:spPr>
          <a:xfrm>
            <a:off x="2203704" y="82296"/>
            <a:ext cx="2706624" cy="131673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动作结束？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30752" y="14429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03871" y="12583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121408" y="1828800"/>
            <a:ext cx="2926080" cy="62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READYTOSEND = TRUE</a:t>
            </a:r>
            <a:endParaRPr lang="zh-CN" altLang="en-US" dirty="0"/>
          </a:p>
        </p:txBody>
      </p:sp>
      <p:cxnSp>
        <p:nvCxnSpPr>
          <p:cNvPr id="29" name="肘形连接符 28"/>
          <p:cNvCxnSpPr>
            <a:stCxn id="8" idx="3"/>
            <a:endCxn id="27" idx="3"/>
          </p:cNvCxnSpPr>
          <p:nvPr/>
        </p:nvCxnSpPr>
        <p:spPr>
          <a:xfrm>
            <a:off x="4910328" y="740664"/>
            <a:ext cx="137160" cy="1399032"/>
          </a:xfrm>
          <a:prstGeom prst="bentConnector3">
            <a:avLst>
              <a:gd name="adj1" fmla="val 653333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菱形 36"/>
          <p:cNvSpPr/>
          <p:nvPr/>
        </p:nvSpPr>
        <p:spPr>
          <a:xfrm>
            <a:off x="1209565" y="2880360"/>
            <a:ext cx="4635319" cy="11338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READYTOSEND =TRUE?</a:t>
            </a:r>
          </a:p>
          <a:p>
            <a:pPr algn="ctr"/>
            <a:r>
              <a:rPr lang="en-US" altLang="zh-CN" dirty="0" smtClean="0"/>
              <a:t>&amp;&amp;DATASEND = TRUE?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3527225" y="2450592"/>
            <a:ext cx="0" cy="4297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03871" y="39164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cxnSp>
        <p:nvCxnSpPr>
          <p:cNvPr id="41" name="肘形连接符 40"/>
          <p:cNvCxnSpPr>
            <a:endCxn id="43" idx="3"/>
          </p:cNvCxnSpPr>
          <p:nvPr/>
        </p:nvCxnSpPr>
        <p:spPr>
          <a:xfrm rot="5400000">
            <a:off x="4743032" y="3683164"/>
            <a:ext cx="1307592" cy="83584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527224" y="4014216"/>
            <a:ext cx="0" cy="4297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052828" y="4443984"/>
            <a:ext cx="2926080" cy="62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发送消息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730752" y="40444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cxnSp>
        <p:nvCxnSpPr>
          <p:cNvPr id="53" name="肘形连接符 52"/>
          <p:cNvCxnSpPr>
            <a:stCxn id="43" idx="2"/>
            <a:endCxn id="8" idx="1"/>
          </p:cNvCxnSpPr>
          <p:nvPr/>
        </p:nvCxnSpPr>
        <p:spPr>
          <a:xfrm rot="5400000" flipH="1">
            <a:off x="697230" y="2247138"/>
            <a:ext cx="4325112" cy="1312164"/>
          </a:xfrm>
          <a:prstGeom prst="bentConnector4">
            <a:avLst>
              <a:gd name="adj1" fmla="val -5285"/>
              <a:gd name="adj2" fmla="val 195819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7289292" y="943356"/>
            <a:ext cx="2926080" cy="62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接收消息</a:t>
            </a:r>
            <a:endParaRPr lang="zh-CN" altLang="en-US" dirty="0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8752332" y="1565148"/>
            <a:ext cx="0" cy="4297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菱形 56"/>
          <p:cNvSpPr/>
          <p:nvPr/>
        </p:nvSpPr>
        <p:spPr>
          <a:xfrm>
            <a:off x="7070598" y="2007108"/>
            <a:ext cx="3363468" cy="131673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本地用户发出？</a:t>
            </a:r>
            <a:endParaRPr lang="zh-CN" altLang="en-US" dirty="0"/>
          </a:p>
        </p:txBody>
      </p:sp>
      <p:cxnSp>
        <p:nvCxnSpPr>
          <p:cNvPr id="58" name="直接箭头连接符 57"/>
          <p:cNvCxnSpPr/>
          <p:nvPr/>
        </p:nvCxnSpPr>
        <p:spPr>
          <a:xfrm>
            <a:off x="8752332" y="3323844"/>
            <a:ext cx="0" cy="11201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958072" y="36992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7289292" y="4443984"/>
            <a:ext cx="2926080" cy="813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READYTOSEND =</a:t>
            </a:r>
            <a:r>
              <a:rPr lang="en-US" altLang="zh-CN" dirty="0" smtClean="0"/>
              <a:t>TRUE</a:t>
            </a:r>
            <a:endParaRPr lang="en-US" altLang="zh-CN" dirty="0"/>
          </a:p>
          <a:p>
            <a:pPr algn="ctr"/>
            <a:r>
              <a:rPr lang="en-US" altLang="zh-CN" dirty="0" smtClean="0"/>
              <a:t>DATASEND </a:t>
            </a:r>
            <a:r>
              <a:rPr lang="en-US" altLang="zh-CN" dirty="0"/>
              <a:t>= </a:t>
            </a:r>
            <a:r>
              <a:rPr lang="en-US" altLang="zh-CN" dirty="0" smtClean="0"/>
              <a:t>TRUE</a:t>
            </a:r>
            <a:endParaRPr lang="zh-CN" altLang="en-US" dirty="0"/>
          </a:p>
        </p:txBody>
      </p:sp>
      <p:cxnSp>
        <p:nvCxnSpPr>
          <p:cNvPr id="63" name="肘形连接符 62"/>
          <p:cNvCxnSpPr>
            <a:stCxn id="61" idx="2"/>
            <a:endCxn id="55" idx="1"/>
          </p:cNvCxnSpPr>
          <p:nvPr/>
        </p:nvCxnSpPr>
        <p:spPr>
          <a:xfrm rot="5400000" flipH="1">
            <a:off x="6019038" y="2524506"/>
            <a:ext cx="4003548" cy="1463040"/>
          </a:xfrm>
          <a:prstGeom prst="bentConnector4">
            <a:avLst>
              <a:gd name="adj1" fmla="val -5710"/>
              <a:gd name="adj2" fmla="val 13625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57" idx="3"/>
            <a:endCxn id="55" idx="3"/>
          </p:cNvCxnSpPr>
          <p:nvPr/>
        </p:nvCxnSpPr>
        <p:spPr>
          <a:xfrm flipH="1" flipV="1">
            <a:off x="10215372" y="1254252"/>
            <a:ext cx="218694" cy="1411224"/>
          </a:xfrm>
          <a:prstGeom prst="bentConnector3">
            <a:avLst>
              <a:gd name="adj1" fmla="val -10453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783135" y="1828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702053" y="5633817"/>
            <a:ext cx="1627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发送模块</a:t>
            </a:r>
            <a:endParaRPr lang="zh-CN" alt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7837933" y="5685633"/>
            <a:ext cx="1627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接收</a:t>
            </a:r>
            <a:r>
              <a:rPr lang="zh-CN" altLang="en-US" sz="2000" dirty="0" smtClean="0"/>
              <a:t>模块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2811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138</Words>
  <Application>Microsoft Office PowerPoint</Application>
  <PresentationFormat>自定义</PresentationFormat>
  <Paragraphs>23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磊</dc:creator>
  <cp:lastModifiedBy>Administrator</cp:lastModifiedBy>
  <cp:revision>7</cp:revision>
  <dcterms:created xsi:type="dcterms:W3CDTF">2019-10-30T13:45:33Z</dcterms:created>
  <dcterms:modified xsi:type="dcterms:W3CDTF">2020-03-13T10:44:12Z</dcterms:modified>
</cp:coreProperties>
</file>