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8C52-3433-4058-B060-9EC04302144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9FB8-8B45-4D01-9D5F-CF7CDA90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832" y="996778"/>
            <a:ext cx="10223157" cy="5519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6159" y="1083275"/>
            <a:ext cx="10000734" cy="53463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Node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2552" y="1794489"/>
            <a:ext cx="1474573" cy="461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KYC </a:t>
            </a:r>
            <a:r>
              <a:rPr lang="en-US" sz="1100" b="1" dirty="0" smtClean="0">
                <a:solidFill>
                  <a:schemeClr val="lt1"/>
                </a:solidFill>
              </a:rPr>
              <a:t>Verification</a:t>
            </a:r>
            <a:endParaRPr lang="en-US" sz="1100" b="1" dirty="0">
              <a:solidFill>
                <a:schemeClr val="lt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9525145" y="1349971"/>
            <a:ext cx="955590" cy="154423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72552" y="2711957"/>
            <a:ext cx="1474573" cy="4613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Share</a:t>
            </a:r>
            <a:endParaRPr lang="en-US" sz="1100" b="1" dirty="0">
              <a:solidFill>
                <a:schemeClr val="l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73517" y="1430643"/>
            <a:ext cx="8" cy="484384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008078" y="1544597"/>
            <a:ext cx="42228" cy="482325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37311" y="4293686"/>
            <a:ext cx="3202459" cy="1278564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Block Chain Server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253" y="1382175"/>
            <a:ext cx="204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Web Interface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06159" y="3547326"/>
            <a:ext cx="2467358" cy="1501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9081" y="3679223"/>
            <a:ext cx="204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Mobile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Interface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63314" y="3961925"/>
            <a:ext cx="1474573" cy="461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lt1"/>
                </a:solidFill>
              </a:rPr>
              <a:t>Login</a:t>
            </a:r>
            <a:endParaRPr lang="en-US" sz="1100" b="1" dirty="0">
              <a:solidFill>
                <a:schemeClr val="l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314" y="4879393"/>
            <a:ext cx="1474573" cy="4435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lt1"/>
                </a:solidFill>
              </a:rPr>
              <a:t>Share</a:t>
            </a:r>
            <a:endParaRPr lang="en-US" sz="1100" b="1" dirty="0">
              <a:solidFill>
                <a:schemeClr val="l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63314" y="5779053"/>
            <a:ext cx="1474573" cy="4613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lt1"/>
                </a:solidFill>
              </a:rPr>
              <a:t>KYC</a:t>
            </a:r>
            <a:endParaRPr lang="en-US" sz="1100" b="1" dirty="0">
              <a:solidFill>
                <a:schemeClr val="lt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95002" y="3232524"/>
            <a:ext cx="1413970" cy="10611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Evolve Chain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21567" y="4816175"/>
            <a:ext cx="1387405" cy="12798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dk1"/>
                </a:solidFill>
              </a:rPr>
              <a:t>HyperLedger</a:t>
            </a:r>
            <a:r>
              <a:rPr lang="en-US" sz="1600" dirty="0" smtClean="0">
                <a:solidFill>
                  <a:schemeClr val="dk1"/>
                </a:solidFill>
              </a:rPr>
              <a:t> Fabric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11962" y="2108179"/>
            <a:ext cx="3202459" cy="134586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KYC Server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5754409" y="3466593"/>
            <a:ext cx="212282" cy="82709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50" idx="3"/>
            <a:endCxn id="3" idx="2"/>
          </p:cNvCxnSpPr>
          <p:nvPr/>
        </p:nvCxnSpPr>
        <p:spPr>
          <a:xfrm flipV="1">
            <a:off x="7514421" y="2122087"/>
            <a:ext cx="2010724" cy="659023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3"/>
          </p:cNvCxnSpPr>
          <p:nvPr/>
        </p:nvCxnSpPr>
        <p:spPr>
          <a:xfrm>
            <a:off x="7539770" y="4932968"/>
            <a:ext cx="1781797" cy="470058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1"/>
          </p:cNvCxnSpPr>
          <p:nvPr/>
        </p:nvCxnSpPr>
        <p:spPr>
          <a:xfrm>
            <a:off x="7526281" y="3345927"/>
            <a:ext cx="1768721" cy="417178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6" idx="2"/>
            <a:endCxn id="47" idx="0"/>
          </p:cNvCxnSpPr>
          <p:nvPr/>
        </p:nvCxnSpPr>
        <p:spPr>
          <a:xfrm>
            <a:off x="10001987" y="4293685"/>
            <a:ext cx="13283" cy="52249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50" idx="1"/>
          </p:cNvCxnSpPr>
          <p:nvPr/>
        </p:nvCxnSpPr>
        <p:spPr>
          <a:xfrm flipV="1">
            <a:off x="3370515" y="2781110"/>
            <a:ext cx="941447" cy="759428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3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Goyal</dc:creator>
  <cp:lastModifiedBy>Naveen Goyal</cp:lastModifiedBy>
  <cp:revision>24</cp:revision>
  <dcterms:created xsi:type="dcterms:W3CDTF">2017-12-14T07:20:14Z</dcterms:created>
  <dcterms:modified xsi:type="dcterms:W3CDTF">2018-05-04T11:14:35Z</dcterms:modified>
</cp:coreProperties>
</file>