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charset="0"/>
        <a:ea typeface="SimSun" charset="-122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9D9FE9"/>
    <a:srgbClr val="3498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2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2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3EFD42F7-718C-4B98-AAEC-167E6DDD60A7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13316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US"/>
          </a:p>
        </p:txBody>
      </p:sp>
      <p:sp>
        <p:nvSpPr>
          <p:cNvPr id="13317" name="Notes Placeholder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t"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 indent="0"/>
            <a:r>
              <a:rPr lang="en-US" altLang="en-US"/>
              <a:t>Second level</a:t>
            </a:r>
            <a:endParaRPr lang="en-US" altLang="en-US"/>
          </a:p>
          <a:p>
            <a:pPr lvl="2" indent="0"/>
            <a:r>
              <a:rPr lang="en-US" altLang="en-US"/>
              <a:t>Third level</a:t>
            </a:r>
            <a:endParaRPr lang="en-US" altLang="en-US"/>
          </a:p>
          <a:p>
            <a:pPr lvl="3" indent="0"/>
            <a:r>
              <a:rPr lang="en-US" altLang="en-US"/>
              <a:t>Fourth level</a:t>
            </a:r>
            <a:endParaRPr lang="en-US" altLang="en-US"/>
          </a:p>
          <a:p>
            <a:pPr lvl="4" indent="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21B2AA4F-B828-4D7C-AFD3-893933DAFCB4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9DC3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01638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/>
            <a:endParaRPr lang="x-none" alt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7938" y="6477000"/>
            <a:ext cx="9186863" cy="401638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/>
            <a:endParaRPr lang="x-none" alt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-36512" y="3349625"/>
            <a:ext cx="3594100" cy="55563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78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auto"/>
            <a:endParaRPr lang="en-US" sz="1350" strike="noStrike" noProof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185" y="2860675"/>
            <a:ext cx="3500120" cy="438785"/>
          </a:xfrm>
        </p:spPr>
        <p:txBody>
          <a:bodyPr anchor="b"/>
          <a:lstStyle>
            <a:lvl1pPr algn="l">
              <a:defRPr sz="2000">
                <a:latin typeface="Times New Roman" charset="0"/>
              </a:defRPr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75" y="3464560"/>
            <a:ext cx="3912870" cy="267970"/>
          </a:xfrm>
        </p:spPr>
        <p:txBody>
          <a:bodyPr/>
          <a:lstStyle>
            <a:lvl1pPr marL="0" indent="0" algn="l">
              <a:buNone/>
              <a:defRPr sz="1400" baseline="0">
                <a:solidFill>
                  <a:schemeClr val="bg2">
                    <a:lumMod val="50000"/>
                  </a:schemeClr>
                </a:solidFill>
                <a:latin typeface="Times New Roman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FDE934FF-F4E1-47C5-9CA5-30A81DDE2BE4}" type="datetimeFigureOut">
              <a:rPr lang="en-US" altLang="en-US" noProof="1" smtClean="0">
                <a:latin typeface="+mn-lt"/>
                <a:ea typeface="+mn-ea"/>
                <a:cs typeface="+mn-cs"/>
              </a:rPr>
            </a:fld>
            <a:endParaRPr lang="en-US" altLang="en-US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fontAlgn="auto"/>
            <a:fld id="{B3561BA9-CDCF-4958-B8AB-66F3BF063E13}" type="slidenum">
              <a:rPr lang="en-US" noProof="1" smtClean="0">
                <a:latin typeface="+mn-lt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0637" y="-20637"/>
            <a:ext cx="9215438" cy="401638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/>
            <a:endParaRPr lang="x-none" altLang="en-US" strike="noStrike" noProof="1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charset="0"/>
              </a:defRPr>
            </a:lvl1pPr>
            <a:lvl2pPr>
              <a:defRPr>
                <a:latin typeface="Times New Roman" charset="0"/>
              </a:defRPr>
            </a:lvl2pPr>
            <a:lvl3pPr>
              <a:defRPr>
                <a:latin typeface="Times New Roman" charset="0"/>
              </a:defRPr>
            </a:lvl3pPr>
            <a:lvl4pPr>
              <a:defRPr>
                <a:latin typeface="Times New Roman" charset="0"/>
              </a:defRPr>
            </a:lvl4pPr>
            <a:lvl5pPr>
              <a:defRPr>
                <a:latin typeface="Times New Roman" charset="0"/>
              </a:defRPr>
            </a:lvl5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FDE934FF-F4E1-47C5-9CA5-30A81DDE2BE4}" type="datetimeFigureOut">
              <a:rPr lang="en-US" altLang="en-US" noProof="1" smtClean="0">
                <a:latin typeface="Times New Roman" charset="0"/>
                <a:ea typeface="+mn-ea"/>
                <a:cs typeface="+mn-cs"/>
              </a:rPr>
            </a:fld>
            <a:endParaRPr lang="en-US" altLang="en-US" noProof="1" smtClean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B3561BA9-CDCF-4958-B8AB-66F3BF063E13}" type="slidenum">
              <a:rPr lang="en-US" noProof="1" smtClean="0">
                <a:latin typeface="Times New Roman" charset="0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0637" y="-20637"/>
            <a:ext cx="9215438" cy="401638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/>
            <a:endParaRPr lang="x-none" altLang="en-US" strike="noStrike" noProof="1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85" y="365126"/>
            <a:ext cx="1971678" cy="5811846"/>
          </a:xfrm>
        </p:spPr>
        <p:txBody>
          <a:bodyPr vert="eaVert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34" cy="5811846"/>
          </a:xfrm>
        </p:spPr>
        <p:txBody>
          <a:bodyPr vert="eaVert"/>
          <a:lstStyle>
            <a:lvl1pPr>
              <a:defRPr>
                <a:latin typeface="Times New Roman" charset="0"/>
              </a:defRPr>
            </a:lvl1pPr>
            <a:lvl2pPr>
              <a:defRPr>
                <a:latin typeface="Times New Roman" charset="0"/>
              </a:defRPr>
            </a:lvl2pPr>
            <a:lvl3pPr>
              <a:defRPr>
                <a:latin typeface="Times New Roman" charset="0"/>
              </a:defRPr>
            </a:lvl3pPr>
            <a:lvl4pPr>
              <a:defRPr>
                <a:latin typeface="Times New Roman" charset="0"/>
              </a:defRPr>
            </a:lvl4pPr>
            <a:lvl5pPr>
              <a:defRPr>
                <a:latin typeface="Times New Roman" charset="0"/>
              </a:defRPr>
            </a:lvl5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FDE934FF-F4E1-47C5-9CA5-30A81DDE2BE4}" type="datetimeFigureOut">
              <a:rPr lang="en-US" altLang="en-US" noProof="1" smtClean="0">
                <a:latin typeface="Times New Roman" charset="0"/>
                <a:ea typeface="+mn-ea"/>
                <a:cs typeface="+mn-cs"/>
              </a:rPr>
            </a:fld>
            <a:endParaRPr lang="en-US" altLang="en-US" noProof="1" smtClean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B3561BA9-CDCF-4958-B8AB-66F3BF063E13}" type="slidenum">
              <a:rPr lang="en-US" noProof="1" smtClean="0">
                <a:latin typeface="Times New Roman" charset="0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0637" y="-20637"/>
            <a:ext cx="9215438" cy="401638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/>
            <a:endParaRPr lang="x-none" altLang="en-US" strike="noStrike" noProof="1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715" y="76835"/>
            <a:ext cx="7886700" cy="266065"/>
          </a:xfrm>
        </p:spPr>
        <p:txBody>
          <a:bodyPr/>
          <a:lstStyle>
            <a:lvl1pPr>
              <a:defRPr sz="1800">
                <a:latin typeface="Times New Roman" charset="0"/>
              </a:defRPr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65150"/>
            <a:ext cx="7886700" cy="5612130"/>
          </a:xfrm>
        </p:spPr>
        <p:txBody>
          <a:bodyPr/>
          <a:lstStyle>
            <a:lvl1pPr>
              <a:defRPr sz="1800">
                <a:latin typeface="Times New Roman" charset="0"/>
              </a:defRPr>
            </a:lvl1pPr>
            <a:lvl2pPr>
              <a:defRPr sz="1600">
                <a:latin typeface="Times New Roman" charset="0"/>
              </a:defRPr>
            </a:lvl2pPr>
            <a:lvl3pPr>
              <a:defRPr sz="1400">
                <a:latin typeface="Times New Roman" charset="0"/>
              </a:defRPr>
            </a:lvl3pPr>
            <a:lvl4pPr>
              <a:defRPr sz="1400">
                <a:latin typeface="Times New Roman" charset="0"/>
              </a:defRPr>
            </a:lvl4pPr>
            <a:lvl5pPr>
              <a:defRPr sz="1400">
                <a:latin typeface="Times New Roman" charset="0"/>
              </a:defRPr>
            </a:lvl5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FDE934FF-F4E1-47C5-9CA5-30A81DDE2BE4}" type="datetimeFigureOut">
              <a:rPr lang="en-US" altLang="en-US" noProof="1" smtClean="0">
                <a:latin typeface="Times New Roman" charset="0"/>
                <a:ea typeface="+mn-ea"/>
                <a:cs typeface="+mn-cs"/>
              </a:rPr>
            </a:fld>
            <a:endParaRPr lang="en-US" altLang="en-US" noProof="1" smtClean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B3561BA9-CDCF-4958-B8AB-66F3BF063E13}" type="slidenum">
              <a:rPr lang="en-US" noProof="1" smtClean="0">
                <a:latin typeface="Times New Roman" charset="0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0637" y="-20637"/>
            <a:ext cx="9215438" cy="401638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/>
            <a:endParaRPr lang="x-none" altLang="en-US" strike="noStrike" noProof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12" cy="2852741"/>
          </a:xfrm>
        </p:spPr>
        <p:txBody>
          <a:bodyPr anchor="b"/>
          <a:lstStyle>
            <a:lvl1pPr>
              <a:defRPr sz="6000">
                <a:latin typeface="Georgia" charset="0"/>
              </a:defRPr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0"/>
            <a:ext cx="7886712" cy="150018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FDE934FF-F4E1-47C5-9CA5-30A81DDE2BE4}" type="datetimeFigureOut">
              <a:rPr lang="en-US" altLang="en-US" noProof="1" smtClean="0">
                <a:latin typeface="Times New Roman" charset="0"/>
                <a:ea typeface="+mn-ea"/>
                <a:cs typeface="+mn-cs"/>
              </a:rPr>
            </a:fld>
            <a:endParaRPr lang="en-US" altLang="en-US" noProof="1" smtClean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endParaRPr lang="en-US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B3561BA9-CDCF-4958-B8AB-66F3BF063E13}" type="slidenum">
              <a:rPr lang="en-US" noProof="1" smtClean="0">
                <a:latin typeface="Times New Roman" charset="0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0637" y="-20637"/>
            <a:ext cx="9215438" cy="401638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/>
            <a:endParaRPr lang="x-none" altLang="en-US" strike="noStrike" noProof="1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825628"/>
            <a:ext cx="3886206" cy="4351344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  <a:lvl2pPr>
              <a:defRPr>
                <a:latin typeface="Times New Roman" charset="0"/>
              </a:defRPr>
            </a:lvl2pPr>
            <a:lvl3pPr>
              <a:defRPr>
                <a:latin typeface="Times New Roman" charset="0"/>
              </a:defRPr>
            </a:lvl3pPr>
            <a:lvl4pPr>
              <a:defRPr>
                <a:latin typeface="Times New Roman" charset="0"/>
              </a:defRPr>
            </a:lvl4pPr>
            <a:lvl5pPr>
              <a:defRPr>
                <a:latin typeface="Times New Roman" charset="0"/>
              </a:defRPr>
            </a:lvl5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7" y="1825628"/>
            <a:ext cx="3886206" cy="4351344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  <a:lvl2pPr>
              <a:defRPr>
                <a:latin typeface="Times New Roman" charset="0"/>
              </a:defRPr>
            </a:lvl2pPr>
            <a:lvl3pPr>
              <a:defRPr>
                <a:latin typeface="Times New Roman" charset="0"/>
              </a:defRPr>
            </a:lvl3pPr>
            <a:lvl4pPr>
              <a:defRPr>
                <a:latin typeface="Times New Roman" charset="0"/>
              </a:defRPr>
            </a:lvl4pPr>
            <a:lvl5pPr>
              <a:defRPr>
                <a:latin typeface="Times New Roman" charset="0"/>
              </a:defRPr>
            </a:lvl5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FDE934FF-F4E1-47C5-9CA5-30A81DDE2BE4}" type="datetimeFigureOut">
              <a:rPr lang="en-US" altLang="en-US" noProof="1" smtClean="0">
                <a:latin typeface="Times New Roman" charset="0"/>
                <a:ea typeface="+mn-ea"/>
                <a:cs typeface="+mn-cs"/>
              </a:rPr>
            </a:fld>
            <a:endParaRPr lang="en-US" altLang="en-US" noProof="1" smtClean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B3561BA9-CDCF-4958-B8AB-66F3BF063E13}" type="slidenum">
              <a:rPr lang="en-US" noProof="1" smtClean="0">
                <a:latin typeface="Times New Roman" charset="0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20637" y="-20637"/>
            <a:ext cx="9215438" cy="401638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/>
            <a:endParaRPr lang="x-none" altLang="en-US" strike="noStrike" noProof="1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65126"/>
            <a:ext cx="7886712" cy="1325565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5"/>
            <a:ext cx="3868346" cy="823913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9"/>
            <a:ext cx="3868346" cy="3684593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  <a:lvl2pPr>
              <a:defRPr>
                <a:latin typeface="Times New Roman" charset="0"/>
              </a:defRPr>
            </a:lvl2pPr>
            <a:lvl3pPr>
              <a:defRPr>
                <a:latin typeface="Times New Roman" charset="0"/>
              </a:defRPr>
            </a:lvl3pPr>
            <a:lvl4pPr>
              <a:defRPr>
                <a:latin typeface="Times New Roman" charset="0"/>
              </a:defRPr>
            </a:lvl4pPr>
            <a:lvl5pPr>
              <a:defRPr>
                <a:latin typeface="Times New Roman" charset="0"/>
              </a:defRPr>
            </a:lvl5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7" y="1681165"/>
            <a:ext cx="3887397" cy="823913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7" y="2505079"/>
            <a:ext cx="3887397" cy="3684593"/>
          </a:xfrm>
        </p:spPr>
        <p:txBody>
          <a:bodyPr/>
          <a:lstStyle>
            <a:lvl1pPr>
              <a:defRPr>
                <a:latin typeface="Times New Roman" charset="0"/>
              </a:defRPr>
            </a:lvl1pPr>
            <a:lvl2pPr>
              <a:defRPr>
                <a:latin typeface="Times New Roman" charset="0"/>
              </a:defRPr>
            </a:lvl2pPr>
            <a:lvl3pPr>
              <a:defRPr>
                <a:latin typeface="Times New Roman" charset="0"/>
              </a:defRPr>
            </a:lvl3pPr>
            <a:lvl4pPr>
              <a:defRPr>
                <a:latin typeface="Times New Roman" charset="0"/>
              </a:defRPr>
            </a:lvl4pPr>
            <a:lvl5pPr>
              <a:defRPr>
                <a:latin typeface="Times New Roman" charset="0"/>
              </a:defRPr>
            </a:lvl5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FDE934FF-F4E1-47C5-9CA5-30A81DDE2BE4}" type="datetimeFigureOut">
              <a:rPr lang="en-US" altLang="en-US" noProof="1" smtClean="0">
                <a:latin typeface="Times New Roman" charset="0"/>
                <a:ea typeface="+mn-ea"/>
                <a:cs typeface="+mn-cs"/>
              </a:rPr>
            </a:fld>
            <a:endParaRPr lang="en-US" altLang="en-US" noProof="1" smtClean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endParaRPr lang="en-US" noProof="1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B3561BA9-CDCF-4958-B8AB-66F3BF063E13}" type="slidenum">
              <a:rPr lang="en-US" noProof="1" smtClean="0">
                <a:latin typeface="Times New Roman" charset="0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0637" y="-20637"/>
            <a:ext cx="9215438" cy="401638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/>
            <a:endParaRPr lang="x-none" altLang="en-US" strike="noStrike" noProof="1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FDE934FF-F4E1-47C5-9CA5-30A81DDE2BE4}" type="datetimeFigureOut">
              <a:rPr lang="en-US" altLang="en-US" noProof="1" smtClean="0">
                <a:latin typeface="Times New Roman" charset="0"/>
                <a:ea typeface="+mn-ea"/>
                <a:cs typeface="+mn-cs"/>
              </a:rPr>
            </a:fld>
            <a:endParaRPr lang="en-US" altLang="en-US" noProof="1" smtClean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endParaRPr lang="en-US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B3561BA9-CDCF-4958-B8AB-66F3BF063E13}" type="slidenum">
              <a:rPr lang="en-US" noProof="1" smtClean="0">
                <a:latin typeface="Times New Roman" charset="0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0637" y="-20637"/>
            <a:ext cx="9215438" cy="401638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/>
            <a:endParaRPr lang="x-none" altLang="en-US" strike="noStrike" noProof="1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FDE934FF-F4E1-47C5-9CA5-30A81DDE2BE4}" type="datetimeFigureOut">
              <a:rPr lang="en-US" altLang="en-US" noProof="1" smtClean="0">
                <a:latin typeface="Times New Roman" charset="0"/>
                <a:ea typeface="+mn-ea"/>
                <a:cs typeface="+mn-cs"/>
              </a:rPr>
            </a:fld>
            <a:endParaRPr lang="en-US" altLang="en-US" noProof="1" smtClean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endParaRPr lang="en-US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B3561BA9-CDCF-4958-B8AB-66F3BF063E13}" type="slidenum">
              <a:rPr lang="en-US" noProof="1" smtClean="0">
                <a:latin typeface="Times New Roman" charset="0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0637" y="-20637"/>
            <a:ext cx="9215438" cy="401638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/>
            <a:endParaRPr lang="x-none" altLang="en-US" strike="noStrike" noProof="1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>
                <a:latin typeface="Times New Roman" charset="0"/>
              </a:defRPr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>
              <a:defRPr sz="3200">
                <a:latin typeface="Times New Roman" charset="0"/>
              </a:defRPr>
            </a:lvl1pPr>
            <a:lvl2pPr>
              <a:defRPr sz="2800">
                <a:latin typeface="Times New Roman" charset="0"/>
              </a:defRPr>
            </a:lvl2pPr>
            <a:lvl3pPr>
              <a:defRPr sz="2400">
                <a:latin typeface="Times New Roman" charset="0"/>
              </a:defRPr>
            </a:lvl3pPr>
            <a:lvl4pPr>
              <a:defRPr sz="2000">
                <a:latin typeface="Times New Roman" charset="0"/>
              </a:defRPr>
            </a:lvl4pPr>
            <a:lvl5pPr>
              <a:defRPr sz="2000">
                <a:latin typeface="Times New Roman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auto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auto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auto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auto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>
                <a:latin typeface="Times New Roman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FDE934FF-F4E1-47C5-9CA5-30A81DDE2BE4}" type="datetimeFigureOut">
              <a:rPr lang="en-US" altLang="en-US" noProof="1" smtClean="0">
                <a:latin typeface="Times New Roman" charset="0"/>
                <a:ea typeface="+mn-ea"/>
                <a:cs typeface="+mn-cs"/>
              </a:rPr>
            </a:fld>
            <a:endParaRPr lang="en-US" altLang="en-US" noProof="1" smtClean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B3561BA9-CDCF-4958-B8AB-66F3BF063E13}" type="slidenum">
              <a:rPr lang="en-US" noProof="1" smtClean="0">
                <a:latin typeface="Times New Roman" charset="0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20637" y="-20637"/>
            <a:ext cx="9215438" cy="401638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 fontAlgn="auto"/>
            <a:endParaRPr lang="x-none" altLang="en-US" strike="noStrike" noProof="1">
              <a:solidFill>
                <a:schemeClr val="tx1">
                  <a:lumMod val="75000"/>
                  <a:lumOff val="25000"/>
                </a:schemeClr>
              </a:solidFill>
              <a:latin typeface="Times New Roman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1"/>
            <a:ext cx="2949182" cy="1600202"/>
          </a:xfrm>
        </p:spPr>
        <p:txBody>
          <a:bodyPr anchor="b"/>
          <a:lstStyle>
            <a:lvl1pPr>
              <a:defRPr sz="3200">
                <a:latin typeface="Times New Roman" charset="0"/>
              </a:defRPr>
            </a:lvl1pPr>
          </a:lstStyle>
          <a:p>
            <a:pPr fontAlgn="auto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7" y="987426"/>
            <a:ext cx="4629157" cy="4873632"/>
          </a:xfrm>
        </p:spPr>
        <p:txBody>
          <a:bodyPr/>
          <a:lstStyle>
            <a:lvl1pPr marL="0" indent="0">
              <a:buNone/>
              <a:defRPr sz="3200">
                <a:latin typeface="Times New Roman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3"/>
            <a:ext cx="2949182" cy="3811594"/>
          </a:xfrm>
        </p:spPr>
        <p:txBody>
          <a:bodyPr/>
          <a:lstStyle>
            <a:lvl1pPr marL="0" indent="0">
              <a:buNone/>
              <a:defRPr sz="1600">
                <a:latin typeface="Times New Roman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en-US" strike="noStrike" noProof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FDE934FF-F4E1-47C5-9CA5-30A81DDE2BE4}" type="datetimeFigureOut">
              <a:rPr lang="en-US" altLang="en-US" noProof="1" smtClean="0">
                <a:latin typeface="Times New Roman" charset="0"/>
                <a:ea typeface="+mn-ea"/>
                <a:cs typeface="+mn-cs"/>
              </a:rPr>
            </a:fld>
            <a:endParaRPr lang="en-US" altLang="en-US" noProof="1" smtClean="0"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>
                <a:latin typeface="Times New Roman" charset="0"/>
              </a:defRPr>
            </a:lvl1pPr>
          </a:lstStyle>
          <a:p>
            <a:pPr fontAlgn="auto"/>
            <a:fld id="{B3561BA9-CDCF-4958-B8AB-66F3BF063E13}" type="slidenum">
              <a:rPr lang="en-US" noProof="1" smtClean="0">
                <a:latin typeface="Times New Roman" charset="0"/>
                <a:ea typeface="+mn-ea"/>
                <a:cs typeface="+mn-cs"/>
              </a:rPr>
            </a:fld>
            <a:endParaRPr 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ctr"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91440" tIns="45720" rIns="91440" bIns="45720" anchor="t"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 indent="-228600"/>
            <a:r>
              <a:rPr lang="en-US" altLang="en-US"/>
              <a:t>Second level</a:t>
            </a:r>
            <a:endParaRPr lang="en-US" altLang="en-US"/>
          </a:p>
          <a:p>
            <a:pPr lvl="2" indent="-228600"/>
            <a:r>
              <a:rPr lang="en-US" altLang="en-US"/>
              <a:t>Third level</a:t>
            </a:r>
            <a:endParaRPr lang="en-US" altLang="en-US"/>
          </a:p>
          <a:p>
            <a:pPr lvl="3" indent="-228600"/>
            <a:r>
              <a:rPr lang="en-US" altLang="en-US"/>
              <a:t>Fourth level</a:t>
            </a:r>
            <a:endParaRPr lang="en-US" altLang="en-US"/>
          </a:p>
          <a:p>
            <a:pPr lvl="4" indent="-228600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FDE934FF-F4E1-47C5-9CA5-30A81DDE2BE4}" type="datetimeFigureOut">
              <a:rPr lang="en-US" altLang="en-US" strike="noStrike" noProof="1" smtClean="0">
                <a:latin typeface="+mn-lt"/>
                <a:ea typeface="+mn-ea"/>
                <a:cs typeface="+mn-cs"/>
              </a:rPr>
            </a:fld>
            <a:endParaRPr lang="en-US" altLang="en-US" strike="noStrike" noProof="1" smtClean="0"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en-US" strike="noStrike" noProof="1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B3561BA9-CDCF-4958-B8AB-66F3BF063E13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x-none" altLang="en-US"/>
              <a:t>无题</a:t>
            </a:r>
            <a:endParaRPr lang="x-none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x-none" altLang="en-US"/>
              <a:t>riteme</a:t>
            </a:r>
            <a:endParaRPr lang="x-none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代码结构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main</a:t>
            </a:r>
            <a:endParaRPr lang="x-none" altLang="en-US"/>
          </a:p>
          <a:p>
            <a:r>
              <a:rPr lang="x-none" altLang="en-US"/>
              <a:t>bits</a:t>
            </a:r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空格与空行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4-space、2-space、tab</a:t>
            </a:r>
            <a:endParaRPr lang="x-none" altLang="en-US"/>
          </a:p>
          <a:p>
            <a:r>
              <a:rPr lang="x-none" altLang="en-US"/>
              <a:t>大括号换行、不换行</a:t>
            </a:r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命名习惯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en-US"/>
              <a:t>ksm</a:t>
            </a:r>
            <a:endParaRPr lang="x-none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inline、static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class、struct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latin typeface="Consolas" charset="0"/>
              </a:rPr>
              <a:t>struct Aha {</a:t>
            </a:r>
            <a:endParaRPr lang="en-US">
              <a:latin typeface="Consolas" charset="0"/>
            </a:endParaRPr>
          </a:p>
          <a:p>
            <a:pPr marL="0" indent="0">
              <a:buNone/>
            </a:pPr>
            <a:r>
              <a:rPr lang="en-US">
                <a:latin typeface="Consolas" charset="0"/>
              </a:rPr>
              <a:t>    int arr[1000000];</a:t>
            </a:r>
            <a:endParaRPr lang="en-US">
              <a:latin typeface="Consolas" charset="0"/>
            </a:endParaRPr>
          </a:p>
          <a:p>
            <a:pPr marL="0" indent="0">
              <a:buNone/>
            </a:pPr>
            <a:r>
              <a:rPr lang="en-US">
                <a:latin typeface="Consolas" charset="0"/>
              </a:rPr>
              <a:t>    Aha(int n) {</a:t>
            </a:r>
            <a:endParaRPr lang="en-US">
              <a:latin typeface="Consolas" charset="0"/>
            </a:endParaRPr>
          </a:p>
          <a:p>
            <a:pPr marL="0" indent="0">
              <a:buNone/>
            </a:pPr>
            <a:r>
              <a:rPr lang="en-US">
                <a:latin typeface="Consolas" charset="0"/>
                <a:sym typeface="+mn-ea"/>
              </a:rPr>
              <a:t>        </a:t>
            </a:r>
            <a:r>
              <a:rPr lang="en-US">
                <a:latin typeface="Consolas" charset="0"/>
              </a:rPr>
              <a:t>if (!n)</a:t>
            </a:r>
            <a:endParaRPr lang="en-US">
              <a:latin typeface="Consolas" charset="0"/>
            </a:endParaRPr>
          </a:p>
          <a:p>
            <a:pPr marL="0" indent="0">
              <a:buNone/>
            </a:pPr>
            <a:r>
              <a:rPr lang="en-US">
                <a:latin typeface="Consolas" charset="0"/>
                <a:sym typeface="+mn-ea"/>
              </a:rPr>
              <a:t>            </a:t>
            </a:r>
            <a:r>
              <a:rPr lang="en-US">
                <a:latin typeface="Consolas" charset="0"/>
              </a:rPr>
              <a:t>return;</a:t>
            </a:r>
            <a:endParaRPr lang="en-US">
              <a:latin typeface="Consolas" charset="0"/>
            </a:endParaRPr>
          </a:p>
          <a:p>
            <a:pPr marL="0" indent="0">
              <a:buNone/>
            </a:pPr>
            <a:r>
              <a:rPr lang="en-US">
                <a:latin typeface="Consolas" charset="0"/>
                <a:sym typeface="+mn-ea"/>
              </a:rPr>
              <a:t>        </a:t>
            </a:r>
            <a:r>
              <a:rPr lang="en-US">
                <a:latin typeface="Consolas" charset="0"/>
              </a:rPr>
              <a:t>printf("%d\n", arr[0]);</a:t>
            </a:r>
            <a:endParaRPr lang="en-US">
              <a:latin typeface="Consolas" charset="0"/>
            </a:endParaRPr>
          </a:p>
          <a:p>
            <a:pPr marL="0" indent="0">
              <a:buNone/>
            </a:pPr>
            <a:r>
              <a:rPr lang="en-US">
                <a:latin typeface="Consolas" charset="0"/>
                <a:sym typeface="+mn-ea"/>
              </a:rPr>
              <a:t>        </a:t>
            </a:r>
            <a:r>
              <a:rPr lang="en-US">
                <a:latin typeface="Consolas" charset="0"/>
              </a:rPr>
              <a:t>Aha(n - 1);</a:t>
            </a:r>
            <a:endParaRPr lang="en-US">
              <a:latin typeface="Consolas" charset="0"/>
            </a:endParaRPr>
          </a:p>
          <a:p>
            <a:pPr marL="0" indent="0">
              <a:buNone/>
            </a:pPr>
            <a:r>
              <a:rPr lang="en-US">
                <a:latin typeface="Consolas" charset="0"/>
                <a:sym typeface="+mn-ea"/>
              </a:rPr>
              <a:t>    </a:t>
            </a:r>
            <a:r>
              <a:rPr lang="en-US">
                <a:latin typeface="Consolas" charset="0"/>
              </a:rPr>
              <a:t>}</a:t>
            </a:r>
            <a:endParaRPr lang="en-US">
              <a:latin typeface="Consolas" charset="0"/>
            </a:endParaRPr>
          </a:p>
          <a:p>
            <a:pPr marL="0" indent="0">
              <a:buNone/>
            </a:pPr>
            <a:r>
              <a:rPr lang="en-US">
                <a:latin typeface="Consolas" charset="0"/>
              </a:rPr>
              <a:t>};</a:t>
            </a:r>
            <a:endParaRPr lang="en-US">
              <a:latin typeface="Consola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宏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285750" indent="-285750"/>
            <a:r>
              <a:rPr lang="en-US">
                <a:latin typeface="Consolas" charset="0"/>
              </a:rPr>
              <a:t>#define NMAX 100000 + 5</a:t>
            </a:r>
            <a:endParaRPr lang="en-US">
              <a:latin typeface="Consolas" charset="0"/>
            </a:endParaRPr>
          </a:p>
          <a:p>
            <a:pPr marL="285750" indent="-285750"/>
            <a:r>
              <a:rPr lang="en-US">
                <a:latin typeface="Consolas" charset="0"/>
              </a:rPr>
              <a:t>int arr[NMAX * 2];  </a:t>
            </a:r>
            <a:r>
              <a:rPr lang="x-none" altLang="en-US">
                <a:latin typeface="Consolas" charset="0"/>
              </a:rPr>
              <a:t>// sizeof(arr)?</a:t>
            </a:r>
            <a:endParaRPr lang="x-none" altLang="en-US">
              <a:latin typeface="Consolas" charset="0"/>
            </a:endParaRPr>
          </a:p>
          <a:p>
            <a:pPr marL="285750" indent="-285750"/>
            <a:r>
              <a:rPr lang="x-none" altLang="en-US">
                <a:latin typeface="Consolas" charset="0"/>
              </a:rPr>
              <a:t>400040</a:t>
            </a:r>
            <a:endParaRPr lang="x-none" altLang="en-US">
              <a:latin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宏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x-none" altLang="en-US">
                <a:latin typeface="Consolas" charset="0"/>
              </a:rPr>
              <a:t>#define max(a, b) ((a) &gt; (b) ? a : b)</a:t>
            </a:r>
            <a:endParaRPr lang="x-none" altLang="en-US">
              <a:latin typeface="Consolas" charset="0"/>
            </a:endParaRPr>
          </a:p>
          <a:p>
            <a:pPr marL="0" indent="0">
              <a:buNone/>
            </a:pPr>
            <a:endParaRPr lang="x-none" altLang="en-US">
              <a:latin typeface="Consolas" charset="0"/>
            </a:endParaRPr>
          </a:p>
          <a:p>
            <a:pPr marL="0" indent="0">
              <a:buNone/>
            </a:pPr>
            <a:r>
              <a:rPr lang="x-none" altLang="en-US">
                <a:latin typeface="Consolas" charset="0"/>
              </a:rPr>
              <a:t>int query(Node *x, int l, int r) {</a:t>
            </a:r>
            <a:endParaRPr lang="x-none" altLang="en-US">
              <a:latin typeface="Consolas" charset="0"/>
            </a:endParaRPr>
          </a:p>
          <a:p>
            <a:pPr marL="0" indent="0">
              <a:buNone/>
            </a:pPr>
            <a:r>
              <a:rPr lang="x-none" altLang="en-US">
                <a:latin typeface="Consolas" charset="0"/>
                <a:sym typeface="+mn-ea"/>
              </a:rPr>
              <a:t>    </a:t>
            </a:r>
            <a:r>
              <a:rPr lang="x-none" altLang="en-US">
                <a:latin typeface="Consolas" charset="0"/>
              </a:rPr>
              <a:t>if (l &lt;= x-&gt;left &amp;&amp; x-&gt;right &lt;= r)</a:t>
            </a:r>
            <a:endParaRPr lang="x-none" altLang="en-US">
              <a:latin typeface="Consolas" charset="0"/>
            </a:endParaRPr>
          </a:p>
          <a:p>
            <a:pPr marL="0" indent="0">
              <a:buNone/>
            </a:pPr>
            <a:r>
              <a:rPr lang="x-none" altLang="en-US">
                <a:latin typeface="Consolas" charset="0"/>
                <a:sym typeface="+mn-ea"/>
              </a:rPr>
              <a:t>        </a:t>
            </a:r>
            <a:r>
              <a:rPr lang="x-none" altLang="en-US">
                <a:latin typeface="Consolas" charset="0"/>
              </a:rPr>
              <a:t>return x-&gt;value;</a:t>
            </a:r>
            <a:endParaRPr lang="x-none" altLang="en-US">
              <a:latin typeface="Consolas" charset="0"/>
            </a:endParaRPr>
          </a:p>
          <a:p>
            <a:pPr marL="0" indent="0">
              <a:buNone/>
            </a:pPr>
            <a:endParaRPr lang="x-none" altLang="en-US">
              <a:latin typeface="Consolas" charset="0"/>
            </a:endParaRPr>
          </a:p>
          <a:p>
            <a:pPr marL="0" indent="0">
              <a:buNone/>
            </a:pPr>
            <a:r>
              <a:rPr lang="x-none" altLang="en-US">
                <a:latin typeface="Consolas" charset="0"/>
                <a:sym typeface="+mn-ea"/>
              </a:rPr>
              <a:t>    </a:t>
            </a:r>
            <a:r>
              <a:rPr lang="x-none" altLang="en-US">
                <a:latin typeface="Consolas" charset="0"/>
              </a:rPr>
              <a:t>int mid = (x-&gt;left + x-&gt;right) &gt;&gt; 1, ans = INT_MIN;</a:t>
            </a:r>
            <a:endParaRPr lang="x-none" altLang="en-US">
              <a:latin typeface="Consolas" charset="0"/>
            </a:endParaRPr>
          </a:p>
          <a:p>
            <a:pPr marL="0" indent="0">
              <a:buNone/>
            </a:pPr>
            <a:r>
              <a:rPr lang="x-none" altLang="en-US">
                <a:latin typeface="Consolas" charset="0"/>
                <a:sym typeface="+mn-ea"/>
              </a:rPr>
              <a:t>    </a:t>
            </a:r>
            <a:r>
              <a:rPr lang="x-none" altLang="en-US">
                <a:latin typeface="Consolas" charset="0"/>
              </a:rPr>
              <a:t>if (l &lt;= mid)</a:t>
            </a:r>
            <a:endParaRPr lang="x-none" altLang="en-US">
              <a:latin typeface="Consolas" charset="0"/>
            </a:endParaRPr>
          </a:p>
          <a:p>
            <a:pPr marL="0" indent="0">
              <a:buNone/>
            </a:pPr>
            <a:r>
              <a:rPr lang="x-none" altLang="en-US">
                <a:latin typeface="Consolas" charset="0"/>
                <a:sym typeface="+mn-ea"/>
              </a:rPr>
              <a:t>        </a:t>
            </a:r>
            <a:r>
              <a:rPr lang="x-none" altLang="en-US">
                <a:latin typeface="Consolas" charset="0"/>
              </a:rPr>
              <a:t>ans = max(ans, query(x-&gt;lch, l, r));</a:t>
            </a:r>
            <a:endParaRPr lang="x-none" altLang="en-US">
              <a:latin typeface="Consolas" charset="0"/>
            </a:endParaRPr>
          </a:p>
          <a:p>
            <a:pPr marL="0" indent="0">
              <a:buNone/>
            </a:pPr>
            <a:r>
              <a:rPr lang="x-none" altLang="en-US">
                <a:latin typeface="Consolas" charset="0"/>
                <a:sym typeface="+mn-ea"/>
              </a:rPr>
              <a:t>    </a:t>
            </a:r>
            <a:r>
              <a:rPr lang="x-none" altLang="en-US">
                <a:latin typeface="Consolas" charset="0"/>
              </a:rPr>
              <a:t>if (r &gt; mid)</a:t>
            </a:r>
            <a:endParaRPr lang="x-none" altLang="en-US">
              <a:latin typeface="Consolas" charset="0"/>
            </a:endParaRPr>
          </a:p>
          <a:p>
            <a:pPr marL="0" indent="0">
              <a:buNone/>
            </a:pPr>
            <a:r>
              <a:rPr lang="x-none" altLang="en-US">
                <a:latin typeface="Consolas" charset="0"/>
                <a:sym typeface="+mn-ea"/>
              </a:rPr>
              <a:t>        </a:t>
            </a:r>
            <a:r>
              <a:rPr lang="x-none" altLang="en-US">
                <a:latin typeface="Consolas" charset="0"/>
              </a:rPr>
              <a:t>ans = max(ans, query(x-&gt;rch, l, r));</a:t>
            </a:r>
            <a:endParaRPr lang="x-none" altLang="en-US">
              <a:latin typeface="Consolas" charset="0"/>
            </a:endParaRPr>
          </a:p>
          <a:p>
            <a:pPr marL="0" indent="0">
              <a:buNone/>
            </a:pPr>
            <a:endParaRPr lang="x-none" altLang="en-US">
              <a:latin typeface="Consolas" charset="0"/>
            </a:endParaRPr>
          </a:p>
          <a:p>
            <a:pPr marL="0" indent="0">
              <a:buNone/>
            </a:pPr>
            <a:r>
              <a:rPr lang="x-none" altLang="en-US">
                <a:latin typeface="Consolas" charset="0"/>
                <a:sym typeface="+mn-ea"/>
              </a:rPr>
              <a:t>    </a:t>
            </a:r>
            <a:r>
              <a:rPr lang="x-none" altLang="en-US">
                <a:latin typeface="Consolas" charset="0"/>
              </a:rPr>
              <a:t>return ans;</a:t>
            </a:r>
            <a:endParaRPr lang="x-none" altLang="en-US">
              <a:latin typeface="Consolas" charset="0"/>
            </a:endParaRPr>
          </a:p>
          <a:p>
            <a:pPr marL="0" indent="0">
              <a:buNone/>
            </a:pPr>
            <a:r>
              <a:rPr lang="x-none" altLang="en-US">
                <a:latin typeface="Consolas" charset="0"/>
              </a:rPr>
              <a:t>}</a:t>
            </a:r>
            <a:endParaRPr lang="x-none" altLang="en-US">
              <a:latin typeface="Consola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en-US"/>
              <a:t>GDB</a:t>
            </a:r>
            <a:endParaRPr lang="x-none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Kingsoft Office WPP</Application>
  <PresentationFormat>Widescreen</PresentationFormat>
  <Paragraphs>57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riteme</dc:creator>
  <cp:lastModifiedBy>riteme</cp:lastModifiedBy>
  <cp:revision>21</cp:revision>
  <dcterms:created xsi:type="dcterms:W3CDTF">2017-09-24T08:01:03Z</dcterms:created>
  <dcterms:modified xsi:type="dcterms:W3CDTF">2017-09-24T08:01:03Z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