
<file path=[Content_Types].xml><?xml version="1.0" encoding="utf-8"?>
<Types xmlns="http://schemas.openxmlformats.org/package/2006/content-types">
  <Default Extension="xml" ContentType="application/xml"/>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7" r:id="rId3"/>
    <p:sldId id="258" r:id="rId4"/>
    <p:sldId id="259" r:id="rId5"/>
    <p:sldId id="261" r:id="rId6"/>
    <p:sldId id="262" r:id="rId7"/>
    <p:sldId id="263" r:id="rId8"/>
    <p:sldId id="264" r:id="rId9"/>
    <p:sldId id="265" r:id="rId10"/>
    <p:sldId id="267"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ustomXml" Target="../customXml/item3.xml"/><Relationship Id="rId18" Type="http://schemas.openxmlformats.org/officeDocument/2006/relationships/customXml" Target="../customXml/item2.xml"/><Relationship Id="rId17" Type="http://schemas.openxmlformats.org/officeDocument/2006/relationships/customXml" Target="../customXml/item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81191" y="1020431"/>
            <a:ext cx="10993549" cy="1475013"/>
          </a:xfrm>
        </p:spPr>
        <p:txBody>
          <a:bodyPr>
            <a:normAutofit/>
          </a:bodyPr>
          <a:lstStyle/>
          <a:p>
            <a:r>
              <a:rPr lang="en-GB" sz="3600"/>
              <a:t>Student </a:t>
            </a:r>
            <a:r>
              <a:rPr lang="en-GB"/>
              <a:t>Details</a:t>
            </a:r>
            <a:endParaRPr lang="en-US"/>
          </a:p>
        </p:txBody>
      </p:sp>
      <p:sp>
        <p:nvSpPr>
          <p:cNvPr id="3" name="Subtitle 2"/>
          <p:cNvSpPr>
            <a:spLocks noGrp="1"/>
          </p:cNvSpPr>
          <p:nvPr>
            <p:ph type="subTitle" idx="1"/>
          </p:nvPr>
        </p:nvSpPr>
        <p:spPr>
          <a:xfrm>
            <a:off x="446405" y="3646805"/>
            <a:ext cx="11127740" cy="2448560"/>
          </a:xfrm>
        </p:spPr>
        <p:txBody>
          <a:bodyPr>
            <a:normAutofit/>
          </a:bodyPr>
          <a:lstStyle/>
          <a:p>
            <a:r>
              <a:rPr lang="en-US" altLang="en-GB" cap="none" dirty="0">
                <a:solidFill>
                  <a:schemeClr val="tx1"/>
                </a:solidFill>
                <a:sym typeface="+mn-ea"/>
              </a:rPr>
              <a:t>Name: Ritesh Gawande</a:t>
            </a:r>
            <a:endParaRPr lang="en-US" altLang="en-GB" cap="none" dirty="0">
              <a:solidFill>
                <a:schemeClr val="tx1"/>
              </a:solidFill>
            </a:endParaRPr>
          </a:p>
          <a:p>
            <a:r>
              <a:rPr lang="en-US" altLang="en-GB" cap="none" dirty="0" err="1">
                <a:solidFill>
                  <a:schemeClr val="tx1"/>
                </a:solidFill>
                <a:sym typeface="+mn-ea"/>
              </a:rPr>
              <a:t>SkillsBuild</a:t>
            </a:r>
            <a:r>
              <a:rPr lang="en-US" altLang="en-GB" cap="none" dirty="0">
                <a:solidFill>
                  <a:schemeClr val="tx1"/>
                </a:solidFill>
                <a:sym typeface="+mn-ea"/>
              </a:rPr>
              <a:t> Email Id: </a:t>
            </a:r>
            <a:r>
              <a:rPr lang="en-US" altLang="en-GB" cap="none" dirty="0">
                <a:solidFill>
                  <a:schemeClr val="tx1"/>
                </a:solidFill>
                <a:sym typeface="+mn-ea"/>
              </a:rPr>
              <a:t>riteshgawande1172@gmail.com</a:t>
            </a:r>
            <a:endParaRPr lang="en-US" altLang="en-GB" cap="none" dirty="0">
              <a:solidFill>
                <a:schemeClr val="tx1"/>
              </a:solidFill>
            </a:endParaRPr>
          </a:p>
          <a:p>
            <a:r>
              <a:rPr lang="en-US" altLang="en-GB" cap="none" dirty="0">
                <a:solidFill>
                  <a:schemeClr val="tx1"/>
                </a:solidFill>
                <a:sym typeface="+mn-ea"/>
              </a:rPr>
              <a:t>College Name: </a:t>
            </a:r>
            <a:r>
              <a:rPr lang="en-US" altLang="en-GB" cap="none" dirty="0" err="1">
                <a:solidFill>
                  <a:schemeClr val="tx1"/>
                </a:solidFill>
                <a:sym typeface="+mn-ea"/>
              </a:rPr>
              <a:t>Deogiri</a:t>
            </a:r>
            <a:r>
              <a:rPr lang="en-US" altLang="en-GB" cap="none" dirty="0">
                <a:solidFill>
                  <a:schemeClr val="tx1"/>
                </a:solidFill>
                <a:sym typeface="+mn-ea"/>
              </a:rPr>
              <a:t> Institute of Engineering and Management Studies, Aurangabad</a:t>
            </a:r>
            <a:endParaRPr lang="en-US" altLang="en-GB" cap="none" dirty="0">
              <a:solidFill>
                <a:schemeClr val="tx1"/>
              </a:solidFill>
            </a:endParaRPr>
          </a:p>
          <a:p>
            <a:r>
              <a:rPr lang="en-US" altLang="en-GB" cap="none" dirty="0">
                <a:solidFill>
                  <a:schemeClr val="tx1"/>
                </a:solidFill>
                <a:sym typeface="+mn-ea"/>
              </a:rPr>
              <a:t>College State: </a:t>
            </a:r>
            <a:r>
              <a:rPr lang="en-US" altLang="en-GB" cap="none" dirty="0" err="1">
                <a:solidFill>
                  <a:schemeClr val="tx1"/>
                </a:solidFill>
                <a:sym typeface="+mn-ea"/>
              </a:rPr>
              <a:t>Maharashatra</a:t>
            </a:r>
            <a:endParaRPr lang="en-US" altLang="en-GB" cap="none" dirty="0">
              <a:solidFill>
                <a:schemeClr val="tx1"/>
              </a:solidFill>
            </a:endParaRPr>
          </a:p>
          <a:p>
            <a:r>
              <a:rPr lang="en-US" altLang="en-GB" cap="none" dirty="0">
                <a:solidFill>
                  <a:schemeClr val="tx1"/>
                </a:solidFill>
                <a:sym typeface="+mn-ea"/>
              </a:rPr>
              <a:t>Internship Domain and Internship Start and End Date: Front End Development (FED)/ 12-06-23 to 24-07-23</a:t>
            </a:r>
            <a:endParaRPr lang="en-US" altLang="en-GB" cap="none" dirty="0">
              <a:solidFill>
                <a:schemeClr val="tx1"/>
              </a:solidFill>
              <a:sym typeface="+mn-ea"/>
            </a:endParaRPr>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photomine"/>
          <p:cNvPicPr>
            <a:picLocks noChangeAspect="1"/>
          </p:cNvPicPr>
          <p:nvPr/>
        </p:nvPicPr>
        <p:blipFill>
          <a:blip r:embed="rId1"/>
          <a:stretch>
            <a:fillRect/>
          </a:stretch>
        </p:blipFill>
        <p:spPr>
          <a:xfrm>
            <a:off x="8564880" y="1020445"/>
            <a:ext cx="2904490" cy="24079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p:cNvSpPr>
            <a:spLocks noGrp="1"/>
          </p:cNvSpPr>
          <p:nvPr>
            <p:ph idx="1"/>
          </p:nvPr>
        </p:nvSpPr>
        <p:spPr>
          <a:xfrm>
            <a:off x="581191" y="2074646"/>
            <a:ext cx="11029615" cy="3634486"/>
          </a:xfrm>
        </p:spPr>
        <p:txBody>
          <a:bodyPr/>
          <a:lstStyle/>
          <a:p>
            <a:r>
              <a:rPr lang="en-US" sz="2400"/>
              <a:t>Website link :- </a:t>
            </a:r>
            <a:r>
              <a:rPr lang="en-US" sz="2400">
                <a:solidFill>
                  <a:schemeClr val="accent1">
                    <a:lumMod val="60000"/>
                    <a:lumOff val="40000"/>
                  </a:schemeClr>
                </a:solidFill>
              </a:rPr>
              <a:t>https://ritesh-gawande.github.io/SPOTIFY-CLONE-IBM-/</a:t>
            </a:r>
            <a:endParaRPr lang="en-US" sz="2400"/>
          </a:p>
          <a:p>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5" y="1036320"/>
            <a:ext cx="11029315" cy="4939030"/>
          </a:xfrm>
        </p:spPr>
        <p:txBody>
          <a:bodyPr/>
          <a:lstStyle/>
          <a:p>
            <a:r>
              <a:rPr lang="en-GB" sz="2800">
                <a:sym typeface="+mn-ea"/>
              </a:rPr>
              <a:t>PROJECT TITLE</a:t>
            </a:r>
            <a:r>
              <a:rPr lang="en-US" altLang="en-GB" sz="2800">
                <a:sym typeface="+mn-ea"/>
              </a:rPr>
              <a:t> - Clone  of Spotify Music.</a:t>
            </a:r>
            <a:endParaRPr lang="en-US" altLang="en-GB" sz="2800">
              <a:sym typeface="+mn-ea"/>
            </a:endParaRPr>
          </a:p>
          <a:p>
            <a:endParaRPr lang="en-US" altLang="en-GB" sz="2800">
              <a:sym typeface="+mn-ea"/>
            </a:endParaRPr>
          </a:p>
          <a:p>
            <a:r>
              <a:rPr lang="en-GB" sz="2800">
                <a:sym typeface="+mn-ea"/>
              </a:rPr>
              <a:t>Problem Statement</a:t>
            </a:r>
            <a:r>
              <a:rPr lang="en-US" altLang="en-GB" sz="2800">
                <a:sym typeface="+mn-ea"/>
              </a:rPr>
              <a:t> - Here in this project, I have made a clone of a spotify Web app.I have used HTML , CSS and Javascript.This website include all the features of the spotify web app.</a:t>
            </a:r>
            <a:endParaRPr lang="en-US" altLang="en-GB" sz="280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AGENDA</a:t>
            </a:r>
            <a:endParaRPr lang="en-US"/>
          </a:p>
        </p:txBody>
      </p:sp>
      <p:sp>
        <p:nvSpPr>
          <p:cNvPr id="3" name="Content Placeholder 2"/>
          <p:cNvSpPr>
            <a:spLocks noGrp="1"/>
          </p:cNvSpPr>
          <p:nvPr>
            <p:ph idx="1"/>
          </p:nvPr>
        </p:nvSpPr>
        <p:spPr>
          <a:xfrm>
            <a:off x="581192" y="1788414"/>
            <a:ext cx="11029615" cy="3634486"/>
          </a:xfrm>
        </p:spPr>
        <p:txBody>
          <a:bodyPr/>
          <a:lstStyle/>
          <a:p>
            <a:pPr>
              <a:lnSpc>
                <a:spcPct val="130000"/>
              </a:lnSpc>
            </a:pPr>
            <a:r>
              <a:rPr lang="en-US" sz="1800"/>
              <a:t>To listen Music on the Website.</a:t>
            </a:r>
            <a:endParaRPr lang="en-US" sz="1800"/>
          </a:p>
          <a:p>
            <a:r>
              <a:rPr lang="en-US" sz="1800"/>
              <a:t>Easy to listen music on the Browser without installing the app on the mobile.</a:t>
            </a:r>
            <a:endParaRPr lang="en-US" sz="1800"/>
          </a:p>
          <a:p>
            <a:r>
              <a:rPr lang="en-US" sz="1800"/>
              <a:t>User friendly for the User.</a:t>
            </a:r>
            <a:endParaRPr lang="en-US"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25" y="702310"/>
            <a:ext cx="11029315" cy="866775"/>
          </a:xfrm>
        </p:spPr>
        <p:txBody>
          <a:bodyPr anchor="ctr"/>
          <a:lstStyle/>
          <a:p>
            <a:r>
              <a:rPr lang="en-US"/>
              <a:t>PROJECT  OVERVIEW</a:t>
            </a:r>
            <a:endParaRPr lang="en-US"/>
          </a:p>
        </p:txBody>
      </p:sp>
      <p:sp>
        <p:nvSpPr>
          <p:cNvPr id="3" name="Content Placeholder 2"/>
          <p:cNvSpPr>
            <a:spLocks noGrp="1"/>
          </p:cNvSpPr>
          <p:nvPr>
            <p:ph idx="1"/>
          </p:nvPr>
        </p:nvSpPr>
        <p:spPr>
          <a:xfrm>
            <a:off x="581025" y="1569720"/>
            <a:ext cx="11029315" cy="4405630"/>
          </a:xfrm>
        </p:spPr>
        <p:txBody>
          <a:bodyPr/>
          <a:lstStyle/>
          <a:p>
            <a:r>
              <a:rPr lang="en-US" sz="2000">
                <a:sym typeface="+mn-ea"/>
              </a:rPr>
              <a:t>This project is a clone of the popular music streaming service Spotify. It was created using HTML, CSS, and JavaScript.</a:t>
            </a:r>
            <a:endParaRPr lang="en-US" sz="2000">
              <a:sym typeface="+mn-ea"/>
            </a:endParaRPr>
          </a:p>
          <a:p>
            <a:endParaRPr lang="en-US" sz="2000">
              <a:sym typeface="+mn-ea"/>
            </a:endParaRPr>
          </a:p>
          <a:p>
            <a:r>
              <a:rPr lang="en-US" sz="2000">
                <a:sym typeface="+mn-ea"/>
              </a:rPr>
              <a:t>This website allows you to play music on the Browser. </a:t>
            </a:r>
            <a:endParaRPr lang="en-US" sz="2000">
              <a:sym typeface="+mn-ea"/>
            </a:endParaRPr>
          </a:p>
          <a:p>
            <a:endParaRPr lang="en-US" sz="2000">
              <a:sym typeface="+mn-ea"/>
            </a:endParaRPr>
          </a:p>
          <a:p>
            <a:r>
              <a:rPr lang="en-US" sz="2000">
                <a:sym typeface="+mn-ea"/>
              </a:rPr>
              <a:t>The website allows users to browse and play music, create playlists.</a:t>
            </a:r>
            <a:endParaRPr lang="en-US" sz="2000">
              <a:sym typeface="+mn-ea"/>
            </a:endParaRPr>
          </a:p>
          <a:p>
            <a:pPr marL="0" indent="0">
              <a:buNone/>
            </a:pP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2800"/>
              <a:t>WHO ARE THE END USERS of this project?</a:t>
            </a:r>
            <a:endParaRPr lang="en-US"/>
          </a:p>
        </p:txBody>
      </p:sp>
      <p:sp>
        <p:nvSpPr>
          <p:cNvPr id="3" name="Content Placeholder 2"/>
          <p:cNvSpPr>
            <a:spLocks noGrp="1"/>
          </p:cNvSpPr>
          <p:nvPr>
            <p:ph idx="1"/>
          </p:nvPr>
        </p:nvSpPr>
        <p:spPr>
          <a:xfrm>
            <a:off x="581025" y="1706245"/>
            <a:ext cx="11029315" cy="2974975"/>
          </a:xfrm>
        </p:spPr>
        <p:txBody>
          <a:bodyPr/>
          <a:lstStyle/>
          <a:p>
            <a:pPr/>
            <a:r>
              <a:rPr lang="en-US" sz="2000"/>
              <a:t>The people who Experience the Music.</a:t>
            </a:r>
            <a:endParaRPr lang="en-US" sz="2000"/>
          </a:p>
          <a:p>
            <a:pPr/>
            <a:r>
              <a:rPr lang="en-US" sz="2000"/>
              <a:t>The Music Lovers.</a:t>
            </a:r>
            <a:endParaRPr lang="en-US" sz="2000"/>
          </a:p>
          <a:p>
            <a:pPr/>
            <a:r>
              <a:rPr lang="en-US" sz="2000"/>
              <a:t>The people who wants to Discover the New Musics and Songs.</a:t>
            </a:r>
            <a:endParaRPr lang="en-US" sz="2000"/>
          </a:p>
          <a:p>
            <a:pPr/>
            <a:r>
              <a:rPr lang="en-US" sz="2000"/>
              <a:t>The people who want to try some new Music apps</a:t>
            </a:r>
            <a:r>
              <a:rPr lang="en-US" sz="1800"/>
              <a:t>.</a:t>
            </a:r>
            <a:endParaRPr lang="en-US"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p:cNvSpPr>
            <a:spLocks noGrp="1"/>
          </p:cNvSpPr>
          <p:nvPr>
            <p:ph idx="1"/>
          </p:nvPr>
        </p:nvSpPr>
        <p:spPr>
          <a:xfrm>
            <a:off x="581025" y="2074545"/>
            <a:ext cx="11029315" cy="4478655"/>
          </a:xfrm>
        </p:spPr>
        <p:txBody>
          <a:bodyPr>
            <a:normAutofit lnSpcReduction="10000"/>
          </a:bodyPr>
          <a:lstStyle/>
          <a:p>
            <a:r>
              <a:rPr lang="en-US" sz="2000">
                <a:sym typeface="+mn-ea"/>
              </a:rPr>
              <a:t>The solution to this project is to create a clone website of the Spotify Music Website using HTML, CSS, and JavaScript.</a:t>
            </a:r>
            <a:endParaRPr lang="en-US" sz="2000">
              <a:sym typeface="+mn-ea"/>
            </a:endParaRPr>
          </a:p>
          <a:p>
            <a:r>
              <a:rPr lang="en-US" sz="2000">
                <a:sym typeface="+mn-ea"/>
              </a:rPr>
              <a:t>The value proposition of this project is that it will provide users with a free and easy way to listen to music online.</a:t>
            </a:r>
            <a:endParaRPr lang="en-US" sz="2000">
              <a:sym typeface="+mn-ea"/>
            </a:endParaRPr>
          </a:p>
          <a:p>
            <a:r>
              <a:rPr lang="en-US" sz="2000">
                <a:sym typeface="+mn-ea"/>
              </a:rPr>
              <a:t>The website will include all of the same features as the original Spotify website, as well as some new features.</a:t>
            </a:r>
            <a:endParaRPr lang="en-US" sz="2000">
              <a:sym typeface="+mn-ea"/>
            </a:endParaRPr>
          </a:p>
          <a:p>
            <a:r>
              <a:rPr lang="en-US" sz="2000">
                <a:sym typeface="+mn-ea"/>
              </a:rPr>
              <a:t>The website will be responsive, meaning that it will look good on all devices, including desktop computers, laptops, tablets, and smartphones. The website will also be accessible to all users, including those with disabilities.</a:t>
            </a:r>
            <a:endParaRPr lang="en-US" sz="2000">
              <a:sym typeface="+mn-ea"/>
            </a:endParaRPr>
          </a:p>
          <a:p>
            <a:pPr algn="l"/>
            <a:r>
              <a:rPr lang="en-US" sz="2000">
                <a:sym typeface="+mn-ea"/>
              </a:rPr>
              <a:t>The website will be a valuable resource for music lovers who want to listen to their favorite songs online and discover new music. The website will also be a valuable resource for people who want to share music with others.</a:t>
            </a:r>
            <a:endParaRPr lang="en-US" sz="2000">
              <a:sym typeface="+mn-ea"/>
            </a:endParaRPr>
          </a:p>
          <a:p>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US"/>
              <a:t>How did you customize the project and make it your own</a:t>
            </a:r>
            <a:endParaRPr lang="en-US"/>
          </a:p>
        </p:txBody>
      </p:sp>
      <p:sp>
        <p:nvSpPr>
          <p:cNvPr id="3" name="Content Placeholder 2"/>
          <p:cNvSpPr>
            <a:spLocks noGrp="1"/>
          </p:cNvSpPr>
          <p:nvPr>
            <p:ph idx="1"/>
          </p:nvPr>
        </p:nvSpPr>
        <p:spPr>
          <a:xfrm>
            <a:off x="581660" y="1682750"/>
            <a:ext cx="11029315" cy="2713355"/>
          </a:xfrm>
        </p:spPr>
        <p:txBody>
          <a:bodyPr/>
          <a:lstStyle/>
          <a:p>
            <a:r>
              <a:rPr lang="en-US"/>
              <a:t> </a:t>
            </a:r>
            <a:r>
              <a:rPr lang="en-US" sz="2000"/>
              <a:t>I have added some new design in it.</a:t>
            </a:r>
            <a:endParaRPr lang="en-US" sz="2000"/>
          </a:p>
          <a:p>
            <a:r>
              <a:rPr lang="en-US" sz="2000"/>
              <a:t> some user friendly design UI for the People.</a:t>
            </a:r>
            <a:endParaRPr lang="en-US" sz="2000"/>
          </a:p>
          <a:p>
            <a:r>
              <a:rPr lang="en-US" sz="2000"/>
              <a:t> I Have change some fonts .</a:t>
            </a:r>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p:cNvSpPr>
            <a:spLocks noGrp="1"/>
          </p:cNvSpPr>
          <p:nvPr>
            <p:ph idx="1"/>
          </p:nvPr>
        </p:nvSpPr>
        <p:spPr>
          <a:xfrm>
            <a:off x="581191" y="2074646"/>
            <a:ext cx="11029615" cy="3634486"/>
          </a:xfrm>
        </p:spPr>
        <p:txBody>
          <a:bodyPr/>
          <a:lstStyle/>
          <a:p>
            <a:r>
              <a:rPr lang="en-US" sz="2000">
                <a:sym typeface="+mn-ea"/>
              </a:rPr>
              <a:t> I manually curated a list of songs that I thought users would enjoy. I based my selection on my own personal taste in music, as well as the feedback from other users.</a:t>
            </a:r>
            <a:endParaRPr lang="en-US" sz="2000"/>
          </a:p>
          <a:p>
            <a:r>
              <a:rPr lang="en-US" sz="2000">
                <a:sym typeface="+mn-ea"/>
              </a:rPr>
              <a:t>I believe that this approach is still valuable, as it allows me to provide users with a more personalized experience. I am able to choose songs that I think users will enjoy, based on my own knowledge of music and the feedback from other users.</a:t>
            </a:r>
            <a:endParaRPr lang="en-US" sz="2000"/>
          </a:p>
          <a:p>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Results</a:t>
            </a:r>
            <a:endParaRPr lang="en-US"/>
          </a:p>
        </p:txBody>
      </p:sp>
      <p:sp>
        <p:nvSpPr>
          <p:cNvPr id="3" name="Content Placeholder 2"/>
          <p:cNvSpPr>
            <a:spLocks noGrp="1"/>
          </p:cNvSpPr>
          <p:nvPr>
            <p:ph idx="1"/>
          </p:nvPr>
        </p:nvSpPr>
        <p:spPr>
          <a:xfrm>
            <a:off x="581660" y="1553210"/>
            <a:ext cx="11029315" cy="3449955"/>
          </a:xfrm>
        </p:spPr>
        <p:txBody>
          <a:bodyPr/>
          <a:lstStyle/>
          <a:p>
            <a:r>
              <a:rPr lang="en-US" sz="2000"/>
              <a:t>This is for all the users who loves the Music.</a:t>
            </a:r>
            <a:endParaRPr lang="en-US" sz="2000"/>
          </a:p>
          <a:p>
            <a:r>
              <a:rPr lang="en-US" sz="2000"/>
              <a:t>This is a functional website.</a:t>
            </a:r>
            <a:endParaRPr lang="en-US" sz="2000"/>
          </a:p>
          <a:p>
            <a:r>
              <a:rPr lang="en-US" sz="2000">
                <a:sym typeface="+mn-ea"/>
              </a:rPr>
              <a:t>It is sure to be enjoyed by users of all ages.</a:t>
            </a:r>
            <a:endParaRPr lang="en-US" sz="2000"/>
          </a:p>
          <a:p>
            <a:r>
              <a:rPr lang="en-US" sz="2000">
                <a:sym typeface="+mn-ea"/>
              </a:rPr>
              <a:t>The website is a great way to listen to music.</a:t>
            </a:r>
            <a:endParaRPr lang="en-US" sz="2000">
              <a:sym typeface="+mn-ea"/>
            </a:endParaRPr>
          </a:p>
          <a:p>
            <a:r>
              <a:rPr lang="en-US" sz="2000">
                <a:sym typeface="+mn-ea"/>
              </a:rPr>
              <a:t>This project was a great learning experience. I learned a lot about HTML, CSS, and JavaScript, and I also learned about the design and development of music streaming websites.</a:t>
            </a:r>
            <a:endParaRPr lang="en-US" sz="200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m s o - c o n t e n t T y p e ? > < F o r m T e m p l a t e s   x m l n s = " h t t p : / / s c h e m a s . m i c r o s o f t . c o m / s h a r e p o i n t / v 3 / c o n t e n t t y p e / f o r m s " > < D i s p l a y > D o c u m e n t L i b r a r y F o r m < / D i s p l a y > < E d i t > D o c u m e n t L i b r a r y F o r m < / E d i t > < N e w > D o c u m e n t L i b r a r y F o r m < / N e w > < / F o r m T e m p l a t e s > 
</file>

<file path=customXml/item2.xml>��< ? x m l   v e r s i o n = " 1 . 0 " ? > < p : p r o p e r t i e s   x m l n s : p = " h t t p : / / s c h e m a s . m i c r o s o f t . c o m / o f f i c e / 2 0 0 6 / m e t a d a t a / p r o p e r t i e s "   x m l n s : x s i = " h t t p : / / w w w . w 3 . o r g / 2 0 0 1 / X M L S c h e m a - i n s t a n c e "   x m l n s : p c = " h t t p : / / s c h e m a s . m i c r o s o f t . c o m / o f f i c e / i n f o p a t h / 2 0 0 7 / P a r t n e r C o n t r o l s " > < d o c u m e n t M a n a g e m e n t > < S t a t u s   x m l n s = " 7 1 a f 3 2 4 3 - 3 d d 4 - 4 a 8 d - 8 c 0 d - d d 7 6 d a 1 f 0 2 a 5 " > N o t   s t a r t e d < / S t a t u s > < M e d i a S e r v i c e K e y P o i n t s   x m l n s = " 7 1 a f 3 2 4 3 - 3 d d 4 - 4 a 8 d - 8 c 0 d - d d 7 6 d a 1 f 0 2 a 5 "   x s i : n i l = " t r u e " / > < / d o c u m e n t M a n a g e m e n t > < / p : p r o p e r t i e s > 
</file>

<file path=customXml/item3.xml>��< ? x m l   v e r s i o n = " 1 . 0 " ? > < c t : c o n t e n t T y p e S c h e m a   c t : _ = " "   m a : _ = " "   m a : c o n t e n t T y p e N a m e = " D o c u m e n t "   m a : c o n t e n t T y p e I D = " 0 x 0 1 0 1 0 0 7 9 F 1 1 1 E D 3 5 F 8 C C 4 7 9 4 4 9 6 0 9 E 8 A 0 9 2 3 A 6 "   m a : c o n t e n t T y p e V e r s i o n = " 1 2 "   m a : c o n t e n t T y p e D e s c r i p t i o n = " C r e a t e   a   n e w   d o c u m e n t . "   m a : c o n t e n t T y p e S c o p e = " "   m a : v e r s i o n I D = " a 4 1 0 d d 7 f 9 3 c 9 5 3 3 3 f f a 1 b 6 0 e d 6 a d e d d 1 "   x m l n s : c t = " h t t p : / / s c h e m a s . m i c r o s o f t . c o m / o f f i c e / 2 0 0 6 / m e t a d a t a / c o n t e n t T y p e "   x m l n s : m a = " h t t p : / / s c h e m a s . m i c r o s o f t . c o m / o f f i c e / 2 0 0 6 / m e t a d a t a / p r o p e r t i e s / m e t a A t t r i b u t e s " >  
 < x s d : s c h e m a   t a r g e t N a m e s p a c e = " h t t p : / / s c h e m a s . m i c r o s o f t . c o m / o f f i c e / 2 0 0 6 / m e t a d a t a / p r o p e r t i e s "   m a : r o o t = " t r u e "   m a : f i e l d s I D = " a 9 3 6 d 9 b a b a 7 6 a a 3 8 6 6 4 9 3 f e f f 1 6 0 f a a b "   n s 2 : _ = " "   n s 3 : _ = " "   x m l n s : x s d = " h t t p : / / w w w . w 3 . o r g / 2 0 0 1 / X M L S c h e m a "   x m l n s : x s = " h t t p : / / w w w . w 3 . o r g / 2 0 0 1 / X M L S c h e m a "   x m l n s : p = " h t t p : / / s c h e m a s . m i c r o s o f t . c o m / o f f i c e / 2 0 0 6 / m e t a d a t a / p r o p e r t i e s "   x m l n s : n s 2 = " 7 1 a f 3 2 4 3 - 3 d d 4 - 4 a 8 d - 8 c 0 d - d d 7 6 d a 1 f 0 2 a 5 "   x m l n s : n s 3 = " 1 6 c 0 5 7 2 7 - a a 7 5 - 4 e 4 a - 9 b 5 f - 8 a 8 0 a 1 1 6 5 8 9 1 " >  
 < x s d : i m p o r t   n a m e s p a c e = " 7 1 a f 3 2 4 3 - 3 d d 4 - 4 a 8 d - 8 c 0 d - d d 7 6 d a 1 f 0 2 a 5 " / >  
 < x s d : i m p o r t   n a m e s p a c e = " 1 6 c 0 5 7 2 7 - a a 7 5 - 4 e 4 a - 9 b 5 f - 8 a 8 0 a 1 1 6 5 8 9 1 " / >  
 < x s d : e l e m e n t   n a m e = " p r o p e r t i e s " >  
 < x s d : c o m p l e x T y p e >  
 < x s d : s e q u e n c e >  
 < x s d : e l e m e n t   n a m e = " d o c u m e n t M a n a g e m e n t " >  
 < x s d : c o m p l e x T y p e >  
 < x s d : a l l > 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2 : S t a t u s "   m i n O c c u r s = " 0 " / >  
 < / x s d : a l l >  
 < / x s d : c o m p l e x T y p e >  
 < / x s d : e l e m e n t >  
 < / x s d : s e q u e n c e >  
 < / x s d : c o m p l e x 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i n t e r n a l N a m e = " M e d i a S e r v i c e O C R "   m a : r e a d O n l y = " t r u e " >  
 < x s d : s i m p l e T y p e >  
 < x s d : r e s t r i c t i o n   b a s e = " d m s : N o t e " >  
 < x s d : m a x L e n g t h   v a l u e = " 2 5 5 " / >  
 < / x s d : r e s t r i c t i o n >  
 < / x s d : s i m p l e T y p e >  
 < / x s d : e l e m e n t >  
 < x s d : e l e m e n t   n a m e = " M e d i a S e r v i c e A u t o T a g s "   m a : i n d e x = " 1 1 "   n i l l a b l e = " t r u e "   m a : d i s p l a y N a m e = " M e d i a S e r v i c e A u t o T a g s " 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i n t e r n a l N a m e = " M e d i a S e r v i c e K e y P o i n t s "   m a : r e a d O n l y = " f a l s e " >  
 < x s d : s i m p l e T y p e >  
 < x s d : r e s t r i c t i o n   b a s e = " d m s : N o t e " >  
 < x s d : m a x L e n g t h   v a l u e = " 2 5 5 " / >  
 < / x s d : r e s t r i c t i o n >  
 < / x s d : s i m p l e T y p e >  
 < / x s d : e l e m e n t >  
 < x s d : e l e m e n t   n a m e = " M e d i a S e r v i c e D a t e T a k e n "   m a : i n d e x = " 1 8 "   n i l l a b l e = " t r u e "   m a : d i s p l a y N a m e = " M e d i a S e r v i c e D a t e T a k e n "   m a : h i d d e n = " t r u e "   m a : i n t e r n a l N a m e = " M e d i a S e r v i c e D a t e T a k e n "   m a : r e a d O n l y = " t r u e " >  
 < x s d : s i m p l e T y p e >  
 < x s d : r e s t r i c t i o n   b a s e = " d m s : T e x t " / >  
 < / x s d : s i m p l e T y p e >  
 < / x s d : e l e m e n t >  
 < x s d : e l e m e n t   n a m e = " S t a t u s "   m a : i n d e x = " 1 9 "   n i l l a b l e = " t r u e "   m a : d i s p l a y N a m e = " S t a t u s "   m a : d e f a u l t = " N o t   s t a r t e d "   m a : f o r m a t = " D r o p d o w n "   m a : i n t e r n a l N a m e = " S t a t u s " >  
 < x s d : s i m p l e T y p e >  
 < x s d : r e s t r i c t i o n   b a s e = " d m s : C h o i c e " >  
 < x s d : e n u m e r a t i o n   v a l u e = " N o t   s t a r t e d " / >  
 < x s d : e n u m e r a t i o n   v a l u e = " I n   P r o g r e s s " / >  
 < x s d : e n u m e r a t i o n   v a l u e = " C o m p l e t e d " / >  
 < / x s d : r e s t r i c t i o n > 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i n t e r n a l N a m e = " S h a r e d W i t h D e t a i l s "   m a : r e a d O n l y = " t r u e " >  
 < x s d : s i m p l e T y p e >  
 < x s d : r e s t r i c t i o n   b a s e = " d m s : N o t e " >  
 < x s d : m a x L e n g t h   v a l u e = " 2 5 5 " / >  
 < / x s d : r e s t r i c t i o n > 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41E7CA09-9778-4414-AE97-8064B12DA30E}">
  <ds:schemaRefs/>
</ds:datastoreItem>
</file>

<file path=docProps/app.xml><?xml version="1.0" encoding="utf-8"?>
<Properties xmlns="http://schemas.openxmlformats.org/officeDocument/2006/extended-properties" xmlns:vt="http://schemas.openxmlformats.org/officeDocument/2006/docPropsVTypes">
  <TotalTime>0</TotalTime>
  <Words>2955</Words>
  <Application>WPS Presentation</Application>
  <PresentationFormat>Widescreen</PresentationFormat>
  <Paragraphs>69</Paragraphs>
  <Slides>10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SimSun</vt:lpstr>
      <vt:lpstr>Wingdings</vt:lpstr>
      <vt:lpstr>Wingdings 2</vt:lpstr>
      <vt:lpstr>Wingdings</vt:lpstr>
      <vt:lpstr>Franklin Gothic Book</vt:lpstr>
      <vt:lpstr>Franklin Gothic Demi</vt:lpstr>
      <vt:lpstr>Segoe Print</vt:lpstr>
      <vt:lpstr>Microsoft YaHei</vt:lpstr>
      <vt:lpstr>Arial Unicode MS</vt:lpstr>
      <vt:lpstr>Calibri</vt:lpstr>
      <vt:lpstr>DividendVTI</vt:lpstr>
      <vt:lpstr>Student Details</vt:lpstr>
      <vt:lpstr>PROJECT TITLE/Problem Statement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4</cp:revision>
  <dcterms:created xsi:type="dcterms:W3CDTF">2021-05-26T16:50:00Z</dcterms:created>
  <dcterms:modified xsi:type="dcterms:W3CDTF">2023-07-23T19:59:37Z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9C79B3C55CA441CA9BCDEF82EFAB183D_13</vt:lpwstr>
  </property>
  <property fmtid="{D5CDD505-2E9C-101B-9397-08002B2CF9AE}" pid="4" name="KSOProductBuildVer">
    <vt:lpwstr>1033-12.2.0.13085</vt:lpwstr>
  </property>
</Properties>
</file>