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6" r:id="rId2"/>
    <p:sldId id="295" r:id="rId3"/>
    <p:sldId id="300" r:id="rId4"/>
    <p:sldId id="306" r:id="rId5"/>
    <p:sldId id="316" r:id="rId6"/>
    <p:sldId id="320" r:id="rId7"/>
    <p:sldId id="325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26D8C-351D-4E0F-BFCE-6B4DC83143F5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79F81-E09C-48C7-B2E3-6A139E69B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6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04e041d5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d04e041d5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d04e041d5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4e041d5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d04e041d5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d04e041d59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d76b9628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cd76b9628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cd76b9628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486c54d3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d486c54d3c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d486c54d3c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5fcd6e39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d5fcd6e39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d5fcd6e39b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5fcd6e39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d5fcd6e39b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d5fcd6e39b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0EB6-3B77-8C98-5F0E-2322CDC67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1D031-039A-EF79-DE98-43BB9D60D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5C5EF-4879-4509-CF69-64F0CA7C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AB6E-4BDE-FAFC-67E1-D4779BE5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AD3D-3DDC-2A05-EB52-127B39CA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69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D234-8298-9C37-84DE-ED32486C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EF0C0-F75B-047C-24C0-79F452C16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43FB9-9F51-F834-4579-9A29ABE1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1B5C-0D88-87F4-7412-7DBA56A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BF54-3437-510B-E04E-488D1CE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5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76566-EFD8-F4B1-C79A-D361C14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84584-77AA-0D48-2489-D0A0314A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A128-523E-7184-9C5A-5F7B4683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F627A-47B9-721A-50CB-60D7DD76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BEE45-E99B-5E09-E5A1-19085651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0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860D-9039-34F6-7C11-B0F99D77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A5F6-193A-E1A5-448B-B2D6D0EB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65FA-E8B3-CADC-8EBB-0F3CDFE7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124BB-1300-EB8B-0270-796A31E3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9044-A588-A67A-C7C8-475829F1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7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85EF-51D3-2894-95AF-576D8ABD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A65B7-0D14-1635-0542-8F88E6B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273B6-5029-6018-87B0-D48EDA7D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6C62-BC38-0AB0-D120-2621DB81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F99C-2311-F55A-FBC4-CDA4B06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2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DE17-748A-1E1E-AD59-A6902148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D981-AF4A-CF35-0541-84CE61174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E6501-7282-6927-9F68-4F87F9FF6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171C8-921E-5239-55FC-627FF911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99DB2-358D-FBD7-267B-EEEE1B40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CD17A-8134-9FE7-44B7-DD71D503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12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9679-36FD-75A3-B26E-8D39B3E6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D0B3D-84D7-CC32-33CD-BC59837E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F0008-48F7-4E76-C73F-FB6185033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A866C-3749-6BFF-BAB0-14C8A841F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6B257-9D3D-84A7-CB32-6D4C41DD7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1AA64-DE5F-6087-49D4-AD45F97F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14F07-F70D-49CA-702E-E391EA96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3BA0F-AAAE-B46F-21F7-729732B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5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4EEA-24D2-244A-7F80-E1F769E4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2D0ED-DD56-0513-85F4-6ADA54E4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59BE8-B32D-F9EE-A2A7-98D3A468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0437-2AE7-65F2-D539-753E8509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4A78A-2D80-C04B-F244-70E7332D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A9DB2-54D1-C13C-B86B-1B571420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3D7E2-FE40-CF96-B332-E7637A70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8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B8D-752C-E0B2-10D4-5559A85B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1F59-7656-6ABB-1012-E72A4186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3DA-F393-D3AA-D71F-D4423B48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67198-6AAF-FB4E-847F-52BAF0DB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5D5FF-C717-FD9D-BC46-46C249F4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10E11-D980-3BAD-62B4-C9B4D0CE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3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AC48-0A33-47F8-3B9C-2FE3843E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3221F-1181-8D39-2032-6A1A1683C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A6BFB-5A19-AEB4-751D-9D490FAA3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DC80F-5DDC-4B41-7C44-20570DEC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B41AD-023E-4363-4759-7D7EAFB6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89BD-E006-FE9D-488C-C5FD4518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8BBEB-921A-20C1-F4A1-2728BA48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C7CA3-0F5D-7FFC-CA8A-258052FE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FB05-0F55-1BA8-73F8-F573AC87A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8B47-0E80-46E5-8A62-7ECC11CC4DF4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DC49E-A05F-C9AC-BF36-368549660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3E15B-CBAE-C4BA-D78D-DBEBE1776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76BE-D3B4-451C-98D4-5B116C265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2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SCIENCES/course-master-big-data-with-pyspark-and-aw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20F7B4-3C71-FF59-42A8-45464F39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Quick Summary on RDD actions and Transforms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4461-3F85-6150-8592-C799118D9D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300" dirty="0"/>
          </a:p>
          <a:p>
            <a:endParaRPr lang="en-US" sz="1300" b="1" dirty="0"/>
          </a:p>
          <a:p>
            <a:r>
              <a:rPr lang="en-US" sz="1300" b="1" dirty="0" err="1"/>
              <a:t>rdd.map</a:t>
            </a:r>
            <a:r>
              <a:rPr lang="en-US" sz="1300" b="1" dirty="0"/>
              <a:t>(lambda x: </a:t>
            </a:r>
            <a:r>
              <a:rPr lang="en-US" sz="1300" b="1" dirty="0" err="1"/>
              <a:t>x.split</a:t>
            </a:r>
            <a:r>
              <a:rPr lang="en-US" sz="1300" b="1" dirty="0"/>
              <a:t>())   </a:t>
            </a:r>
            <a:r>
              <a:rPr lang="en-US" sz="1300" dirty="0">
                <a:sym typeface="Wingdings" panose="05000000000000000000" pitchFamily="2" charset="2"/>
              </a:rPr>
              <a:t> </a:t>
            </a:r>
            <a:r>
              <a:rPr lang="en-US" sz="1300" dirty="0"/>
              <a:t>Map is used as a </a:t>
            </a:r>
            <a:r>
              <a:rPr lang="en-US" sz="1300" dirty="0" err="1"/>
              <a:t>maper</a:t>
            </a:r>
            <a:r>
              <a:rPr lang="en-US" sz="1300" dirty="0"/>
              <a:t> of data from one state to other</a:t>
            </a:r>
          </a:p>
          <a:p>
            <a:r>
              <a:rPr lang="en-US" sz="1300" b="1" dirty="0" err="1"/>
              <a:t>rdd.flatMap</a:t>
            </a:r>
            <a:r>
              <a:rPr lang="en-US" sz="1300" b="1" dirty="0"/>
              <a:t>(lambda x: </a:t>
            </a:r>
            <a:r>
              <a:rPr lang="en-US" sz="1300" b="1" dirty="0" err="1"/>
              <a:t>x.split</a:t>
            </a:r>
            <a:r>
              <a:rPr lang="en-US" sz="1300" b="1" dirty="0"/>
              <a:t>())  </a:t>
            </a:r>
            <a:r>
              <a:rPr lang="en-US" sz="1300" dirty="0">
                <a:sym typeface="Wingdings" panose="05000000000000000000" pitchFamily="2" charset="2"/>
              </a:rPr>
              <a:t> </a:t>
            </a:r>
            <a:r>
              <a:rPr lang="en-US" sz="1300" dirty="0"/>
              <a:t>Flat Map is used as a </a:t>
            </a:r>
            <a:r>
              <a:rPr lang="en-US" sz="1300" dirty="0" err="1"/>
              <a:t>maper</a:t>
            </a:r>
            <a:r>
              <a:rPr lang="en-US" sz="1300" dirty="0"/>
              <a:t> of data and explodes data before final output</a:t>
            </a:r>
          </a:p>
          <a:p>
            <a:r>
              <a:rPr lang="en-US" sz="1300" b="1" dirty="0" err="1"/>
              <a:t>rdd.filter</a:t>
            </a:r>
            <a:r>
              <a:rPr lang="en-US" sz="1300" b="1" dirty="0"/>
              <a:t>(lambda x: x != 123) </a:t>
            </a:r>
            <a:r>
              <a:rPr lang="en-US" sz="1300" dirty="0">
                <a:sym typeface="Wingdings" panose="05000000000000000000" pitchFamily="2" charset="2"/>
              </a:rPr>
              <a:t> </a:t>
            </a:r>
            <a:r>
              <a:rPr lang="en-US" sz="1300" dirty="0"/>
              <a:t>Filter is used to remove the elements from the RDD</a:t>
            </a:r>
          </a:p>
          <a:p>
            <a:r>
              <a:rPr lang="en-US" sz="1300" b="1" dirty="0" err="1"/>
              <a:t>rdd.distinct</a:t>
            </a:r>
            <a:r>
              <a:rPr lang="en-US" sz="1300" b="1" dirty="0"/>
              <a:t>()  </a:t>
            </a:r>
            <a:r>
              <a:rPr lang="en-US" sz="1300" dirty="0">
                <a:sym typeface="Wingdings" panose="05000000000000000000" pitchFamily="2" charset="2"/>
              </a:rPr>
              <a:t> </a:t>
            </a:r>
            <a:r>
              <a:rPr lang="en-US" sz="1300" dirty="0"/>
              <a:t>Distinct is used to get the distinct elements in RDD</a:t>
            </a:r>
          </a:p>
          <a:p>
            <a:r>
              <a:rPr lang="en-US" sz="1300" b="1" dirty="0" err="1"/>
              <a:t>rdd.reduceByKey</a:t>
            </a:r>
            <a:r>
              <a:rPr lang="en-US" sz="1300" b="1" dirty="0"/>
              <a:t>(lambda x, y: x + y) </a:t>
            </a:r>
            <a:r>
              <a:rPr lang="en-US" sz="1300" dirty="0">
                <a:sym typeface="Wingdings" panose="05000000000000000000" pitchFamily="2" charset="2"/>
              </a:rPr>
              <a:t> </a:t>
            </a:r>
            <a:r>
              <a:rPr lang="en-US" sz="1300" dirty="0"/>
              <a:t>For </a:t>
            </a:r>
            <a:r>
              <a:rPr lang="en-US" sz="1300" dirty="0" err="1"/>
              <a:t>groupByKey</a:t>
            </a:r>
            <a:r>
              <a:rPr lang="en-US" sz="1300" dirty="0"/>
              <a:t> to work properly the data must be in the format of (</a:t>
            </a:r>
            <a:r>
              <a:rPr lang="en-US" sz="1300" dirty="0" err="1"/>
              <a:t>k,v</a:t>
            </a:r>
            <a:r>
              <a:rPr lang="en-US" sz="1300" dirty="0"/>
              <a:t>), (</a:t>
            </a:r>
            <a:r>
              <a:rPr lang="en-US" sz="1300" dirty="0" err="1"/>
              <a:t>k,v</a:t>
            </a:r>
            <a:r>
              <a:rPr lang="en-US" sz="1300" dirty="0"/>
              <a:t>), (k2,v), (k2,v2), example: (“Apple”,1), (“Ball”,1), (“Apple”,1)</a:t>
            </a:r>
          </a:p>
          <a:p>
            <a:r>
              <a:rPr lang="en-US" sz="1300" b="1" dirty="0" err="1"/>
              <a:t>rdd.count</a:t>
            </a:r>
            <a:r>
              <a:rPr lang="en-US" sz="1300" b="1" dirty="0"/>
              <a:t>() </a:t>
            </a:r>
            <a:r>
              <a:rPr lang="en-US" sz="1300" dirty="0">
                <a:sym typeface="Wingdings" panose="05000000000000000000" pitchFamily="2" charset="2"/>
              </a:rPr>
              <a:t> </a:t>
            </a:r>
            <a:r>
              <a:rPr lang="en-US" sz="1300" dirty="0"/>
              <a:t>count returns the number of elements in RDD</a:t>
            </a:r>
          </a:p>
          <a:p>
            <a:r>
              <a:rPr lang="en-US" sz="1300" b="1" dirty="0" err="1"/>
              <a:t>rdd.countByValue</a:t>
            </a:r>
            <a:r>
              <a:rPr lang="en-US" sz="1300" b="1" dirty="0"/>
              <a:t>()  </a:t>
            </a:r>
            <a:r>
              <a:rPr lang="en-US" sz="1300" dirty="0">
                <a:sym typeface="Wingdings" panose="05000000000000000000" pitchFamily="2" charset="2"/>
              </a:rPr>
              <a:t> </a:t>
            </a:r>
            <a:r>
              <a:rPr lang="en-US" sz="1300" dirty="0" err="1"/>
              <a:t>CountByValue</a:t>
            </a:r>
            <a:r>
              <a:rPr lang="en-US" sz="1300" dirty="0"/>
              <a:t> provide how many times each value occur in RDD</a:t>
            </a:r>
          </a:p>
          <a:p>
            <a:r>
              <a:rPr lang="en-US" sz="1300" b="1" dirty="0" err="1"/>
              <a:t>rdd.saveAsTextFile</a:t>
            </a:r>
            <a:r>
              <a:rPr lang="en-US" sz="1300" b="1" dirty="0"/>
              <a:t>(‘path/to/file/filename.txt’)  </a:t>
            </a:r>
            <a:r>
              <a:rPr lang="en-US" sz="1300" dirty="0">
                <a:sym typeface="Wingdings" panose="05000000000000000000" pitchFamily="2" charset="2"/>
              </a:rPr>
              <a:t> </a:t>
            </a:r>
            <a:r>
              <a:rPr lang="en-US" sz="1300" dirty="0" err="1"/>
              <a:t>SaveAsTextFile</a:t>
            </a:r>
            <a:r>
              <a:rPr lang="en-US" sz="1300" dirty="0"/>
              <a:t> is used to save the RDD in the file</a:t>
            </a:r>
          </a:p>
          <a:p>
            <a:r>
              <a:rPr lang="en-US" sz="1300" b="1" dirty="0" err="1"/>
              <a:t>rdd.repartition</a:t>
            </a:r>
            <a:r>
              <a:rPr lang="en-US" sz="1300" b="1" dirty="0"/>
              <a:t>(</a:t>
            </a:r>
            <a:r>
              <a:rPr lang="en-US" sz="1300" b="1" dirty="0" err="1"/>
              <a:t>number_of_partitions</a:t>
            </a:r>
            <a:r>
              <a:rPr lang="en-US" sz="1300" b="1" dirty="0"/>
              <a:t>)  </a:t>
            </a:r>
            <a:r>
              <a:rPr lang="en-US" sz="1300" dirty="0">
                <a:sym typeface="Wingdings" panose="05000000000000000000" pitchFamily="2" charset="2"/>
              </a:rPr>
              <a:t> </a:t>
            </a:r>
            <a:r>
              <a:rPr lang="en-US" sz="1300" dirty="0"/>
              <a:t>Repartition is used to change the number of partitions in RDD</a:t>
            </a:r>
          </a:p>
          <a:p>
            <a:r>
              <a:rPr lang="en-US" sz="1300" b="1" dirty="0" err="1"/>
              <a:t>rdd.coalesce</a:t>
            </a:r>
            <a:r>
              <a:rPr lang="en-US" sz="1300" b="1" dirty="0"/>
              <a:t>(</a:t>
            </a:r>
            <a:r>
              <a:rPr lang="en-US" sz="1300" b="1" dirty="0" err="1"/>
              <a:t>number_of_partitions</a:t>
            </a:r>
            <a:r>
              <a:rPr lang="en-US" sz="1300" b="1" dirty="0"/>
              <a:t>) </a:t>
            </a:r>
            <a:r>
              <a:rPr lang="en-US" sz="1300" dirty="0">
                <a:sym typeface="Wingdings" panose="05000000000000000000" pitchFamily="2" charset="2"/>
              </a:rPr>
              <a:t> </a:t>
            </a:r>
            <a:r>
              <a:rPr lang="en-US" sz="1300" dirty="0"/>
              <a:t>Coalesce is used to decrease the number of partitions in RDD</a:t>
            </a:r>
          </a:p>
          <a:p>
            <a:endParaRPr lang="en-US" sz="1300" dirty="0"/>
          </a:p>
          <a:p>
            <a:r>
              <a:rPr lang="en-US" sz="1400" b="1" dirty="0"/>
              <a:t>Compiled from </a:t>
            </a:r>
            <a:r>
              <a:rPr lang="en-US" sz="1400" dirty="0"/>
              <a:t>: </a:t>
            </a:r>
            <a:r>
              <a:rPr lang="en-US" sz="1300" dirty="0">
                <a:hlinkClick r:id="rId2"/>
              </a:rPr>
              <a:t>AI Sciences Team - GitHub Repository</a:t>
            </a:r>
            <a:endParaRPr lang="en-US" sz="1300" dirty="0"/>
          </a:p>
          <a:p>
            <a:pPr marL="0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9308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4e041d59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QUIZ 1</a:t>
            </a:r>
            <a:endParaRPr dirty="0"/>
          </a:p>
        </p:txBody>
      </p:sp>
      <p:sp>
        <p:nvSpPr>
          <p:cNvPr id="285" name="Google Shape;285;gd04e041d59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For the quiz you’ll be using this input file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 how are you?</a:t>
            </a: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Hope you are doing</a:t>
            </a: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great</a:t>
            </a: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Read this file in the RDD</a:t>
            </a:r>
            <a:endParaRPr dirty="0"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Write a mapper that will provide the length of each word in the following format</a:t>
            </a: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 [2, 3, 3, 4], [4, 3, 3, 5], [5] ]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04e041d59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QUIZ 2</a:t>
            </a:r>
            <a:endParaRPr dirty="0"/>
          </a:p>
        </p:txBody>
      </p:sp>
      <p:sp>
        <p:nvSpPr>
          <p:cNvPr id="316" name="Google Shape;316;gd04e041d59_0_21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animal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dog ant mic laptop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mobile am charger cover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amanda any alarm ant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filter that will remove all the words that are either starting from a or c from the rdd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d76b96282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QUIZ 3</a:t>
            </a:r>
            <a:endParaRPr dirty="0"/>
          </a:p>
        </p:txBody>
      </p:sp>
      <p:sp>
        <p:nvSpPr>
          <p:cNvPr id="354" name="Google Shape;354;gcd76b96282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mango company 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 mango ant animal laptop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chair switch mango am charger cover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animalany mango ant laptop laptop</a:t>
            </a:r>
            <a:endParaRPr/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transformation flow that will return the word count of each word present in the file as (key, value) pair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86c54d3c_0_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QUIZ 4</a:t>
            </a:r>
            <a:endParaRPr dirty="0"/>
          </a:p>
        </p:txBody>
      </p:sp>
      <p:sp>
        <p:nvSpPr>
          <p:cNvPr id="416" name="Google Shape;416;gd486c54d3c_0_36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average score in each month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5fcd6e39b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QUIZ 5</a:t>
            </a:r>
            <a:endParaRPr dirty="0"/>
          </a:p>
        </p:txBody>
      </p:sp>
      <p:sp>
        <p:nvSpPr>
          <p:cNvPr id="438" name="Google Shape;438;gd5fcd6e39b_0_4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For the quiz you’ll be using this input file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JAN,NY,3.0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JAN,NJ,2.0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JAN,CT,4.0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FEB,PA,1.0</a:t>
            </a:r>
            <a:endParaRPr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Read this file in the RDD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Write a code to calculate the Minimum and Maximum rating given by each city.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5fcd6e39b_0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Mini Project</a:t>
            </a:r>
            <a:endParaRPr/>
          </a:p>
        </p:txBody>
      </p:sp>
      <p:sp>
        <p:nvSpPr>
          <p:cNvPr id="467" name="Google Shape;467;gd5fcd6e39b_0_26"/>
          <p:cNvSpPr txBox="1">
            <a:spLocks noGrp="1"/>
          </p:cNvSpPr>
          <p:nvPr>
            <p:ph type="body" idx="1"/>
          </p:nvPr>
        </p:nvSpPr>
        <p:spPr>
          <a:xfrm>
            <a:off x="838200" y="1373188"/>
            <a:ext cx="10515600" cy="4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Perform the following analytics on the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number of students in the file.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achieved by Female and Male students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that have passed and failed. 50+ marks are required to pass the course.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number of students enrolled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total marks that students have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marks that students have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minimum and maximum marks achieved per course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the average age of male and female students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1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663</Words>
  <Application>Microsoft Office PowerPoint</Application>
  <PresentationFormat>Widescreen</PresentationFormat>
  <Paragraphs>83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Quick Summary on RDD actions and Transforms</vt:lpstr>
      <vt:lpstr>QUIZ 1</vt:lpstr>
      <vt:lpstr>QUIZ 2</vt:lpstr>
      <vt:lpstr>QUIZ 3</vt:lpstr>
      <vt:lpstr>QUIZ 4</vt:lpstr>
      <vt:lpstr>QUIZ 5</vt:lpstr>
      <vt:lpstr>Mini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Summary on RDD actions and Transforms</dc:title>
  <dc:creator>Ritesh Sil</dc:creator>
  <cp:lastModifiedBy>Ritesh Sil</cp:lastModifiedBy>
  <cp:revision>2</cp:revision>
  <dcterms:created xsi:type="dcterms:W3CDTF">2022-07-07T05:48:10Z</dcterms:created>
  <dcterms:modified xsi:type="dcterms:W3CDTF">2022-07-07T06:29:08Z</dcterms:modified>
</cp:coreProperties>
</file>