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25"/>
  </p:handoutMasterIdLst>
  <p:sldIdLst>
    <p:sldId id="256" r:id="rId2"/>
    <p:sldId id="343" r:id="rId3"/>
    <p:sldId id="351" r:id="rId4"/>
    <p:sldId id="344" r:id="rId5"/>
    <p:sldId id="345" r:id="rId6"/>
    <p:sldId id="347" r:id="rId7"/>
    <p:sldId id="348" r:id="rId8"/>
    <p:sldId id="349" r:id="rId9"/>
    <p:sldId id="350" r:id="rId10"/>
    <p:sldId id="352" r:id="rId11"/>
    <p:sldId id="353" r:id="rId12"/>
    <p:sldId id="354" r:id="rId13"/>
    <p:sldId id="355" r:id="rId14"/>
    <p:sldId id="356" r:id="rId15"/>
    <p:sldId id="357" r:id="rId16"/>
    <p:sldId id="358" r:id="rId17"/>
    <p:sldId id="359" r:id="rId18"/>
    <p:sldId id="360" r:id="rId19"/>
    <p:sldId id="361" r:id="rId20"/>
    <p:sldId id="363" r:id="rId21"/>
    <p:sldId id="362" r:id="rId22"/>
    <p:sldId id="364" r:id="rId23"/>
    <p:sldId id="3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A0"/>
    <a:srgbClr val="AEDC7C"/>
    <a:srgbClr val="D6ECFA"/>
    <a:srgbClr val="17BAB8"/>
    <a:srgbClr val="6473FC"/>
    <a:srgbClr val="A574BA"/>
    <a:srgbClr val="6A7FB2"/>
    <a:srgbClr val="CA1846"/>
    <a:srgbClr val="3643C8"/>
    <a:srgbClr val="C43A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CDB1B3-570F-4FA4-A59C-6F2F7B7093BA}" v="11" dt="2024-09-16T08:48:30.8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6" d="100"/>
          <a:sy n="76" d="100"/>
        </p:scale>
        <p:origin x="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ramalla Hemanth kumar" userId="c5265f0b8278679c" providerId="LiveId" clId="{38CDB1B3-570F-4FA4-A59C-6F2F7B7093BA}"/>
    <pc:docChg chg="undo custSel addSld modSld">
      <pc:chgData name="Veeramalla Hemanth kumar" userId="c5265f0b8278679c" providerId="LiveId" clId="{38CDB1B3-570F-4FA4-A59C-6F2F7B7093BA}" dt="2024-09-16T08:50:13.897" v="222" actId="1076"/>
      <pc:docMkLst>
        <pc:docMk/>
      </pc:docMkLst>
      <pc:sldChg chg="addSp modSp mod">
        <pc:chgData name="Veeramalla Hemanth kumar" userId="c5265f0b8278679c" providerId="LiveId" clId="{38CDB1B3-570F-4FA4-A59C-6F2F7B7093BA}" dt="2024-09-16T08:50:13.897" v="222" actId="1076"/>
        <pc:sldMkLst>
          <pc:docMk/>
          <pc:sldMk cId="0" sldId="256"/>
        </pc:sldMkLst>
        <pc:spChg chg="add mod">
          <ac:chgData name="Veeramalla Hemanth kumar" userId="c5265f0b8278679c" providerId="LiveId" clId="{38CDB1B3-570F-4FA4-A59C-6F2F7B7093BA}" dt="2024-09-16T08:49:43.542" v="220" actId="14838"/>
          <ac:spMkLst>
            <pc:docMk/>
            <pc:sldMk cId="0" sldId="256"/>
            <ac:spMk id="2" creationId="{DCD5B986-5D5B-D65B-5B0E-E949724F561B}"/>
          </ac:spMkLst>
        </pc:spChg>
        <pc:spChg chg="mod">
          <ac:chgData name="Veeramalla Hemanth kumar" userId="c5265f0b8278679c" providerId="LiveId" clId="{38CDB1B3-570F-4FA4-A59C-6F2F7B7093BA}" dt="2024-09-16T08:50:13.897" v="222" actId="1076"/>
          <ac:spMkLst>
            <pc:docMk/>
            <pc:sldMk cId="0" sldId="256"/>
            <ac:spMk id="3" creationId="{00000000-0000-0000-0000-000000000000}"/>
          </ac:spMkLst>
        </pc:spChg>
        <pc:spChg chg="mod">
          <ac:chgData name="Veeramalla Hemanth kumar" userId="c5265f0b8278679c" providerId="LiveId" clId="{38CDB1B3-570F-4FA4-A59C-6F2F7B7093BA}" dt="2024-09-16T08:48:56.101" v="216" actId="1076"/>
          <ac:spMkLst>
            <pc:docMk/>
            <pc:sldMk cId="0" sldId="256"/>
            <ac:spMk id="10" creationId="{00000000-0000-0000-0000-000000000000}"/>
          </ac:spMkLst>
        </pc:spChg>
      </pc:sldChg>
      <pc:sldChg chg="modSp mod">
        <pc:chgData name="Veeramalla Hemanth kumar" userId="c5265f0b8278679c" providerId="LiveId" clId="{38CDB1B3-570F-4FA4-A59C-6F2F7B7093BA}" dt="2024-09-16T07:56:37.019" v="39" actId="121"/>
        <pc:sldMkLst>
          <pc:docMk/>
          <pc:sldMk cId="0" sldId="347"/>
        </pc:sldMkLst>
        <pc:spChg chg="mod">
          <ac:chgData name="Veeramalla Hemanth kumar" userId="c5265f0b8278679c" providerId="LiveId" clId="{38CDB1B3-570F-4FA4-A59C-6F2F7B7093BA}" dt="2024-09-16T07:56:37.019" v="39" actId="121"/>
          <ac:spMkLst>
            <pc:docMk/>
            <pc:sldMk cId="0" sldId="347"/>
            <ac:spMk id="2" creationId="{00000000-0000-0000-0000-000000000000}"/>
          </ac:spMkLst>
        </pc:spChg>
        <pc:spChg chg="mod">
          <ac:chgData name="Veeramalla Hemanth kumar" userId="c5265f0b8278679c" providerId="LiveId" clId="{38CDB1B3-570F-4FA4-A59C-6F2F7B7093BA}" dt="2024-09-16T07:56:23.172" v="37" actId="1076"/>
          <ac:spMkLst>
            <pc:docMk/>
            <pc:sldMk cId="0" sldId="347"/>
            <ac:spMk id="3" creationId="{00000000-0000-0000-0000-000000000000}"/>
          </ac:spMkLst>
        </pc:spChg>
        <pc:picChg chg="mod">
          <ac:chgData name="Veeramalla Hemanth kumar" userId="c5265f0b8278679c" providerId="LiveId" clId="{38CDB1B3-570F-4FA4-A59C-6F2F7B7093BA}" dt="2024-09-16T07:56:18.440" v="36" actId="1076"/>
          <ac:picMkLst>
            <pc:docMk/>
            <pc:sldMk cId="0" sldId="347"/>
            <ac:picMk id="5" creationId="{00000000-0000-0000-0000-000000000000}"/>
          </ac:picMkLst>
        </pc:picChg>
      </pc:sldChg>
      <pc:sldChg chg="modSp mod">
        <pc:chgData name="Veeramalla Hemanth kumar" userId="c5265f0b8278679c" providerId="LiveId" clId="{38CDB1B3-570F-4FA4-A59C-6F2F7B7093BA}" dt="2024-09-16T07:56:56.203" v="43" actId="1076"/>
        <pc:sldMkLst>
          <pc:docMk/>
          <pc:sldMk cId="0" sldId="348"/>
        </pc:sldMkLst>
        <pc:spChg chg="mod">
          <ac:chgData name="Veeramalla Hemanth kumar" userId="c5265f0b8278679c" providerId="LiveId" clId="{38CDB1B3-570F-4FA4-A59C-6F2F7B7093BA}" dt="2024-09-16T07:56:51.517" v="42" actId="123"/>
          <ac:spMkLst>
            <pc:docMk/>
            <pc:sldMk cId="0" sldId="348"/>
            <ac:spMk id="3" creationId="{00000000-0000-0000-0000-000000000000}"/>
          </ac:spMkLst>
        </pc:spChg>
        <pc:picChg chg="mod">
          <ac:chgData name="Veeramalla Hemanth kumar" userId="c5265f0b8278679c" providerId="LiveId" clId="{38CDB1B3-570F-4FA4-A59C-6F2F7B7093BA}" dt="2024-09-16T07:56:56.203" v="43" actId="1076"/>
          <ac:picMkLst>
            <pc:docMk/>
            <pc:sldMk cId="0" sldId="348"/>
            <ac:picMk id="6" creationId="{00000000-0000-0000-0000-000000000000}"/>
          </ac:picMkLst>
        </pc:picChg>
      </pc:sldChg>
      <pc:sldChg chg="modSp mod">
        <pc:chgData name="Veeramalla Hemanth kumar" userId="c5265f0b8278679c" providerId="LiveId" clId="{38CDB1B3-570F-4FA4-A59C-6F2F7B7093BA}" dt="2024-09-16T07:56:09.169" v="35" actId="1076"/>
        <pc:sldMkLst>
          <pc:docMk/>
          <pc:sldMk cId="0" sldId="351"/>
        </pc:sldMkLst>
        <pc:spChg chg="mod">
          <ac:chgData name="Veeramalla Hemanth kumar" userId="c5265f0b8278679c" providerId="LiveId" clId="{38CDB1B3-570F-4FA4-A59C-6F2F7B7093BA}" dt="2024-09-16T07:56:09.169" v="35" actId="1076"/>
          <ac:spMkLst>
            <pc:docMk/>
            <pc:sldMk cId="0" sldId="351"/>
            <ac:spMk id="5" creationId="{00000000-0000-0000-0000-000000000000}"/>
          </ac:spMkLst>
        </pc:spChg>
      </pc:sldChg>
      <pc:sldChg chg="modSp mod">
        <pc:chgData name="Veeramalla Hemanth kumar" userId="c5265f0b8278679c" providerId="LiveId" clId="{38CDB1B3-570F-4FA4-A59C-6F2F7B7093BA}" dt="2024-09-16T07:57:46.747" v="47" actId="14100"/>
        <pc:sldMkLst>
          <pc:docMk/>
          <pc:sldMk cId="2917728449" sldId="352"/>
        </pc:sldMkLst>
        <pc:spChg chg="mod">
          <ac:chgData name="Veeramalla Hemanth kumar" userId="c5265f0b8278679c" providerId="LiveId" clId="{38CDB1B3-570F-4FA4-A59C-6F2F7B7093BA}" dt="2024-09-16T07:57:46.747" v="47" actId="14100"/>
          <ac:spMkLst>
            <pc:docMk/>
            <pc:sldMk cId="2917728449" sldId="352"/>
            <ac:spMk id="4" creationId="{B461CD63-FA10-8265-6655-B52E090E4FEF}"/>
          </ac:spMkLst>
        </pc:spChg>
        <pc:picChg chg="mod">
          <ac:chgData name="Veeramalla Hemanth kumar" userId="c5265f0b8278679c" providerId="LiveId" clId="{38CDB1B3-570F-4FA4-A59C-6F2F7B7093BA}" dt="2024-09-16T07:57:29.051" v="44" actId="1076"/>
          <ac:picMkLst>
            <pc:docMk/>
            <pc:sldMk cId="2917728449" sldId="352"/>
            <ac:picMk id="3" creationId="{D0AAB0CF-7879-D55F-64D4-36106F123683}"/>
          </ac:picMkLst>
        </pc:picChg>
      </pc:sldChg>
      <pc:sldChg chg="modSp mod">
        <pc:chgData name="Veeramalla Hemanth kumar" userId="c5265f0b8278679c" providerId="LiveId" clId="{38CDB1B3-570F-4FA4-A59C-6F2F7B7093BA}" dt="2024-09-16T07:57:53.213" v="48" actId="14100"/>
        <pc:sldMkLst>
          <pc:docMk/>
          <pc:sldMk cId="2506550644" sldId="353"/>
        </pc:sldMkLst>
        <pc:spChg chg="mod">
          <ac:chgData name="Veeramalla Hemanth kumar" userId="c5265f0b8278679c" providerId="LiveId" clId="{38CDB1B3-570F-4FA4-A59C-6F2F7B7093BA}" dt="2024-09-16T07:57:53.213" v="48" actId="14100"/>
          <ac:spMkLst>
            <pc:docMk/>
            <pc:sldMk cId="2506550644" sldId="353"/>
            <ac:spMk id="6" creationId="{803E934A-73E9-C510-C562-DE985246AF62}"/>
          </ac:spMkLst>
        </pc:spChg>
      </pc:sldChg>
      <pc:sldChg chg="modSp mod">
        <pc:chgData name="Veeramalla Hemanth kumar" userId="c5265f0b8278679c" providerId="LiveId" clId="{38CDB1B3-570F-4FA4-A59C-6F2F7B7093BA}" dt="2024-09-16T07:58:19.817" v="61" actId="20577"/>
        <pc:sldMkLst>
          <pc:docMk/>
          <pc:sldMk cId="642439012" sldId="354"/>
        </pc:sldMkLst>
        <pc:spChg chg="mod">
          <ac:chgData name="Veeramalla Hemanth kumar" userId="c5265f0b8278679c" providerId="LiveId" clId="{38CDB1B3-570F-4FA4-A59C-6F2F7B7093BA}" dt="2024-09-16T07:58:19.817" v="61" actId="20577"/>
          <ac:spMkLst>
            <pc:docMk/>
            <pc:sldMk cId="642439012" sldId="354"/>
            <ac:spMk id="4" creationId="{4FA60F51-F266-AD5B-1766-C7EDC7267B11}"/>
          </ac:spMkLst>
        </pc:spChg>
      </pc:sldChg>
      <pc:sldChg chg="modSp mod">
        <pc:chgData name="Veeramalla Hemanth kumar" userId="c5265f0b8278679c" providerId="LiveId" clId="{38CDB1B3-570F-4FA4-A59C-6F2F7B7093BA}" dt="2024-09-16T07:59:57.599" v="74" actId="115"/>
        <pc:sldMkLst>
          <pc:docMk/>
          <pc:sldMk cId="4176905866" sldId="356"/>
        </pc:sldMkLst>
        <pc:spChg chg="mod">
          <ac:chgData name="Veeramalla Hemanth kumar" userId="c5265f0b8278679c" providerId="LiveId" clId="{38CDB1B3-570F-4FA4-A59C-6F2F7B7093BA}" dt="2024-09-16T07:59:57.599" v="74" actId="115"/>
          <ac:spMkLst>
            <pc:docMk/>
            <pc:sldMk cId="4176905866" sldId="356"/>
            <ac:spMk id="3" creationId="{61B207EE-6CFA-DE84-4CDD-24866B01AC27}"/>
          </ac:spMkLst>
        </pc:spChg>
        <pc:graphicFrameChg chg="mod modGraphic">
          <ac:chgData name="Veeramalla Hemanth kumar" userId="c5265f0b8278679c" providerId="LiveId" clId="{38CDB1B3-570F-4FA4-A59C-6F2F7B7093BA}" dt="2024-09-16T07:58:48.617" v="68" actId="207"/>
          <ac:graphicFrameMkLst>
            <pc:docMk/>
            <pc:sldMk cId="4176905866" sldId="356"/>
            <ac:graphicFrameMk id="10" creationId="{79232C66-F5DB-3534-4B2C-E4C9B83BE202}"/>
          </ac:graphicFrameMkLst>
        </pc:graphicFrameChg>
      </pc:sldChg>
      <pc:sldChg chg="modSp mod">
        <pc:chgData name="Veeramalla Hemanth kumar" userId="c5265f0b8278679c" providerId="LiveId" clId="{38CDB1B3-570F-4FA4-A59C-6F2F7B7093BA}" dt="2024-09-16T07:59:31.267" v="72" actId="115"/>
        <pc:sldMkLst>
          <pc:docMk/>
          <pc:sldMk cId="3647949937" sldId="357"/>
        </pc:sldMkLst>
        <pc:spChg chg="mod">
          <ac:chgData name="Veeramalla Hemanth kumar" userId="c5265f0b8278679c" providerId="LiveId" clId="{38CDB1B3-570F-4FA4-A59C-6F2F7B7093BA}" dt="2024-09-16T07:59:31.267" v="72" actId="115"/>
          <ac:spMkLst>
            <pc:docMk/>
            <pc:sldMk cId="3647949937" sldId="357"/>
            <ac:spMk id="3" creationId="{7418C39E-F308-4161-199A-6A391D78EFB6}"/>
          </ac:spMkLst>
        </pc:spChg>
        <pc:spChg chg="mod">
          <ac:chgData name="Veeramalla Hemanth kumar" userId="c5265f0b8278679c" providerId="LiveId" clId="{38CDB1B3-570F-4FA4-A59C-6F2F7B7093BA}" dt="2024-09-16T07:59:09.532" v="69" actId="14100"/>
          <ac:spMkLst>
            <pc:docMk/>
            <pc:sldMk cId="3647949937" sldId="357"/>
            <ac:spMk id="5" creationId="{9839662E-6647-D80F-60C1-AE1BF5E190D7}"/>
          </ac:spMkLst>
        </pc:spChg>
      </pc:sldChg>
      <pc:sldChg chg="modSp mod">
        <pc:chgData name="Veeramalla Hemanth kumar" userId="c5265f0b8278679c" providerId="LiveId" clId="{38CDB1B3-570F-4FA4-A59C-6F2F7B7093BA}" dt="2024-09-16T08:00:08.387" v="75" actId="14100"/>
        <pc:sldMkLst>
          <pc:docMk/>
          <pc:sldMk cId="1748093335" sldId="358"/>
        </pc:sldMkLst>
        <pc:picChg chg="mod">
          <ac:chgData name="Veeramalla Hemanth kumar" userId="c5265f0b8278679c" providerId="LiveId" clId="{38CDB1B3-570F-4FA4-A59C-6F2F7B7093BA}" dt="2024-09-16T08:00:08.387" v="75" actId="14100"/>
          <ac:picMkLst>
            <pc:docMk/>
            <pc:sldMk cId="1748093335" sldId="358"/>
            <ac:picMk id="7" creationId="{FE7C13B1-CB69-7D27-E9BF-AFBACF30687E}"/>
          </ac:picMkLst>
        </pc:picChg>
      </pc:sldChg>
      <pc:sldChg chg="modSp mod">
        <pc:chgData name="Veeramalla Hemanth kumar" userId="c5265f0b8278679c" providerId="LiveId" clId="{38CDB1B3-570F-4FA4-A59C-6F2F7B7093BA}" dt="2024-09-16T08:00:17.357" v="76" actId="115"/>
        <pc:sldMkLst>
          <pc:docMk/>
          <pc:sldMk cId="3241971921" sldId="359"/>
        </pc:sldMkLst>
        <pc:spChg chg="mod">
          <ac:chgData name="Veeramalla Hemanth kumar" userId="c5265f0b8278679c" providerId="LiveId" clId="{38CDB1B3-570F-4FA4-A59C-6F2F7B7093BA}" dt="2024-09-16T08:00:17.357" v="76" actId="115"/>
          <ac:spMkLst>
            <pc:docMk/>
            <pc:sldMk cId="3241971921" sldId="359"/>
            <ac:spMk id="3" creationId="{FE5A884C-0E0F-263C-0286-2FA3AB4F0672}"/>
          </ac:spMkLst>
        </pc:spChg>
      </pc:sldChg>
      <pc:sldChg chg="modSp mod">
        <pc:chgData name="Veeramalla Hemanth kumar" userId="c5265f0b8278679c" providerId="LiveId" clId="{38CDB1B3-570F-4FA4-A59C-6F2F7B7093BA}" dt="2024-09-16T08:00:25.117" v="77" actId="115"/>
        <pc:sldMkLst>
          <pc:docMk/>
          <pc:sldMk cId="2694365396" sldId="361"/>
        </pc:sldMkLst>
        <pc:spChg chg="mod">
          <ac:chgData name="Veeramalla Hemanth kumar" userId="c5265f0b8278679c" providerId="LiveId" clId="{38CDB1B3-570F-4FA4-A59C-6F2F7B7093BA}" dt="2024-09-16T08:00:25.117" v="77" actId="115"/>
          <ac:spMkLst>
            <pc:docMk/>
            <pc:sldMk cId="2694365396" sldId="361"/>
            <ac:spMk id="3" creationId="{954DD3C4-CF43-96B0-0E98-DD7418019DA6}"/>
          </ac:spMkLst>
        </pc:spChg>
      </pc:sldChg>
      <pc:sldChg chg="addSp modSp mod setBg">
        <pc:chgData name="Veeramalla Hemanth kumar" userId="c5265f0b8278679c" providerId="LiveId" clId="{38CDB1B3-570F-4FA4-A59C-6F2F7B7093BA}" dt="2024-09-16T08:31:55.553" v="104" actId="1076"/>
        <pc:sldMkLst>
          <pc:docMk/>
          <pc:sldMk cId="1865886866" sldId="362"/>
        </pc:sldMkLst>
        <pc:spChg chg="mod">
          <ac:chgData name="Veeramalla Hemanth kumar" userId="c5265f0b8278679c" providerId="LiveId" clId="{38CDB1B3-570F-4FA4-A59C-6F2F7B7093BA}" dt="2024-09-16T08:30:05.719" v="85" actId="1076"/>
          <ac:spMkLst>
            <pc:docMk/>
            <pc:sldMk cId="1865886866" sldId="362"/>
            <ac:spMk id="3" creationId="{4FDC20D7-30EF-D65B-BE72-91548FE96FB9}"/>
          </ac:spMkLst>
        </pc:spChg>
        <pc:spChg chg="add mod">
          <ac:chgData name="Veeramalla Hemanth kumar" userId="c5265f0b8278679c" providerId="LiveId" clId="{38CDB1B3-570F-4FA4-A59C-6F2F7B7093BA}" dt="2024-09-16T08:31:39.815" v="100" actId="14100"/>
          <ac:spMkLst>
            <pc:docMk/>
            <pc:sldMk cId="1865886866" sldId="362"/>
            <ac:spMk id="6" creationId="{E20B365B-7261-D5CE-88A6-8EA69A019363}"/>
          </ac:spMkLst>
        </pc:spChg>
        <pc:picChg chg="add mod modCrop">
          <ac:chgData name="Veeramalla Hemanth kumar" userId="c5265f0b8278679c" providerId="LiveId" clId="{38CDB1B3-570F-4FA4-A59C-6F2F7B7093BA}" dt="2024-09-16T08:31:55.553" v="104" actId="1076"/>
          <ac:picMkLst>
            <pc:docMk/>
            <pc:sldMk cId="1865886866" sldId="362"/>
            <ac:picMk id="4" creationId="{A9AFA779-6443-40B4-310C-5B6F3C784BB5}"/>
          </ac:picMkLst>
        </pc:picChg>
      </pc:sldChg>
      <pc:sldChg chg="addSp modSp new mod setBg">
        <pc:chgData name="Veeramalla Hemanth kumar" userId="c5265f0b8278679c" providerId="LiveId" clId="{38CDB1B3-570F-4FA4-A59C-6F2F7B7093BA}" dt="2024-09-16T08:43:58.063" v="178" actId="1076"/>
        <pc:sldMkLst>
          <pc:docMk/>
          <pc:sldMk cId="3855049375" sldId="364"/>
        </pc:sldMkLst>
        <pc:spChg chg="add mod">
          <ac:chgData name="Veeramalla Hemanth kumar" userId="c5265f0b8278679c" providerId="LiveId" clId="{38CDB1B3-570F-4FA4-A59C-6F2F7B7093BA}" dt="2024-09-16T08:43:58.063" v="178" actId="1076"/>
          <ac:spMkLst>
            <pc:docMk/>
            <pc:sldMk cId="3855049375" sldId="364"/>
            <ac:spMk id="3" creationId="{C46457BC-FAA0-DF62-2BC7-E3AC4D0C29D5}"/>
          </ac:spMkLst>
        </pc:spChg>
        <pc:spChg chg="add mod">
          <ac:chgData name="Veeramalla Hemanth kumar" userId="c5265f0b8278679c" providerId="LiveId" clId="{38CDB1B3-570F-4FA4-A59C-6F2F7B7093BA}" dt="2024-09-16T08:43:39.523" v="177" actId="1076"/>
          <ac:spMkLst>
            <pc:docMk/>
            <pc:sldMk cId="3855049375" sldId="364"/>
            <ac:spMk id="5" creationId="{F6FFB154-09B2-D16A-11EF-D0817C7D6334}"/>
          </ac:spMkLst>
        </pc:spChg>
      </pc:sldChg>
      <pc:sldChg chg="addSp modSp new mod">
        <pc:chgData name="Veeramalla Hemanth kumar" userId="c5265f0b8278679c" providerId="LiveId" clId="{38CDB1B3-570F-4FA4-A59C-6F2F7B7093BA}" dt="2024-09-16T08:48:09.072" v="208" actId="14838"/>
        <pc:sldMkLst>
          <pc:docMk/>
          <pc:sldMk cId="4144937044" sldId="365"/>
        </pc:sldMkLst>
        <pc:spChg chg="add mod">
          <ac:chgData name="Veeramalla Hemanth kumar" userId="c5265f0b8278679c" providerId="LiveId" clId="{38CDB1B3-570F-4FA4-A59C-6F2F7B7093BA}" dt="2024-09-16T08:48:09.072" v="208" actId="14838"/>
          <ac:spMkLst>
            <pc:docMk/>
            <pc:sldMk cId="4144937044" sldId="365"/>
            <ac:spMk id="2" creationId="{55F2FE79-DB1B-93C3-A7DF-14AA1DF86DA5}"/>
          </ac:spMkLst>
        </pc:spChg>
        <pc:picChg chg="add">
          <ac:chgData name="Veeramalla Hemanth kumar" userId="c5265f0b8278679c" providerId="LiveId" clId="{38CDB1B3-570F-4FA4-A59C-6F2F7B7093BA}" dt="2024-09-16T08:45:35.741" v="180"/>
          <ac:picMkLst>
            <pc:docMk/>
            <pc:sldMk cId="4144937044" sldId="365"/>
            <ac:picMk id="1026" creationId="{E86F9B3C-69E4-3CE7-1484-D88119B7A8DB}"/>
          </ac:picMkLst>
        </pc:picChg>
        <pc:picChg chg="add">
          <ac:chgData name="Veeramalla Hemanth kumar" userId="c5265f0b8278679c" providerId="LiveId" clId="{38CDB1B3-570F-4FA4-A59C-6F2F7B7093BA}" dt="2024-09-16T08:45:56.277" v="181"/>
          <ac:picMkLst>
            <pc:docMk/>
            <pc:sldMk cId="4144937044" sldId="365"/>
            <ac:picMk id="1028" creationId="{5C108194-8453-F4F9-392B-BE045BE976F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CADA94-0F89-4E11-AB96-BD4E989596A8}" type="doc">
      <dgm:prSet loTypeId="urn:microsoft.com/office/officeart/2008/layout/VerticalCurvedList" loCatId="list" qsTypeId="urn:microsoft.com/office/officeart/2005/8/quickstyle/simple1" qsCatId="simple" csTypeId="urn:microsoft.com/office/officeart/2005/8/colors/accent1_2" csCatId="accent1" phldr="1"/>
      <dgm:spPr/>
    </dgm:pt>
    <dgm:pt modelId="{F898E347-D5BE-4853-8E9E-4D7FBFA1D9AA}">
      <dgm:prSet phldrT="[Text]"/>
      <dgm:spPr/>
      <dgm:t>
        <a:bodyPr/>
        <a:lstStyle/>
        <a:p>
          <a:r>
            <a:rPr lang="en-IN" b="0" dirty="0">
              <a:solidFill>
                <a:schemeClr val="tx1"/>
              </a:solidFill>
              <a:latin typeface="Bookman Old Style" panose="02050604050505020204" pitchFamily="18" charset="0"/>
            </a:rPr>
            <a:t>Collaborative Filtering.</a:t>
          </a:r>
        </a:p>
      </dgm:t>
    </dgm:pt>
    <dgm:pt modelId="{99755CA9-5051-4E1B-BCF8-0BD5CD55FA32}" type="parTrans" cxnId="{76D6263D-2024-408D-A0ED-30602C92D0CB}">
      <dgm:prSet/>
      <dgm:spPr/>
      <dgm:t>
        <a:bodyPr/>
        <a:lstStyle/>
        <a:p>
          <a:endParaRPr lang="en-IN"/>
        </a:p>
      </dgm:t>
    </dgm:pt>
    <dgm:pt modelId="{F2255EB3-2F96-4015-BD60-EF24D9B8E938}" type="sibTrans" cxnId="{76D6263D-2024-408D-A0ED-30602C92D0CB}">
      <dgm:prSet/>
      <dgm:spPr/>
      <dgm:t>
        <a:bodyPr/>
        <a:lstStyle/>
        <a:p>
          <a:endParaRPr lang="en-IN"/>
        </a:p>
      </dgm:t>
    </dgm:pt>
    <dgm:pt modelId="{B2701872-2DAC-4952-9EA0-6A9F65E63F36}">
      <dgm:prSet phldrT="[Text]"/>
      <dgm:spPr/>
      <dgm:t>
        <a:bodyPr/>
        <a:lstStyle/>
        <a:p>
          <a:r>
            <a:rPr lang="en-US" dirty="0">
              <a:solidFill>
                <a:schemeClr val="tx1"/>
              </a:solidFill>
              <a:latin typeface="Bookman Old Style" panose="02050604050505020204" pitchFamily="18" charset="0"/>
            </a:rPr>
            <a:t>Popularity Based Approach.</a:t>
          </a:r>
          <a:endParaRPr lang="en-IN" dirty="0">
            <a:solidFill>
              <a:schemeClr val="tx1"/>
            </a:solidFill>
            <a:latin typeface="Bookman Old Style" panose="02050604050505020204" pitchFamily="18" charset="0"/>
          </a:endParaRPr>
        </a:p>
      </dgm:t>
    </dgm:pt>
    <dgm:pt modelId="{0862BD60-39A5-411B-A97A-A95294210718}" type="parTrans" cxnId="{F08CB408-6348-42CA-B13A-1F1FB399D649}">
      <dgm:prSet/>
      <dgm:spPr/>
      <dgm:t>
        <a:bodyPr/>
        <a:lstStyle/>
        <a:p>
          <a:endParaRPr lang="en-IN"/>
        </a:p>
      </dgm:t>
    </dgm:pt>
    <dgm:pt modelId="{69768A7B-84C9-437A-AA44-450972583EC4}" type="sibTrans" cxnId="{F08CB408-6348-42CA-B13A-1F1FB399D649}">
      <dgm:prSet/>
      <dgm:spPr/>
      <dgm:t>
        <a:bodyPr/>
        <a:lstStyle/>
        <a:p>
          <a:endParaRPr lang="en-IN"/>
        </a:p>
      </dgm:t>
    </dgm:pt>
    <dgm:pt modelId="{EDBBC88E-9AD6-4039-BDCC-DDB68F163683}">
      <dgm:prSet phldrT="[Text]"/>
      <dgm:spPr/>
      <dgm:t>
        <a:bodyPr/>
        <a:lstStyle/>
        <a:p>
          <a:r>
            <a:rPr lang="en-US" dirty="0">
              <a:solidFill>
                <a:schemeClr val="tx1"/>
              </a:solidFill>
              <a:latin typeface="Bookman Old Style" panose="02050604050505020204" pitchFamily="18" charset="0"/>
            </a:rPr>
            <a:t>Clustering(Nearest Neighbors).</a:t>
          </a:r>
          <a:endParaRPr lang="en-IN" dirty="0">
            <a:solidFill>
              <a:schemeClr val="tx1"/>
            </a:solidFill>
            <a:latin typeface="Bookman Old Style" panose="02050604050505020204" pitchFamily="18" charset="0"/>
          </a:endParaRPr>
        </a:p>
      </dgm:t>
    </dgm:pt>
    <dgm:pt modelId="{1C537218-AC8F-4FBC-8CD8-CDF2C9E59CB4}" type="parTrans" cxnId="{4F53B44D-ACF4-4077-A9FB-C72B80EE912D}">
      <dgm:prSet/>
      <dgm:spPr/>
      <dgm:t>
        <a:bodyPr/>
        <a:lstStyle/>
        <a:p>
          <a:endParaRPr lang="en-IN"/>
        </a:p>
      </dgm:t>
    </dgm:pt>
    <dgm:pt modelId="{E25E5541-6244-420E-8A1E-10BE45E0D65E}" type="sibTrans" cxnId="{4F53B44D-ACF4-4077-A9FB-C72B80EE912D}">
      <dgm:prSet/>
      <dgm:spPr/>
      <dgm:t>
        <a:bodyPr/>
        <a:lstStyle/>
        <a:p>
          <a:endParaRPr lang="en-IN"/>
        </a:p>
      </dgm:t>
    </dgm:pt>
    <dgm:pt modelId="{0FC395B5-77B1-4D2B-B2AD-D436DA08755A}" type="pres">
      <dgm:prSet presAssocID="{C7CADA94-0F89-4E11-AB96-BD4E989596A8}" presName="Name0" presStyleCnt="0">
        <dgm:presLayoutVars>
          <dgm:chMax val="7"/>
          <dgm:chPref val="7"/>
          <dgm:dir/>
        </dgm:presLayoutVars>
      </dgm:prSet>
      <dgm:spPr/>
    </dgm:pt>
    <dgm:pt modelId="{CF9DA60C-9986-427D-8F85-3FE6C31EF23F}" type="pres">
      <dgm:prSet presAssocID="{C7CADA94-0F89-4E11-AB96-BD4E989596A8}" presName="Name1" presStyleCnt="0"/>
      <dgm:spPr/>
    </dgm:pt>
    <dgm:pt modelId="{0C826DB4-F3BE-4B7B-9D43-8BDE3BD517F9}" type="pres">
      <dgm:prSet presAssocID="{C7CADA94-0F89-4E11-AB96-BD4E989596A8}" presName="cycle" presStyleCnt="0"/>
      <dgm:spPr/>
    </dgm:pt>
    <dgm:pt modelId="{C3DE743F-E105-48DC-B1CC-7DF82E7323CA}" type="pres">
      <dgm:prSet presAssocID="{C7CADA94-0F89-4E11-AB96-BD4E989596A8}" presName="srcNode" presStyleLbl="node1" presStyleIdx="0" presStyleCnt="3"/>
      <dgm:spPr/>
    </dgm:pt>
    <dgm:pt modelId="{852F10D3-8674-48D9-9F5B-F6EF654E94BF}" type="pres">
      <dgm:prSet presAssocID="{C7CADA94-0F89-4E11-AB96-BD4E989596A8}" presName="conn" presStyleLbl="parChTrans1D2" presStyleIdx="0" presStyleCnt="1"/>
      <dgm:spPr/>
    </dgm:pt>
    <dgm:pt modelId="{C36021A3-5FF6-49A6-BFF6-4FD82E7448FD}" type="pres">
      <dgm:prSet presAssocID="{C7CADA94-0F89-4E11-AB96-BD4E989596A8}" presName="extraNode" presStyleLbl="node1" presStyleIdx="0" presStyleCnt="3"/>
      <dgm:spPr/>
    </dgm:pt>
    <dgm:pt modelId="{74F9E888-3FDA-42DA-828E-B813CD408232}" type="pres">
      <dgm:prSet presAssocID="{C7CADA94-0F89-4E11-AB96-BD4E989596A8}" presName="dstNode" presStyleLbl="node1" presStyleIdx="0" presStyleCnt="3"/>
      <dgm:spPr/>
    </dgm:pt>
    <dgm:pt modelId="{AB637F1B-1D75-4C25-91FF-8BA4FE2FD286}" type="pres">
      <dgm:prSet presAssocID="{F898E347-D5BE-4853-8E9E-4D7FBFA1D9AA}" presName="text_1" presStyleLbl="node1" presStyleIdx="0" presStyleCnt="3">
        <dgm:presLayoutVars>
          <dgm:bulletEnabled val="1"/>
        </dgm:presLayoutVars>
      </dgm:prSet>
      <dgm:spPr/>
    </dgm:pt>
    <dgm:pt modelId="{34A3DBC6-BCAC-480B-A0E7-9FC891A813CF}" type="pres">
      <dgm:prSet presAssocID="{F898E347-D5BE-4853-8E9E-4D7FBFA1D9AA}" presName="accent_1" presStyleCnt="0"/>
      <dgm:spPr/>
    </dgm:pt>
    <dgm:pt modelId="{4045BDAD-6534-4396-B8D9-D7B2D7C53BD3}" type="pres">
      <dgm:prSet presAssocID="{F898E347-D5BE-4853-8E9E-4D7FBFA1D9AA}" presName="accentRepeatNode" presStyleLbl="solidFgAcc1" presStyleIdx="0" presStyleCnt="3"/>
      <dgm:spPr/>
    </dgm:pt>
    <dgm:pt modelId="{3E86E210-A73B-446A-B810-D7D9F8C52F90}" type="pres">
      <dgm:prSet presAssocID="{B2701872-2DAC-4952-9EA0-6A9F65E63F36}" presName="text_2" presStyleLbl="node1" presStyleIdx="1" presStyleCnt="3">
        <dgm:presLayoutVars>
          <dgm:bulletEnabled val="1"/>
        </dgm:presLayoutVars>
      </dgm:prSet>
      <dgm:spPr/>
    </dgm:pt>
    <dgm:pt modelId="{6984C385-9EDE-4DBB-8AA6-F8F77184B08A}" type="pres">
      <dgm:prSet presAssocID="{B2701872-2DAC-4952-9EA0-6A9F65E63F36}" presName="accent_2" presStyleCnt="0"/>
      <dgm:spPr/>
    </dgm:pt>
    <dgm:pt modelId="{33968E1E-4BC6-4580-9972-CC1DC85349B5}" type="pres">
      <dgm:prSet presAssocID="{B2701872-2DAC-4952-9EA0-6A9F65E63F36}" presName="accentRepeatNode" presStyleLbl="solidFgAcc1" presStyleIdx="1" presStyleCnt="3"/>
      <dgm:spPr/>
    </dgm:pt>
    <dgm:pt modelId="{63B788F4-15D4-4138-9FAC-F07091A3668B}" type="pres">
      <dgm:prSet presAssocID="{EDBBC88E-9AD6-4039-BDCC-DDB68F163683}" presName="text_3" presStyleLbl="node1" presStyleIdx="2" presStyleCnt="3">
        <dgm:presLayoutVars>
          <dgm:bulletEnabled val="1"/>
        </dgm:presLayoutVars>
      </dgm:prSet>
      <dgm:spPr/>
    </dgm:pt>
    <dgm:pt modelId="{65DC845E-DCCA-4A89-AF7E-995928495AC0}" type="pres">
      <dgm:prSet presAssocID="{EDBBC88E-9AD6-4039-BDCC-DDB68F163683}" presName="accent_3" presStyleCnt="0"/>
      <dgm:spPr/>
    </dgm:pt>
    <dgm:pt modelId="{B228D370-EE41-4454-B292-DB02446C23D3}" type="pres">
      <dgm:prSet presAssocID="{EDBBC88E-9AD6-4039-BDCC-DDB68F163683}" presName="accentRepeatNode" presStyleLbl="solidFgAcc1" presStyleIdx="2" presStyleCnt="3"/>
      <dgm:spPr/>
    </dgm:pt>
  </dgm:ptLst>
  <dgm:cxnLst>
    <dgm:cxn modelId="{F08CB408-6348-42CA-B13A-1F1FB399D649}" srcId="{C7CADA94-0F89-4E11-AB96-BD4E989596A8}" destId="{B2701872-2DAC-4952-9EA0-6A9F65E63F36}" srcOrd="1" destOrd="0" parTransId="{0862BD60-39A5-411B-A97A-A95294210718}" sibTransId="{69768A7B-84C9-437A-AA44-450972583EC4}"/>
    <dgm:cxn modelId="{CD3B9F0A-B53C-4A88-A0F0-8CC4B05D4DAC}" type="presOf" srcId="{C7CADA94-0F89-4E11-AB96-BD4E989596A8}" destId="{0FC395B5-77B1-4D2B-B2AD-D436DA08755A}" srcOrd="0" destOrd="0" presId="urn:microsoft.com/office/officeart/2008/layout/VerticalCurvedList"/>
    <dgm:cxn modelId="{76D6263D-2024-408D-A0ED-30602C92D0CB}" srcId="{C7CADA94-0F89-4E11-AB96-BD4E989596A8}" destId="{F898E347-D5BE-4853-8E9E-4D7FBFA1D9AA}" srcOrd="0" destOrd="0" parTransId="{99755CA9-5051-4E1B-BCF8-0BD5CD55FA32}" sibTransId="{F2255EB3-2F96-4015-BD60-EF24D9B8E938}"/>
    <dgm:cxn modelId="{A4524B65-8BF7-4F90-8D09-A36767393730}" type="presOf" srcId="{F2255EB3-2F96-4015-BD60-EF24D9B8E938}" destId="{852F10D3-8674-48D9-9F5B-F6EF654E94BF}" srcOrd="0" destOrd="0" presId="urn:microsoft.com/office/officeart/2008/layout/VerticalCurvedList"/>
    <dgm:cxn modelId="{4F53B44D-ACF4-4077-A9FB-C72B80EE912D}" srcId="{C7CADA94-0F89-4E11-AB96-BD4E989596A8}" destId="{EDBBC88E-9AD6-4039-BDCC-DDB68F163683}" srcOrd="2" destOrd="0" parTransId="{1C537218-AC8F-4FBC-8CD8-CDF2C9E59CB4}" sibTransId="{E25E5541-6244-420E-8A1E-10BE45E0D65E}"/>
    <dgm:cxn modelId="{CA037670-F9EE-4C15-844A-B7DE08881C80}" type="presOf" srcId="{F898E347-D5BE-4853-8E9E-4D7FBFA1D9AA}" destId="{AB637F1B-1D75-4C25-91FF-8BA4FE2FD286}" srcOrd="0" destOrd="0" presId="urn:microsoft.com/office/officeart/2008/layout/VerticalCurvedList"/>
    <dgm:cxn modelId="{35470085-5906-43D0-A23A-DD0E2173E6AE}" type="presOf" srcId="{B2701872-2DAC-4952-9EA0-6A9F65E63F36}" destId="{3E86E210-A73B-446A-B810-D7D9F8C52F90}" srcOrd="0" destOrd="0" presId="urn:microsoft.com/office/officeart/2008/layout/VerticalCurvedList"/>
    <dgm:cxn modelId="{ABBE98DA-ACB2-4E66-863D-8F93A089F451}" type="presOf" srcId="{EDBBC88E-9AD6-4039-BDCC-DDB68F163683}" destId="{63B788F4-15D4-4138-9FAC-F07091A3668B}" srcOrd="0" destOrd="0" presId="urn:microsoft.com/office/officeart/2008/layout/VerticalCurvedList"/>
    <dgm:cxn modelId="{F73FB2D3-DC14-4A38-855F-6006AD20D716}" type="presParOf" srcId="{0FC395B5-77B1-4D2B-B2AD-D436DA08755A}" destId="{CF9DA60C-9986-427D-8F85-3FE6C31EF23F}" srcOrd="0" destOrd="0" presId="urn:microsoft.com/office/officeart/2008/layout/VerticalCurvedList"/>
    <dgm:cxn modelId="{B81B3F91-A2F8-42E5-9F1A-40158C57F018}" type="presParOf" srcId="{CF9DA60C-9986-427D-8F85-3FE6C31EF23F}" destId="{0C826DB4-F3BE-4B7B-9D43-8BDE3BD517F9}" srcOrd="0" destOrd="0" presId="urn:microsoft.com/office/officeart/2008/layout/VerticalCurvedList"/>
    <dgm:cxn modelId="{25972364-6DE8-4D32-A829-55CE89051574}" type="presParOf" srcId="{0C826DB4-F3BE-4B7B-9D43-8BDE3BD517F9}" destId="{C3DE743F-E105-48DC-B1CC-7DF82E7323CA}" srcOrd="0" destOrd="0" presId="urn:microsoft.com/office/officeart/2008/layout/VerticalCurvedList"/>
    <dgm:cxn modelId="{7A22B5E9-CB08-4E48-9A32-E248D0583548}" type="presParOf" srcId="{0C826DB4-F3BE-4B7B-9D43-8BDE3BD517F9}" destId="{852F10D3-8674-48D9-9F5B-F6EF654E94BF}" srcOrd="1" destOrd="0" presId="urn:microsoft.com/office/officeart/2008/layout/VerticalCurvedList"/>
    <dgm:cxn modelId="{46076285-B2E7-4664-930C-A90B2AF81134}" type="presParOf" srcId="{0C826DB4-F3BE-4B7B-9D43-8BDE3BD517F9}" destId="{C36021A3-5FF6-49A6-BFF6-4FD82E7448FD}" srcOrd="2" destOrd="0" presId="urn:microsoft.com/office/officeart/2008/layout/VerticalCurvedList"/>
    <dgm:cxn modelId="{21FCC775-92C6-4D6E-89B6-42A1C24FB652}" type="presParOf" srcId="{0C826DB4-F3BE-4B7B-9D43-8BDE3BD517F9}" destId="{74F9E888-3FDA-42DA-828E-B813CD408232}" srcOrd="3" destOrd="0" presId="urn:microsoft.com/office/officeart/2008/layout/VerticalCurvedList"/>
    <dgm:cxn modelId="{4C6D7974-D54C-41AB-9718-0E5134374A24}" type="presParOf" srcId="{CF9DA60C-9986-427D-8F85-3FE6C31EF23F}" destId="{AB637F1B-1D75-4C25-91FF-8BA4FE2FD286}" srcOrd="1" destOrd="0" presId="urn:microsoft.com/office/officeart/2008/layout/VerticalCurvedList"/>
    <dgm:cxn modelId="{29564362-BF94-4E40-925C-E198F65C4AA3}" type="presParOf" srcId="{CF9DA60C-9986-427D-8F85-3FE6C31EF23F}" destId="{34A3DBC6-BCAC-480B-A0E7-9FC891A813CF}" srcOrd="2" destOrd="0" presId="urn:microsoft.com/office/officeart/2008/layout/VerticalCurvedList"/>
    <dgm:cxn modelId="{19AEB94A-C899-4D1D-B068-DD856BD0E4B2}" type="presParOf" srcId="{34A3DBC6-BCAC-480B-A0E7-9FC891A813CF}" destId="{4045BDAD-6534-4396-B8D9-D7B2D7C53BD3}" srcOrd="0" destOrd="0" presId="urn:microsoft.com/office/officeart/2008/layout/VerticalCurvedList"/>
    <dgm:cxn modelId="{9479E706-209A-4993-BD71-099805E0B56A}" type="presParOf" srcId="{CF9DA60C-9986-427D-8F85-3FE6C31EF23F}" destId="{3E86E210-A73B-446A-B810-D7D9F8C52F90}" srcOrd="3" destOrd="0" presId="urn:microsoft.com/office/officeart/2008/layout/VerticalCurvedList"/>
    <dgm:cxn modelId="{834EF042-A983-4FE9-B3D1-17AECA8DB612}" type="presParOf" srcId="{CF9DA60C-9986-427D-8F85-3FE6C31EF23F}" destId="{6984C385-9EDE-4DBB-8AA6-F8F77184B08A}" srcOrd="4" destOrd="0" presId="urn:microsoft.com/office/officeart/2008/layout/VerticalCurvedList"/>
    <dgm:cxn modelId="{736810FC-F898-4E3B-9FFF-C51326F686F4}" type="presParOf" srcId="{6984C385-9EDE-4DBB-8AA6-F8F77184B08A}" destId="{33968E1E-4BC6-4580-9972-CC1DC85349B5}" srcOrd="0" destOrd="0" presId="urn:microsoft.com/office/officeart/2008/layout/VerticalCurvedList"/>
    <dgm:cxn modelId="{B87F0757-2A0D-4BC7-AAFB-DFBEEB7285DB}" type="presParOf" srcId="{CF9DA60C-9986-427D-8F85-3FE6C31EF23F}" destId="{63B788F4-15D4-4138-9FAC-F07091A3668B}" srcOrd="5" destOrd="0" presId="urn:microsoft.com/office/officeart/2008/layout/VerticalCurvedList"/>
    <dgm:cxn modelId="{951D141B-5611-4450-A6C0-9E47293EB696}" type="presParOf" srcId="{CF9DA60C-9986-427D-8F85-3FE6C31EF23F}" destId="{65DC845E-DCCA-4A89-AF7E-995928495AC0}" srcOrd="6" destOrd="0" presId="urn:microsoft.com/office/officeart/2008/layout/VerticalCurvedList"/>
    <dgm:cxn modelId="{CB390C82-5FAF-4994-9A71-B0AB239A7CBA}" type="presParOf" srcId="{65DC845E-DCCA-4A89-AF7E-995928495AC0}" destId="{B228D370-EE41-4454-B292-DB02446C23D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F10D3-8674-48D9-9F5B-F6EF654E94BF}">
      <dsp:nvSpPr>
        <dsp:cNvPr id="0" name=""/>
        <dsp:cNvSpPr/>
      </dsp:nvSpPr>
      <dsp:spPr>
        <a:xfrm>
          <a:off x="-4994491" y="-765242"/>
          <a:ext cx="5948172" cy="5948172"/>
        </a:xfrm>
        <a:prstGeom prst="blockArc">
          <a:avLst>
            <a:gd name="adj1" fmla="val 18900000"/>
            <a:gd name="adj2" fmla="val 2700000"/>
            <a:gd name="adj3" fmla="val 363"/>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637F1B-1D75-4C25-91FF-8BA4FE2FD286}">
      <dsp:nvSpPr>
        <dsp:cNvPr id="0" name=""/>
        <dsp:cNvSpPr/>
      </dsp:nvSpPr>
      <dsp:spPr>
        <a:xfrm>
          <a:off x="613366" y="441768"/>
          <a:ext cx="6496854" cy="8835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1308" tIns="76200" rIns="76200" bIns="76200" numCol="1" spcCol="1270" anchor="ctr" anchorCtr="0">
          <a:noAutofit/>
        </a:bodyPr>
        <a:lstStyle/>
        <a:p>
          <a:pPr marL="0" lvl="0" indent="0" algn="l" defTabSz="1333500">
            <a:lnSpc>
              <a:spcPct val="90000"/>
            </a:lnSpc>
            <a:spcBef>
              <a:spcPct val="0"/>
            </a:spcBef>
            <a:spcAft>
              <a:spcPct val="35000"/>
            </a:spcAft>
            <a:buNone/>
          </a:pPr>
          <a:r>
            <a:rPr lang="en-IN" sz="3000" b="0" kern="1200" dirty="0">
              <a:solidFill>
                <a:schemeClr val="tx1"/>
              </a:solidFill>
              <a:latin typeface="Bookman Old Style" panose="02050604050505020204" pitchFamily="18" charset="0"/>
            </a:rPr>
            <a:t>Collaborative Filtering.</a:t>
          </a:r>
        </a:p>
      </dsp:txBody>
      <dsp:txXfrm>
        <a:off x="613366" y="441768"/>
        <a:ext cx="6496854" cy="883537"/>
      </dsp:txXfrm>
    </dsp:sp>
    <dsp:sp modelId="{4045BDAD-6534-4396-B8D9-D7B2D7C53BD3}">
      <dsp:nvSpPr>
        <dsp:cNvPr id="0" name=""/>
        <dsp:cNvSpPr/>
      </dsp:nvSpPr>
      <dsp:spPr>
        <a:xfrm>
          <a:off x="61155" y="331326"/>
          <a:ext cx="1104422" cy="1104422"/>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86E210-A73B-446A-B810-D7D9F8C52F90}">
      <dsp:nvSpPr>
        <dsp:cNvPr id="0" name=""/>
        <dsp:cNvSpPr/>
      </dsp:nvSpPr>
      <dsp:spPr>
        <a:xfrm>
          <a:off x="934532" y="1767075"/>
          <a:ext cx="6175688" cy="8835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1308"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latin typeface="Bookman Old Style" panose="02050604050505020204" pitchFamily="18" charset="0"/>
            </a:rPr>
            <a:t>Popularity Based Approach.</a:t>
          </a:r>
          <a:endParaRPr lang="en-IN" sz="3000" kern="1200" dirty="0">
            <a:solidFill>
              <a:schemeClr val="tx1"/>
            </a:solidFill>
            <a:latin typeface="Bookman Old Style" panose="02050604050505020204" pitchFamily="18" charset="0"/>
          </a:endParaRPr>
        </a:p>
      </dsp:txBody>
      <dsp:txXfrm>
        <a:off x="934532" y="1767075"/>
        <a:ext cx="6175688" cy="883537"/>
      </dsp:txXfrm>
    </dsp:sp>
    <dsp:sp modelId="{33968E1E-4BC6-4580-9972-CC1DC85349B5}">
      <dsp:nvSpPr>
        <dsp:cNvPr id="0" name=""/>
        <dsp:cNvSpPr/>
      </dsp:nvSpPr>
      <dsp:spPr>
        <a:xfrm>
          <a:off x="382321" y="1656633"/>
          <a:ext cx="1104422" cy="1104422"/>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B788F4-15D4-4138-9FAC-F07091A3668B}">
      <dsp:nvSpPr>
        <dsp:cNvPr id="0" name=""/>
        <dsp:cNvSpPr/>
      </dsp:nvSpPr>
      <dsp:spPr>
        <a:xfrm>
          <a:off x="613366" y="3092381"/>
          <a:ext cx="6496854" cy="88353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1308"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latin typeface="Bookman Old Style" panose="02050604050505020204" pitchFamily="18" charset="0"/>
            </a:rPr>
            <a:t>Clustering(Nearest Neighbors).</a:t>
          </a:r>
          <a:endParaRPr lang="en-IN" sz="3000" kern="1200" dirty="0">
            <a:solidFill>
              <a:schemeClr val="tx1"/>
            </a:solidFill>
            <a:latin typeface="Bookman Old Style" panose="02050604050505020204" pitchFamily="18" charset="0"/>
          </a:endParaRPr>
        </a:p>
      </dsp:txBody>
      <dsp:txXfrm>
        <a:off x="613366" y="3092381"/>
        <a:ext cx="6496854" cy="883537"/>
      </dsp:txXfrm>
    </dsp:sp>
    <dsp:sp modelId="{B228D370-EE41-4454-B292-DB02446C23D3}">
      <dsp:nvSpPr>
        <dsp:cNvPr id="0" name=""/>
        <dsp:cNvSpPr/>
      </dsp:nvSpPr>
      <dsp:spPr>
        <a:xfrm>
          <a:off x="61155" y="2981939"/>
          <a:ext cx="1104422" cy="1104422"/>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9/16/2024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48A13-F477-44CC-9E81-92597DAF26A1}" type="datetimeFigureOut">
              <a:rPr lang="en-IN" smtClean="0"/>
              <a:t>16-09-2024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48A13-F477-44CC-9E81-92597DAF26A1}"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48A13-F477-44CC-9E81-92597DAF26A1}"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48A13-F477-44CC-9E81-92597DAF26A1}"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48A13-F477-44CC-9E81-92597DAF26A1}"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48A13-F477-44CC-9E81-92597DAF26A1}"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48A13-F477-44CC-9E81-92597DAF26A1}"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271588"/>
          </a:xfrm>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48A13-F477-44CC-9E81-92597DAF26A1}"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48A13-F477-44CC-9E81-92597DAF26A1}"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48A13-F477-44CC-9E81-92597DAF26A1}"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1CD48EB-A2F7-4A9F-80FF-7657E853FF5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48A13-F477-44CC-9E81-92597DAF26A1}"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48A13-F477-44CC-9E81-92597DAF26A1}"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48A13-F477-44CC-9E81-92597DAF26A1}" type="datetimeFigureOut">
              <a:rPr lang="en-IN" smtClean="0"/>
              <a:t>16-09-2024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48A13-F477-44CC-9E81-92597DAF26A1}" type="datetimeFigureOut">
              <a:rPr lang="en-IN" smtClean="0"/>
              <a:t>16-09-2024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48A13-F477-44CC-9E81-92597DAF26A1}" type="datetimeFigureOut">
              <a:rPr lang="en-IN" smtClean="0"/>
              <a:t>16-09-2024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48A13-F477-44CC-9E81-92597DAF26A1}"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48A13-F477-44CC-9E81-92597DAF26A1}"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CD48EB-A2F7-4A9F-80FF-7657E853FF5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6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48A13-F477-44CC-9E81-92597DAF26A1}" type="datetimeFigureOut">
              <a:rPr lang="en-IN" smtClean="0"/>
              <a:t>16-09-2024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CD48EB-A2F7-4A9F-80FF-7657E853FF5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7" name="Picture 36" descr="A close-up of a graph&#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203" y="-4763"/>
            <a:ext cx="9324190" cy="6689636"/>
          </a:xfrm>
          <a:prstGeom prst="rect">
            <a:avLst/>
          </a:prstGeom>
        </p:spPr>
      </p:pic>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a:t>
            </a:r>
          </a:p>
        </p:txBody>
      </p:sp>
      <p:sp>
        <p:nvSpPr>
          <p:cNvPr id="3" name="Subtitle 2"/>
          <p:cNvSpPr>
            <a:spLocks noGrp="1"/>
          </p:cNvSpPr>
          <p:nvPr>
            <p:ph type="subTitle" idx="1"/>
          </p:nvPr>
        </p:nvSpPr>
        <p:spPr>
          <a:xfrm>
            <a:off x="3683360" y="1847717"/>
            <a:ext cx="7381875" cy="4105910"/>
          </a:xfrm>
        </p:spPr>
        <p:txBody>
          <a:bodyPr>
            <a:noAutofit/>
          </a:bodyPr>
          <a:lstStyle/>
          <a:p>
            <a:pPr algn="l"/>
            <a:r>
              <a:rPr lang="en-US" sz="2400" b="1" dirty="0">
                <a:latin typeface="Garamond" panose="02020404030301010803" pitchFamily="18" charset="0"/>
                <a:sym typeface="+mn-ea"/>
              </a:rPr>
              <a:t>Project Code: P433</a:t>
            </a:r>
            <a:endParaRPr lang="en-US" sz="2400" b="1" dirty="0">
              <a:latin typeface="Garamond" panose="02020404030301010803" pitchFamily="18" charset="0"/>
            </a:endParaRPr>
          </a:p>
          <a:p>
            <a:pPr algn="l"/>
            <a:r>
              <a:rPr lang="en-US" sz="2400" b="1" dirty="0">
                <a:latin typeface="Garamond" panose="02020404030301010803" pitchFamily="18" charset="0"/>
                <a:sym typeface="+mn-ea"/>
              </a:rPr>
              <a:t>Team Members (Group 1)</a:t>
            </a:r>
          </a:p>
          <a:p>
            <a:pPr algn="l"/>
            <a:endParaRPr lang="en-US" altLang="en-IN" sz="2400" dirty="0">
              <a:latin typeface="Garamond" panose="02020404030301010803" pitchFamily="18" charset="0"/>
            </a:endParaRPr>
          </a:p>
          <a:p>
            <a:pPr marL="342900" indent="-342900" algn="l">
              <a:buFont typeface="Wingdings" panose="05000000000000000000" pitchFamily="2" charset="2"/>
              <a:buChar char="Ø"/>
            </a:pPr>
            <a:r>
              <a:rPr lang="en-US" altLang="en-IN" sz="2400" dirty="0">
                <a:latin typeface="Garamond" panose="02020404030301010803" pitchFamily="18" charset="0"/>
              </a:rPr>
              <a:t>Ritesh Singh</a:t>
            </a:r>
            <a:endParaRPr lang="en-IN" sz="2400" dirty="0">
              <a:latin typeface="Garamond" panose="02020404030301010803" pitchFamily="18" charset="0"/>
            </a:endParaRPr>
          </a:p>
          <a:p>
            <a:pPr marL="342900" indent="-342900" algn="l">
              <a:buFont typeface="Wingdings" panose="05000000000000000000" pitchFamily="2" charset="2"/>
              <a:buChar char="Ø"/>
            </a:pPr>
            <a:r>
              <a:rPr lang="en-US" altLang="en-IN" sz="2400" dirty="0">
                <a:latin typeface="Garamond" panose="02020404030301010803" pitchFamily="18" charset="0"/>
                <a:sym typeface="+mn-ea"/>
              </a:rPr>
              <a:t>Koka Rishitha</a:t>
            </a:r>
          </a:p>
          <a:p>
            <a:pPr marL="342900" indent="-342900" algn="l">
              <a:buFont typeface="Wingdings" panose="05000000000000000000" pitchFamily="2" charset="2"/>
              <a:buChar char="Ø"/>
            </a:pPr>
            <a:r>
              <a:rPr lang="en-US" altLang="en-IN" sz="2400" dirty="0">
                <a:latin typeface="Garamond" panose="02020404030301010803" pitchFamily="18" charset="0"/>
                <a:sym typeface="+mn-ea"/>
              </a:rPr>
              <a:t>Veeramalla Hemanth Kumar</a:t>
            </a:r>
            <a:endParaRPr lang="en-IN" sz="2400" dirty="0">
              <a:latin typeface="Garamond" panose="02020404030301010803" pitchFamily="18" charset="0"/>
            </a:endParaRPr>
          </a:p>
          <a:p>
            <a:pPr marL="342900" indent="-342900" algn="l">
              <a:buFont typeface="Wingdings" panose="05000000000000000000" pitchFamily="2" charset="2"/>
              <a:buChar char="Ø"/>
            </a:pPr>
            <a:r>
              <a:rPr lang="en-IN" sz="2400" dirty="0" err="1">
                <a:latin typeface="Garamond" panose="02020404030301010803" pitchFamily="18" charset="0"/>
                <a:sym typeface="+mn-ea"/>
              </a:rPr>
              <a:t>Aakumalla</a:t>
            </a:r>
            <a:r>
              <a:rPr lang="en-IN" sz="2400" dirty="0">
                <a:latin typeface="Garamond" panose="02020404030301010803" pitchFamily="18" charset="0"/>
                <a:sym typeface="+mn-ea"/>
              </a:rPr>
              <a:t> </a:t>
            </a:r>
            <a:r>
              <a:rPr lang="en-IN" sz="2400" dirty="0" err="1">
                <a:latin typeface="Garamond" panose="02020404030301010803" pitchFamily="18" charset="0"/>
                <a:sym typeface="+mn-ea"/>
              </a:rPr>
              <a:t>Saadiya</a:t>
            </a:r>
            <a:endParaRPr lang="en-US" sz="2400" dirty="0"/>
          </a:p>
          <a:p>
            <a:pPr marL="342900" indent="-342900" algn="l">
              <a:buFont typeface="Wingdings" panose="05000000000000000000" pitchFamily="2" charset="2"/>
              <a:buChar char="Ø"/>
            </a:pPr>
            <a:r>
              <a:rPr lang="en-US" altLang="en-IN" sz="2400" dirty="0">
                <a:latin typeface="Garamond" panose="02020404030301010803" pitchFamily="18" charset="0"/>
                <a:sym typeface="+mn-ea"/>
              </a:rPr>
              <a:t>Kante Rahul</a:t>
            </a:r>
          </a:p>
          <a:p>
            <a:pPr marL="342900" indent="-342900" algn="l">
              <a:buFont typeface="Wingdings" panose="05000000000000000000" pitchFamily="2" charset="2"/>
              <a:buChar char="Ø"/>
            </a:pPr>
            <a:endParaRPr lang="en-IN" sz="1900" dirty="0">
              <a:latin typeface="Garamond" panose="02020404030301010803" pitchFamily="18" charset="0"/>
            </a:endParaRPr>
          </a:p>
          <a:p>
            <a:pPr marL="342900" indent="-342900" algn="l">
              <a:buFont typeface="Wingdings" panose="05000000000000000000" pitchFamily="2" charset="2"/>
              <a:buChar char="Ø"/>
            </a:pPr>
            <a:endParaRPr lang="en-IN" sz="1900" dirty="0">
              <a:latin typeface="Garamond" panose="02020404030301010803" pitchFamily="18" charset="0"/>
            </a:endParaRPr>
          </a:p>
          <a:p>
            <a:pPr marL="342900" indent="-342900" algn="l">
              <a:buFont typeface="Wingdings" panose="05000000000000000000" pitchFamily="2" charset="2"/>
              <a:buChar char="Ø"/>
            </a:pPr>
            <a:endParaRPr lang="en-IN" sz="1900" dirty="0">
              <a:latin typeface="Garamond" panose="02020404030301010803" pitchFamily="18" charset="0"/>
            </a:endParaRPr>
          </a:p>
        </p:txBody>
      </p:sp>
      <p:sp>
        <p:nvSpPr>
          <p:cNvPr id="10" name="Text Box 9"/>
          <p:cNvSpPr txBox="1"/>
          <p:nvPr/>
        </p:nvSpPr>
        <p:spPr>
          <a:xfrm>
            <a:off x="2449057" y="246503"/>
            <a:ext cx="10145395" cy="803910"/>
          </a:xfrm>
          <a:custGeom>
            <a:avLst/>
            <a:gdLst>
              <a:gd name="connsiteX0" fmla="*/ 0 w 9177"/>
              <a:gd name="connsiteY0" fmla="*/ 0 h 1150"/>
              <a:gd name="connsiteX1" fmla="*/ 9087 w 9177"/>
              <a:gd name="connsiteY1" fmla="*/ 71 h 1150"/>
              <a:gd name="connsiteX2" fmla="*/ 9177 w 9177"/>
              <a:gd name="connsiteY2" fmla="*/ 1150 h 1150"/>
              <a:gd name="connsiteX3" fmla="*/ 0 w 9177"/>
              <a:gd name="connsiteY3" fmla="*/ 1016 h 1150"/>
              <a:gd name="connsiteX4" fmla="*/ 0 w 9177"/>
              <a:gd name="connsiteY4" fmla="*/ 0 h 1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7" h="1150">
                <a:moveTo>
                  <a:pt x="0" y="0"/>
                </a:moveTo>
                <a:lnTo>
                  <a:pt x="9087" y="71"/>
                </a:lnTo>
                <a:lnTo>
                  <a:pt x="9177" y="1150"/>
                </a:lnTo>
                <a:lnTo>
                  <a:pt x="0" y="1016"/>
                </a:lnTo>
                <a:lnTo>
                  <a:pt x="0" y="0"/>
                </a:lnTo>
                <a:close/>
              </a:path>
            </a:pathLst>
          </a:custGeom>
          <a:noFill/>
        </p:spPr>
        <p:txBody>
          <a:bodyPr wrap="square" rtlCol="0">
            <a:noAutofit/>
          </a:bodyPr>
          <a:lstStyle/>
          <a:p>
            <a:endParaRPr lang="en-US" sz="3600" b="1" dirty="0">
              <a:solidFill>
                <a:schemeClr val="tx1"/>
              </a:solidFill>
              <a:uFillTx/>
              <a:latin typeface="Bookman Old Style" panose="02050604050505020204" pitchFamily="18" charset="0"/>
              <a:sym typeface="+mn-ea"/>
            </a:endParaRPr>
          </a:p>
        </p:txBody>
      </p:sp>
      <p:sp>
        <p:nvSpPr>
          <p:cNvPr id="2" name="Rectangle 1">
            <a:extLst>
              <a:ext uri="{FF2B5EF4-FFF2-40B4-BE49-F238E27FC236}">
                <a16:creationId xmlns:a16="http://schemas.microsoft.com/office/drawing/2014/main" id="{DCD5B986-5D5B-D65B-5B0E-E949724F561B}"/>
              </a:ext>
            </a:extLst>
          </p:cNvPr>
          <p:cNvSpPr/>
          <p:nvPr/>
        </p:nvSpPr>
        <p:spPr>
          <a:xfrm>
            <a:off x="894065" y="797304"/>
            <a:ext cx="11917045" cy="830997"/>
          </a:xfrm>
          <a:prstGeom prst="rect">
            <a:avLst/>
          </a:prstGeom>
          <a:noFill/>
        </p:spPr>
        <p:txBody>
          <a:bodyPr wrap="square" lIns="91440" tIns="45720" rIns="91440" bIns="45720">
            <a:spAutoFit/>
          </a:bodyPr>
          <a:lstStyle/>
          <a:p>
            <a:pPr algn="ctr"/>
            <a:r>
              <a:rPr lang="en-US" sz="4800" b="1" cap="none" spc="0" dirty="0">
                <a:ln w="9525">
                  <a:solidFill>
                    <a:schemeClr val="bg1"/>
                  </a:solidFill>
                  <a:prstDash val="solid"/>
                </a:ln>
                <a:solidFill>
                  <a:schemeClr val="tx1"/>
                </a:solidFill>
                <a:effectLst>
                  <a:glow rad="63500">
                    <a:schemeClr val="accent1">
                      <a:satMod val="175000"/>
                      <a:alpha val="40000"/>
                    </a:schemeClr>
                  </a:glow>
                  <a:outerShdw blurRad="50800" dist="38100" algn="l" rotWithShape="0">
                    <a:prstClr val="black">
                      <a:alpha val="40000"/>
                    </a:prstClr>
                  </a:outerShdw>
                </a:effectLst>
                <a:uFillTx/>
                <a:latin typeface="Bookman Old Style" panose="02050604050505020204" pitchFamily="18" charset="0"/>
              </a:rPr>
              <a:t>     RECOMMENDATION SYSTEM</a:t>
            </a:r>
            <a:endParaRPr lang="en-IN" sz="4800" b="1" cap="none" spc="0" dirty="0">
              <a:ln w="9525">
                <a:solidFill>
                  <a:schemeClr val="bg1"/>
                </a:solidFill>
                <a:prstDash val="solid"/>
              </a:ln>
              <a:solidFill>
                <a:schemeClr val="tx1"/>
              </a:solidFill>
              <a:effectLst>
                <a:glow rad="63500">
                  <a:schemeClr val="accent1">
                    <a:satMod val="175000"/>
                    <a:alpha val="40000"/>
                  </a:schemeClr>
                </a:glow>
                <a:outerShdw blurRad="50800" dist="38100" algn="l" rotWithShape="0">
                  <a:prstClr val="black">
                    <a:alpha val="40000"/>
                  </a:prst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AAB0CF-7879-D55F-64D4-36106F123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165" y="388375"/>
            <a:ext cx="7299960" cy="4838259"/>
          </a:xfrm>
          <a:prstGeom prst="rect">
            <a:avLst/>
          </a:prstGeom>
        </p:spPr>
      </p:pic>
      <p:sp>
        <p:nvSpPr>
          <p:cNvPr id="4" name="TextBox 3">
            <a:extLst>
              <a:ext uri="{FF2B5EF4-FFF2-40B4-BE49-F238E27FC236}">
                <a16:creationId xmlns:a16="http://schemas.microsoft.com/office/drawing/2014/main" id="{B461CD63-FA10-8265-6655-B52E090E4FEF}"/>
              </a:ext>
            </a:extLst>
          </p:cNvPr>
          <p:cNvSpPr txBox="1"/>
          <p:nvPr/>
        </p:nvSpPr>
        <p:spPr>
          <a:xfrm>
            <a:off x="4879847" y="5634179"/>
            <a:ext cx="6446914"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Bookman Old Style" panose="02050604050505020204" pitchFamily="18" charset="0"/>
              </a:rPr>
              <a:t>Graph shows top books</a:t>
            </a:r>
          </a:p>
          <a:p>
            <a:pPr marL="285750" indent="-285750">
              <a:buFont typeface="Arial" panose="020B0604020202020204" pitchFamily="34" charset="0"/>
              <a:buChar char="•"/>
            </a:pPr>
            <a:r>
              <a:rPr lang="en-IN" dirty="0">
                <a:latin typeface="Bookman Old Style" panose="02050604050505020204" pitchFamily="18" charset="0"/>
              </a:rPr>
              <a:t>Wild animus is most rated books at 2500 ratings </a:t>
            </a:r>
          </a:p>
        </p:txBody>
      </p:sp>
    </p:spTree>
    <p:extLst>
      <p:ext uri="{BB962C8B-B14F-4D97-AF65-F5344CB8AC3E}">
        <p14:creationId xmlns:p14="http://schemas.microsoft.com/office/powerpoint/2010/main" val="2917728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5A2A42-B4A5-E274-54C9-E73809055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716" y="363793"/>
            <a:ext cx="6834338" cy="4837755"/>
          </a:xfrm>
          <a:prstGeom prst="rect">
            <a:avLst/>
          </a:prstGeom>
        </p:spPr>
      </p:pic>
      <p:sp>
        <p:nvSpPr>
          <p:cNvPr id="6" name="TextBox 5">
            <a:extLst>
              <a:ext uri="{FF2B5EF4-FFF2-40B4-BE49-F238E27FC236}">
                <a16:creationId xmlns:a16="http://schemas.microsoft.com/office/drawing/2014/main" id="{803E934A-73E9-C510-C562-DE985246AF62}"/>
              </a:ext>
            </a:extLst>
          </p:cNvPr>
          <p:cNvSpPr txBox="1"/>
          <p:nvPr/>
        </p:nvSpPr>
        <p:spPr>
          <a:xfrm>
            <a:off x="4364716" y="5570877"/>
            <a:ext cx="7758458"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Bookman Old Style" panose="02050604050505020204" pitchFamily="18" charset="0"/>
              </a:rPr>
              <a:t>Graph shows top authors </a:t>
            </a:r>
          </a:p>
          <a:p>
            <a:pPr marL="285750" indent="-285750">
              <a:buFont typeface="Arial" panose="020B0604020202020204" pitchFamily="34" charset="0"/>
              <a:buChar char="•"/>
            </a:pPr>
            <a:r>
              <a:rPr lang="en-IN" dirty="0">
                <a:latin typeface="Bookman Old Style" panose="02050604050505020204" pitchFamily="18" charset="0"/>
              </a:rPr>
              <a:t>Stephen king has most number of books at 10000 books </a:t>
            </a:r>
          </a:p>
        </p:txBody>
      </p:sp>
    </p:spTree>
    <p:extLst>
      <p:ext uri="{BB962C8B-B14F-4D97-AF65-F5344CB8AC3E}">
        <p14:creationId xmlns:p14="http://schemas.microsoft.com/office/powerpoint/2010/main" val="2506550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55C5AB-AA19-A890-3FF7-DBF305DAC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3277" y="291497"/>
            <a:ext cx="5751871" cy="4581369"/>
          </a:xfrm>
          <a:prstGeom prst="rect">
            <a:avLst/>
          </a:prstGeom>
        </p:spPr>
      </p:pic>
      <p:sp>
        <p:nvSpPr>
          <p:cNvPr id="4" name="TextBox 3">
            <a:extLst>
              <a:ext uri="{FF2B5EF4-FFF2-40B4-BE49-F238E27FC236}">
                <a16:creationId xmlns:a16="http://schemas.microsoft.com/office/drawing/2014/main" id="{4FA60F51-F266-AD5B-1766-C7EDC7267B11}"/>
              </a:ext>
            </a:extLst>
          </p:cNvPr>
          <p:cNvSpPr txBox="1"/>
          <p:nvPr/>
        </p:nvSpPr>
        <p:spPr>
          <a:xfrm>
            <a:off x="3290463" y="5643173"/>
            <a:ext cx="8596737"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Bookman Old Style" panose="02050604050505020204" pitchFamily="18" charset="0"/>
              </a:rPr>
              <a:t>Graph shows distribution of user ages </a:t>
            </a:r>
          </a:p>
          <a:p>
            <a:pPr marL="285750" indent="-285750">
              <a:buFont typeface="Arial" panose="020B0604020202020204" pitchFamily="34" charset="0"/>
              <a:buChar char="•"/>
            </a:pPr>
            <a:r>
              <a:rPr lang="en-IN" dirty="0">
                <a:latin typeface="Bookman Old Style" panose="02050604050505020204" pitchFamily="18" charset="0"/>
              </a:rPr>
              <a:t>Looking at the graph we can see most number of people are between </a:t>
            </a:r>
          </a:p>
          <a:p>
            <a:r>
              <a:rPr lang="en-IN" dirty="0">
                <a:latin typeface="Bookman Old Style" panose="02050604050505020204" pitchFamily="18" charset="0"/>
              </a:rPr>
              <a:t>    20 to 40 age</a:t>
            </a:r>
          </a:p>
        </p:txBody>
      </p:sp>
    </p:spTree>
    <p:extLst>
      <p:ext uri="{BB962C8B-B14F-4D97-AF65-F5344CB8AC3E}">
        <p14:creationId xmlns:p14="http://schemas.microsoft.com/office/powerpoint/2010/main" val="642439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0B1259-EE9D-0BB6-C694-25CF8AE3C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804" y="643460"/>
            <a:ext cx="7138219" cy="4277233"/>
          </a:xfrm>
          <a:prstGeom prst="rect">
            <a:avLst/>
          </a:prstGeom>
        </p:spPr>
      </p:pic>
      <p:sp>
        <p:nvSpPr>
          <p:cNvPr id="4" name="TextBox 3">
            <a:extLst>
              <a:ext uri="{FF2B5EF4-FFF2-40B4-BE49-F238E27FC236}">
                <a16:creationId xmlns:a16="http://schemas.microsoft.com/office/drawing/2014/main" id="{7C79196B-C663-9E43-D737-F1E6996E767F}"/>
              </a:ext>
            </a:extLst>
          </p:cNvPr>
          <p:cNvSpPr txBox="1"/>
          <p:nvPr/>
        </p:nvSpPr>
        <p:spPr>
          <a:xfrm>
            <a:off x="4489804" y="5499181"/>
            <a:ext cx="6556445"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Bookman Old Style" panose="02050604050505020204" pitchFamily="18" charset="0"/>
              </a:rPr>
              <a:t>Graph shows count of users country wise </a:t>
            </a:r>
          </a:p>
          <a:p>
            <a:pPr marL="285750" indent="-285750">
              <a:buFont typeface="Arial" panose="020B0604020202020204" pitchFamily="34" charset="0"/>
              <a:buChar char="•"/>
            </a:pPr>
            <a:r>
              <a:rPr lang="en-IN" dirty="0">
                <a:latin typeface="Bookman Old Style" panose="02050604050505020204" pitchFamily="18" charset="0"/>
              </a:rPr>
              <a:t>USA has most number of users, around 1,40,000 users </a:t>
            </a:r>
          </a:p>
        </p:txBody>
      </p:sp>
    </p:spTree>
    <p:extLst>
      <p:ext uri="{BB962C8B-B14F-4D97-AF65-F5344CB8AC3E}">
        <p14:creationId xmlns:p14="http://schemas.microsoft.com/office/powerpoint/2010/main" val="2215292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B207EE-6CFA-DE84-4CDD-24866B01AC27}"/>
              </a:ext>
            </a:extLst>
          </p:cNvPr>
          <p:cNvSpPr txBox="1"/>
          <p:nvPr/>
        </p:nvSpPr>
        <p:spPr>
          <a:xfrm>
            <a:off x="4100052" y="513423"/>
            <a:ext cx="7482348" cy="707886"/>
          </a:xfrm>
          <a:prstGeom prst="rect">
            <a:avLst/>
          </a:prstGeom>
          <a:noFill/>
        </p:spPr>
        <p:txBody>
          <a:bodyPr wrap="square">
            <a:spAutoFit/>
          </a:bodyPr>
          <a:lstStyle/>
          <a:p>
            <a:r>
              <a:rPr lang="en-US" sz="4000" b="1" u="sng" dirty="0">
                <a:solidFill>
                  <a:schemeClr val="tx1"/>
                </a:solidFill>
                <a:uFillTx/>
                <a:latin typeface="Bookman Old Style" panose="02050604050505020204" pitchFamily="18" charset="0"/>
              </a:rPr>
              <a:t>MODEL BUILDING </a:t>
            </a:r>
            <a:endParaRPr lang="en-IN" sz="4000" u="sng" dirty="0"/>
          </a:p>
        </p:txBody>
      </p:sp>
      <p:graphicFrame>
        <p:nvGraphicFramePr>
          <p:cNvPr id="10" name="Diagram 9">
            <a:extLst>
              <a:ext uri="{FF2B5EF4-FFF2-40B4-BE49-F238E27FC236}">
                <a16:creationId xmlns:a16="http://schemas.microsoft.com/office/drawing/2014/main" id="{79232C66-F5DB-3534-4B2C-E4C9B83BE202}"/>
              </a:ext>
            </a:extLst>
          </p:cNvPr>
          <p:cNvGraphicFramePr/>
          <p:nvPr>
            <p:extLst>
              <p:ext uri="{D42A27DB-BD31-4B8C-83A1-F6EECF244321}">
                <p14:modId xmlns:p14="http://schemas.microsoft.com/office/powerpoint/2010/main" val="2974283594"/>
              </p:ext>
            </p:extLst>
          </p:nvPr>
        </p:nvGraphicFramePr>
        <p:xfrm>
          <a:off x="3988620" y="1759974"/>
          <a:ext cx="7170994" cy="4417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690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18C39E-F308-4161-199A-6A391D78EFB6}"/>
              </a:ext>
            </a:extLst>
          </p:cNvPr>
          <p:cNvSpPr txBox="1"/>
          <p:nvPr/>
        </p:nvSpPr>
        <p:spPr>
          <a:xfrm>
            <a:off x="3008672" y="611746"/>
            <a:ext cx="9360308" cy="707886"/>
          </a:xfrm>
          <a:prstGeom prst="rect">
            <a:avLst/>
          </a:prstGeom>
          <a:noFill/>
        </p:spPr>
        <p:txBody>
          <a:bodyPr wrap="square">
            <a:spAutoFit/>
          </a:bodyPr>
          <a:lstStyle/>
          <a:p>
            <a:pPr algn="ctr"/>
            <a:r>
              <a:rPr lang="en-US" sz="4000" b="1" u="sng" dirty="0">
                <a:solidFill>
                  <a:schemeClr val="tx1"/>
                </a:solidFill>
                <a:uFillTx/>
                <a:latin typeface="Bookman Old Style" panose="02050604050505020204" pitchFamily="18" charset="0"/>
              </a:rPr>
              <a:t>COLLABORATIVE FILTERING </a:t>
            </a:r>
            <a:endParaRPr lang="en-IN" sz="4000" u="sng" dirty="0"/>
          </a:p>
        </p:txBody>
      </p:sp>
      <p:sp>
        <p:nvSpPr>
          <p:cNvPr id="5" name="TextBox 4">
            <a:extLst>
              <a:ext uri="{FF2B5EF4-FFF2-40B4-BE49-F238E27FC236}">
                <a16:creationId xmlns:a16="http://schemas.microsoft.com/office/drawing/2014/main" id="{9839662E-6647-D80F-60C1-AE1BF5E190D7}"/>
              </a:ext>
            </a:extLst>
          </p:cNvPr>
          <p:cNvSpPr txBox="1"/>
          <p:nvPr/>
        </p:nvSpPr>
        <p:spPr>
          <a:xfrm>
            <a:off x="3274143" y="2058527"/>
            <a:ext cx="8731044" cy="2800767"/>
          </a:xfrm>
          <a:prstGeom prst="rect">
            <a:avLst/>
          </a:prstGeom>
          <a:noFill/>
        </p:spPr>
        <p:txBody>
          <a:bodyPr wrap="square">
            <a:spAutoFit/>
          </a:bodyPr>
          <a:lstStyle/>
          <a:p>
            <a:pPr marL="342900" indent="-342900" algn="just">
              <a:buFont typeface="Wingdings" panose="05000000000000000000" pitchFamily="2" charset="2"/>
              <a:buChar char="Ø"/>
            </a:pPr>
            <a:r>
              <a:rPr lang="en-US" sz="2200" dirty="0">
                <a:latin typeface="Bookman Old Style" panose="02050604050505020204" pitchFamily="18" charset="0"/>
              </a:rPr>
              <a:t>Collaborative filtering is a technique used in recommendation systems to predict the preferences or interests of a user by collecting preferences from many users. It operates on the assumption that if two users have agreed on certain items in the past, they are likely to agree on other items in the future. It is widely used to recommend products, movies, books, or other content based on the preferences of similar users or items.</a:t>
            </a:r>
            <a:endParaRPr lang="en-IN" sz="2200" dirty="0">
              <a:latin typeface="Bookman Old Style" panose="02050604050505020204" pitchFamily="18" charset="0"/>
            </a:endParaRPr>
          </a:p>
        </p:txBody>
      </p:sp>
    </p:spTree>
    <p:extLst>
      <p:ext uri="{BB962C8B-B14F-4D97-AF65-F5344CB8AC3E}">
        <p14:creationId xmlns:p14="http://schemas.microsoft.com/office/powerpoint/2010/main" val="3647949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B5A2AA-9F73-A621-0481-9D5A03DD1C9D}"/>
              </a:ext>
            </a:extLst>
          </p:cNvPr>
          <p:cNvSpPr txBox="1"/>
          <p:nvPr/>
        </p:nvSpPr>
        <p:spPr>
          <a:xfrm>
            <a:off x="744793" y="4886633"/>
            <a:ext cx="10702412" cy="2308324"/>
          </a:xfrm>
          <a:prstGeom prst="rect">
            <a:avLst/>
          </a:prstGeom>
          <a:noFill/>
        </p:spPr>
        <p:txBody>
          <a:bodyPr wrap="square">
            <a:spAutoFit/>
          </a:bodyPr>
          <a:lstStyle/>
          <a:p>
            <a:pPr marL="285750" indent="-285750">
              <a:buFont typeface="Wingdings" panose="05000000000000000000" pitchFamily="2" charset="2"/>
              <a:buChar char="Ø"/>
            </a:pPr>
            <a:r>
              <a:rPr lang="en-IN" dirty="0">
                <a:latin typeface="Bookman Old Style" panose="02050604050505020204" pitchFamily="18" charset="0"/>
              </a:rPr>
              <a:t>In this project we used cosine similarity between vectors in the matrix .</a:t>
            </a:r>
          </a:p>
          <a:p>
            <a:pPr marL="285750" indent="-285750">
              <a:buFont typeface="Wingdings" panose="05000000000000000000" pitchFamily="2" charset="2"/>
              <a:buChar char="Ø"/>
            </a:pPr>
            <a:r>
              <a:rPr lang="en-IN" dirty="0">
                <a:latin typeface="Bookman Old Style" panose="02050604050505020204" pitchFamily="18" charset="0"/>
              </a:rPr>
              <a:t>Cosine similarity measures the similarity between two vectors of an inner product space. It is measured by the cosine of the angle between two vectors and determines whether two vectors are pointing in roughly the same direction. Hence we can understand how 2 books are similar.</a:t>
            </a:r>
          </a:p>
          <a:p>
            <a:pPr marL="285750" indent="-285750">
              <a:buFont typeface="Wingdings" panose="05000000000000000000" pitchFamily="2" charset="2"/>
              <a:buChar char="Ø"/>
            </a:pPr>
            <a:r>
              <a:rPr lang="en-IN" dirty="0">
                <a:latin typeface="Bookman Old Style" panose="02050604050505020204" pitchFamily="18" charset="0"/>
              </a:rPr>
              <a:t>Here, the book “1984” is used as the input, and the function is called to get recommendations. </a:t>
            </a:r>
          </a:p>
          <a:p>
            <a:endParaRPr lang="en-IN" dirty="0">
              <a:latin typeface="Bookman Old Style" panose="02050604050505020204" pitchFamily="18" charset="0"/>
            </a:endParaRPr>
          </a:p>
        </p:txBody>
      </p:sp>
      <p:pic>
        <p:nvPicPr>
          <p:cNvPr id="7" name="Picture 6">
            <a:extLst>
              <a:ext uri="{FF2B5EF4-FFF2-40B4-BE49-F238E27FC236}">
                <a16:creationId xmlns:a16="http://schemas.microsoft.com/office/drawing/2014/main" id="{FE7C13B1-CB69-7D27-E9BF-AFBACF306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287" y="154858"/>
            <a:ext cx="9301425" cy="4594124"/>
          </a:xfrm>
          <a:prstGeom prst="rect">
            <a:avLst/>
          </a:prstGeom>
        </p:spPr>
      </p:pic>
    </p:spTree>
    <p:extLst>
      <p:ext uri="{BB962C8B-B14F-4D97-AF65-F5344CB8AC3E}">
        <p14:creationId xmlns:p14="http://schemas.microsoft.com/office/powerpoint/2010/main" val="1748093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5A884C-0E0F-263C-0286-2FA3AB4F0672}"/>
              </a:ext>
            </a:extLst>
          </p:cNvPr>
          <p:cNvSpPr txBox="1"/>
          <p:nvPr/>
        </p:nvSpPr>
        <p:spPr>
          <a:xfrm>
            <a:off x="2890685" y="837888"/>
            <a:ext cx="9143999" cy="707886"/>
          </a:xfrm>
          <a:prstGeom prst="rect">
            <a:avLst/>
          </a:prstGeom>
          <a:noFill/>
        </p:spPr>
        <p:txBody>
          <a:bodyPr wrap="square">
            <a:spAutoFit/>
          </a:bodyPr>
          <a:lstStyle/>
          <a:p>
            <a:pPr algn="ctr"/>
            <a:r>
              <a:rPr lang="en-US" sz="4000" b="1" u="sng" dirty="0">
                <a:latin typeface="Bookman Old Style" panose="02050604050505020204" pitchFamily="18" charset="0"/>
              </a:rPr>
              <a:t>POPULARITY BASED APPROACH</a:t>
            </a:r>
            <a:endParaRPr lang="en-IN" sz="4000" u="sng" dirty="0"/>
          </a:p>
        </p:txBody>
      </p:sp>
      <p:sp>
        <p:nvSpPr>
          <p:cNvPr id="7" name="TextBox 6">
            <a:extLst>
              <a:ext uri="{FF2B5EF4-FFF2-40B4-BE49-F238E27FC236}">
                <a16:creationId xmlns:a16="http://schemas.microsoft.com/office/drawing/2014/main" id="{DA56F26C-FEDF-5881-E87C-EE815D375D23}"/>
              </a:ext>
            </a:extLst>
          </p:cNvPr>
          <p:cNvSpPr txBox="1"/>
          <p:nvPr/>
        </p:nvSpPr>
        <p:spPr>
          <a:xfrm>
            <a:off x="3443748" y="2732970"/>
            <a:ext cx="8748252" cy="1785104"/>
          </a:xfrm>
          <a:prstGeom prst="rect">
            <a:avLst/>
          </a:prstGeom>
          <a:noFill/>
        </p:spPr>
        <p:txBody>
          <a:bodyPr wrap="square">
            <a:spAutoFit/>
          </a:bodyPr>
          <a:lstStyle/>
          <a:p>
            <a:pPr marL="285750" indent="-285750">
              <a:buFont typeface="Wingdings" panose="05000000000000000000" pitchFamily="2" charset="2"/>
              <a:buChar char="Ø"/>
            </a:pPr>
            <a:r>
              <a:rPr lang="en-IN" sz="2200" dirty="0">
                <a:latin typeface="Bookman Old Style" panose="02050604050505020204" pitchFamily="18" charset="0"/>
              </a:rPr>
              <a:t>It is a type of recommendation system which works on the principle of popularity and or anything which is in trend. These systems check about the books which are in trend or are most popular among the users and directly recommend them.</a:t>
            </a:r>
          </a:p>
        </p:txBody>
      </p:sp>
    </p:spTree>
    <p:extLst>
      <p:ext uri="{BB962C8B-B14F-4D97-AF65-F5344CB8AC3E}">
        <p14:creationId xmlns:p14="http://schemas.microsoft.com/office/powerpoint/2010/main" val="3241971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7423F-CE1C-B922-B95D-3F25A2885F30}"/>
              </a:ext>
            </a:extLst>
          </p:cNvPr>
          <p:cNvSpPr txBox="1"/>
          <p:nvPr/>
        </p:nvSpPr>
        <p:spPr>
          <a:xfrm>
            <a:off x="3500284" y="4416489"/>
            <a:ext cx="8190272" cy="2308324"/>
          </a:xfrm>
          <a:prstGeom prst="rect">
            <a:avLst/>
          </a:prstGeom>
          <a:noFill/>
        </p:spPr>
        <p:txBody>
          <a:bodyPr wrap="square">
            <a:spAutoFit/>
          </a:bodyPr>
          <a:lstStyle/>
          <a:p>
            <a:pPr marL="285750" indent="-285750">
              <a:buFont typeface="Wingdings" panose="05000000000000000000" pitchFamily="2" charset="2"/>
              <a:buChar char="Ø"/>
            </a:pPr>
            <a:r>
              <a:rPr lang="en-US" dirty="0">
                <a:latin typeface="Bookman Old Style" panose="02050604050505020204" pitchFamily="18" charset="0"/>
              </a:rPr>
              <a:t>This method recommends books based on their overall popularity, which is usually measured by the number of ratings or interactions they have received.</a:t>
            </a:r>
          </a:p>
          <a:p>
            <a:pPr marL="285750" indent="-285750">
              <a:buFont typeface="Wingdings" panose="05000000000000000000" pitchFamily="2" charset="2"/>
              <a:buChar char="Ø"/>
            </a:pPr>
            <a:r>
              <a:rPr lang="en-US" dirty="0">
                <a:latin typeface="Bookman Old Style" panose="02050604050505020204" pitchFamily="18" charset="0"/>
              </a:rPr>
              <a:t>The output shows the top 10 books along with the number of ratings they have received</a:t>
            </a:r>
            <a:r>
              <a:rPr lang="en-IN" dirty="0">
                <a:latin typeface="Bookman Old Style" panose="02050604050505020204" pitchFamily="18" charset="0"/>
              </a:rPr>
              <a:t>.</a:t>
            </a:r>
          </a:p>
          <a:p>
            <a:pPr marL="285750" indent="-285750">
              <a:buFont typeface="Wingdings" panose="05000000000000000000" pitchFamily="2" charset="2"/>
              <a:buChar char="Ø"/>
            </a:pPr>
            <a:r>
              <a:rPr lang="en-IN" dirty="0">
                <a:latin typeface="Bookman Old Style" panose="02050604050505020204" pitchFamily="18" charset="0"/>
              </a:rPr>
              <a:t>Wild Animus is the most popular book, having received 363 ratings, followed by  “The Lovely Bones: A Novel” with 270 ratings .</a:t>
            </a:r>
          </a:p>
          <a:p>
            <a:pPr marL="285750" indent="-285750">
              <a:buFont typeface="Wingdings" panose="05000000000000000000" pitchFamily="2" charset="2"/>
              <a:buChar char="Ø"/>
            </a:pPr>
            <a:endParaRPr lang="en-US" dirty="0">
              <a:latin typeface="Bookman Old Style" panose="02050604050505020204" pitchFamily="18" charset="0"/>
            </a:endParaRPr>
          </a:p>
        </p:txBody>
      </p:sp>
      <p:pic>
        <p:nvPicPr>
          <p:cNvPr id="5" name="Picture 4">
            <a:extLst>
              <a:ext uri="{FF2B5EF4-FFF2-40B4-BE49-F238E27FC236}">
                <a16:creationId xmlns:a16="http://schemas.microsoft.com/office/drawing/2014/main" id="{99DA2DA8-1744-4B25-C9EE-66F6C6CC008F}"/>
              </a:ext>
            </a:extLst>
          </p:cNvPr>
          <p:cNvPicPr>
            <a:picLocks noChangeAspect="1"/>
          </p:cNvPicPr>
          <p:nvPr/>
        </p:nvPicPr>
        <p:blipFill>
          <a:blip r:embed="rId2">
            <a:extLst>
              <a:ext uri="{28A0092B-C50C-407E-A947-70E740481C1C}">
                <a14:useLocalDpi xmlns:a14="http://schemas.microsoft.com/office/drawing/2010/main" val="0"/>
              </a:ext>
            </a:extLst>
          </a:blip>
          <a:srcRect t="-1939" r="35726" b="-1"/>
          <a:stretch/>
        </p:blipFill>
        <p:spPr>
          <a:xfrm>
            <a:off x="3677265" y="133187"/>
            <a:ext cx="7836310" cy="3835349"/>
          </a:xfrm>
          <a:prstGeom prst="rect">
            <a:avLst/>
          </a:prstGeom>
        </p:spPr>
      </p:pic>
    </p:spTree>
    <p:extLst>
      <p:ext uri="{BB962C8B-B14F-4D97-AF65-F5344CB8AC3E}">
        <p14:creationId xmlns:p14="http://schemas.microsoft.com/office/powerpoint/2010/main" val="3923062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DD3C4-CF43-96B0-0E98-DD7418019DA6}"/>
              </a:ext>
            </a:extLst>
          </p:cNvPr>
          <p:cNvSpPr txBox="1"/>
          <p:nvPr/>
        </p:nvSpPr>
        <p:spPr>
          <a:xfrm>
            <a:off x="3451122" y="306947"/>
            <a:ext cx="6096000" cy="707886"/>
          </a:xfrm>
          <a:prstGeom prst="rect">
            <a:avLst/>
          </a:prstGeom>
          <a:noFill/>
        </p:spPr>
        <p:txBody>
          <a:bodyPr wrap="square">
            <a:spAutoFit/>
          </a:bodyPr>
          <a:lstStyle/>
          <a:p>
            <a:pPr algn="ctr"/>
            <a:r>
              <a:rPr lang="en-US" sz="4000" b="1" u="sng" dirty="0">
                <a:latin typeface="Bookman Old Style" panose="02050604050505020204" pitchFamily="18" charset="0"/>
              </a:rPr>
              <a:t>CLUSTERING </a:t>
            </a:r>
            <a:endParaRPr lang="en-IN" sz="4000" u="sng" dirty="0"/>
          </a:p>
        </p:txBody>
      </p:sp>
      <p:sp>
        <p:nvSpPr>
          <p:cNvPr id="5" name="TextBox 4">
            <a:extLst>
              <a:ext uri="{FF2B5EF4-FFF2-40B4-BE49-F238E27FC236}">
                <a16:creationId xmlns:a16="http://schemas.microsoft.com/office/drawing/2014/main" id="{D64BD5D5-DED5-F4C8-0223-245FECA03D49}"/>
              </a:ext>
            </a:extLst>
          </p:cNvPr>
          <p:cNvSpPr txBox="1"/>
          <p:nvPr/>
        </p:nvSpPr>
        <p:spPr>
          <a:xfrm>
            <a:off x="3028334" y="1351508"/>
            <a:ext cx="9026013" cy="3816429"/>
          </a:xfrm>
          <a:prstGeom prst="rect">
            <a:avLst/>
          </a:prstGeom>
          <a:noFill/>
        </p:spPr>
        <p:txBody>
          <a:bodyPr wrap="square">
            <a:spAutoFit/>
          </a:bodyPr>
          <a:lstStyle/>
          <a:p>
            <a:pPr marL="342900" indent="-342900" algn="just">
              <a:buFont typeface="Wingdings" panose="05000000000000000000" pitchFamily="2" charset="2"/>
              <a:buChar char="Ø"/>
            </a:pPr>
            <a:r>
              <a:rPr lang="en-IN" sz="2200" dirty="0">
                <a:latin typeface="Bookman Old Style" panose="02050604050505020204" pitchFamily="18" charset="0"/>
              </a:rPr>
              <a:t>Clustering is a technique that groups users or items with similar characteristics or </a:t>
            </a:r>
            <a:r>
              <a:rPr lang="en-IN" sz="2200" dirty="0" err="1">
                <a:latin typeface="Bookman Old Style" panose="02050604050505020204" pitchFamily="18" charset="0"/>
              </a:rPr>
              <a:t>behavior</a:t>
            </a:r>
            <a:r>
              <a:rPr lang="en-IN" sz="2200" dirty="0">
                <a:latin typeface="Bookman Old Style" panose="02050604050505020204" pitchFamily="18" charset="0"/>
              </a:rPr>
              <a:t> into clusters. The idea is that users or items within the same cluster share common preferences.</a:t>
            </a:r>
          </a:p>
          <a:p>
            <a:pPr algn="just"/>
            <a:endParaRPr lang="en-IN" sz="2200" dirty="0">
              <a:latin typeface="Bookman Old Style" panose="02050604050505020204" pitchFamily="18" charset="0"/>
            </a:endParaRPr>
          </a:p>
          <a:p>
            <a:pPr marL="342900" indent="-342900" algn="just">
              <a:buFont typeface="Wingdings" panose="05000000000000000000" pitchFamily="2" charset="2"/>
              <a:buChar char="Ø"/>
            </a:pPr>
            <a:r>
              <a:rPr lang="en-US" sz="2200" dirty="0">
                <a:latin typeface="Bookman Old Style" panose="02050604050505020204" pitchFamily="18" charset="0"/>
              </a:rPr>
              <a:t>For the scope of our project, we used the K-Nearest Neighbors algorithm. KNN is a machine learning algorithm to find clusters of similar users based on common book ratings, and make predictions using the average rating of top-k nearest neighbors.</a:t>
            </a:r>
            <a:endParaRPr lang="en-IN" sz="2200" dirty="0">
              <a:latin typeface="Bookman Old Style" panose="02050604050505020204" pitchFamily="18" charset="0"/>
            </a:endParaRPr>
          </a:p>
          <a:p>
            <a:pPr marL="342900" indent="-342900" algn="just">
              <a:buFont typeface="Wingdings" panose="05000000000000000000" pitchFamily="2" charset="2"/>
              <a:buChar char="Ø"/>
            </a:pPr>
            <a:endParaRPr lang="en-IN" sz="2200" dirty="0">
              <a:latin typeface="Bookman Old Style" panose="02050604050505020204" pitchFamily="18" charset="0"/>
            </a:endParaRPr>
          </a:p>
        </p:txBody>
      </p:sp>
    </p:spTree>
    <p:extLst>
      <p:ext uri="{BB962C8B-B14F-4D97-AF65-F5344CB8AC3E}">
        <p14:creationId xmlns:p14="http://schemas.microsoft.com/office/powerpoint/2010/main" val="269436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3995" y="685800"/>
            <a:ext cx="10019030" cy="1113155"/>
          </a:xfrm>
        </p:spPr>
        <p:txBody>
          <a:bodyPr/>
          <a:lstStyle/>
          <a:p>
            <a:r>
              <a:rPr lang="en-US" b="1" dirty="0">
                <a:latin typeface="Bookman Old Style" panose="02050604050505020204" pitchFamily="18" charset="0"/>
              </a:rPr>
              <a:t>CONTENTS</a:t>
            </a:r>
          </a:p>
        </p:txBody>
      </p:sp>
      <p:sp>
        <p:nvSpPr>
          <p:cNvPr id="3" name="Content Placeholder 2"/>
          <p:cNvSpPr>
            <a:spLocks noGrp="1"/>
          </p:cNvSpPr>
          <p:nvPr>
            <p:ph idx="1"/>
          </p:nvPr>
        </p:nvSpPr>
        <p:spPr>
          <a:xfrm>
            <a:off x="3942060" y="2089662"/>
            <a:ext cx="10019030" cy="3819525"/>
          </a:xfrm>
        </p:spPr>
        <p:txBody>
          <a:bodyPr/>
          <a:lstStyle/>
          <a:p>
            <a:pPr lvl="1"/>
            <a:r>
              <a:rPr lang="en-US" dirty="0">
                <a:latin typeface="Bookman Old Style" panose="02050604050505020204" pitchFamily="18" charset="0"/>
              </a:rPr>
              <a:t>Objective</a:t>
            </a:r>
          </a:p>
          <a:p>
            <a:pPr lvl="1"/>
            <a:r>
              <a:rPr lang="en-US" dirty="0">
                <a:latin typeface="Bookman Old Style" panose="02050604050505020204" pitchFamily="18" charset="0"/>
              </a:rPr>
              <a:t>Data Collection</a:t>
            </a:r>
          </a:p>
          <a:p>
            <a:pPr lvl="1"/>
            <a:r>
              <a:rPr lang="en-US" dirty="0">
                <a:latin typeface="Bookman Old Style" panose="02050604050505020204" pitchFamily="18" charset="0"/>
              </a:rPr>
              <a:t>Data Preprocessing</a:t>
            </a:r>
          </a:p>
          <a:p>
            <a:pPr lvl="1"/>
            <a:r>
              <a:rPr lang="en-US" dirty="0">
                <a:latin typeface="Bookman Old Style" panose="02050604050505020204" pitchFamily="18" charset="0"/>
              </a:rPr>
              <a:t>Exploratory Data Analysis</a:t>
            </a:r>
          </a:p>
          <a:p>
            <a:pPr lvl="1"/>
            <a:r>
              <a:rPr lang="en-US" dirty="0">
                <a:latin typeface="Bookman Old Style" panose="02050604050505020204" pitchFamily="18" charset="0"/>
              </a:rPr>
              <a:t>Model Building  and Evaluation</a:t>
            </a:r>
          </a:p>
          <a:p>
            <a:pPr lvl="1"/>
            <a:r>
              <a:rPr lang="en-US" dirty="0">
                <a:latin typeface="Bookman Old Style" panose="02050604050505020204" pitchFamily="18" charset="0"/>
              </a:rPr>
              <a:t>Deployment</a:t>
            </a:r>
            <a:endParaRPr lang="en-US" dirty="0"/>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1DB80B-7126-7AF5-6CCC-E88230B987D4}"/>
              </a:ext>
            </a:extLst>
          </p:cNvPr>
          <p:cNvPicPr>
            <a:picLocks noChangeAspect="1"/>
          </p:cNvPicPr>
          <p:nvPr/>
        </p:nvPicPr>
        <p:blipFill>
          <a:blip r:embed="rId2">
            <a:extLst>
              <a:ext uri="{28A0092B-C50C-407E-A947-70E740481C1C}">
                <a14:useLocalDpi xmlns:a14="http://schemas.microsoft.com/office/drawing/2010/main" val="0"/>
              </a:ext>
            </a:extLst>
          </a:blip>
          <a:srcRect t="-72" r="35161"/>
          <a:stretch/>
        </p:blipFill>
        <p:spPr>
          <a:xfrm>
            <a:off x="1848466" y="353961"/>
            <a:ext cx="7157882" cy="3640028"/>
          </a:xfrm>
          <a:prstGeom prst="rect">
            <a:avLst/>
          </a:prstGeom>
        </p:spPr>
      </p:pic>
      <p:sp>
        <p:nvSpPr>
          <p:cNvPr id="5" name="TextBox 4">
            <a:extLst>
              <a:ext uri="{FF2B5EF4-FFF2-40B4-BE49-F238E27FC236}">
                <a16:creationId xmlns:a16="http://schemas.microsoft.com/office/drawing/2014/main" id="{A96D89FA-3036-DB78-1982-2E2E3A294E75}"/>
              </a:ext>
            </a:extLst>
          </p:cNvPr>
          <p:cNvSpPr txBox="1"/>
          <p:nvPr/>
        </p:nvSpPr>
        <p:spPr>
          <a:xfrm>
            <a:off x="403122" y="4538200"/>
            <a:ext cx="11110452" cy="1107996"/>
          </a:xfrm>
          <a:prstGeom prst="rect">
            <a:avLst/>
          </a:prstGeom>
          <a:noFill/>
        </p:spPr>
        <p:txBody>
          <a:bodyPr wrap="square">
            <a:spAutoFit/>
          </a:bodyPr>
          <a:lstStyle/>
          <a:p>
            <a:pPr marL="342900" indent="-342900">
              <a:buFont typeface="Wingdings" panose="05000000000000000000" pitchFamily="2" charset="2"/>
              <a:buChar char="Ø"/>
            </a:pPr>
            <a:r>
              <a:rPr lang="en-IN" sz="2200" dirty="0">
                <a:latin typeface="Bookman Old Style" panose="02050604050505020204" pitchFamily="18" charset="0"/>
              </a:rPr>
              <a:t>The algorithm we use to compute the nearest </a:t>
            </a:r>
            <a:r>
              <a:rPr lang="en-IN" sz="2200" dirty="0" err="1">
                <a:latin typeface="Bookman Old Style" panose="02050604050505020204" pitchFamily="18" charset="0"/>
              </a:rPr>
              <a:t>neighbors</a:t>
            </a:r>
            <a:r>
              <a:rPr lang="en-IN" sz="2200" dirty="0">
                <a:latin typeface="Bookman Old Style" panose="02050604050505020204" pitchFamily="18" charset="0"/>
              </a:rPr>
              <a:t> is “brute”.</a:t>
            </a:r>
          </a:p>
          <a:p>
            <a:pPr marL="342900" indent="-342900">
              <a:buFont typeface="Wingdings" panose="05000000000000000000" pitchFamily="2" charset="2"/>
              <a:buChar char="Ø"/>
            </a:pPr>
            <a:r>
              <a:rPr lang="en-US" sz="2200" dirty="0">
                <a:latin typeface="Bookman Old Style" panose="02050604050505020204" pitchFamily="18" charset="0"/>
              </a:rPr>
              <a:t>The output shows the names of the 6 nearest neighbors to the book at index 237, which are all Harry Potter books.</a:t>
            </a:r>
            <a:endParaRPr lang="en-IN" sz="2200" dirty="0">
              <a:latin typeface="Bookman Old Style" panose="02050604050505020204" pitchFamily="18" charset="0"/>
            </a:endParaRPr>
          </a:p>
        </p:txBody>
      </p:sp>
    </p:spTree>
    <p:extLst>
      <p:ext uri="{BB962C8B-B14F-4D97-AF65-F5344CB8AC3E}">
        <p14:creationId xmlns:p14="http://schemas.microsoft.com/office/powerpoint/2010/main" val="1673165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DC20D7-30EF-D65B-BE72-91548FE96FB9}"/>
              </a:ext>
            </a:extLst>
          </p:cNvPr>
          <p:cNvSpPr txBox="1"/>
          <p:nvPr/>
        </p:nvSpPr>
        <p:spPr>
          <a:xfrm>
            <a:off x="2556387" y="257785"/>
            <a:ext cx="6096000" cy="707886"/>
          </a:xfrm>
          <a:prstGeom prst="rect">
            <a:avLst/>
          </a:prstGeom>
          <a:noFill/>
        </p:spPr>
        <p:txBody>
          <a:bodyPr wrap="square">
            <a:spAutoFit/>
          </a:bodyPr>
          <a:lstStyle/>
          <a:p>
            <a:pPr algn="ctr"/>
            <a:r>
              <a:rPr lang="en-US" sz="4000" b="1" u="sng" dirty="0">
                <a:latin typeface="Bookman Old Style" panose="02050604050505020204" pitchFamily="18" charset="0"/>
              </a:rPr>
              <a:t>DEPLOYMENT</a:t>
            </a:r>
            <a:endParaRPr lang="en-IN" sz="4000" u="sng" dirty="0"/>
          </a:p>
        </p:txBody>
      </p:sp>
      <p:pic>
        <p:nvPicPr>
          <p:cNvPr id="4" name="Picture 3">
            <a:extLst>
              <a:ext uri="{FF2B5EF4-FFF2-40B4-BE49-F238E27FC236}">
                <a16:creationId xmlns:a16="http://schemas.microsoft.com/office/drawing/2014/main" id="{A9AFA779-6443-40B4-310C-5B6F3C784BB5}"/>
              </a:ext>
            </a:extLst>
          </p:cNvPr>
          <p:cNvPicPr>
            <a:picLocks noChangeAspect="1"/>
          </p:cNvPicPr>
          <p:nvPr/>
        </p:nvPicPr>
        <p:blipFill>
          <a:blip r:embed="rId2">
            <a:extLst>
              <a:ext uri="{28A0092B-C50C-407E-A947-70E740481C1C}">
                <a14:useLocalDpi xmlns:a14="http://schemas.microsoft.com/office/drawing/2010/main" val="0"/>
              </a:ext>
            </a:extLst>
          </a:blip>
          <a:srcRect r="5323" b="16841"/>
          <a:stretch/>
        </p:blipFill>
        <p:spPr>
          <a:xfrm>
            <a:off x="1519082" y="1344561"/>
            <a:ext cx="8901056" cy="4168877"/>
          </a:xfrm>
          <a:prstGeom prst="rect">
            <a:avLst/>
          </a:prstGeom>
        </p:spPr>
      </p:pic>
      <p:sp>
        <p:nvSpPr>
          <p:cNvPr id="6" name="TextBox 5">
            <a:extLst>
              <a:ext uri="{FF2B5EF4-FFF2-40B4-BE49-F238E27FC236}">
                <a16:creationId xmlns:a16="http://schemas.microsoft.com/office/drawing/2014/main" id="{E20B365B-7261-D5CE-88A6-8EA69A019363}"/>
              </a:ext>
            </a:extLst>
          </p:cNvPr>
          <p:cNvSpPr txBox="1"/>
          <p:nvPr/>
        </p:nvSpPr>
        <p:spPr>
          <a:xfrm>
            <a:off x="968477" y="5953884"/>
            <a:ext cx="10722078" cy="646331"/>
          </a:xfrm>
          <a:prstGeom prst="rect">
            <a:avLst/>
          </a:prstGeom>
          <a:noFill/>
        </p:spPr>
        <p:txBody>
          <a:bodyPr wrap="square">
            <a:spAutoFit/>
          </a:bodyPr>
          <a:lstStyle/>
          <a:p>
            <a:pPr marL="285750" indent="-285750">
              <a:buFont typeface="Wingdings" panose="05000000000000000000" pitchFamily="2" charset="2"/>
              <a:buChar char="Ø"/>
            </a:pPr>
            <a:r>
              <a:rPr lang="en-IN" dirty="0">
                <a:latin typeface="Bookman Old Style" panose="02050604050505020204" pitchFamily="18" charset="0"/>
              </a:rPr>
              <a:t> Users can select a book (e.g., “1984”) and the system suggests similar books in real-time. </a:t>
            </a:r>
          </a:p>
          <a:p>
            <a:pPr marL="285750" indent="-285750">
              <a:buFont typeface="Wingdings" panose="05000000000000000000" pitchFamily="2" charset="2"/>
              <a:buChar char="Ø"/>
            </a:pPr>
            <a:r>
              <a:rPr lang="en-IN" dirty="0">
                <a:latin typeface="Bookman Old Style" panose="02050604050505020204" pitchFamily="18" charset="0"/>
              </a:rPr>
              <a:t>Each recommendation displays the book’s cover.</a:t>
            </a:r>
          </a:p>
        </p:txBody>
      </p:sp>
    </p:spTree>
    <p:extLst>
      <p:ext uri="{BB962C8B-B14F-4D97-AF65-F5344CB8AC3E}">
        <p14:creationId xmlns:p14="http://schemas.microsoft.com/office/powerpoint/2010/main" val="1865886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6457BC-FAA0-DF62-2BC7-E3AC4D0C29D5}"/>
              </a:ext>
            </a:extLst>
          </p:cNvPr>
          <p:cNvSpPr txBox="1"/>
          <p:nvPr/>
        </p:nvSpPr>
        <p:spPr>
          <a:xfrm>
            <a:off x="2930014" y="674955"/>
            <a:ext cx="6096000" cy="707886"/>
          </a:xfrm>
          <a:prstGeom prst="rect">
            <a:avLst/>
          </a:prstGeom>
          <a:noFill/>
        </p:spPr>
        <p:txBody>
          <a:bodyPr wrap="square">
            <a:spAutoFit/>
          </a:bodyPr>
          <a:lstStyle/>
          <a:p>
            <a:pPr algn="ctr"/>
            <a:r>
              <a:rPr lang="en-US" sz="4000" b="1" u="sng" dirty="0">
                <a:latin typeface="Bookman Old Style" panose="02050604050505020204" pitchFamily="18" charset="0"/>
              </a:rPr>
              <a:t>CHALLENGES</a:t>
            </a:r>
            <a:endParaRPr lang="en-IN" sz="4000" u="sng" dirty="0"/>
          </a:p>
        </p:txBody>
      </p:sp>
      <p:sp>
        <p:nvSpPr>
          <p:cNvPr id="5" name="TextBox 4">
            <a:extLst>
              <a:ext uri="{FF2B5EF4-FFF2-40B4-BE49-F238E27FC236}">
                <a16:creationId xmlns:a16="http://schemas.microsoft.com/office/drawing/2014/main" id="{F6FFB154-09B2-D16A-11EF-D0817C7D6334}"/>
              </a:ext>
            </a:extLst>
          </p:cNvPr>
          <p:cNvSpPr txBox="1"/>
          <p:nvPr/>
        </p:nvSpPr>
        <p:spPr>
          <a:xfrm>
            <a:off x="521109" y="2012673"/>
            <a:ext cx="11149781" cy="3816429"/>
          </a:xfrm>
          <a:prstGeom prst="rect">
            <a:avLst/>
          </a:prstGeom>
          <a:noFill/>
        </p:spPr>
        <p:txBody>
          <a:bodyPr wrap="square">
            <a:spAutoFit/>
          </a:bodyPr>
          <a:lstStyle/>
          <a:p>
            <a:pPr marL="285750" indent="-285750" algn="just">
              <a:buFont typeface="Wingdings" panose="05000000000000000000" pitchFamily="2" charset="2"/>
              <a:buChar char="Ø"/>
            </a:pPr>
            <a:r>
              <a:rPr lang="en-US" sz="2200" dirty="0">
                <a:latin typeface="Bookman Old Style" panose="02050604050505020204" pitchFamily="18" charset="0"/>
              </a:rPr>
              <a:t>There were significant missing values in several important columns.</a:t>
            </a:r>
          </a:p>
          <a:p>
            <a:pPr marL="285750" indent="-285750" algn="just">
              <a:buFont typeface="Wingdings" panose="05000000000000000000" pitchFamily="2" charset="2"/>
              <a:buChar char="Ø"/>
            </a:pPr>
            <a:r>
              <a:rPr lang="en-US" sz="2200" dirty="0">
                <a:latin typeface="Bookman Old Style" panose="02050604050505020204" pitchFamily="18" charset="0"/>
              </a:rPr>
              <a:t>The project involved working with three different datasets (Books, Ratings, and Users), which needed to be properly integrated for the recommendation system.</a:t>
            </a:r>
          </a:p>
          <a:p>
            <a:pPr marL="285750" indent="-285750" algn="just">
              <a:buFont typeface="Wingdings" panose="05000000000000000000" pitchFamily="2" charset="2"/>
              <a:buChar char="Ø"/>
            </a:pPr>
            <a:r>
              <a:rPr lang="en-US" sz="2200" dirty="0">
                <a:latin typeface="Bookman Old Style" panose="02050604050505020204" pitchFamily="18" charset="0"/>
              </a:rPr>
              <a:t>Working with book recommendation data typically involves large datasets, which can pose challenges in terms of processing time and memory usage.</a:t>
            </a:r>
          </a:p>
          <a:p>
            <a:pPr marL="285750" indent="-285750" algn="just">
              <a:buFont typeface="Wingdings" panose="05000000000000000000" pitchFamily="2" charset="2"/>
              <a:buChar char="Ø"/>
            </a:pPr>
            <a:r>
              <a:rPr lang="en-US" sz="2200" dirty="0">
                <a:latin typeface="Bookman Old Style" panose="02050604050505020204" pitchFamily="18" charset="0"/>
              </a:rPr>
              <a:t>Creating relevant features for a book recommendation system from the available data might have been challenging, especially considering the missing and inconsistent data</a:t>
            </a:r>
            <a:endParaRPr lang="en-IN" sz="2200" dirty="0">
              <a:latin typeface="Bookman Old Style" panose="02050604050505020204" pitchFamily="18" charset="0"/>
            </a:endParaRPr>
          </a:p>
          <a:p>
            <a:pPr marL="285750" indent="-285750" algn="just">
              <a:buFont typeface="Wingdings" panose="05000000000000000000" pitchFamily="2" charset="2"/>
              <a:buChar char="Ø"/>
            </a:pPr>
            <a:r>
              <a:rPr lang="en-IN" sz="2200" dirty="0">
                <a:latin typeface="Bookman Old Style" panose="02050604050505020204" pitchFamily="18" charset="0"/>
              </a:rPr>
              <a:t>Decision making on missing value imputations and outlier treatment was quite challenging as well.</a:t>
            </a:r>
          </a:p>
        </p:txBody>
      </p:sp>
    </p:spTree>
    <p:extLst>
      <p:ext uri="{BB962C8B-B14F-4D97-AF65-F5344CB8AC3E}">
        <p14:creationId xmlns:p14="http://schemas.microsoft.com/office/powerpoint/2010/main" val="3855049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F2FE79-DB1B-93C3-A7DF-14AA1DF86DA5}"/>
              </a:ext>
            </a:extLst>
          </p:cNvPr>
          <p:cNvSpPr/>
          <p:nvPr/>
        </p:nvSpPr>
        <p:spPr>
          <a:xfrm>
            <a:off x="4104468" y="2921168"/>
            <a:ext cx="6268564" cy="1015663"/>
          </a:xfrm>
          <a:prstGeom prst="rect">
            <a:avLst/>
          </a:prstGeom>
          <a:noFill/>
        </p:spPr>
        <p:txBody>
          <a:bodyPr wrap="square" lIns="91440" tIns="45720" rIns="91440" bIns="45720">
            <a:spAutoFit/>
          </a:bodyPr>
          <a:lstStyle/>
          <a:p>
            <a:pPr algn="ctr"/>
            <a:r>
              <a:rPr lang="en-US" sz="6000" b="1" cap="none" spc="0" dirty="0">
                <a:ln w="9525">
                  <a:solidFill>
                    <a:schemeClr val="bg1"/>
                  </a:solidFill>
                  <a:prstDash val="solid"/>
                </a:ln>
                <a:solidFill>
                  <a:schemeClr val="tx1"/>
                </a:solidFill>
                <a:effectLst>
                  <a:glow rad="63500">
                    <a:schemeClr val="accent1">
                      <a:satMod val="175000"/>
                      <a:alpha val="40000"/>
                    </a:schemeClr>
                  </a:glow>
                  <a:outerShdw blurRad="50800" dist="38100" dir="18900000" algn="bl" rotWithShape="0">
                    <a:prstClr val="black">
                      <a:alpha val="40000"/>
                    </a:prstClr>
                  </a:outerShdw>
                  <a:reflection blurRad="6350" stA="55000" endA="300" endPos="45500" dir="5400000" sy="-100000" algn="bl" rotWithShape="0"/>
                </a:effectLst>
                <a:latin typeface="Bookman Old Style" panose="02050604050505020204" pitchFamily="18" charset="0"/>
              </a:rPr>
              <a:t>THANK YOU </a:t>
            </a:r>
          </a:p>
        </p:txBody>
      </p:sp>
    </p:spTree>
    <p:extLst>
      <p:ext uri="{BB962C8B-B14F-4D97-AF65-F5344CB8AC3E}">
        <p14:creationId xmlns:p14="http://schemas.microsoft.com/office/powerpoint/2010/main" val="414493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9197" y="364635"/>
            <a:ext cx="8088630" cy="1023620"/>
          </a:xfrm>
        </p:spPr>
        <p:txBody>
          <a:bodyPr/>
          <a:lstStyle/>
          <a:p>
            <a:r>
              <a:rPr lang="en-US" b="1" dirty="0">
                <a:latin typeface="Bookman Old Style" panose="02050604050505020204" pitchFamily="18" charset="0"/>
                <a:sym typeface="+mn-ea"/>
              </a:rPr>
              <a:t>Objective</a:t>
            </a:r>
            <a:endParaRPr lang="en-US" b="1" dirty="0"/>
          </a:p>
        </p:txBody>
      </p:sp>
      <p:sp>
        <p:nvSpPr>
          <p:cNvPr id="5" name="Text Box 4"/>
          <p:cNvSpPr txBox="1"/>
          <p:nvPr/>
        </p:nvSpPr>
        <p:spPr>
          <a:xfrm>
            <a:off x="3900633" y="1776213"/>
            <a:ext cx="7435960" cy="4622165"/>
          </a:xfrm>
          <a:prstGeom prst="rect">
            <a:avLst/>
          </a:prstGeom>
          <a:noFill/>
        </p:spPr>
        <p:txBody>
          <a:bodyPr wrap="square" rtlCol="0">
            <a:noAutofit/>
          </a:bodyPr>
          <a:lstStyle/>
          <a:p>
            <a:pPr indent="0" algn="just">
              <a:buFont typeface="Wingdings" panose="05000000000000000000" charset="0"/>
              <a:buNone/>
            </a:pPr>
            <a:r>
              <a:rPr lang="en-US" sz="2400" dirty="0">
                <a:latin typeface="Bookman Old Style" panose="02050604050505020204" pitchFamily="18" charset="0"/>
              </a:rPr>
              <a:t>During the last few decades ,with the rise of YouTube, Amazon, Netflix and many other such as web services, Recommender systems have taken more and more important place in our lives</a:t>
            </a:r>
          </a:p>
          <a:p>
            <a:pPr indent="0" algn="just">
              <a:buFont typeface="Wingdings" panose="05000000000000000000" charset="0"/>
              <a:buNone/>
            </a:pPr>
            <a:endParaRPr lang="en-US" sz="2400" dirty="0">
              <a:latin typeface="Bookman Old Style" panose="02050604050505020204" pitchFamily="18" charset="0"/>
            </a:endParaRPr>
          </a:p>
          <a:p>
            <a:pPr indent="0" algn="just">
              <a:buFont typeface="Wingdings" panose="05000000000000000000" charset="0"/>
              <a:buNone/>
            </a:pPr>
            <a:endParaRPr lang="en-US" sz="2400" dirty="0">
              <a:latin typeface="Bookman Old Style" panose="02050604050505020204" pitchFamily="18" charset="0"/>
            </a:endParaRPr>
          </a:p>
          <a:p>
            <a:pPr indent="0" algn="just">
              <a:buFont typeface="Wingdings" panose="05000000000000000000" charset="0"/>
              <a:buNone/>
            </a:pPr>
            <a:r>
              <a:rPr lang="en-US" sz="2400" dirty="0">
                <a:latin typeface="Bookman Old Style" panose="02050604050505020204" pitchFamily="18" charset="0"/>
              </a:rPr>
              <a:t>The main objective of this project is to build a  Recommendation system to recommend relevant book s to</a:t>
            </a:r>
            <a:r>
              <a:rPr sz="2400" spc="55" dirty="0">
                <a:latin typeface="Bookman Old Style" panose="02050604050505020204" pitchFamily="18" charset="0"/>
                <a:cs typeface="+mn-lt"/>
                <a:sym typeface="+mn-ea"/>
              </a:rPr>
              <a:t> </a:t>
            </a:r>
            <a:r>
              <a:rPr sz="2400" dirty="0">
                <a:latin typeface="Bookman Old Style" panose="02050604050505020204" pitchFamily="18" charset="0"/>
                <a:cs typeface="+mn-lt"/>
                <a:sym typeface="+mn-ea"/>
              </a:rPr>
              <a:t>users</a:t>
            </a:r>
            <a:r>
              <a:rPr sz="2400" spc="95" dirty="0">
                <a:latin typeface="Bookman Old Style" panose="02050604050505020204" pitchFamily="18" charset="0"/>
                <a:cs typeface="+mn-lt"/>
                <a:sym typeface="+mn-ea"/>
              </a:rPr>
              <a:t> </a:t>
            </a:r>
            <a:r>
              <a:rPr sz="2400" dirty="0">
                <a:latin typeface="Bookman Old Style" panose="02050604050505020204" pitchFamily="18" charset="0"/>
                <a:cs typeface="+mn-lt"/>
                <a:sym typeface="+mn-ea"/>
              </a:rPr>
              <a:t>based</a:t>
            </a:r>
            <a:r>
              <a:rPr sz="2400" spc="85" dirty="0">
                <a:latin typeface="Bookman Old Style" panose="02050604050505020204" pitchFamily="18" charset="0"/>
                <a:cs typeface="+mn-lt"/>
                <a:sym typeface="+mn-ea"/>
              </a:rPr>
              <a:t> </a:t>
            </a:r>
            <a:r>
              <a:rPr sz="2400" spc="60" dirty="0">
                <a:latin typeface="Bookman Old Style" panose="02050604050505020204" pitchFamily="18" charset="0"/>
                <a:cs typeface="+mn-lt"/>
                <a:sym typeface="+mn-ea"/>
              </a:rPr>
              <a:t>on</a:t>
            </a:r>
            <a:r>
              <a:rPr sz="2400" spc="75" dirty="0">
                <a:latin typeface="Bookman Old Style" panose="02050604050505020204" pitchFamily="18" charset="0"/>
                <a:cs typeface="+mn-lt"/>
                <a:sym typeface="+mn-ea"/>
              </a:rPr>
              <a:t> </a:t>
            </a:r>
            <a:r>
              <a:rPr sz="2400" spc="-10" dirty="0">
                <a:latin typeface="Bookman Old Style" panose="02050604050505020204" pitchFamily="18" charset="0"/>
                <a:cs typeface="+mn-lt"/>
                <a:sym typeface="+mn-ea"/>
              </a:rPr>
              <a:t>popularity </a:t>
            </a:r>
            <a:r>
              <a:rPr sz="2400" spc="60" dirty="0">
                <a:latin typeface="Bookman Old Style" panose="02050604050505020204" pitchFamily="18" charset="0"/>
                <a:cs typeface="+mn-lt"/>
                <a:sym typeface="+mn-ea"/>
              </a:rPr>
              <a:t>and</a:t>
            </a:r>
            <a:r>
              <a:rPr sz="2400" spc="35" dirty="0">
                <a:latin typeface="Bookman Old Style" panose="02050604050505020204" pitchFamily="18" charset="0"/>
                <a:cs typeface="+mn-lt"/>
                <a:sym typeface="+mn-ea"/>
              </a:rPr>
              <a:t> </a:t>
            </a:r>
            <a:r>
              <a:rPr sz="2400" dirty="0">
                <a:latin typeface="Bookman Old Style" panose="02050604050505020204" pitchFamily="18" charset="0"/>
                <a:cs typeface="+mn-lt"/>
                <a:sym typeface="+mn-ea"/>
              </a:rPr>
              <a:t>user</a:t>
            </a:r>
            <a:r>
              <a:rPr sz="2400" spc="25" dirty="0">
                <a:latin typeface="Bookman Old Style" panose="02050604050505020204" pitchFamily="18" charset="0"/>
                <a:cs typeface="+mn-lt"/>
                <a:sym typeface="+mn-ea"/>
              </a:rPr>
              <a:t> </a:t>
            </a:r>
            <a:r>
              <a:rPr sz="2400" spc="-10" dirty="0">
                <a:latin typeface="Bookman Old Style" panose="02050604050505020204" pitchFamily="18" charset="0"/>
                <a:cs typeface="+mn-lt"/>
                <a:sym typeface="+mn-ea"/>
              </a:rPr>
              <a:t>interests.</a:t>
            </a:r>
            <a:endParaRPr sz="2400" spc="-10" dirty="0">
              <a:latin typeface="Bookman Old Style" panose="02050604050505020204" pitchFamily="18" charset="0"/>
              <a:cs typeface="+mn-lt"/>
            </a:endParaRPr>
          </a:p>
          <a:p>
            <a:pPr indent="0" algn="just">
              <a:buFont typeface="Wingdings" panose="05000000000000000000" charset="0"/>
              <a:buNone/>
            </a:pPr>
            <a:r>
              <a:rPr lang="en-US" dirty="0">
                <a:latin typeface="Bookman Old Style" panose="02050604050505020204" pitchFamily="18" charset="0"/>
              </a:rPr>
              <a:t> </a:t>
            </a:r>
          </a:p>
          <a:p>
            <a:pPr indent="0" algn="just">
              <a:buFont typeface="Wingdings" panose="05000000000000000000" charset="0"/>
              <a:buNone/>
            </a:pPr>
            <a:endParaRPr lang="en-US" dirty="0">
              <a:latin typeface="Bookman Old Style" panose="02050604050505020204" pitchFamily="18" charset="0"/>
            </a:endParaRPr>
          </a:p>
          <a:p>
            <a:pPr indent="0" algn="just">
              <a:buFont typeface="Wingdings" panose="05000000000000000000" charset="0"/>
              <a:buNone/>
            </a:pPr>
            <a:endParaRPr lang="en-US" dirty="0">
              <a:latin typeface="Bookman Old Style" panose="02050604050505020204" pitchFamily="18" charset="0"/>
            </a:endParaRPr>
          </a:p>
          <a:p>
            <a:pPr indent="0" algn="just">
              <a:buFont typeface="Wingdings" panose="05000000000000000000" charset="0"/>
              <a:buNone/>
            </a:pPr>
            <a:endParaRPr lang="en-US" dirty="0">
              <a:latin typeface="Bookman Old Style" panose="0205060405050502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83995" y="685800"/>
            <a:ext cx="10019030" cy="1259205"/>
          </a:xfrm>
        </p:spPr>
        <p:txBody>
          <a:bodyPr/>
          <a:lstStyle/>
          <a:p>
            <a:r>
              <a:rPr lang="en-US" b="1" dirty="0">
                <a:latin typeface="Bookman Old Style" panose="02050604050505020204" pitchFamily="18" charset="0"/>
              </a:rPr>
              <a:t>DATA COLLECTION</a:t>
            </a:r>
          </a:p>
        </p:txBody>
      </p:sp>
      <p:sp>
        <p:nvSpPr>
          <p:cNvPr id="3" name="Content Placeholder 2"/>
          <p:cNvSpPr>
            <a:spLocks noGrp="1"/>
          </p:cNvSpPr>
          <p:nvPr>
            <p:ph idx="1"/>
          </p:nvPr>
        </p:nvSpPr>
        <p:spPr>
          <a:xfrm>
            <a:off x="3657600" y="2220685"/>
            <a:ext cx="9032428" cy="3520273"/>
          </a:xfrm>
        </p:spPr>
        <p:txBody>
          <a:bodyPr>
            <a:normAutofit/>
          </a:bodyPr>
          <a:lstStyle/>
          <a:p>
            <a:r>
              <a:rPr lang="en-US" dirty="0">
                <a:latin typeface="Bookman Old Style" panose="02050604050505020204" pitchFamily="18" charset="0"/>
                <a:sym typeface="+mn-ea"/>
              </a:rPr>
              <a:t>Data has been collected for the project coordinator. It contains Books, Ratings, and user’s csv files.</a:t>
            </a:r>
            <a:endParaRPr lang="en-US" dirty="0">
              <a:latin typeface="Bookman Old Style" panose="02050604050505020204" pitchFamily="18" charset="0"/>
            </a:endParaRPr>
          </a:p>
          <a:p>
            <a:r>
              <a:rPr lang="en-US" dirty="0">
                <a:latin typeface="Bookman Old Style" panose="02050604050505020204" pitchFamily="18" charset="0"/>
                <a:sym typeface="+mn-ea"/>
              </a:rPr>
              <a:t>Book data set contains - shape is </a:t>
            </a:r>
            <a:r>
              <a:rPr lang="en-US" b="1" dirty="0">
                <a:latin typeface="Bookman Old Style" panose="02050604050505020204" pitchFamily="18" charset="0"/>
                <a:sym typeface="+mn-ea"/>
              </a:rPr>
              <a:t>(</a:t>
            </a:r>
            <a:r>
              <a:rPr lang="en-US" b="1" dirty="0">
                <a:latin typeface="Bookman Old Style" panose="02050604050505020204" pitchFamily="18" charset="0"/>
                <a:cs typeface="Bahnschrift" panose="020B0502040204020203" charset="0"/>
                <a:sym typeface="+mn-ea"/>
              </a:rPr>
              <a:t>271360</a:t>
            </a:r>
            <a:r>
              <a:rPr lang="en-US" b="1" dirty="0">
                <a:latin typeface="Bookman Old Style" panose="02050604050505020204" pitchFamily="18" charset="0"/>
                <a:sym typeface="+mn-ea"/>
              </a:rPr>
              <a:t>,</a:t>
            </a:r>
            <a:r>
              <a:rPr lang="en-US" b="1" dirty="0">
                <a:latin typeface="Bookman Old Style" panose="02050604050505020204" pitchFamily="18" charset="0"/>
                <a:cs typeface="Bahnschrift" panose="020B0502040204020203" charset="0"/>
                <a:sym typeface="+mn-ea"/>
              </a:rPr>
              <a:t>3</a:t>
            </a:r>
            <a:r>
              <a:rPr lang="en-US" b="1" dirty="0">
                <a:latin typeface="Bookman Old Style" panose="02050604050505020204" pitchFamily="18" charset="0"/>
                <a:sym typeface="+mn-ea"/>
              </a:rPr>
              <a:t>)</a:t>
            </a:r>
            <a:endParaRPr lang="en-US" b="1" dirty="0">
              <a:latin typeface="Bookman Old Style" panose="02050604050505020204" pitchFamily="18" charset="0"/>
            </a:endParaRPr>
          </a:p>
          <a:p>
            <a:r>
              <a:rPr lang="en-US" dirty="0">
                <a:latin typeface="Bookman Old Style" panose="02050604050505020204" pitchFamily="18" charset="0"/>
                <a:sym typeface="+mn-ea"/>
              </a:rPr>
              <a:t>Rating Data set contains - shape is </a:t>
            </a:r>
            <a:r>
              <a:rPr lang="en-US" b="1" dirty="0">
                <a:latin typeface="Bookman Old Style" panose="02050604050505020204" pitchFamily="18" charset="0"/>
                <a:sym typeface="+mn-ea"/>
              </a:rPr>
              <a:t>(</a:t>
            </a:r>
            <a:r>
              <a:rPr lang="en-US" b="1" dirty="0">
                <a:latin typeface="Bookman Old Style" panose="02050604050505020204" pitchFamily="18" charset="0"/>
                <a:cs typeface="Bahnschrift" panose="020B0502040204020203" charset="0"/>
                <a:sym typeface="+mn-ea"/>
              </a:rPr>
              <a:t>1149780,3</a:t>
            </a:r>
            <a:r>
              <a:rPr lang="en-US" b="1" dirty="0">
                <a:latin typeface="Bookman Old Style" panose="02050604050505020204" pitchFamily="18" charset="0"/>
                <a:sym typeface="+mn-ea"/>
              </a:rPr>
              <a:t>)</a:t>
            </a:r>
            <a:endParaRPr lang="en-US" b="1" dirty="0">
              <a:latin typeface="Bookman Old Style" panose="02050604050505020204" pitchFamily="18" charset="0"/>
            </a:endParaRPr>
          </a:p>
          <a:p>
            <a:r>
              <a:rPr lang="en-US" dirty="0">
                <a:latin typeface="Bookman Old Style" panose="02050604050505020204" pitchFamily="18" charset="0"/>
                <a:sym typeface="+mn-ea"/>
              </a:rPr>
              <a:t>User Data set contains- shape is </a:t>
            </a:r>
            <a:r>
              <a:rPr lang="en-US" b="1" dirty="0">
                <a:latin typeface="Bookman Old Style" panose="02050604050505020204" pitchFamily="18" charset="0"/>
                <a:sym typeface="+mn-ea"/>
              </a:rPr>
              <a:t>(</a:t>
            </a:r>
            <a:r>
              <a:rPr lang="en-US" b="1" dirty="0">
                <a:latin typeface="Bookman Old Style" panose="02050604050505020204" pitchFamily="18" charset="0"/>
                <a:cs typeface="Bahnschrift" panose="020B0502040204020203" charset="0"/>
                <a:sym typeface="+mn-ea"/>
              </a:rPr>
              <a:t>278858,3</a:t>
            </a:r>
            <a:r>
              <a:rPr lang="en-US" b="1" dirty="0">
                <a:latin typeface="Bookman Old Style" panose="02050604050505020204" pitchFamily="18" charset="0"/>
                <a:sym typeface="+mn-ea"/>
              </a:rPr>
              <a:t>)</a:t>
            </a:r>
            <a:endParaRPr lang="en-US" b="1" dirty="0">
              <a:latin typeface="Bookman Old Style" panose="02050604050505020204" pitchFamily="18" charset="0"/>
            </a:endParaRPr>
          </a:p>
          <a:p>
            <a:endParaRPr lang="en-US" dirty="0">
              <a:latin typeface="Bookman Old Style" panose="0205060405050502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72970" y="612128"/>
            <a:ext cx="10019030" cy="1146175"/>
          </a:xfrm>
        </p:spPr>
        <p:txBody>
          <a:bodyPr/>
          <a:lstStyle/>
          <a:p>
            <a:r>
              <a:rPr lang="en-US" b="1" dirty="0">
                <a:latin typeface="Bookman Old Style" panose="02050604050505020204" pitchFamily="18" charset="0"/>
                <a:sym typeface="+mn-ea"/>
              </a:rPr>
              <a:t>DATA PREPROCESSING</a:t>
            </a:r>
            <a:endParaRPr lang="en-US" b="1" dirty="0">
              <a:latin typeface="Bookman Old Style" panose="02050604050505020204" pitchFamily="18" charset="0"/>
            </a:endParaRPr>
          </a:p>
        </p:txBody>
      </p:sp>
      <p:sp>
        <p:nvSpPr>
          <p:cNvPr id="3" name="Content Placeholder 2"/>
          <p:cNvSpPr>
            <a:spLocks noGrp="1"/>
          </p:cNvSpPr>
          <p:nvPr>
            <p:ph idx="1"/>
          </p:nvPr>
        </p:nvSpPr>
        <p:spPr>
          <a:xfrm>
            <a:off x="3825578" y="2753248"/>
            <a:ext cx="8041525" cy="2919536"/>
          </a:xfrm>
        </p:spPr>
        <p:txBody>
          <a:bodyPr/>
          <a:lstStyle/>
          <a:p>
            <a:r>
              <a:rPr lang="en-US" dirty="0">
                <a:latin typeface="Bookman Old Style" panose="02050604050505020204" pitchFamily="18" charset="0"/>
                <a:sym typeface="+mn-ea"/>
              </a:rPr>
              <a:t>Removing the unwanted columns, from the data set. it contains 5 columns (ISBN, Book _Title, Book - Author, User- ID, Book- Rating) for the feature </a:t>
            </a:r>
          </a:p>
          <a:p>
            <a:r>
              <a:rPr lang="en-US" dirty="0">
                <a:latin typeface="Bookman Old Style" panose="02050604050505020204" pitchFamily="18" charset="0"/>
                <a:sym typeface="+mn-ea"/>
              </a:rPr>
              <a:t>Merging the 3 files into a single csv file. After merging the data df contains  </a:t>
            </a:r>
            <a:r>
              <a:rPr lang="en-US" b="1" dirty="0">
                <a:latin typeface="Bookman Old Style" panose="02050604050505020204" pitchFamily="18" charset="0"/>
                <a:sym typeface="+mn-ea"/>
              </a:rPr>
              <a:t>(</a:t>
            </a:r>
            <a:r>
              <a:rPr lang="en-US" b="1" dirty="0">
                <a:latin typeface="Bookman Old Style" panose="02050604050505020204" pitchFamily="18" charset="0"/>
                <a:cs typeface="Bahnschrift" panose="020B0502040204020203" charset="0"/>
                <a:sym typeface="+mn-ea"/>
              </a:rPr>
              <a:t>1031136,5</a:t>
            </a:r>
            <a:r>
              <a:rPr lang="en-US" b="1" dirty="0">
                <a:latin typeface="Bookman Old Style" panose="02050604050505020204" pitchFamily="18" charset="0"/>
                <a:sym typeface="+mn-ea"/>
              </a:rPr>
              <a:t>)</a:t>
            </a:r>
            <a:endParaRPr lang="en-US" b="1" dirty="0">
              <a:latin typeface="Bookman Old Style" panose="02050604050505020204" pitchFamily="18" charset="0"/>
            </a:endParaRPr>
          </a:p>
          <a:p>
            <a:pPr marL="0" indent="0">
              <a:buNone/>
            </a:pP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6549" y="0"/>
            <a:ext cx="9409662" cy="974691"/>
          </a:xfrm>
        </p:spPr>
        <p:txBody>
          <a:bodyPr/>
          <a:lstStyle/>
          <a:p>
            <a:pPr algn="r"/>
            <a:r>
              <a:rPr lang="en-IN" b="1" dirty="0">
                <a:latin typeface="Bookman Old Style" panose="02050604050505020204" pitchFamily="18" charset="0"/>
              </a:rPr>
              <a:t>EXPLORATORY DATA ANALYSIS</a:t>
            </a:r>
            <a:endParaRPr lang="en-US" dirty="0"/>
          </a:p>
        </p:txBody>
      </p:sp>
      <p:sp>
        <p:nvSpPr>
          <p:cNvPr id="3" name="Content Placeholder 2"/>
          <p:cNvSpPr>
            <a:spLocks noGrp="1"/>
          </p:cNvSpPr>
          <p:nvPr>
            <p:ph idx="1"/>
          </p:nvPr>
        </p:nvSpPr>
        <p:spPr>
          <a:xfrm>
            <a:off x="935040" y="1211174"/>
            <a:ext cx="9723933" cy="2217826"/>
          </a:xfrm>
        </p:spPr>
        <p:txBody>
          <a:bodyPr>
            <a:normAutofit/>
          </a:bodyPr>
          <a:lstStyle/>
          <a:p>
            <a:r>
              <a:rPr lang="en-US" sz="2000" dirty="0">
                <a:latin typeface="Bookman Old Style" panose="02050604050505020204" pitchFamily="18" charset="0"/>
              </a:rPr>
              <a:t>Creating a Pivot table where Rows represent the User-ID and columns represent the Book Title. </a:t>
            </a:r>
          </a:p>
          <a:p>
            <a:r>
              <a:rPr lang="en-US" sz="2000" dirty="0">
                <a:latin typeface="Bookman Old Style" panose="02050604050505020204" pitchFamily="18" charset="0"/>
              </a:rPr>
              <a:t>Here we have to observe </a:t>
            </a:r>
            <a:r>
              <a:rPr lang="en-IN" sz="2000" dirty="0">
                <a:latin typeface="Bookman Old Style" panose="02050604050505020204" pitchFamily="18" charset="0"/>
              </a:rPr>
              <a:t>that only 0.16% of users rated more than 100 books, and only 0.9% of books were rated more than 50 times by these avid readers.</a:t>
            </a:r>
            <a:endParaRPr lang="en-US" sz="2000" dirty="0">
              <a:latin typeface="Bookman Old Style" panose="02050604050505020204" pitchFamily="18" charset="0"/>
            </a:endParaRPr>
          </a:p>
          <a:p>
            <a:endParaRPr lang="en-US" dirty="0"/>
          </a:p>
        </p:txBody>
      </p:sp>
      <p:pic>
        <p:nvPicPr>
          <p:cNvPr id="5" name="Picture 4"/>
          <p:cNvPicPr>
            <a:picLocks noChangeAspect="1"/>
          </p:cNvPicPr>
          <p:nvPr/>
        </p:nvPicPr>
        <p:blipFill>
          <a:blip r:embed="rId2"/>
          <a:stretch>
            <a:fillRect/>
          </a:stretch>
        </p:blipFill>
        <p:spPr>
          <a:xfrm>
            <a:off x="935040" y="3192517"/>
            <a:ext cx="9632681" cy="342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 name="Title 1"/>
          <p:cNvSpPr>
            <a:spLocks noGrp="1"/>
          </p:cNvSpPr>
          <p:nvPr>
            <p:ph type="title"/>
          </p:nvPr>
        </p:nvSpPr>
        <p:spPr>
          <a:xfrm>
            <a:off x="1598609" y="0"/>
            <a:ext cx="10018713" cy="1752599"/>
          </a:xfrm>
        </p:spPr>
        <p:txBody>
          <a:bodyPr/>
          <a:lstStyle/>
          <a:p>
            <a:r>
              <a:rPr lang="en-IN" b="1" dirty="0">
                <a:latin typeface="Bookman Old Style" panose="02050604050505020204" pitchFamily="18" charset="0"/>
              </a:rPr>
              <a:t>EXPLORATORY DATA ANALYSIS</a:t>
            </a:r>
            <a:endParaRPr lang="en-US" b="1" dirty="0">
              <a:latin typeface="Bookman Old Style" panose="02050604050505020204" pitchFamily="18" charset="0"/>
            </a:endParaRPr>
          </a:p>
        </p:txBody>
      </p:sp>
      <p:sp>
        <p:nvSpPr>
          <p:cNvPr id="3" name="Content Placeholder 2"/>
          <p:cNvSpPr>
            <a:spLocks noGrp="1"/>
          </p:cNvSpPr>
          <p:nvPr>
            <p:ph sz="half" idx="1"/>
          </p:nvPr>
        </p:nvSpPr>
        <p:spPr>
          <a:xfrm>
            <a:off x="265471" y="1199535"/>
            <a:ext cx="6342496" cy="6381136"/>
          </a:xfrm>
        </p:spPr>
        <p:txBody>
          <a:bodyPr>
            <a:normAutofit/>
          </a:bodyPr>
          <a:lstStyle/>
          <a:p>
            <a:pPr algn="just"/>
            <a:r>
              <a:rPr lang="en-IN" sz="1900" dirty="0">
                <a:latin typeface="Bookman Old Style" panose="02050604050505020204" pitchFamily="18" charset="0"/>
              </a:rPr>
              <a:t>We have Group the data by each book and counted how many ratings each book has received,  Calculated how many books fall into each rating count category, and then sorted these counts. </a:t>
            </a:r>
            <a:r>
              <a:rPr lang="en-US" sz="1900" dirty="0">
                <a:latin typeface="Bookman Old Style" panose="02050604050505020204" pitchFamily="18" charset="0"/>
              </a:rPr>
              <a:t>Plotted the histogram. </a:t>
            </a:r>
          </a:p>
          <a:p>
            <a:pPr algn="just"/>
            <a:r>
              <a:rPr lang="en-IN" sz="1900" dirty="0">
                <a:latin typeface="Bookman Old Style" panose="02050604050505020204" pitchFamily="18" charset="0"/>
              </a:rPr>
              <a:t>we can observe that around 25 books have received approximately 35 ratings each. The majority of books fall within the range of 25 to 100 total ratings, indicating that most books have moderate engagement from users.</a:t>
            </a:r>
          </a:p>
          <a:p>
            <a:pPr algn="just"/>
            <a:r>
              <a:rPr lang="en-IN" sz="1900" dirty="0">
                <a:latin typeface="Bookman Old Style" panose="02050604050505020204" pitchFamily="18" charset="0"/>
              </a:rPr>
              <a:t>There are very few books with rating counts exceeding 150, highlighting the rarity of highly rated books in our dataset. This insight will help us better understand the characteristics of our data as we move forward.</a:t>
            </a:r>
          </a:p>
          <a:p>
            <a:pPr algn="just"/>
            <a:endParaRPr lang="en-IN" b="0" dirty="0">
              <a:solidFill>
                <a:srgbClr val="000000"/>
              </a:solidFill>
              <a:effectLst/>
              <a:highlight>
                <a:srgbClr val="F7F7F7"/>
              </a:highlight>
              <a:latin typeface="Courier New" panose="02070309020205020404" pitchFamily="49" charset="0"/>
            </a:endParaRPr>
          </a:p>
          <a:p>
            <a:pPr algn="just"/>
            <a:endParaRPr lang="en-US" dirty="0"/>
          </a:p>
        </p:txBody>
      </p:sp>
      <p:pic>
        <p:nvPicPr>
          <p:cNvPr id="6" name="Picture 5"/>
          <p:cNvPicPr>
            <a:picLocks noChangeAspect="1"/>
          </p:cNvPicPr>
          <p:nvPr/>
        </p:nvPicPr>
        <p:blipFill>
          <a:blip r:embed="rId2"/>
          <a:stretch>
            <a:fillRect/>
          </a:stretch>
        </p:blipFill>
        <p:spPr>
          <a:xfrm>
            <a:off x="6706288" y="1840243"/>
            <a:ext cx="5393305" cy="36834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78075" y="-272691"/>
            <a:ext cx="12041127" cy="1752599"/>
          </a:xfrm>
        </p:spPr>
        <p:txBody>
          <a:bodyPr/>
          <a:lstStyle/>
          <a:p>
            <a:r>
              <a:rPr lang="en-IN" b="1" dirty="0">
                <a:latin typeface="Bookman Old Style" panose="02050604050505020204" pitchFamily="18" charset="0"/>
              </a:rPr>
              <a:t>EXPLORATORY DATA ANALYSIS</a:t>
            </a:r>
            <a:endParaRPr lang="en-US" dirty="0"/>
          </a:p>
        </p:txBody>
      </p:sp>
      <p:sp>
        <p:nvSpPr>
          <p:cNvPr id="3" name="Content Placeholder 2"/>
          <p:cNvSpPr>
            <a:spLocks noGrp="1"/>
          </p:cNvSpPr>
          <p:nvPr>
            <p:ph sz="half" idx="1"/>
          </p:nvPr>
        </p:nvSpPr>
        <p:spPr>
          <a:xfrm>
            <a:off x="3938956" y="4275427"/>
            <a:ext cx="8134056" cy="3124201"/>
          </a:xfrm>
        </p:spPr>
        <p:txBody>
          <a:bodyPr>
            <a:normAutofit/>
          </a:bodyPr>
          <a:lstStyle/>
          <a:p>
            <a:r>
              <a:rPr lang="en-IN" sz="2000" dirty="0">
                <a:latin typeface="Bookman Old Style" panose="02050604050505020204" pitchFamily="18" charset="0"/>
              </a:rPr>
              <a:t>In the Bar plot, we take ‘Count’ on the x-axis and “Book-Rating’ on the y-axis. </a:t>
            </a:r>
          </a:p>
          <a:p>
            <a:r>
              <a:rPr lang="en-IN" sz="2000" dirty="0">
                <a:latin typeface="Bookman Old Style" panose="02050604050505020204" pitchFamily="18" charset="0"/>
              </a:rPr>
              <a:t>we observe, more than 7 lakh ratings have 0 ratings which is 62 % of the rating data that says that most users give no ratings and a large proportionate of them give very low no of ratings.</a:t>
            </a:r>
            <a:endParaRPr lang="en-US" sz="2000" dirty="0">
              <a:latin typeface="Bookman Old Style" panose="02050604050505020204" pitchFamily="18" charset="0"/>
            </a:endParaRPr>
          </a:p>
          <a:p>
            <a:endParaRPr lang="en-US" sz="2000" dirty="0">
              <a:latin typeface="Bookman Old Style" panose="02050604050505020204" pitchFamily="18" charset="0"/>
            </a:endParaRPr>
          </a:p>
        </p:txBody>
      </p:sp>
      <p:pic>
        <p:nvPicPr>
          <p:cNvPr id="8" name="Picture 7"/>
          <p:cNvPicPr>
            <a:picLocks noChangeAspect="1"/>
          </p:cNvPicPr>
          <p:nvPr/>
        </p:nvPicPr>
        <p:blipFill>
          <a:blip r:embed="rId2"/>
          <a:stretch>
            <a:fillRect/>
          </a:stretch>
        </p:blipFill>
        <p:spPr>
          <a:xfrm>
            <a:off x="4725701" y="742936"/>
            <a:ext cx="7466299" cy="36792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6643" y="-166853"/>
            <a:ext cx="10018713" cy="1752599"/>
          </a:xfrm>
        </p:spPr>
        <p:txBody>
          <a:bodyPr/>
          <a:lstStyle/>
          <a:p>
            <a:r>
              <a:rPr lang="en-IN" b="1" dirty="0">
                <a:latin typeface="Bookman Old Style" panose="02050604050505020204" pitchFamily="18" charset="0"/>
              </a:rPr>
              <a:t>EXPLORATORY DATA ANALYSIS</a:t>
            </a:r>
            <a:endParaRPr lang="en-US" dirty="0"/>
          </a:p>
        </p:txBody>
      </p:sp>
      <p:sp>
        <p:nvSpPr>
          <p:cNvPr id="3" name="Content Placeholder 2"/>
          <p:cNvSpPr>
            <a:spLocks noGrp="1"/>
          </p:cNvSpPr>
          <p:nvPr>
            <p:ph sz="half" idx="1"/>
          </p:nvPr>
        </p:nvSpPr>
        <p:spPr>
          <a:xfrm>
            <a:off x="393290" y="1052052"/>
            <a:ext cx="5574309" cy="5634054"/>
          </a:xfrm>
        </p:spPr>
        <p:txBody>
          <a:bodyPr>
            <a:normAutofit/>
          </a:bodyPr>
          <a:lstStyle/>
          <a:p>
            <a:r>
              <a:rPr lang="en-IN" dirty="0">
                <a:latin typeface="Bookman Old Style" panose="02050604050505020204" pitchFamily="18" charset="0"/>
              </a:rPr>
              <a:t>The most common rating is 0, accounting for 62.28% of all ratings. This suggests that a significant number of users either did not rate the books they read or rated them very poorly.</a:t>
            </a:r>
          </a:p>
          <a:p>
            <a:r>
              <a:rPr lang="en-IN" dirty="0">
                <a:latin typeface="Bookman Old Style" panose="02050604050505020204" pitchFamily="18" charset="0"/>
              </a:rPr>
              <a:t>The second most common rating is 10, accounting for 9.02% of ratings. This indicates that a smaller but still substantial number of users gave books the highest possible rating.</a:t>
            </a:r>
          </a:p>
          <a:p>
            <a:r>
              <a:rPr lang="en-IN" dirty="0">
                <a:latin typeface="Bookman Old Style" panose="02050604050505020204" pitchFamily="18" charset="0"/>
              </a:rPr>
              <a:t>The remaining ratings are distributed relatively evenly, with 6.84% of ratings being 8, 6.85% being 7, 5.87% being 9, 4.43% being 5, 3.21% being 6, and 0.65% being 3.</a:t>
            </a:r>
          </a:p>
          <a:p>
            <a:r>
              <a:rPr lang="en-IN" dirty="0">
                <a:latin typeface="Bookman Old Style" panose="02050604050505020204" pitchFamily="18" charset="0"/>
              </a:rPr>
              <a:t>Ratings of 1, 2, and 4 are relatively rare, each accounting for less than 1% of total ratings.</a:t>
            </a:r>
            <a:endParaRPr lang="en-US" dirty="0">
              <a:latin typeface="Bookman Old Style" panose="02050604050505020204" pitchFamily="18" charset="0"/>
            </a:endParaRPr>
          </a:p>
        </p:txBody>
      </p:sp>
      <p:pic>
        <p:nvPicPr>
          <p:cNvPr id="6" name="Picture 5"/>
          <p:cNvPicPr>
            <a:picLocks noChangeAspect="1"/>
          </p:cNvPicPr>
          <p:nvPr/>
        </p:nvPicPr>
        <p:blipFill>
          <a:blip r:embed="rId2"/>
          <a:stretch>
            <a:fillRect/>
          </a:stretch>
        </p:blipFill>
        <p:spPr>
          <a:xfrm>
            <a:off x="6379367" y="1261241"/>
            <a:ext cx="5649724" cy="488731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175</TotalTime>
  <Words>1194</Words>
  <Application>Microsoft Office PowerPoint</Application>
  <PresentationFormat>Widescreen</PresentationFormat>
  <Paragraphs>87</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Bookman Old Style</vt:lpstr>
      <vt:lpstr>Calibri</vt:lpstr>
      <vt:lpstr>Corbel</vt:lpstr>
      <vt:lpstr>Courier New</vt:lpstr>
      <vt:lpstr>Garamond</vt:lpstr>
      <vt:lpstr>Wingdings</vt:lpstr>
      <vt:lpstr>Parallax</vt:lpstr>
      <vt:lpstr>PowerPoint Presentation</vt:lpstr>
      <vt:lpstr>CONTENTS</vt:lpstr>
      <vt:lpstr>Objective</vt:lpstr>
      <vt:lpstr>DATA COLLECTION</vt:lpstr>
      <vt:lpstr>DATA PREPROCESSING</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Share Prices</dc:title>
  <dc:creator>Piyush Kumar Raonak</dc:creator>
  <cp:lastModifiedBy>Veeramalla Hemanth kumar</cp:lastModifiedBy>
  <cp:revision>67</cp:revision>
  <dcterms:created xsi:type="dcterms:W3CDTF">2024-04-21T18:26:00Z</dcterms:created>
  <dcterms:modified xsi:type="dcterms:W3CDTF">2024-09-16T08:50:21Z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6DED820C50184A0B9322261745A9CD4C_13</vt:lpwstr>
  </property>
  <property fmtid="{D5CDD505-2E9C-101B-9397-08002B2CF9AE}" pid="3" name="KSOProductBuildVer">
    <vt:lpwstr>1033-12.2.0.18165</vt:lpwstr>
  </property>
</Properties>
</file>