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7" r:id="rId2"/>
    <p:sldId id="262" r:id="rId3"/>
    <p:sldId id="269" r:id="rId4"/>
    <p:sldId id="281" r:id="rId5"/>
    <p:sldId id="284" r:id="rId6"/>
    <p:sldId id="261" r:id="rId7"/>
    <p:sldId id="282" r:id="rId8"/>
    <p:sldId id="283" r:id="rId9"/>
    <p:sldId id="270" r:id="rId10"/>
    <p:sldId id="260" r:id="rId11"/>
    <p:sldId id="259" r:id="rId12"/>
    <p:sldId id="258" r:id="rId13"/>
    <p:sldId id="263" r:id="rId14"/>
    <p:sldId id="264" r:id="rId15"/>
    <p:sldId id="265" r:id="rId16"/>
    <p:sldId id="266" r:id="rId17"/>
    <p:sldId id="267" r:id="rId18"/>
    <p:sldId id="268" r:id="rId19"/>
    <p:sldId id="271" r:id="rId20"/>
    <p:sldId id="272" r:id="rId21"/>
    <p:sldId id="273" r:id="rId22"/>
    <p:sldId id="274" r:id="rId23"/>
    <p:sldId id="275" r:id="rId24"/>
    <p:sldId id="276" r:id="rId25"/>
    <p:sldId id="277" r:id="rId26"/>
    <p:sldId id="278" r:id="rId27"/>
    <p:sldId id="279" r:id="rId28"/>
    <p:sldId id="280"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7" d="100"/>
          <a:sy n="117" d="100"/>
        </p:scale>
        <p:origin x="143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EA1C8B-83A0-411A-BBA8-B9DDE2E95880}" type="doc">
      <dgm:prSet loTypeId="urn:microsoft.com/office/officeart/2005/8/layout/cycle5" loCatId="cycle" qsTypeId="urn:microsoft.com/office/officeart/2005/8/quickstyle/simple3" qsCatId="simple" csTypeId="urn:microsoft.com/office/officeart/2005/8/colors/colorful3" csCatId="colorful" phldr="1"/>
      <dgm:spPr/>
      <dgm:t>
        <a:bodyPr/>
        <a:lstStyle/>
        <a:p>
          <a:endParaRPr lang="en-IN"/>
        </a:p>
      </dgm:t>
    </dgm:pt>
    <dgm:pt modelId="{687C57D3-4064-4ADA-8056-B21CA33D3E7D}">
      <dgm:prSet phldrT="[Text]" custT="1"/>
      <dgm:spPr/>
      <dgm:t>
        <a:bodyPr/>
        <a:lstStyle/>
        <a:p>
          <a:r>
            <a:rPr lang="en-US" sz="1600" dirty="0"/>
            <a:t>Understanding Dataset</a:t>
          </a:r>
          <a:endParaRPr lang="en-IN" sz="1600" dirty="0"/>
        </a:p>
      </dgm:t>
    </dgm:pt>
    <dgm:pt modelId="{4DEAEA6A-67B4-4349-91C7-9AF6ED805FD6}" type="parTrans" cxnId="{4D846B40-DEA4-44AF-93E1-BDFA9ABC2604}">
      <dgm:prSet/>
      <dgm:spPr/>
      <dgm:t>
        <a:bodyPr/>
        <a:lstStyle/>
        <a:p>
          <a:endParaRPr lang="en-IN" sz="2000"/>
        </a:p>
      </dgm:t>
    </dgm:pt>
    <dgm:pt modelId="{E35D4027-93AE-41A7-8683-51DB4DD21229}" type="sibTrans" cxnId="{4D846B40-DEA4-44AF-93E1-BDFA9ABC2604}">
      <dgm:prSet/>
      <dgm:spPr/>
      <dgm:t>
        <a:bodyPr/>
        <a:lstStyle/>
        <a:p>
          <a:endParaRPr lang="en-IN" sz="2000"/>
        </a:p>
      </dgm:t>
    </dgm:pt>
    <dgm:pt modelId="{F1D6C9AF-0DAF-4C93-BB9A-20BFBDBD75FB}">
      <dgm:prSet phldrT="[Text]" custT="1"/>
      <dgm:spPr/>
      <dgm:t>
        <a:bodyPr/>
        <a:lstStyle/>
        <a:p>
          <a:pPr algn="l"/>
          <a:r>
            <a:rPr lang="en-US" sz="1600" dirty="0"/>
            <a:t>Data Visualization</a:t>
          </a:r>
          <a:endParaRPr lang="en-IN" sz="1600" dirty="0"/>
        </a:p>
      </dgm:t>
    </dgm:pt>
    <dgm:pt modelId="{8BF40CEF-FB2E-401B-8AB2-F8651EA68602}" type="parTrans" cxnId="{9EC860DC-54ED-4AA6-9836-EBE5A8ED7E58}">
      <dgm:prSet/>
      <dgm:spPr/>
      <dgm:t>
        <a:bodyPr/>
        <a:lstStyle/>
        <a:p>
          <a:endParaRPr lang="en-IN" sz="2000"/>
        </a:p>
      </dgm:t>
    </dgm:pt>
    <dgm:pt modelId="{2806CC2F-F43A-49F9-A295-82232FDB6D16}" type="sibTrans" cxnId="{9EC860DC-54ED-4AA6-9836-EBE5A8ED7E58}">
      <dgm:prSet/>
      <dgm:spPr/>
      <dgm:t>
        <a:bodyPr/>
        <a:lstStyle/>
        <a:p>
          <a:endParaRPr lang="en-IN" sz="2000"/>
        </a:p>
      </dgm:t>
    </dgm:pt>
    <dgm:pt modelId="{E6EC6783-04F0-4C0F-9380-A13DA7168715}">
      <dgm:prSet phldrT="[Text]" custT="1"/>
      <dgm:spPr/>
      <dgm:t>
        <a:bodyPr/>
        <a:lstStyle/>
        <a:p>
          <a:r>
            <a:rPr lang="en-US" sz="1600" dirty="0"/>
            <a:t>Modelling</a:t>
          </a:r>
          <a:endParaRPr lang="en-IN" sz="1600" dirty="0"/>
        </a:p>
      </dgm:t>
    </dgm:pt>
    <dgm:pt modelId="{1D09CE86-D3A7-4E0F-A678-FD7C81BA976B}" type="parTrans" cxnId="{85A6410C-6418-4A34-B4DD-B432AD451105}">
      <dgm:prSet/>
      <dgm:spPr/>
      <dgm:t>
        <a:bodyPr/>
        <a:lstStyle/>
        <a:p>
          <a:endParaRPr lang="en-IN" sz="2000"/>
        </a:p>
      </dgm:t>
    </dgm:pt>
    <dgm:pt modelId="{0E9E274E-62B8-4A87-B5D5-417CF9DBB4A7}" type="sibTrans" cxnId="{85A6410C-6418-4A34-B4DD-B432AD451105}">
      <dgm:prSet/>
      <dgm:spPr/>
      <dgm:t>
        <a:bodyPr/>
        <a:lstStyle/>
        <a:p>
          <a:endParaRPr lang="en-IN" sz="2000"/>
        </a:p>
      </dgm:t>
    </dgm:pt>
    <dgm:pt modelId="{9FE80EE5-C1AE-4341-97BB-BF3072E63181}">
      <dgm:prSet phldrT="[Text]" custT="1"/>
      <dgm:spPr/>
      <dgm:t>
        <a:bodyPr/>
        <a:lstStyle/>
        <a:p>
          <a:r>
            <a:rPr lang="en-US" sz="1600" dirty="0"/>
            <a:t>Feature Engineering</a:t>
          </a:r>
          <a:endParaRPr lang="en-IN" sz="1600" dirty="0"/>
        </a:p>
      </dgm:t>
    </dgm:pt>
    <dgm:pt modelId="{39E18456-113B-4E65-AAEA-6AACEDA1365F}" type="parTrans" cxnId="{3F93DA97-8D8F-40BA-9B71-68323220C614}">
      <dgm:prSet/>
      <dgm:spPr/>
      <dgm:t>
        <a:bodyPr/>
        <a:lstStyle/>
        <a:p>
          <a:endParaRPr lang="en-IN" sz="2000"/>
        </a:p>
      </dgm:t>
    </dgm:pt>
    <dgm:pt modelId="{B8D27D43-D911-425A-961A-73A39AAA10BD}" type="sibTrans" cxnId="{3F93DA97-8D8F-40BA-9B71-68323220C614}">
      <dgm:prSet/>
      <dgm:spPr/>
      <dgm:t>
        <a:bodyPr/>
        <a:lstStyle/>
        <a:p>
          <a:endParaRPr lang="en-IN" sz="2000"/>
        </a:p>
      </dgm:t>
    </dgm:pt>
    <dgm:pt modelId="{5F637FB4-F9D1-4727-A2D3-2FA7F64DA90B}">
      <dgm:prSet phldrT="[Text]" custT="1"/>
      <dgm:spPr/>
      <dgm:t>
        <a:bodyPr/>
        <a:lstStyle/>
        <a:p>
          <a:r>
            <a:rPr lang="en-US" sz="1600" dirty="0"/>
            <a:t>Re-Build Model</a:t>
          </a:r>
          <a:endParaRPr lang="en-IN" sz="1600" dirty="0"/>
        </a:p>
      </dgm:t>
    </dgm:pt>
    <dgm:pt modelId="{F7F4B291-4491-4DD8-99CB-67182D564B16}" type="parTrans" cxnId="{26E7B699-6877-403B-BC03-AA0E30EAEF1A}">
      <dgm:prSet/>
      <dgm:spPr/>
      <dgm:t>
        <a:bodyPr/>
        <a:lstStyle/>
        <a:p>
          <a:endParaRPr lang="en-IN" sz="2000"/>
        </a:p>
      </dgm:t>
    </dgm:pt>
    <dgm:pt modelId="{42D8FC97-A24B-4144-AACA-A1A6C1828F36}" type="sibTrans" cxnId="{26E7B699-6877-403B-BC03-AA0E30EAEF1A}">
      <dgm:prSet/>
      <dgm:spPr/>
      <dgm:t>
        <a:bodyPr/>
        <a:lstStyle/>
        <a:p>
          <a:endParaRPr lang="en-IN" sz="2000"/>
        </a:p>
      </dgm:t>
    </dgm:pt>
    <dgm:pt modelId="{5C55891F-EFBE-49EC-BBB6-22B1B718F98B}">
      <dgm:prSet phldrT="[Text]" custT="1"/>
      <dgm:spPr/>
      <dgm:t>
        <a:bodyPr/>
        <a:lstStyle/>
        <a:p>
          <a:r>
            <a:rPr lang="en-US" sz="1600" dirty="0"/>
            <a:t>Predictions</a:t>
          </a:r>
          <a:endParaRPr lang="en-IN" sz="1600" dirty="0"/>
        </a:p>
      </dgm:t>
    </dgm:pt>
    <dgm:pt modelId="{E909AD6B-4B73-4033-BEBE-373457626F28}" type="parTrans" cxnId="{529B9206-D057-4BF8-BD9C-188D518C1E86}">
      <dgm:prSet/>
      <dgm:spPr/>
      <dgm:t>
        <a:bodyPr/>
        <a:lstStyle/>
        <a:p>
          <a:endParaRPr lang="en-IN" sz="2000"/>
        </a:p>
      </dgm:t>
    </dgm:pt>
    <dgm:pt modelId="{62BC25E9-154E-4C1D-ACD9-481BC8649440}" type="sibTrans" cxnId="{529B9206-D057-4BF8-BD9C-188D518C1E86}">
      <dgm:prSet/>
      <dgm:spPr/>
      <dgm:t>
        <a:bodyPr/>
        <a:lstStyle/>
        <a:p>
          <a:endParaRPr lang="en-IN" sz="2000"/>
        </a:p>
      </dgm:t>
    </dgm:pt>
    <dgm:pt modelId="{7E17053B-4744-4CA7-B03D-EA72E7AA7D10}">
      <dgm:prSet phldrT="[Text]" custT="1"/>
      <dgm:spPr/>
      <dgm:t>
        <a:bodyPr/>
        <a:lstStyle/>
        <a:p>
          <a:r>
            <a:rPr lang="en-US" sz="1600" dirty="0"/>
            <a:t>Data Processing</a:t>
          </a:r>
          <a:endParaRPr lang="en-IN" sz="1600" dirty="0"/>
        </a:p>
      </dgm:t>
    </dgm:pt>
    <dgm:pt modelId="{14E10A4C-9A94-454A-8CD5-77F0E2A6C2F5}" type="parTrans" cxnId="{DA477D79-47C7-4F59-842C-328B02BABF4A}">
      <dgm:prSet/>
      <dgm:spPr/>
      <dgm:t>
        <a:bodyPr/>
        <a:lstStyle/>
        <a:p>
          <a:endParaRPr lang="en-IN" sz="2000"/>
        </a:p>
      </dgm:t>
    </dgm:pt>
    <dgm:pt modelId="{819F39E2-8D9F-45A0-A910-C1B4569540A6}" type="sibTrans" cxnId="{DA477D79-47C7-4F59-842C-328B02BABF4A}">
      <dgm:prSet/>
      <dgm:spPr/>
      <dgm:t>
        <a:bodyPr/>
        <a:lstStyle/>
        <a:p>
          <a:endParaRPr lang="en-IN" sz="2000"/>
        </a:p>
      </dgm:t>
    </dgm:pt>
    <dgm:pt modelId="{F17C0130-243A-43B3-888A-2369ED5BB356}" type="pres">
      <dgm:prSet presAssocID="{81EA1C8B-83A0-411A-BBA8-B9DDE2E95880}" presName="cycle" presStyleCnt="0">
        <dgm:presLayoutVars>
          <dgm:dir/>
          <dgm:resizeHandles val="exact"/>
        </dgm:presLayoutVars>
      </dgm:prSet>
      <dgm:spPr/>
    </dgm:pt>
    <dgm:pt modelId="{914A3162-EA47-419A-B9B6-3B1ECDF79990}" type="pres">
      <dgm:prSet presAssocID="{687C57D3-4064-4ADA-8056-B21CA33D3E7D}" presName="node" presStyleLbl="node1" presStyleIdx="0" presStyleCnt="7">
        <dgm:presLayoutVars>
          <dgm:bulletEnabled val="1"/>
        </dgm:presLayoutVars>
      </dgm:prSet>
      <dgm:spPr/>
    </dgm:pt>
    <dgm:pt modelId="{BAB7131A-386B-4A0B-94F2-91FF5C84B6BE}" type="pres">
      <dgm:prSet presAssocID="{687C57D3-4064-4ADA-8056-B21CA33D3E7D}" presName="spNode" presStyleCnt="0"/>
      <dgm:spPr/>
    </dgm:pt>
    <dgm:pt modelId="{CF080BEB-E190-43C9-8EB4-88B2D0447C68}" type="pres">
      <dgm:prSet presAssocID="{E35D4027-93AE-41A7-8683-51DB4DD21229}" presName="sibTrans" presStyleLbl="sibTrans1D1" presStyleIdx="0" presStyleCnt="7"/>
      <dgm:spPr/>
    </dgm:pt>
    <dgm:pt modelId="{A179BEC2-3DC7-44B8-B04E-96F51F72D18E}" type="pres">
      <dgm:prSet presAssocID="{F1D6C9AF-0DAF-4C93-BB9A-20BFBDBD75FB}" presName="node" presStyleLbl="node1" presStyleIdx="1" presStyleCnt="7">
        <dgm:presLayoutVars>
          <dgm:bulletEnabled val="1"/>
        </dgm:presLayoutVars>
      </dgm:prSet>
      <dgm:spPr/>
    </dgm:pt>
    <dgm:pt modelId="{9BEB7224-CC4A-4FC7-8A62-ED23BF4BCF0E}" type="pres">
      <dgm:prSet presAssocID="{F1D6C9AF-0DAF-4C93-BB9A-20BFBDBD75FB}" presName="spNode" presStyleCnt="0"/>
      <dgm:spPr/>
    </dgm:pt>
    <dgm:pt modelId="{52BB5910-F49F-4E7F-BD5E-B7325B8E5D4F}" type="pres">
      <dgm:prSet presAssocID="{2806CC2F-F43A-49F9-A295-82232FDB6D16}" presName="sibTrans" presStyleLbl="sibTrans1D1" presStyleIdx="1" presStyleCnt="7"/>
      <dgm:spPr/>
    </dgm:pt>
    <dgm:pt modelId="{944CE026-3D42-425A-BF20-5EEE6CD77837}" type="pres">
      <dgm:prSet presAssocID="{7E17053B-4744-4CA7-B03D-EA72E7AA7D10}" presName="node" presStyleLbl="node1" presStyleIdx="2" presStyleCnt="7">
        <dgm:presLayoutVars>
          <dgm:bulletEnabled val="1"/>
        </dgm:presLayoutVars>
      </dgm:prSet>
      <dgm:spPr/>
    </dgm:pt>
    <dgm:pt modelId="{F7BE2FE7-47F2-497B-88FE-656990288CD5}" type="pres">
      <dgm:prSet presAssocID="{7E17053B-4744-4CA7-B03D-EA72E7AA7D10}" presName="spNode" presStyleCnt="0"/>
      <dgm:spPr/>
    </dgm:pt>
    <dgm:pt modelId="{68AB4650-BEEA-4950-B851-6BDA1B17448B}" type="pres">
      <dgm:prSet presAssocID="{819F39E2-8D9F-45A0-A910-C1B4569540A6}" presName="sibTrans" presStyleLbl="sibTrans1D1" presStyleIdx="2" presStyleCnt="7"/>
      <dgm:spPr/>
    </dgm:pt>
    <dgm:pt modelId="{D49738E1-C35D-4065-9007-A811CF07C8A4}" type="pres">
      <dgm:prSet presAssocID="{E6EC6783-04F0-4C0F-9380-A13DA7168715}" presName="node" presStyleLbl="node1" presStyleIdx="3" presStyleCnt="7">
        <dgm:presLayoutVars>
          <dgm:bulletEnabled val="1"/>
        </dgm:presLayoutVars>
      </dgm:prSet>
      <dgm:spPr/>
    </dgm:pt>
    <dgm:pt modelId="{B7FEA6F2-203F-4ACC-BA19-79BE0A956625}" type="pres">
      <dgm:prSet presAssocID="{E6EC6783-04F0-4C0F-9380-A13DA7168715}" presName="spNode" presStyleCnt="0"/>
      <dgm:spPr/>
    </dgm:pt>
    <dgm:pt modelId="{2C4CD521-8411-4160-854C-CB2121037376}" type="pres">
      <dgm:prSet presAssocID="{0E9E274E-62B8-4A87-B5D5-417CF9DBB4A7}" presName="sibTrans" presStyleLbl="sibTrans1D1" presStyleIdx="3" presStyleCnt="7"/>
      <dgm:spPr/>
    </dgm:pt>
    <dgm:pt modelId="{0127ED41-E6EB-4F5A-B3EE-F2FEBE9E366A}" type="pres">
      <dgm:prSet presAssocID="{9FE80EE5-C1AE-4341-97BB-BF3072E63181}" presName="node" presStyleLbl="node1" presStyleIdx="4" presStyleCnt="7">
        <dgm:presLayoutVars>
          <dgm:bulletEnabled val="1"/>
        </dgm:presLayoutVars>
      </dgm:prSet>
      <dgm:spPr/>
    </dgm:pt>
    <dgm:pt modelId="{106ECA4C-0A23-413B-8CC9-356F415A10C5}" type="pres">
      <dgm:prSet presAssocID="{9FE80EE5-C1AE-4341-97BB-BF3072E63181}" presName="spNode" presStyleCnt="0"/>
      <dgm:spPr/>
    </dgm:pt>
    <dgm:pt modelId="{6FFDB7E7-2F9F-4491-A4B7-FE6CA9B6DC72}" type="pres">
      <dgm:prSet presAssocID="{B8D27D43-D911-425A-961A-73A39AAA10BD}" presName="sibTrans" presStyleLbl="sibTrans1D1" presStyleIdx="4" presStyleCnt="7"/>
      <dgm:spPr/>
    </dgm:pt>
    <dgm:pt modelId="{19843823-177E-4948-92A7-ACA1B2872F47}" type="pres">
      <dgm:prSet presAssocID="{5F637FB4-F9D1-4727-A2D3-2FA7F64DA90B}" presName="node" presStyleLbl="node1" presStyleIdx="5" presStyleCnt="7">
        <dgm:presLayoutVars>
          <dgm:bulletEnabled val="1"/>
        </dgm:presLayoutVars>
      </dgm:prSet>
      <dgm:spPr/>
    </dgm:pt>
    <dgm:pt modelId="{A5C15C4E-07A6-4AFE-8B1C-3CABD4C2E944}" type="pres">
      <dgm:prSet presAssocID="{5F637FB4-F9D1-4727-A2D3-2FA7F64DA90B}" presName="spNode" presStyleCnt="0"/>
      <dgm:spPr/>
    </dgm:pt>
    <dgm:pt modelId="{0AF5D7A1-C449-4B76-984B-9FD338A4863B}" type="pres">
      <dgm:prSet presAssocID="{42D8FC97-A24B-4144-AACA-A1A6C1828F36}" presName="sibTrans" presStyleLbl="sibTrans1D1" presStyleIdx="5" presStyleCnt="7"/>
      <dgm:spPr/>
    </dgm:pt>
    <dgm:pt modelId="{D77EFDD0-C8F7-4D95-9F4D-553A6D85F4DC}" type="pres">
      <dgm:prSet presAssocID="{5C55891F-EFBE-49EC-BBB6-22B1B718F98B}" presName="node" presStyleLbl="node1" presStyleIdx="6" presStyleCnt="7">
        <dgm:presLayoutVars>
          <dgm:bulletEnabled val="1"/>
        </dgm:presLayoutVars>
      </dgm:prSet>
      <dgm:spPr/>
    </dgm:pt>
    <dgm:pt modelId="{0F691228-9689-43EF-BEBD-29B164A7E1AF}" type="pres">
      <dgm:prSet presAssocID="{5C55891F-EFBE-49EC-BBB6-22B1B718F98B}" presName="spNode" presStyleCnt="0"/>
      <dgm:spPr/>
    </dgm:pt>
    <dgm:pt modelId="{3E79AB76-D90B-4ABE-9E50-439C80CA4F59}" type="pres">
      <dgm:prSet presAssocID="{62BC25E9-154E-4C1D-ACD9-481BC8649440}" presName="sibTrans" presStyleLbl="sibTrans1D1" presStyleIdx="6" presStyleCnt="7"/>
      <dgm:spPr/>
    </dgm:pt>
  </dgm:ptLst>
  <dgm:cxnLst>
    <dgm:cxn modelId="{529B9206-D057-4BF8-BD9C-188D518C1E86}" srcId="{81EA1C8B-83A0-411A-BBA8-B9DDE2E95880}" destId="{5C55891F-EFBE-49EC-BBB6-22B1B718F98B}" srcOrd="6" destOrd="0" parTransId="{E909AD6B-4B73-4033-BEBE-373457626F28}" sibTransId="{62BC25E9-154E-4C1D-ACD9-481BC8649440}"/>
    <dgm:cxn modelId="{0B0A100C-792D-4DF6-8558-4A98C4F0D9F4}" type="presOf" srcId="{81EA1C8B-83A0-411A-BBA8-B9DDE2E95880}" destId="{F17C0130-243A-43B3-888A-2369ED5BB356}" srcOrd="0" destOrd="0" presId="urn:microsoft.com/office/officeart/2005/8/layout/cycle5"/>
    <dgm:cxn modelId="{85A6410C-6418-4A34-B4DD-B432AD451105}" srcId="{81EA1C8B-83A0-411A-BBA8-B9DDE2E95880}" destId="{E6EC6783-04F0-4C0F-9380-A13DA7168715}" srcOrd="3" destOrd="0" parTransId="{1D09CE86-D3A7-4E0F-A678-FD7C81BA976B}" sibTransId="{0E9E274E-62B8-4A87-B5D5-417CF9DBB4A7}"/>
    <dgm:cxn modelId="{690AA719-E1D3-425C-BDEA-1F9C6E2F24E3}" type="presOf" srcId="{687C57D3-4064-4ADA-8056-B21CA33D3E7D}" destId="{914A3162-EA47-419A-B9B6-3B1ECDF79990}" srcOrd="0" destOrd="0" presId="urn:microsoft.com/office/officeart/2005/8/layout/cycle5"/>
    <dgm:cxn modelId="{75C6E81D-48FD-4637-B679-F8260876E57A}" type="presOf" srcId="{9FE80EE5-C1AE-4341-97BB-BF3072E63181}" destId="{0127ED41-E6EB-4F5A-B3EE-F2FEBE9E366A}" srcOrd="0" destOrd="0" presId="urn:microsoft.com/office/officeart/2005/8/layout/cycle5"/>
    <dgm:cxn modelId="{AEB51D3A-D5D1-4A88-B6DD-31A8B73FD94E}" type="presOf" srcId="{7E17053B-4744-4CA7-B03D-EA72E7AA7D10}" destId="{944CE026-3D42-425A-BF20-5EEE6CD77837}" srcOrd="0" destOrd="0" presId="urn:microsoft.com/office/officeart/2005/8/layout/cycle5"/>
    <dgm:cxn modelId="{734B2E3A-A7BA-45A3-A485-A2ADBFFE8373}" type="presOf" srcId="{B8D27D43-D911-425A-961A-73A39AAA10BD}" destId="{6FFDB7E7-2F9F-4491-A4B7-FE6CA9B6DC72}" srcOrd="0" destOrd="0" presId="urn:microsoft.com/office/officeart/2005/8/layout/cycle5"/>
    <dgm:cxn modelId="{4D846B40-DEA4-44AF-93E1-BDFA9ABC2604}" srcId="{81EA1C8B-83A0-411A-BBA8-B9DDE2E95880}" destId="{687C57D3-4064-4ADA-8056-B21CA33D3E7D}" srcOrd="0" destOrd="0" parTransId="{4DEAEA6A-67B4-4349-91C7-9AF6ED805FD6}" sibTransId="{E35D4027-93AE-41A7-8683-51DB4DD21229}"/>
    <dgm:cxn modelId="{176B075C-A254-4562-A4D4-5C4DB25AC641}" type="presOf" srcId="{0E9E274E-62B8-4A87-B5D5-417CF9DBB4A7}" destId="{2C4CD521-8411-4160-854C-CB2121037376}" srcOrd="0" destOrd="0" presId="urn:microsoft.com/office/officeart/2005/8/layout/cycle5"/>
    <dgm:cxn modelId="{EB003469-B83F-4E45-9F93-1A9DB02B81D3}" type="presOf" srcId="{E6EC6783-04F0-4C0F-9380-A13DA7168715}" destId="{D49738E1-C35D-4065-9007-A811CF07C8A4}" srcOrd="0" destOrd="0" presId="urn:microsoft.com/office/officeart/2005/8/layout/cycle5"/>
    <dgm:cxn modelId="{E9D9026A-DDD4-4ED7-A13A-D26AED08C658}" type="presOf" srcId="{F1D6C9AF-0DAF-4C93-BB9A-20BFBDBD75FB}" destId="{A179BEC2-3DC7-44B8-B04E-96F51F72D18E}" srcOrd="0" destOrd="0" presId="urn:microsoft.com/office/officeart/2005/8/layout/cycle5"/>
    <dgm:cxn modelId="{DA477D79-47C7-4F59-842C-328B02BABF4A}" srcId="{81EA1C8B-83A0-411A-BBA8-B9DDE2E95880}" destId="{7E17053B-4744-4CA7-B03D-EA72E7AA7D10}" srcOrd="2" destOrd="0" parTransId="{14E10A4C-9A94-454A-8CD5-77F0E2A6C2F5}" sibTransId="{819F39E2-8D9F-45A0-A910-C1B4569540A6}"/>
    <dgm:cxn modelId="{525BED79-772E-4ABA-825E-EC36462DE8CA}" type="presOf" srcId="{5F637FB4-F9D1-4727-A2D3-2FA7F64DA90B}" destId="{19843823-177E-4948-92A7-ACA1B2872F47}" srcOrd="0" destOrd="0" presId="urn:microsoft.com/office/officeart/2005/8/layout/cycle5"/>
    <dgm:cxn modelId="{5087167B-7366-41C6-9356-C9D201AB03BE}" type="presOf" srcId="{E35D4027-93AE-41A7-8683-51DB4DD21229}" destId="{CF080BEB-E190-43C9-8EB4-88B2D0447C68}" srcOrd="0" destOrd="0" presId="urn:microsoft.com/office/officeart/2005/8/layout/cycle5"/>
    <dgm:cxn modelId="{EDF05E7E-5873-4CF6-B1B1-5C61AD22395E}" type="presOf" srcId="{62BC25E9-154E-4C1D-ACD9-481BC8649440}" destId="{3E79AB76-D90B-4ABE-9E50-439C80CA4F59}" srcOrd="0" destOrd="0" presId="urn:microsoft.com/office/officeart/2005/8/layout/cycle5"/>
    <dgm:cxn modelId="{3F93DA97-8D8F-40BA-9B71-68323220C614}" srcId="{81EA1C8B-83A0-411A-BBA8-B9DDE2E95880}" destId="{9FE80EE5-C1AE-4341-97BB-BF3072E63181}" srcOrd="4" destOrd="0" parTransId="{39E18456-113B-4E65-AAEA-6AACEDA1365F}" sibTransId="{B8D27D43-D911-425A-961A-73A39AAA10BD}"/>
    <dgm:cxn modelId="{26E7B699-6877-403B-BC03-AA0E30EAEF1A}" srcId="{81EA1C8B-83A0-411A-BBA8-B9DDE2E95880}" destId="{5F637FB4-F9D1-4727-A2D3-2FA7F64DA90B}" srcOrd="5" destOrd="0" parTransId="{F7F4B291-4491-4DD8-99CB-67182D564B16}" sibTransId="{42D8FC97-A24B-4144-AACA-A1A6C1828F36}"/>
    <dgm:cxn modelId="{F16A919D-1B26-48B6-AEB6-17B9FD2A9953}" type="presOf" srcId="{5C55891F-EFBE-49EC-BBB6-22B1B718F98B}" destId="{D77EFDD0-C8F7-4D95-9F4D-553A6D85F4DC}" srcOrd="0" destOrd="0" presId="urn:microsoft.com/office/officeart/2005/8/layout/cycle5"/>
    <dgm:cxn modelId="{294DFEC9-C077-4A9B-8578-2EA7923376FB}" type="presOf" srcId="{819F39E2-8D9F-45A0-A910-C1B4569540A6}" destId="{68AB4650-BEEA-4950-B851-6BDA1B17448B}" srcOrd="0" destOrd="0" presId="urn:microsoft.com/office/officeart/2005/8/layout/cycle5"/>
    <dgm:cxn modelId="{9EC860DC-54ED-4AA6-9836-EBE5A8ED7E58}" srcId="{81EA1C8B-83A0-411A-BBA8-B9DDE2E95880}" destId="{F1D6C9AF-0DAF-4C93-BB9A-20BFBDBD75FB}" srcOrd="1" destOrd="0" parTransId="{8BF40CEF-FB2E-401B-8AB2-F8651EA68602}" sibTransId="{2806CC2F-F43A-49F9-A295-82232FDB6D16}"/>
    <dgm:cxn modelId="{947A61EA-F2EC-4989-AB19-2A6A7717D396}" type="presOf" srcId="{42D8FC97-A24B-4144-AACA-A1A6C1828F36}" destId="{0AF5D7A1-C449-4B76-984B-9FD338A4863B}" srcOrd="0" destOrd="0" presId="urn:microsoft.com/office/officeart/2005/8/layout/cycle5"/>
    <dgm:cxn modelId="{8E7668EF-EE90-4E31-BBC0-E0B9C483B569}" type="presOf" srcId="{2806CC2F-F43A-49F9-A295-82232FDB6D16}" destId="{52BB5910-F49F-4E7F-BD5E-B7325B8E5D4F}" srcOrd="0" destOrd="0" presId="urn:microsoft.com/office/officeart/2005/8/layout/cycle5"/>
    <dgm:cxn modelId="{50986498-C574-4434-84B5-936483AA0215}" type="presParOf" srcId="{F17C0130-243A-43B3-888A-2369ED5BB356}" destId="{914A3162-EA47-419A-B9B6-3B1ECDF79990}" srcOrd="0" destOrd="0" presId="urn:microsoft.com/office/officeart/2005/8/layout/cycle5"/>
    <dgm:cxn modelId="{5CA03CCF-DAB6-4643-8CD9-AEF55630D9E0}" type="presParOf" srcId="{F17C0130-243A-43B3-888A-2369ED5BB356}" destId="{BAB7131A-386B-4A0B-94F2-91FF5C84B6BE}" srcOrd="1" destOrd="0" presId="urn:microsoft.com/office/officeart/2005/8/layout/cycle5"/>
    <dgm:cxn modelId="{36353183-7B2D-4632-9B52-B7C2B065EA28}" type="presParOf" srcId="{F17C0130-243A-43B3-888A-2369ED5BB356}" destId="{CF080BEB-E190-43C9-8EB4-88B2D0447C68}" srcOrd="2" destOrd="0" presId="urn:microsoft.com/office/officeart/2005/8/layout/cycle5"/>
    <dgm:cxn modelId="{5F6F8A2E-7F94-460E-A355-D4E925316CDF}" type="presParOf" srcId="{F17C0130-243A-43B3-888A-2369ED5BB356}" destId="{A179BEC2-3DC7-44B8-B04E-96F51F72D18E}" srcOrd="3" destOrd="0" presId="urn:microsoft.com/office/officeart/2005/8/layout/cycle5"/>
    <dgm:cxn modelId="{62D38638-6743-43AC-9DAB-FEADF043A3EB}" type="presParOf" srcId="{F17C0130-243A-43B3-888A-2369ED5BB356}" destId="{9BEB7224-CC4A-4FC7-8A62-ED23BF4BCF0E}" srcOrd="4" destOrd="0" presId="urn:microsoft.com/office/officeart/2005/8/layout/cycle5"/>
    <dgm:cxn modelId="{A54F489D-A5BA-49F6-BC00-B309A44E7822}" type="presParOf" srcId="{F17C0130-243A-43B3-888A-2369ED5BB356}" destId="{52BB5910-F49F-4E7F-BD5E-B7325B8E5D4F}" srcOrd="5" destOrd="0" presId="urn:microsoft.com/office/officeart/2005/8/layout/cycle5"/>
    <dgm:cxn modelId="{6C536DCC-5E5A-40CD-8924-39D93E2FA742}" type="presParOf" srcId="{F17C0130-243A-43B3-888A-2369ED5BB356}" destId="{944CE026-3D42-425A-BF20-5EEE6CD77837}" srcOrd="6" destOrd="0" presId="urn:microsoft.com/office/officeart/2005/8/layout/cycle5"/>
    <dgm:cxn modelId="{5ABDA7D7-973D-4BC6-A9D3-3D6952EA7880}" type="presParOf" srcId="{F17C0130-243A-43B3-888A-2369ED5BB356}" destId="{F7BE2FE7-47F2-497B-88FE-656990288CD5}" srcOrd="7" destOrd="0" presId="urn:microsoft.com/office/officeart/2005/8/layout/cycle5"/>
    <dgm:cxn modelId="{B4263E5C-621D-47DA-AC9B-5C190F4F17A8}" type="presParOf" srcId="{F17C0130-243A-43B3-888A-2369ED5BB356}" destId="{68AB4650-BEEA-4950-B851-6BDA1B17448B}" srcOrd="8" destOrd="0" presId="urn:microsoft.com/office/officeart/2005/8/layout/cycle5"/>
    <dgm:cxn modelId="{F9C097D1-B1A6-44A0-8D82-73C8E9BAE524}" type="presParOf" srcId="{F17C0130-243A-43B3-888A-2369ED5BB356}" destId="{D49738E1-C35D-4065-9007-A811CF07C8A4}" srcOrd="9" destOrd="0" presId="urn:microsoft.com/office/officeart/2005/8/layout/cycle5"/>
    <dgm:cxn modelId="{9F8B57DF-B857-4E6C-B77A-8F572477F3B3}" type="presParOf" srcId="{F17C0130-243A-43B3-888A-2369ED5BB356}" destId="{B7FEA6F2-203F-4ACC-BA19-79BE0A956625}" srcOrd="10" destOrd="0" presId="urn:microsoft.com/office/officeart/2005/8/layout/cycle5"/>
    <dgm:cxn modelId="{216BE3E7-F429-47EF-AEEC-9229BA340764}" type="presParOf" srcId="{F17C0130-243A-43B3-888A-2369ED5BB356}" destId="{2C4CD521-8411-4160-854C-CB2121037376}" srcOrd="11" destOrd="0" presId="urn:microsoft.com/office/officeart/2005/8/layout/cycle5"/>
    <dgm:cxn modelId="{538A0A84-5948-4AA3-8CD3-F10A1560DEE7}" type="presParOf" srcId="{F17C0130-243A-43B3-888A-2369ED5BB356}" destId="{0127ED41-E6EB-4F5A-B3EE-F2FEBE9E366A}" srcOrd="12" destOrd="0" presId="urn:microsoft.com/office/officeart/2005/8/layout/cycle5"/>
    <dgm:cxn modelId="{0083A870-A66D-4979-9F36-553E25545AF2}" type="presParOf" srcId="{F17C0130-243A-43B3-888A-2369ED5BB356}" destId="{106ECA4C-0A23-413B-8CC9-356F415A10C5}" srcOrd="13" destOrd="0" presId="urn:microsoft.com/office/officeart/2005/8/layout/cycle5"/>
    <dgm:cxn modelId="{E333CE48-62AD-4779-B5D4-1600889454BC}" type="presParOf" srcId="{F17C0130-243A-43B3-888A-2369ED5BB356}" destId="{6FFDB7E7-2F9F-4491-A4B7-FE6CA9B6DC72}" srcOrd="14" destOrd="0" presId="urn:microsoft.com/office/officeart/2005/8/layout/cycle5"/>
    <dgm:cxn modelId="{CCF428F3-E048-4819-B58E-F9EEF7F3E70F}" type="presParOf" srcId="{F17C0130-243A-43B3-888A-2369ED5BB356}" destId="{19843823-177E-4948-92A7-ACA1B2872F47}" srcOrd="15" destOrd="0" presId="urn:microsoft.com/office/officeart/2005/8/layout/cycle5"/>
    <dgm:cxn modelId="{6EA2C50A-5B14-41F6-A2E4-9495CE899D58}" type="presParOf" srcId="{F17C0130-243A-43B3-888A-2369ED5BB356}" destId="{A5C15C4E-07A6-4AFE-8B1C-3CABD4C2E944}" srcOrd="16" destOrd="0" presId="urn:microsoft.com/office/officeart/2005/8/layout/cycle5"/>
    <dgm:cxn modelId="{8E58496B-D6A0-4848-9799-EB1704FB459E}" type="presParOf" srcId="{F17C0130-243A-43B3-888A-2369ED5BB356}" destId="{0AF5D7A1-C449-4B76-984B-9FD338A4863B}" srcOrd="17" destOrd="0" presId="urn:microsoft.com/office/officeart/2005/8/layout/cycle5"/>
    <dgm:cxn modelId="{C4C3E337-7035-40EE-B81B-3022E7062978}" type="presParOf" srcId="{F17C0130-243A-43B3-888A-2369ED5BB356}" destId="{D77EFDD0-C8F7-4D95-9F4D-553A6D85F4DC}" srcOrd="18" destOrd="0" presId="urn:microsoft.com/office/officeart/2005/8/layout/cycle5"/>
    <dgm:cxn modelId="{2A0CA5C2-5581-450C-93B4-F6468A510017}" type="presParOf" srcId="{F17C0130-243A-43B3-888A-2369ED5BB356}" destId="{0F691228-9689-43EF-BEBD-29B164A7E1AF}" srcOrd="19" destOrd="0" presId="urn:microsoft.com/office/officeart/2005/8/layout/cycle5"/>
    <dgm:cxn modelId="{7DA52ACB-90E0-4D4B-B705-26D29D31443A}" type="presParOf" srcId="{F17C0130-243A-43B3-888A-2369ED5BB356}" destId="{3E79AB76-D90B-4ABE-9E50-439C80CA4F59}" srcOrd="20"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4A3162-EA47-419A-B9B6-3B1ECDF79990}">
      <dsp:nvSpPr>
        <dsp:cNvPr id="0" name=""/>
        <dsp:cNvSpPr/>
      </dsp:nvSpPr>
      <dsp:spPr>
        <a:xfrm>
          <a:off x="4845893" y="3102"/>
          <a:ext cx="1281968" cy="833279"/>
        </a:xfrm>
        <a:prstGeom prst="roundRect">
          <a:avLst/>
        </a:prstGeom>
        <a:gradFill rotWithShape="0">
          <a:gsLst>
            <a:gs pos="0">
              <a:schemeClr val="accent3">
                <a:hueOff val="0"/>
                <a:satOff val="0"/>
                <a:lumOff val="0"/>
                <a:alphaOff val="0"/>
                <a:tint val="0"/>
              </a:schemeClr>
            </a:gs>
            <a:gs pos="44000">
              <a:schemeClr val="accent3">
                <a:hueOff val="0"/>
                <a:satOff val="0"/>
                <a:lumOff val="0"/>
                <a:alphaOff val="0"/>
                <a:tint val="60000"/>
                <a:satMod val="120000"/>
              </a:schemeClr>
            </a:gs>
            <a:gs pos="100000">
              <a:schemeClr val="accent3">
                <a:hueOff val="0"/>
                <a:satOff val="0"/>
                <a:lumOff val="0"/>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Understanding Dataset</a:t>
          </a:r>
          <a:endParaRPr lang="en-IN" sz="1600" kern="1200" dirty="0"/>
        </a:p>
      </dsp:txBody>
      <dsp:txXfrm>
        <a:off x="4886570" y="43779"/>
        <a:ext cx="1200614" cy="751925"/>
      </dsp:txXfrm>
    </dsp:sp>
    <dsp:sp modelId="{CF080BEB-E190-43C9-8EB4-88B2D0447C68}">
      <dsp:nvSpPr>
        <dsp:cNvPr id="0" name=""/>
        <dsp:cNvSpPr/>
      </dsp:nvSpPr>
      <dsp:spPr>
        <a:xfrm>
          <a:off x="3108765" y="419742"/>
          <a:ext cx="4756224" cy="4756224"/>
        </a:xfrm>
        <a:custGeom>
          <a:avLst/>
          <a:gdLst/>
          <a:ahLst/>
          <a:cxnLst/>
          <a:rect l="0" t="0" r="0" b="0"/>
          <a:pathLst>
            <a:path>
              <a:moveTo>
                <a:pt x="3186932" y="141769"/>
              </a:moveTo>
              <a:arcTo wR="2378112" hR="2378112" stAng="17393016" swAng="771868"/>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A179BEC2-3DC7-44B8-B04E-96F51F72D18E}">
      <dsp:nvSpPr>
        <dsp:cNvPr id="0" name=""/>
        <dsp:cNvSpPr/>
      </dsp:nvSpPr>
      <dsp:spPr>
        <a:xfrm>
          <a:off x="6705177" y="898486"/>
          <a:ext cx="1281968" cy="833279"/>
        </a:xfrm>
        <a:prstGeom prst="roundRect">
          <a:avLst/>
        </a:prstGeom>
        <a:gradFill rotWithShape="0">
          <a:gsLst>
            <a:gs pos="0">
              <a:schemeClr val="accent3">
                <a:hueOff val="-595136"/>
                <a:satOff val="2049"/>
                <a:lumOff val="-1667"/>
                <a:alphaOff val="0"/>
                <a:tint val="0"/>
              </a:schemeClr>
            </a:gs>
            <a:gs pos="44000">
              <a:schemeClr val="accent3">
                <a:hueOff val="-595136"/>
                <a:satOff val="2049"/>
                <a:lumOff val="-1667"/>
                <a:alphaOff val="0"/>
                <a:tint val="60000"/>
                <a:satMod val="120000"/>
              </a:schemeClr>
            </a:gs>
            <a:gs pos="100000">
              <a:schemeClr val="accent3">
                <a:hueOff val="-595136"/>
                <a:satOff val="2049"/>
                <a:lumOff val="-1667"/>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Data Visualization</a:t>
          </a:r>
          <a:endParaRPr lang="en-IN" sz="1600" kern="1200" dirty="0"/>
        </a:p>
      </dsp:txBody>
      <dsp:txXfrm>
        <a:off x="6745854" y="939163"/>
        <a:ext cx="1200614" cy="751925"/>
      </dsp:txXfrm>
    </dsp:sp>
    <dsp:sp modelId="{52BB5910-F49F-4E7F-BD5E-B7325B8E5D4F}">
      <dsp:nvSpPr>
        <dsp:cNvPr id="0" name=""/>
        <dsp:cNvSpPr/>
      </dsp:nvSpPr>
      <dsp:spPr>
        <a:xfrm>
          <a:off x="3108765" y="419742"/>
          <a:ext cx="4756224" cy="4756224"/>
        </a:xfrm>
        <a:custGeom>
          <a:avLst/>
          <a:gdLst/>
          <a:ahLst/>
          <a:cxnLst/>
          <a:rect l="0" t="0" r="0" b="0"/>
          <a:pathLst>
            <a:path>
              <a:moveTo>
                <a:pt x="4600808" y="1532511"/>
              </a:moveTo>
              <a:arcTo wR="2378112" hR="2378112" stAng="20350273" swAng="1064151"/>
            </a:path>
          </a:pathLst>
        </a:custGeom>
        <a:noFill/>
        <a:ln w="9525" cap="flat" cmpd="sng" algn="ctr">
          <a:solidFill>
            <a:schemeClr val="accent3">
              <a:hueOff val="-595136"/>
              <a:satOff val="2049"/>
              <a:lumOff val="-1667"/>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44CE026-3D42-425A-BF20-5EEE6CD77837}">
      <dsp:nvSpPr>
        <dsp:cNvPr id="0" name=""/>
        <dsp:cNvSpPr/>
      </dsp:nvSpPr>
      <dsp:spPr>
        <a:xfrm>
          <a:off x="7164382" y="2910394"/>
          <a:ext cx="1281968" cy="833279"/>
        </a:xfrm>
        <a:prstGeom prst="roundRect">
          <a:avLst/>
        </a:prstGeom>
        <a:gradFill rotWithShape="0">
          <a:gsLst>
            <a:gs pos="0">
              <a:schemeClr val="accent3">
                <a:hueOff val="-1190271"/>
                <a:satOff val="4097"/>
                <a:lumOff val="-3333"/>
                <a:alphaOff val="0"/>
                <a:tint val="0"/>
              </a:schemeClr>
            </a:gs>
            <a:gs pos="44000">
              <a:schemeClr val="accent3">
                <a:hueOff val="-1190271"/>
                <a:satOff val="4097"/>
                <a:lumOff val="-3333"/>
                <a:alphaOff val="0"/>
                <a:tint val="60000"/>
                <a:satMod val="120000"/>
              </a:schemeClr>
            </a:gs>
            <a:gs pos="100000">
              <a:schemeClr val="accent3">
                <a:hueOff val="-1190271"/>
                <a:satOff val="4097"/>
                <a:lumOff val="-3333"/>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Data Processing</a:t>
          </a:r>
          <a:endParaRPr lang="en-IN" sz="1600" kern="1200" dirty="0"/>
        </a:p>
      </dsp:txBody>
      <dsp:txXfrm>
        <a:off x="7205059" y="2951071"/>
        <a:ext cx="1200614" cy="751925"/>
      </dsp:txXfrm>
    </dsp:sp>
    <dsp:sp modelId="{68AB4650-BEEA-4950-B851-6BDA1B17448B}">
      <dsp:nvSpPr>
        <dsp:cNvPr id="0" name=""/>
        <dsp:cNvSpPr/>
      </dsp:nvSpPr>
      <dsp:spPr>
        <a:xfrm>
          <a:off x="3108765" y="419742"/>
          <a:ext cx="4756224" cy="4756224"/>
        </a:xfrm>
        <a:custGeom>
          <a:avLst/>
          <a:gdLst/>
          <a:ahLst/>
          <a:cxnLst/>
          <a:rect l="0" t="0" r="0" b="0"/>
          <a:pathLst>
            <a:path>
              <a:moveTo>
                <a:pt x="4477395" y="3495444"/>
              </a:moveTo>
              <a:arcTo wR="2378112" hR="2378112" stAng="1681434" swAng="835253"/>
            </a:path>
          </a:pathLst>
        </a:custGeom>
        <a:noFill/>
        <a:ln w="9525" cap="flat" cmpd="sng" algn="ctr">
          <a:solidFill>
            <a:schemeClr val="accent3">
              <a:hueOff val="-1190271"/>
              <a:satOff val="4097"/>
              <a:lumOff val="-3333"/>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49738E1-C35D-4065-9007-A811CF07C8A4}">
      <dsp:nvSpPr>
        <dsp:cNvPr id="0" name=""/>
        <dsp:cNvSpPr/>
      </dsp:nvSpPr>
      <dsp:spPr>
        <a:xfrm>
          <a:off x="5877718" y="4523820"/>
          <a:ext cx="1281968" cy="833279"/>
        </a:xfrm>
        <a:prstGeom prst="roundRect">
          <a:avLst/>
        </a:prstGeom>
        <a:gradFill rotWithShape="0">
          <a:gsLst>
            <a:gs pos="0">
              <a:schemeClr val="accent3">
                <a:hueOff val="-1785407"/>
                <a:satOff val="6146"/>
                <a:lumOff val="-5000"/>
                <a:alphaOff val="0"/>
                <a:tint val="0"/>
              </a:schemeClr>
            </a:gs>
            <a:gs pos="44000">
              <a:schemeClr val="accent3">
                <a:hueOff val="-1785407"/>
                <a:satOff val="6146"/>
                <a:lumOff val="-5000"/>
                <a:alphaOff val="0"/>
                <a:tint val="60000"/>
                <a:satMod val="120000"/>
              </a:schemeClr>
            </a:gs>
            <a:gs pos="100000">
              <a:schemeClr val="accent3">
                <a:hueOff val="-1785407"/>
                <a:satOff val="6146"/>
                <a:lumOff val="-5000"/>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Modelling</a:t>
          </a:r>
          <a:endParaRPr lang="en-IN" sz="1600" kern="1200" dirty="0"/>
        </a:p>
      </dsp:txBody>
      <dsp:txXfrm>
        <a:off x="5918395" y="4564497"/>
        <a:ext cx="1200614" cy="751925"/>
      </dsp:txXfrm>
    </dsp:sp>
    <dsp:sp modelId="{2C4CD521-8411-4160-854C-CB2121037376}">
      <dsp:nvSpPr>
        <dsp:cNvPr id="0" name=""/>
        <dsp:cNvSpPr/>
      </dsp:nvSpPr>
      <dsp:spPr>
        <a:xfrm>
          <a:off x="3108765" y="419742"/>
          <a:ext cx="4756224" cy="4756224"/>
        </a:xfrm>
        <a:custGeom>
          <a:avLst/>
          <a:gdLst/>
          <a:ahLst/>
          <a:cxnLst/>
          <a:rect l="0" t="0" r="0" b="0"/>
          <a:pathLst>
            <a:path>
              <a:moveTo>
                <a:pt x="2614009" y="4744496"/>
              </a:moveTo>
              <a:arcTo wR="2378112" hR="2378112" stAng="5058431" swAng="683138"/>
            </a:path>
          </a:pathLst>
        </a:custGeom>
        <a:noFill/>
        <a:ln w="9525" cap="flat" cmpd="sng" algn="ctr">
          <a:solidFill>
            <a:schemeClr val="accent3">
              <a:hueOff val="-1785407"/>
              <a:satOff val="6146"/>
              <a:lumOff val="-500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127ED41-E6EB-4F5A-B3EE-F2FEBE9E366A}">
      <dsp:nvSpPr>
        <dsp:cNvPr id="0" name=""/>
        <dsp:cNvSpPr/>
      </dsp:nvSpPr>
      <dsp:spPr>
        <a:xfrm>
          <a:off x="3814069" y="4523820"/>
          <a:ext cx="1281968" cy="833279"/>
        </a:xfrm>
        <a:prstGeom prst="roundRect">
          <a:avLst/>
        </a:prstGeom>
        <a:gradFill rotWithShape="0">
          <a:gsLst>
            <a:gs pos="0">
              <a:schemeClr val="accent3">
                <a:hueOff val="-2380543"/>
                <a:satOff val="8194"/>
                <a:lumOff val="-6667"/>
                <a:alphaOff val="0"/>
                <a:tint val="0"/>
              </a:schemeClr>
            </a:gs>
            <a:gs pos="44000">
              <a:schemeClr val="accent3">
                <a:hueOff val="-2380543"/>
                <a:satOff val="8194"/>
                <a:lumOff val="-6667"/>
                <a:alphaOff val="0"/>
                <a:tint val="60000"/>
                <a:satMod val="120000"/>
              </a:schemeClr>
            </a:gs>
            <a:gs pos="100000">
              <a:schemeClr val="accent3">
                <a:hueOff val="-2380543"/>
                <a:satOff val="8194"/>
                <a:lumOff val="-6667"/>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Feature Engineering</a:t>
          </a:r>
          <a:endParaRPr lang="en-IN" sz="1600" kern="1200" dirty="0"/>
        </a:p>
      </dsp:txBody>
      <dsp:txXfrm>
        <a:off x="3854746" y="4564497"/>
        <a:ext cx="1200614" cy="751925"/>
      </dsp:txXfrm>
    </dsp:sp>
    <dsp:sp modelId="{6FFDB7E7-2F9F-4491-A4B7-FE6CA9B6DC72}">
      <dsp:nvSpPr>
        <dsp:cNvPr id="0" name=""/>
        <dsp:cNvSpPr/>
      </dsp:nvSpPr>
      <dsp:spPr>
        <a:xfrm>
          <a:off x="3108765" y="419742"/>
          <a:ext cx="4756224" cy="4756224"/>
        </a:xfrm>
        <a:custGeom>
          <a:avLst/>
          <a:gdLst/>
          <a:ahLst/>
          <a:cxnLst/>
          <a:rect l="0" t="0" r="0" b="0"/>
          <a:pathLst>
            <a:path>
              <a:moveTo>
                <a:pt x="609297" y="3967676"/>
              </a:moveTo>
              <a:arcTo wR="2378112" hR="2378112" stAng="8283313" swAng="835253"/>
            </a:path>
          </a:pathLst>
        </a:custGeom>
        <a:noFill/>
        <a:ln w="9525" cap="flat" cmpd="sng" algn="ctr">
          <a:solidFill>
            <a:schemeClr val="accent3">
              <a:hueOff val="-2380543"/>
              <a:satOff val="8194"/>
              <a:lumOff val="-6667"/>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9843823-177E-4948-92A7-ACA1B2872F47}">
      <dsp:nvSpPr>
        <dsp:cNvPr id="0" name=""/>
        <dsp:cNvSpPr/>
      </dsp:nvSpPr>
      <dsp:spPr>
        <a:xfrm>
          <a:off x="2527405" y="2910394"/>
          <a:ext cx="1281968" cy="833279"/>
        </a:xfrm>
        <a:prstGeom prst="roundRect">
          <a:avLst/>
        </a:prstGeom>
        <a:gradFill rotWithShape="0">
          <a:gsLst>
            <a:gs pos="0">
              <a:schemeClr val="accent3">
                <a:hueOff val="-2975678"/>
                <a:satOff val="10243"/>
                <a:lumOff val="-8333"/>
                <a:alphaOff val="0"/>
                <a:tint val="0"/>
              </a:schemeClr>
            </a:gs>
            <a:gs pos="44000">
              <a:schemeClr val="accent3">
                <a:hueOff val="-2975678"/>
                <a:satOff val="10243"/>
                <a:lumOff val="-8333"/>
                <a:alphaOff val="0"/>
                <a:tint val="60000"/>
                <a:satMod val="120000"/>
              </a:schemeClr>
            </a:gs>
            <a:gs pos="100000">
              <a:schemeClr val="accent3">
                <a:hueOff val="-2975678"/>
                <a:satOff val="10243"/>
                <a:lumOff val="-8333"/>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Re-Build Model</a:t>
          </a:r>
          <a:endParaRPr lang="en-IN" sz="1600" kern="1200" dirty="0"/>
        </a:p>
      </dsp:txBody>
      <dsp:txXfrm>
        <a:off x="2568082" y="2951071"/>
        <a:ext cx="1200614" cy="751925"/>
      </dsp:txXfrm>
    </dsp:sp>
    <dsp:sp modelId="{0AF5D7A1-C449-4B76-984B-9FD338A4863B}">
      <dsp:nvSpPr>
        <dsp:cNvPr id="0" name=""/>
        <dsp:cNvSpPr/>
      </dsp:nvSpPr>
      <dsp:spPr>
        <a:xfrm>
          <a:off x="3108765" y="419742"/>
          <a:ext cx="4756224" cy="4756224"/>
        </a:xfrm>
        <a:custGeom>
          <a:avLst/>
          <a:gdLst/>
          <a:ahLst/>
          <a:cxnLst/>
          <a:rect l="0" t="0" r="0" b="0"/>
          <a:pathLst>
            <a:path>
              <a:moveTo>
                <a:pt x="3464" y="2249799"/>
              </a:moveTo>
              <a:arcTo wR="2378112" hR="2378112" stAng="10985576" swAng="1064151"/>
            </a:path>
          </a:pathLst>
        </a:custGeom>
        <a:noFill/>
        <a:ln w="9525" cap="flat" cmpd="sng" algn="ctr">
          <a:solidFill>
            <a:schemeClr val="accent3">
              <a:hueOff val="-2975678"/>
              <a:satOff val="10243"/>
              <a:lumOff val="-8333"/>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77EFDD0-C8F7-4D95-9F4D-553A6D85F4DC}">
      <dsp:nvSpPr>
        <dsp:cNvPr id="0" name=""/>
        <dsp:cNvSpPr/>
      </dsp:nvSpPr>
      <dsp:spPr>
        <a:xfrm>
          <a:off x="2986610" y="898486"/>
          <a:ext cx="1281968" cy="833279"/>
        </a:xfrm>
        <a:prstGeom prst="roundRect">
          <a:avLst/>
        </a:prstGeom>
        <a:gradFill rotWithShape="0">
          <a:gsLst>
            <a:gs pos="0">
              <a:schemeClr val="accent3">
                <a:hueOff val="-3570814"/>
                <a:satOff val="12291"/>
                <a:lumOff val="-10000"/>
                <a:alphaOff val="0"/>
                <a:tint val="0"/>
              </a:schemeClr>
            </a:gs>
            <a:gs pos="44000">
              <a:schemeClr val="accent3">
                <a:hueOff val="-3570814"/>
                <a:satOff val="12291"/>
                <a:lumOff val="-10000"/>
                <a:alphaOff val="0"/>
                <a:tint val="60000"/>
                <a:satMod val="120000"/>
              </a:schemeClr>
            </a:gs>
            <a:gs pos="100000">
              <a:schemeClr val="accent3">
                <a:hueOff val="-3570814"/>
                <a:satOff val="12291"/>
                <a:lumOff val="-10000"/>
                <a:alphaOff val="0"/>
                <a:tint val="90000"/>
                <a:alpha val="100000"/>
                <a:lumMod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Predictions</a:t>
          </a:r>
          <a:endParaRPr lang="en-IN" sz="1600" kern="1200" dirty="0"/>
        </a:p>
      </dsp:txBody>
      <dsp:txXfrm>
        <a:off x="3027287" y="939163"/>
        <a:ext cx="1200614" cy="751925"/>
      </dsp:txXfrm>
    </dsp:sp>
    <dsp:sp modelId="{3E79AB76-D90B-4ABE-9E50-439C80CA4F59}">
      <dsp:nvSpPr>
        <dsp:cNvPr id="0" name=""/>
        <dsp:cNvSpPr/>
      </dsp:nvSpPr>
      <dsp:spPr>
        <a:xfrm>
          <a:off x="3108765" y="419742"/>
          <a:ext cx="4756224" cy="4756224"/>
        </a:xfrm>
        <a:custGeom>
          <a:avLst/>
          <a:gdLst/>
          <a:ahLst/>
          <a:cxnLst/>
          <a:rect l="0" t="0" r="0" b="0"/>
          <a:pathLst>
            <a:path>
              <a:moveTo>
                <a:pt x="1091682" y="377983"/>
              </a:moveTo>
              <a:arcTo wR="2378112" hR="2378112" stAng="14235117" swAng="771868"/>
            </a:path>
          </a:pathLst>
        </a:custGeom>
        <a:noFill/>
        <a:ln w="9525" cap="flat" cmpd="sng" algn="ctr">
          <a:solidFill>
            <a:schemeClr val="accent3">
              <a:hueOff val="-3570814"/>
              <a:satOff val="12291"/>
              <a:lumOff val="-1000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B2A4D7-1677-4E9F-8481-08C86770B293}"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ADB36-3CB8-4C91-80A9-CA065129A9B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B2A4D7-1677-4E9F-8481-08C86770B293}"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ADB36-3CB8-4C91-80A9-CA065129A9B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AB2A4D7-1677-4E9F-8481-08C86770B293}"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ADB36-3CB8-4C91-80A9-CA065129A9B4}"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B2A4D7-1677-4E9F-8481-08C86770B293}"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ADB36-3CB8-4C91-80A9-CA065129A9B4}" type="slidenum">
              <a:rPr lang="en-IN" smtClean="0"/>
              <a:t>‹#›</a:t>
            </a:fld>
            <a:endParaRPr lang="en-IN"/>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B2A4D7-1677-4E9F-8481-08C86770B293}" type="datetimeFigureOut">
              <a:rPr lang="en-IN" smtClean="0"/>
              <a:t>17-05-2024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4ADB36-3CB8-4C91-80A9-CA065129A9B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BAB2A4D7-1677-4E9F-8481-08C86770B293}"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4ADB36-3CB8-4C91-80A9-CA065129A9B4}"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B2A4D7-1677-4E9F-8481-08C86770B293}" type="datetimeFigureOut">
              <a:rPr lang="en-IN" smtClean="0"/>
              <a:t>17-05-2024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4ADB36-3CB8-4C91-80A9-CA065129A9B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B2A4D7-1677-4E9F-8481-08C86770B293}" type="datetimeFigureOut">
              <a:rPr lang="en-IN" smtClean="0"/>
              <a:t>17-05-2024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4ADB36-3CB8-4C91-80A9-CA065129A9B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AB2A4D7-1677-4E9F-8481-08C86770B293}" type="datetimeFigureOut">
              <a:rPr lang="en-IN" smtClean="0"/>
              <a:t>17-05-2024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4ADB36-3CB8-4C91-80A9-CA065129A9B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AB2A4D7-1677-4E9F-8481-08C86770B293}"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4ADB36-3CB8-4C91-80A9-CA065129A9B4}"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B2A4D7-1677-4E9F-8481-08C86770B293}" type="datetimeFigureOut">
              <a:rPr lang="en-IN" smtClean="0"/>
              <a:t>17-05-2024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4ADB36-3CB8-4C91-80A9-CA065129A9B4}"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BAB2A4D7-1677-4E9F-8481-08C86770B293}" type="datetimeFigureOut">
              <a:rPr lang="en-IN" smtClean="0"/>
              <a:t>17-05-2024</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D4ADB36-3CB8-4C91-80A9-CA065129A9B4}"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692696"/>
            <a:ext cx="7920880" cy="1754326"/>
          </a:xfrm>
          <a:prstGeom prst="rect">
            <a:avLst/>
          </a:prstGeom>
          <a:noFill/>
        </p:spPr>
        <p:txBody>
          <a:bodyPr wrap="square" rtlCol="0">
            <a:spAutoFit/>
          </a:bodyPr>
          <a:lstStyle/>
          <a:p>
            <a:pPr algn="ctr"/>
            <a:endParaRPr lang="en-US" sz="3600" b="1" dirty="0">
              <a:latin typeface="Times New Roman" pitchFamily="18" charset="0"/>
              <a:cs typeface="Times New Roman" pitchFamily="18" charset="0"/>
            </a:endParaRPr>
          </a:p>
          <a:p>
            <a:pPr algn="ctr"/>
            <a:endParaRPr lang="en-US" sz="3600" b="1" dirty="0">
              <a:latin typeface="Times New Roman" pitchFamily="18" charset="0"/>
              <a:cs typeface="Times New Roman" pitchFamily="18" charset="0"/>
            </a:endParaRPr>
          </a:p>
          <a:p>
            <a:pPr algn="ctr"/>
            <a:r>
              <a:rPr lang="en-US" sz="3600" b="1" dirty="0">
                <a:latin typeface="Times New Roman" pitchFamily="18" charset="0"/>
                <a:cs typeface="Times New Roman" pitchFamily="18" charset="0"/>
              </a:rPr>
              <a:t>Energy Production</a:t>
            </a:r>
            <a:endParaRPr lang="en-IN" sz="3600" b="1" dirty="0">
              <a:latin typeface="Times New Roman" pitchFamily="18" charset="0"/>
              <a:cs typeface="Times New Roman" pitchFamily="18" charset="0"/>
            </a:endParaRPr>
          </a:p>
        </p:txBody>
      </p:sp>
      <p:sp>
        <p:nvSpPr>
          <p:cNvPr id="3" name="TextBox 2"/>
          <p:cNvSpPr txBox="1"/>
          <p:nvPr/>
        </p:nvSpPr>
        <p:spPr>
          <a:xfrm>
            <a:off x="1277825" y="1689123"/>
            <a:ext cx="6624736" cy="2241960"/>
          </a:xfrm>
          <a:prstGeom prst="rect">
            <a:avLst/>
          </a:prstGeom>
          <a:noFill/>
        </p:spPr>
        <p:txBody>
          <a:bodyPr wrap="square" rtlCol="0">
            <a:spAutoFit/>
          </a:bodyPr>
          <a:lstStyle/>
          <a:p>
            <a:pPr algn="ctr">
              <a:lnSpc>
                <a:spcPct val="150000"/>
              </a:lnSpc>
            </a:pPr>
            <a:endParaRPr lang="en-US" sz="2400" dirty="0">
              <a:solidFill>
                <a:schemeClr val="accent6">
                  <a:lumMod val="50000"/>
                </a:schemeClr>
              </a:solidFill>
              <a:latin typeface="Times New Roman" pitchFamily="18" charset="0"/>
              <a:cs typeface="Times New Roman" pitchFamily="18" charset="0"/>
            </a:endParaRPr>
          </a:p>
          <a:p>
            <a:pPr algn="ctr">
              <a:lnSpc>
                <a:spcPct val="150000"/>
              </a:lnSpc>
            </a:pPr>
            <a:r>
              <a:rPr lang="en-US" sz="2400" dirty="0">
                <a:solidFill>
                  <a:schemeClr val="accent6">
                    <a:lumMod val="50000"/>
                  </a:schemeClr>
                </a:solidFill>
                <a:latin typeface="Times New Roman" pitchFamily="18" charset="0"/>
                <a:cs typeface="Times New Roman" pitchFamily="18" charset="0"/>
              </a:rPr>
              <a:t>Regression Project (combined-cycle power plant)</a:t>
            </a:r>
          </a:p>
          <a:p>
            <a:pPr algn="ctr">
              <a:lnSpc>
                <a:spcPct val="150000"/>
              </a:lnSpc>
            </a:pPr>
            <a:r>
              <a:rPr lang="en-US" sz="2400" dirty="0">
                <a:solidFill>
                  <a:schemeClr val="accent6">
                    <a:lumMod val="50000"/>
                  </a:schemeClr>
                </a:solidFill>
                <a:latin typeface="Times New Roman" pitchFamily="18" charset="0"/>
                <a:cs typeface="Times New Roman" pitchFamily="18" charset="0"/>
              </a:rPr>
              <a:t>Group No – 6</a:t>
            </a:r>
          </a:p>
          <a:p>
            <a:pPr algn="ctr">
              <a:lnSpc>
                <a:spcPct val="150000"/>
              </a:lnSpc>
            </a:pPr>
            <a:r>
              <a:rPr lang="en-US" sz="2400" dirty="0">
                <a:solidFill>
                  <a:schemeClr val="accent6">
                    <a:lumMod val="50000"/>
                  </a:schemeClr>
                </a:solidFill>
                <a:latin typeface="Times New Roman" pitchFamily="18" charset="0"/>
                <a:cs typeface="Times New Roman" pitchFamily="18" charset="0"/>
              </a:rPr>
              <a:t>Mentor - </a:t>
            </a:r>
            <a:r>
              <a:rPr lang="en-US" sz="2400" dirty="0" err="1">
                <a:solidFill>
                  <a:schemeClr val="accent6">
                    <a:lumMod val="50000"/>
                  </a:schemeClr>
                </a:solidFill>
                <a:latin typeface="Times New Roman" pitchFamily="18" charset="0"/>
                <a:cs typeface="Times New Roman" pitchFamily="18" charset="0"/>
              </a:rPr>
              <a:t>Snehal</a:t>
            </a:r>
            <a:r>
              <a:rPr lang="en-US" sz="2400" dirty="0">
                <a:solidFill>
                  <a:schemeClr val="accent6">
                    <a:lumMod val="50000"/>
                  </a:schemeClr>
                </a:solidFill>
                <a:latin typeface="Times New Roman" pitchFamily="18" charset="0"/>
                <a:cs typeface="Times New Roman" pitchFamily="18" charset="0"/>
              </a:rPr>
              <a:t> Shinde and K S Siri</a:t>
            </a:r>
            <a:endParaRPr lang="en-IN" sz="2400" dirty="0">
              <a:solidFill>
                <a:schemeClr val="accent6">
                  <a:lumMod val="50000"/>
                </a:schemeClr>
              </a:solidFill>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61297831-7239-89A9-C54F-2591067E9637}"/>
              </a:ext>
            </a:extLst>
          </p:cNvPr>
          <p:cNvSpPr txBox="1"/>
          <p:nvPr/>
        </p:nvSpPr>
        <p:spPr>
          <a:xfrm>
            <a:off x="6228184" y="5168877"/>
            <a:ext cx="2736304" cy="1261884"/>
          </a:xfrm>
          <a:prstGeom prst="rect">
            <a:avLst/>
          </a:prstGeom>
          <a:noFill/>
        </p:spPr>
        <p:txBody>
          <a:bodyPr wrap="square" rtlCol="0">
            <a:spAutoFit/>
          </a:bodyPr>
          <a:lstStyle/>
          <a:p>
            <a:r>
              <a:rPr lang="en-IN" sz="1400" b="1" dirty="0"/>
              <a:t>Project participants:</a:t>
            </a:r>
          </a:p>
          <a:p>
            <a:endParaRPr lang="en-IN" sz="1400" b="1" dirty="0"/>
          </a:p>
          <a:p>
            <a:r>
              <a:rPr lang="en-IN" sz="1200" b="1" dirty="0"/>
              <a:t>-    Mr Ritesh Singh</a:t>
            </a:r>
          </a:p>
          <a:p>
            <a:pPr marL="171450" indent="-171450">
              <a:buFontTx/>
              <a:buChar char="-"/>
            </a:pPr>
            <a:r>
              <a:rPr lang="en-IN" sz="1200" b="1" dirty="0"/>
              <a:t>Mr Rama Reddy B T</a:t>
            </a:r>
          </a:p>
          <a:p>
            <a:pPr marL="171450" indent="-171450">
              <a:buFontTx/>
              <a:buChar char="-"/>
            </a:pPr>
            <a:r>
              <a:rPr lang="en-IN" sz="1200" b="1" dirty="0"/>
              <a:t>Ms Sakshi Raju </a:t>
            </a:r>
            <a:r>
              <a:rPr lang="en-IN" sz="1200" b="1" dirty="0" err="1"/>
              <a:t>Nimje</a:t>
            </a:r>
            <a:endParaRPr lang="en-IN" sz="1200" b="1" dirty="0"/>
          </a:p>
          <a:p>
            <a:pPr marL="171450" indent="-171450">
              <a:buFontTx/>
              <a:buChar char="-"/>
            </a:pPr>
            <a:r>
              <a:rPr lang="en-IN" sz="1200" b="1" dirty="0"/>
              <a:t>Ms Samiksha </a:t>
            </a:r>
            <a:r>
              <a:rPr lang="en-IN" sz="1200" b="1" dirty="0" err="1"/>
              <a:t>Suroshe</a:t>
            </a:r>
            <a:r>
              <a:rPr lang="en-IN" sz="1200" b="1" dirty="0"/>
              <a:t>  </a:t>
            </a:r>
            <a:endParaRPr lang="en-IN" sz="1400" b="1" dirty="0"/>
          </a:p>
        </p:txBody>
      </p:sp>
    </p:spTree>
    <p:extLst>
      <p:ext uri="{BB962C8B-B14F-4D97-AF65-F5344CB8AC3E}">
        <p14:creationId xmlns:p14="http://schemas.microsoft.com/office/powerpoint/2010/main" val="392645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8477" y="2132856"/>
            <a:ext cx="7560840" cy="3185487"/>
          </a:xfrm>
          <a:prstGeom prst="rect">
            <a:avLst/>
          </a:prstGeom>
          <a:noFill/>
        </p:spPr>
        <p:txBody>
          <a:bodyPr wrap="square" rtlCol="0">
            <a:spAutoFit/>
          </a:bodyPr>
          <a:lstStyle/>
          <a:p>
            <a:pPr>
              <a:lnSpc>
                <a:spcPct val="150000"/>
              </a:lnSpc>
            </a:pPr>
            <a:r>
              <a:rPr lang="en-US" dirty="0">
                <a:latin typeface="Times New Roman" pitchFamily="18" charset="0"/>
                <a:cs typeface="Times New Roman" pitchFamily="18" charset="0"/>
              </a:rPr>
              <a:t>Exploratory </a:t>
            </a:r>
            <a:r>
              <a:rPr lang="en-US" sz="2000" dirty="0">
                <a:latin typeface="Times New Roman" pitchFamily="18" charset="0"/>
                <a:cs typeface="Times New Roman" pitchFamily="18" charset="0"/>
              </a:rPr>
              <a:t>Data</a:t>
            </a:r>
            <a:r>
              <a:rPr lang="en-US" dirty="0">
                <a:latin typeface="Times New Roman" pitchFamily="18" charset="0"/>
                <a:cs typeface="Times New Roman" pitchFamily="18" charset="0"/>
              </a:rPr>
              <a:t> Analysis (EDA) is the following step after  we have cleaned up our dataset. EDA is the process of determining what the data can tell us , and we use it to identify patterns , correlations , and anomalies that will help us with our following analysis . A few  methods included in this are :</a:t>
            </a:r>
          </a:p>
          <a:p>
            <a:endParaRPr lang="en-US" b="1" dirty="0"/>
          </a:p>
          <a:p>
            <a:pPr marL="285750" indent="-285750">
              <a:lnSpc>
                <a:spcPct val="150000"/>
              </a:lnSpc>
              <a:buFont typeface="Arial" panose="020B0604020202020204" pitchFamily="34" charset="0"/>
              <a:buChar char="•"/>
            </a:pPr>
            <a:r>
              <a:rPr lang="en-US" dirty="0">
                <a:latin typeface="Times New Roman" pitchFamily="18" charset="0"/>
                <a:cs typeface="Times New Roman" pitchFamily="18" charset="0"/>
              </a:rPr>
              <a:t>Pairs plot.</a:t>
            </a:r>
          </a:p>
          <a:p>
            <a:pPr marL="285750" indent="-285750">
              <a:lnSpc>
                <a:spcPct val="150000"/>
              </a:lnSpc>
              <a:buFont typeface="Arial" panose="020B0604020202020204" pitchFamily="34" charset="0"/>
              <a:buChar char="•"/>
            </a:pPr>
            <a:r>
              <a:rPr lang="en-US" dirty="0">
                <a:latin typeface="Times New Roman" pitchFamily="18" charset="0"/>
                <a:cs typeface="Times New Roman" pitchFamily="18" charset="0"/>
              </a:rPr>
              <a:t>Correlation heat map. </a:t>
            </a:r>
            <a:endParaRPr lang="en-IN" sz="14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962534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CioAAAURCAYAAAAb6UkWAAAAOXRFWHRTb2Z0d2FyZQBNYXRwbG90bGliIHZlcnNpb24zLjUuMiwgaHR0cHM6Ly9tYXRwbG90bGliLm9yZy8qNh9FAAAACXBIWXMAAC4jAAAuIwF4pT92AAEAAElEQVR4nOzdd3iUVdYA8JMQeg8dQRAFREBBRezYRQULuq6u3bVj767r6tp27b2Bde2Ka0HF3tcuoKKISu8tdEJJ+f7gc2CSQAqZhPL7PQ/PM/fOvfc9E/QymffMuWn5+fn5AQAAAAAAAAAAAJAC6ZUdAAAAAAAAAAAAALDhkqgIAAAAAAAAAAAApIxERQAAAAAAAAAAACBlJCoCAAAAAAAAAAAAKSNREQAAAAAAAAAAAEgZiYoAAAAAAAAAAABAykhUBAAAAAAAAAAAAFJGoiIAAAAAAAAAAACQMhIVAQAAAAAAAAAAgJSRqAgAAAAAAAAAAACkjERFAAAAAAAAAAAAIGUkKgIAAAAAAAAAAAApI1ERAAAAAAAAAAAASBmJigAAAAAAAAAAAEDKSFQEAAAAAAAAAAAAUkaiIgAAAAAAAAAAAJAyEhUBAAAAAAAAAACAlJGoCAAAAAAAAAAAAKSMREUAAAAAAAAAAAAgZSQqAgAAAAAAAAAAACkjUREAAAAAAAAAAABIGYmKAAAAAAAAAAAAQMpIVAQAAAAAAAAAAABSRqIiAAAAAAAAAAAAkDISFQEAAAAAAAAAAICUkagIAAAAAAAAAAAApIxERQAAAAAAAAAAACBlJCoCAAAAAAAAAAAAKSNREQAAAAAAAAAAAEgZiYoAAAAAAAAAAABAymRUdgAAAAAAAAAAAABsnMaPHx8HHXRQLF++PM4+++w455xzUnq9/Pz8+OSTT2Lw4MHx/fffx6xZsyIiomnTptGuXbvo27dv7L333lG9evUyrf/tt9/Gyy+/HMOGDYtp06ZFTk5ONG3aNNq0aRO9e/eOAw44IOrUqVOeL2m9kJafn59f2UEAAAAAAAAAAACwccnNzY3jjz8+vv3224iIlCcqTpw4MS655JIYNmzYGse1bt06br311ujWrVuJ187Kyoq//e1v8eGHH65xXGZmZvzrX/+KPfbYo8Rrbwgc/QwAAAAAAAAAAECFu/baaxNJiqk2evToOProo4tNUoxYkdB4zDHHFJt0+IeZM2fGX/7ylxKNz8rKitNPPz2effbZEq29oZCoCAAAAAAAAAAAQIX617/+Fc8991yFXGvRokXRv3//mDlzZqJvhx12iIEDB8bXX38d3333XTz11FOxzz77JJ7PycmJiy66KH7//fc1rp2bmxsXXHBBjB07NtHXsWPHuOuuu+KLL76IYcOGxaBBg+Lwww9Pmnf99dfHl19+WU6vcN0nUREAAAAAAAAAAIAKsXDhwjj33HPj8ccfr7BrPvjgg0mJhIcffng88cQTsfvuu0f9+vWjTp060aNHj7jvvvvi4osvToxbtGhR3HjjjWtc+8UXX4xvvvkm0d51111j0KBB0bt378jMzIxatWpF165d48Ybb4zbb7890tNXpOzl5OTEtddeG7m5ueX8atdNEhUBAAAAAAAAAABIuZEjR0a/fv3i7bffrrBrzps3L/7zn/8k2h06dIh//vOfiYTBgk499dSk6of/+9//khIRV5WTkxP3339/ot24ceO48847o1q1akWOP+igg+Lss89OtEePHh2DBw8u1etZX0lUBAAAAAAAAAAAIGWysrLi2muvjSOOOCLGjx+f6M/MzEz5tV999dVYsmRJon3GGWdE1apV1zjnoosuShrz4osvFjnu448/junTpyfaJ5xwQtStW3eNa5966qnRqFGjYtfe0EhUBAAAAAAAAAAAICX+97//xX777RdPP/105OTkJPp32GGHGDhwYMqv/9577yUe16xZM/bee+9i5zRq1Ch23nnnRPuDDz6IZcuWrXHtiIg+ffoUu3a1atVi//33T7SHDh0aM2bMKHbe+k6iIgAAAAAAAAAAACnx22+/xYIFCxLtmjVrxuWXXx5PPPFENGjQIKXXXrZsWQwdOjTR7tatW9SoUaNEc3v27Jl4vGDBgqR1/vDll18mHm+66abRsmXLUq+dl5cXn376aYnmrc8kKgIAAAAAAAAAAJBSaWlp0adPn3j99dfjpJNOivT01KeujRkzJpYvX55ob7XVViWe26lTp6T2jz/+mNResGBBTJkyJSVrb4gyKjsAAAAAAAAAAAAANkxVq1aNvn37xsknn1yqZL7yMHr06KR227ZtSzy3devWSe0JEyaU29qbbLJJpKenR15eXpFrb4gkKgIAAAAAAAAAAJASxxxzTBxzzDGVcu0ZM2YktZs1a1biuU2aNElqT506dY1rN23atMRrZ2RkRGZmZsyaNavItTdEjn4GAAAAAAAAAABggzN79uykdv369Us8t0aNGlGtWrVEe968eWtcu0GDBqWKrW7duqtde0MkUREAAAAAAAAAAIANzuLFi5PatWvXLtX8WrVqJR4vWrSowtbeEDn6GYBysXzWmMoOAYBykDthRGWHAEA5OOGwRys7BADKwbL83MoOAYByMHja0MoOAYBykLNscmWHQDnaWO5vV23crrJDqHTLli1LamdklC5drmrVqonHOTk5Fbb2hkhFRQAAAAAAAAAAADY4ubnJXwJMTy9dulxaWlricV5eXoWtvSGSqAgAAAAAAAAAAMAGp2CVw4LJhcVZdXy1atUqbO0NkURFAAAAAAAAAAAANjg1atRIahc8rrk4S5YsSTwumExYcO2lS5eW29obotIdjA0AAAAAAAAAALA+yytd5TvWX/Xr109qL1y4sMRz8/PzIzs7O9Fu0KBB0vMF26VZOyJi0aJFq11rQ6SiIgAAAAAAAAAAABucJk2aJLVnz55d4rlZWVmRl5eXaDdq1Cjp+caNGxcaXxqrji+49oZIoiIAAAAAAAAAAAAbnNatWye1p06dWuK5Bce2atWq3NaeM2dOUrXGTTbZpMRz11cSFQEAAAAAAAAAANjgdOjQIak9ZsyYEs8tOLZ9+/ZJ7VatWkWtWrXKZe2CcW6IJCoCAAAAAAAAAACwwWncuHG0bNky0f7hhx9KPPf7779Pam+zzTZJ7SpVqkTnzp0T7REjRiQdFb02a2+IJCoCAAAAAAAAAAAbj/y8jeMPERGx6667Jh7/8ssvMW3atGLn5Ofnx0cffZRot2nTptBRzwXXnjt3bgwbNqxEMX344YeJx7Vq1Yptt922RPPWZxIVAQAAAAAAAAAA2CAdeOCBicf5+fnx5JNPFjvn/fffj0mTJiXaBx98cJHjDjjggEhLS0u0S7L2zz//HF9//XWi3bt376hWrVqx89Z3EhUBAAAAAAAAAADYIO24447RoUOHRPuJJ56IL7/8crXjp02bFv/85z8T7Zo1a8aRRx5Z5Ng2bdrE7rvvnmgPGTIkXn311dWuvXDhwrjssssS7bS0tDj++ONL9DrWdxIVAQAAAAAAAAAAWG9MmjQpOnbsmPRnddLS0uLiiy9OtJcvXx79+/ePIUOGFBo7cuTIOOGEE2LGjBmJvlNOOSWaNm262vUvvPDCqFq1aqJ95ZVXxtNPPx35+flJ4yZOnBgnnnhi/Prrr4m+ww47LDp16rTmF7uByKjsAAAAAAAAAAAAACpMXl5lR0AF69WrV5x44onx+OOPR8SKyobnn39+PPDAA9GjR4+oVq1a/PLLL/HFF18kJRj26NEjzjjjjDWuveWWW8all14aN9xwQ0SsSIS89tpr4/HHH4+dd9456tSpE6NHj45PP/00cnJyEvM222yzuPLKK8v/xa6jJCoCAAAAAAAAAACwQbviiisiLy8v/vOf/yT6Ro0aFaNGjSpy/A477BAPPPBAZGQUn2J3/PHHR05OTtxyyy2R9/+JsBMmTIgJEyYUOb5Dhw7x8MMPR506dcrwStZPjn4GAAAAAAAAAABgg3fllVfGY489Fl26dFntmObNm8cVV1wRjz/+eKkSCU8++eQYNGhQ9OzZM9LTi07La9CgQfTv3z8GDRoUzZo1K3X867O0/IKHYQNAGSyfNaayQwCgHOROGFHZIQBQDk447NHKDgGAcrAsP7eyQwCgHAyeNrSyQwCgHOQsm1zZIVCOlk8dWdkhVIiqLTpVdgjrtEmTJsXw4cNj5syZsWzZsmjYsGFsueWW0blz56hSpcparT1z5sz49ttvY8aMGZGdnR316tWLDh06xNZbbx3VqlUrp1ewfnH0MwAAAAAAAAAAABuVVq1aRatWrVKydpMmTeKAAw5IydrrK4mKAAAAAAAAAADARiM/P6+yQ4CNTtGHYQMAAAAAAAAAAACUA4mKAAAAAAAAAAAAQMpIVAQAAAAAAAAAAABSJqOyAwAAAAAAAAAAAKgweXmVHQFsdFRUBAAAAAAAAAAAAFJGoiIAAAAAAAAAAACQMhIVAQAAAAAAAAAAgJSRqAgAAAAAAAAAAACkTEZlBwAAAAAAAAAAAFBh8vMqOwLY6KioCAAAAAAAAAAAAKSMREUAAAAAAAAAAAAgZSQqAgAAAAAAAAAAACmTUdkBAAAAAAAAAAAAVJi83MqOADY6KioCAAAAAAAAAAAAKSNREQAAAAAAAAAAAEgZiYoAAAAAAAAAAABAykhUBAAAAAAAAAAAAFImo7IDAAAAAAAAAAAAqDD5eZUdAWx0VFQEAAAAAAAAAAAAUkaiIgAAAAAAAAAAAJAyEhUBAAAAAAAAAACAlMmo7AAAAAAAAAAAAAAqTF5eZUcAGx0VFQEAAAAAAAAAAICUkagIAAAAAAAAAAAApIxERQAAAAAAAAAAACBlJCoCAAAAAAAAAAAAKZNR2QEAAAAAAAAAAABUlPz8vMoOATY6KioCAAAAAAAAAAAAKSNREQAAAAAAAAAAAEgZiYoAAAAAAAAAAABAymRUdgAAAAAAAAAAAAAVJi+vsiOAjY6KigAAAAAAAAAAAEDKSFQEAAAAAAAAAAAAUkaiIgAAAAAAAAAAAJAyEhUBAAAAAAAAAACAlMmo7AAAAAAAAAAAAAAqTH5eZUcAGx0VFQEAAAAAAAAAAICUkagIAAAAAAAAAAAApIxERQAAAAAAAAAAACBlMio7AAAAAAAAAAAAgAqTl1vZEcBGR0VFAAAAAAAAAAAAIGUkKgIAAAAAAAAAAAApI1ERAAAAAAAAAAAASBmJigAAAAAAAAAAAEDKZFR2AAAAAAAAAAAAABUmP6+yI4CNjoqKAAAAAAAAAAAAQMpIVAQAAAAAAAAAAABSRqIiAAAAAAAAAAAAkDISFQEAAAAAAAAAAICUyajsAAAAAAAAAAAAACpMXl5lRwAbHRUVAQAAAAAAAAAAgJSRqAgAAAAAAAAAAACkjERFAAAAAAAAAAAAIGUyKjsAAAAAAAAAAACACpOfV9kRwEZHRUUAAAAAAAAAAAAgZSQqAgAAAAAAAAAAACkjUREAAAAAAAAAAABIGYmKAAAAAAAAAAAAQMpkVHYAAAAAAAAAAAAAFSYvr7IjgI2OiooAAAAAAAAAAABAykhUBAAAAAAAAAAAAFJGoiIAAAAAAAAAAACQMhmVHQAAAAAAAAAAAEBFyc/PrewQYKOjoiIAAAAAAAAAAACQMhIVAQAAAAAAAAAAgJSRqAgAAAAAAAAAAACkjERFAAAAAAAAAAAAIGUyKjsAAAAAAAAAAACACpOfV9kRwEZHRUUAAAAAAAAAAAAgZSQqAgAAAAAAAAAAACkjUREAAAAAAAAAAABImYzKDgAAAAAAAAAAAKDC5OVVdgSw0VFREQAAAAAAAAAAAEgZiYoAAAAAAAAAAABAyjj6GQCgFAY88VzcPeCJiIg45IB94oa/X1TJEQGse8ZMnh6DP/kuho0aFxOmzYz5i7KjSnp6ZNavE+1bt4hdu3WMA3bpHnVr1ayU+GbPXRBvfTE8vvl5dPw+cVrMXbg4spcsi/p1akaj+nVj6/ZtYqeu7WOP7TtHRpUqKY1l2uy5ccSlt8WCxUsiIqJl44Yx5J6/pfSaAOWpyy5bR88DdooO224ZmS0aRa26tWL50uUxe+qsGPPj6Pjmna/i23e+irzcij1Oaasdu8T+Jxy41ut8POjDGPr+N+UQUcQuh+we5959YURE/PTFiLj2qL+Xy7oA5aHrLlvHzgfuEh233TIatWj8//v5spg1dVaM/nF0fPX2l/H1O19W+H7eeccuceCJfdZ6nQ8HvR/fvlc++3lExPb79IgrH/1Hov3Bi+/HPRfdWW7rA5TVXnvuGv36HRQ77rhdtNqkRdSvXzeWLFkaEydNiaFDf4xXX3srXnvt7cjNza20GHts3y0OPnj/2GvPXaNly+bRtGmjWLp0WUybPjO+++77ePudj+Kll16P7OwlZb7GmWecEHvssctax3r5FdfH2LET1nodAGAFiYoAACU0dvykGPjk85UdBsA6a/bcBfGvx1+Jd7/6odBzyyM3psycE1NmzomPh/4cdz77Zpzeb5847sDdIz29Yor9L16yLO55fki89P6XsXR5TqHnZ89bGLPnLYxfJ0yNQe9/GS2bNIz+f9o/+uy2XUriyc/Pj7/f/1wiSRFgfbJZl83j9Jv7x2ad2xV6LqNqRrRq3zpatW8du/fbI6ZPmBaP/mNgDP/wuwqLr9se28aOB+681uv8NmxUDH1/7eOpm1kvjr3yxLVfCKCcteu6efS/6Zxo12XzQs9lVM2I1u03jdbtN409+u0Z0yZMi4FXPRhDK3A/33bP7WLnA9c+0eTXoaPi2yifRMX6jepH/5vOKZe1AMrLtt27xkMP3Rrdu3Up9FzVqlVjq04dYqtOHeLYYw6PMWPGx3nn/z2GvPVBhca49dZbxc3/vir22Wf3Qs9Vr1496tWrGx3at4ujjzos7rjtn/Hvm+6Ju+95JJYvX17qax137BGxww7brnXMN998r0RFAChHjn4GACiBRYsWx4VX3bBW3+IE2JD9On5K/Ony24tMUizKouylcfvTb8S5tzwWS5aV/gPn0po4fVYc8/e745m3PisySbEoU2bOiSvvfy6uevD5yElBpYH/vPFJfPPz6HJfFyDVdj1097j+lZuKTFIsSrNNm8cVj18VR5z35xRHtlLbEsZWEdKrpMe5d18Ymc0yKzsUgCS7H9orbnrl1iKTFIvSfNPmcdUT18SR5x+V4shWate5ZLFVpLNuPicaNGlY2WEAJBx99GHxv88GF5mkWJR27drE4NeejKv+fkGKI1vpmGMOjy/+93qRSYpFadiwQdz076vik49fiTZtWpXqWunp6dGlS6eyhAlsbPLzNo4/sA5RUREAoBhLly6L8/52Xfw2elxlhwKwTpo0fXaccv1DMW/h4kLPbdG6ebRo1CAWZC+J0ZOmx4JF2UnPfzr8l7jkrifj7otPirS0tJTElzV/YZz5r4dj4vTZhZ6rV7tmdGzTMmrXrB6z5y2MX8ZNjuU5yUmJr338beTn5cd1Z/653GL8bcLUuPeFt8plLYCKtEPvHaP/7edFepUqSf3Lly6PcT+Pjfmz50WDJg1i0y3bRtXqVZPG/OnCo2NJ9pJ4fcCrKY+zTae2Kb9GSaSlpcWZt5wTW+/WrbJDAUiyY++d4tw7LogqReznY38eE/Nmz4sGTRpG2yL286MvPCaWLl4arw54OeVxtl1H9vM/7PuX/WOHfXtWdhgACYceekA8/uhdhfbzpUuXxvff/xQzZs6OZs2axNZdO0X16tWTxlz9j4tj0aLFcfsdD6U0xv5nnRR33Xl9kc9lZc2Jn34aFfPnL4xNWrWIrbt2Sjp5o8f23eLjD1+JPffuV+LKhh07bh61atUsl9gBgPIlUZEKN3r06GjatGnUrVu3skNhAzR8+PDo1q1bZYcBbEAWL86Ocy7/Z3z13feVHQrAOiknNzcuuvPJQkmKe27fOS48pk9s2rxxom/psuXxxv+Gxe1PDU467viToSPj6SGfxbEH7paSGK97+KVCSYrNGzWIS47rG3v16JL0AfjCxUvi6bc+jQH/fT+piuLgT7+L7h03i8P3XvubksuW58Tf7ns2lpWwsiPAuqJJ66Zx5i3nJCUp5ubkxqsPvBSvD3wtFs1bmOivm1kv+px6SBx8+qFJ44++9Lj4+YsRMebH1FWUbdi0YTRo0iCp74wdTo4507NSds2iVMmoEmfeek7sdtgeFXpdgOI0bd0szr71vKSkltyc3Pjv/YPitYGvxMJV9vN6mfXikNMOi0NOPyxp/LGXHR8jvvwxRv/we8ribNgss1Dlwr/2OCGyKng//0PzNi3ipKv+WinXBihK27at45GBtyftzzk5OXHzLffFHXcOiDlz5ib6GzfOjAsvOD0uuvDMpPE3XH9FfPzxF/Hd0JKdkFFau++2Y9x6y9WF+seNmxiXXn5dvPba25GTs/LzkZYtm8eVfzs/Tj3lmMTnNa1atYjXBz8V2/fYr0QnHm2zTeek9q+/jYmtOqfmMycAoHQc/UyFWbx4cdx6661xyCGHxLx58yo7HDYwkydPjv79+8eFF15Y2aEAG5Dfx4yPP59yniRFgDV44d0v4pdxk5P6jj1wt7jzohOTkhQjIqpXqxr99twhnr3xvGjSoF7ScwNefi8WLE6utlgehv86Lj74ZkRS3+atmsVzN54f+/TcOilJMSKiTq0acXq/feP+y0+JalWTv9t3zwtDInvpsrWO6Z7nh8SvE6au9ToAFe24K0+KWvVqJ9p5ublxx1k3x/O3PpOUpBgRsSBrfjx705Nx62n/jpxVErMzqmbEX644IaVxtu2SfOzzvFlzKzxJMbN5o7j6hRskKQLrpBOvPDlqr7Kf5+bmxi1n/jueufWppCTFiIj5WfPjyX8/ETeddmOh/fz4K05MaZztOhfezysrSTE9PT3Ov+vCqFlbhS5g3XHzTVdF/forP1/Jzc2NPx99evzj6puTkhQjImbNyoq/XfmvOPxPf43ly5cn+qtWrRr/uvHKlMSXkZERjz5yZ1StmlyZ95NPvoju2+0T//3vG0lJihERU6ZMi/5nXx7Hn3hOUpwdO2we//7X30t03e7bJB+B/f33P5XxFQAA5U2iIhXi22+/jQMPPDAGDhyY9KYSysPTTz8dBx10ULz33nuVHQqwAXl1yHtx9KnnxdjxEys7FIB11rLlOTHg5eT3YNtt2S4uPrbvGue1btY47rn0pMhY5Rv88xYujv+88Um5x/jmZ0OT2hlV0uOW846LhqvcmC1Kzy5bxJlH7JfUN2f+ovjf8F/WKp5vfh4dT7756VqtAVAZ2nbeLHoesFNS33/vHRTfvP3VGud999438eT1jyX1dd1l6+i8c9dyj/EPbbfaLKk97qexKbtWUbbZvVvc9Obt0XG7LSv0ugAlsVnndrHTgTsn9b10z4vx1dtfrnHeN+9+HY9d90hS39a7bBNdd9663GP8w2ZbJScqjvlpTMquVZwjzj0yOm5rXwfWHd26dY5+hx2U1Pevf98dr7761hrnvf76u3HxJf9M6ttrr11jzz12KfcYjzv2iGjbtnVS308/j4qD+h4bCxYsXM2sFZ577pW46h83JfWdduqx0a5dm2KvW7Ci4vDhI1YzEtjo5eVuHH9gHSJRkQrxxRdfxNSpKoaQGm+99VZkZ5d/9R1g4zR2/KQ49/Jr48rrb4vsJUsrOxyAddp7X/8Yc+YvSuo77+gDIi0trdi5nTZrFX/aZ8ekvkHvfRl5eXnlGuNXPyUfRdezS/vYvFWzEs398747RdWMKkl9X/9U9qPtFizOjqseeC7y8/MjIiI9LS127Nq+zOsBVKR9jz0gqb1w7oJ49f6XSjT3rcffKJQsuN9xB6xm9NprW6AC19gKSmxp2Cwzzrjl7Lj8iX9EvUb1K+SaAKXVu8D+u2Dugnjp/kElmvvm468X2lN7H39gucVW0GZdKmc/L2iLrdvHn875c6I9e9rsGPtzxSbBAxR0+mnHJ7WzsubETTffW6K5993/WAwvUGXwjDPKv+r5aaceW6jvhBPPKdHxzRERt972QPw88tdEu2rVqnH+eacVO0+iIgCsuyQqAgBExOw5c+P62+6Lw447Iz749ItCz//liINj2607FzETYOP11ufDk9pbtG4e23RoW+L5R+6bXJkra/7C+O6X8r3hN332vKR2+01blHhu7Zo1ok2LJsnrZc1bzeji3fjoyzF11txE+8S+e0S3Uvy8ACpLWnp67HhQcvWtz175JJYtWVbiNd575u2kdrc9to1qNaqVS3wFFa6omNrElhq1a8SRF/0l7vzo/tjzyH0iPT35I9cv3/hffPH6/1IaA0BJpKenx84H7ZrU98nLH8WyUnxR8+2nkyt1bbvHdlGtRvVyia+gzQrs52N+Gp2S66xJtRrV4/y7LoyMqhmJvvsuuTsWzVtzJTCAVEpPT48jDu+T1PfMsy+XOAEwImLgwKeS2r333zNq1qxRLvFFRNSvXy+23Ta56u6QIe/H8OGlO4b5/vsfT2ofcXifQu+3V7XJJi2iSZNGSX3DJCoCwDpDoiIAQEQMfOK5eO6/r0dObnIJ9Nq1asZ1f7sg/nbBmZFexVsngD8sz8mNb35OvlHYa9utSrVGu02axabNGyf1vffVj2sd26qWLlue1M7NLV3FxlWPp45Ycdx1Wbz1xfB483/DEu0Om7aIs/603xpmAKw7tujWPurUr5PU991735RqjYLja9SqEd323G6tYyuoRu0a0XTT5Mq5qT76ea8/7xuHn3tk1KiVfGN3+dLl8exNT8YdZ90SS7NVawcqX/si9vNvSrmff/ve10ntGrVqxLYp2c9rRrNNmyf1jR1R8RUVT7rq5Nhk81aJ9ltPvhnDPh5a4XEArGqHHt2jYcMGSX1vvPFuqdZ4vcD42rVrRe/ee61taAk77bhdVCnwmcrLrwwp9ToffPhZUrtp08bRY/tuqx3fvVuXpPaUKdNixoxZpb4uAJAa7rYDAKzGbjv1iFeeeigOO0giCUBBo8ZPicUFKq9079i21Ots075NUvvbkeVbJaVhvdpJ7V/GTS7x3GXLc2LCtOQPs5s3alDqGKZnzYsbHvlvol01o0rc2P/oqJqRsYZZAOuOLXt0Smrn5ebGr0N/KdUaWdNmx8xJM5L6Ou/YZTWjy67tVu2SKqxkL8yOaeOmlvt1ivPb0FFx2UEXxCslPB4boCJ06pH8xaLc3NwYVcr9fPa02TGjwH7eJQX7+WadNyuwny+OqRW8n2+753bR+7iVR1tPGTslHr/+0QqNAaAou+zSI6mdm5sbX3z5XanWmDx5aowfPympr9fuO61mdOk1b960UN8XX35b6nV+/XV0LF2a/PnT9ttvs9rxhY99Ll0FRwAgtdwVAQAooH27tnHeGSfGHrv0rOxQANZZoydNK9TXoU3LUq/TvkCVlDGTpseSZcujRrWqZY5tVZ03bx2fDB2ZaA/9ZWz8PnFabNG6+RpmrfD6p98VSsbcoUv7Ul0/Pz8//vHA8zF/UXair/+f9i/VEdQAla1V+02T2tMnTI8li0p+rNwfJowaH01arbxhuVnXzdc6toLadk4+JnT8yLGRn59f7tdZnRkTZ8SLtz8Tn778cYVeF6AkWndI/pLQiv08ezWjV2/CqPHRdJX9fPOuW6x1bAW165z8b8S4keMqdF+t27BenH3LeYl2bk5u3H3B7SrkAuuErbbqmNQeM2ZCLFy4qNTrjBjxS7Rps7Jq7HYFjmpeG40bZxbqmzZtZpnWysqaGy1arKyaXjAZcVXduhVIVPzesc/AGuSX7vQdYO1JVCRlvvrqqzj++OOLfG7vvfdOPN5hhx3iySefLHLc0qVL46233opPPvkkRowYEbNnz45ly5ZFo0aNok2bNrHbbrtFnz59olmzZkXOX9U999wT9957b6FrTp8+PV555ZV47733YsqUKbFgwYJo0qRJtG3bNg499NDYf//9o1q1aklrTZgwIQYNGhSffPJJTJkyJZYsWRKNGjWKbt26xRFHHBG77LLLGmPZa6+9YvLkFZVcrrjiijjxxBMjIuKjjz6Kl156KUaOHBkzZsyIjIyMaNWqVfTo0SP69esXnTuv/o336ixYsCDefPPN+OSTT2LUqFExe/bsyM/Pj8zMzNhiiy2iV69e0bdv36hXr16xa11++eXx8ssvR0RE375949Zbb40lS5bEgAED4tVXX42ZM2dG06ZNo1OnTrH//vvHgQcemPSt1z9899138fnnn8c333wTU6ZMiXnz5sWiRYuiWrVqkZmZGe3atYsdd9wxDjvssGjUqFGRsaz697mqyZMnR8eOK39BO/vss+Occ85JtFd97rDDDot///vfxb7uSZMmJf03W3DNPxx33HHx9dcrjj4544wz4oILLoi5c+fGvffeG++8807Mnz8/mjVrFltvvXUcdNBBscceexR5vZkzZyb+zsaOHRtZWVmRlpYWjRs3jk6dOsUee+wRBx54YNSoUaPI+UDZdd6yfRx35KFx4L57FLl/AbDSmMnJVVRqVK8azTLrl3qdVs2S3+/l5efH5BlZsXmr4t/jl0SfXbdLSlTMzcuLK+59Jh656oyoV6fWauf9Mm5y3PbU60l9LRo3iL17lK5azNNDPosvR/yWaHfvuFmc0KdXqdYAqGybbNEqqT117JQyrTN9fHKSe/M2xSeNl1bBRMU/jn2u06Bu7Hro7tF5p67RtnO7qNeoXkR+fsydOTemjp0Swz78Lr5+68uYMz2rTNed/PvEeOvxN+OD59+NnGU5a/06AFKhVYH9fMqYklcbX9W08cmVDVu0Lf8v4Wy2VfJ+PmbEisrrdRvUjd0O7RVdd9462nVuF/Ua1Y/8/PyYO3NOTBkzJb778Nv46q0vIquM+/kfzrrp7GjYtGGi/fKDL8WooaPWak2A8tJpy+QE8d9+G1OmdUaPGZfU3nzztmWMqGSys0v/ZaeIiIwCJ1K0brX6L8pus3XyvdRhw1ckKrZv3y7+cvRhsesuPWPLLbeIzMwGsWjR4pg2fWYMHz4i3hzyfrz22tuxeHHpE/gBgJKTqMg6a/DgwXHbbbfF1KmFj3OYMmVKTJkyJb744ou455574qSTTor+/fsXeqNanGeffTZuuummyM5OftM5adKkmDRpUnz22WfxxBNPxIMPPhiNGzeO/Pz8ePjhh+Ouu+6K5cuXFxnTm2++GQcffHDceOONUbVqyarAzJ8/Py6//PJ4//33k/qXLl0ao0aNilGjRsVTTz0Vffr0iWuuuSbq1q1b7Jr5+fnxn//8J+6///6YO3duoecnT54ckydPjo8//jjuvvvuOPvss+O4444rUbx/WL58eZx66qmJ5LyIiIkTJ8bEiRNj5MiR0adPn6TxX3/9ddx6663x/fffF7lednZ2Iq5PP/007rnnnjj11FOjf//+kZaWVqrY1gULFiyIY445Jn7//fdE37hx42LcuHExY8aMQomKy5cvj/vuuy8ef/zxQv9NRqxIkJ0wYUK8/fbbcdddd8Wll14aBx10UKpfBmw0zjz5mKhfr/j9FYAVZs6Zn9Ru2rD0SYoREU0aFP7CzNRZc8otUXG/HbeOZ95qE8N/HZ/o+3XC1Dj6yrvikuMOjt237ZSUnL502fJ46YOv4u7nhkT20mWJ/owq6XHNaX+KalVL/jvH6EnT4+7n3ky0a9WoHtef+WfJ8MB6p2Gz5GooWdPKlvwxd8acpHb9xg2iWo1qsWzJstXMKL22BRJbZk2ZGSf989TY66h9o1qNaoXGN69dM5q3bRHd99wujv3bCfHW42/Gf+99MbIXLC7xNT8e9EG8+ejgtY4dINUyC+7n02eXaZ05Re7n1WPZkvKrNth2q3ZJ7VlTZsYp/zwt9j16/yL385q1a0aLti1ju722jxOuPCnefPz1GHTPC7G4FPv5H/Y+cp/YsffK40/HjBgdz9/xbOlfBECKtGiR/IWfyVMK30stiWnTkr+E2rRp46hZs0aZEwpXNXv2nEJ9jRo1jMmTSxdrWlpaNCjw2VHLTYr+wlO9enWjbdvWSX3Lli6L1175Txx44N6FxlevXj0yMxvGVp06xF+O7hdTp06Pa6+7PR5+5GnV0QEgRSQqss7Jy8uLm266KR5//PESjc/Ozo77778/fvjhh7jrrruiTp06JZp3xx13xIMPPljsuB9//DHOOOOMePHFF+Pqq6+O559/vtg5r732WjRu3Dguu+yyYscuW7YsTjvttBg2bFixY19//fX4+eef48knn4zGjRuvdtzSpUvj8ssvjzfffHO1Y1Y1d+7cuP7662PEiBFx/fXXlzjB8oEHHkhKUlzVvvvum9R++eWX4+9//3vk5JS8qsCSJUvinnvuiYULF8bll19e4nnriuuvvz4pSXFV++23X1J73rx5cc4558RXX31VorWnTZsWF154YYwaNSouvPDCtY4VCEmKAKU0e+6CpHaj+mXbRzPrFX7/PmdB6Y8rWp20tLS49fzj49TrH4qxU1Z+AD9pRlacd9vjUb9OreiwaYuoU6tGzFmwKH4ZOzmWLEv+UlKdmjXihrOOih27dijxdZfn5MQV9z4TS5evfP978bF9C1WQBFgf1G+UnIw+b9bcMq0zb/a8Qn11G9aL2VNnlWm9gqpkVCl0TPXRlx4XVTKqlGh+tRrV4+AzDovt9ukRN518faEKkKuzaH75/bsFkEr1GzVIas+dObdM6xT170DdhnVj9tTySVSsklElNu2QvJ8fe9kJJd7Pq9eoHoedcXj02Kdn3HDStYUqQK5Js02bxclXn5poL1uyLO46//bIWa5aLrDuaNo0+bOFGTPK9n66qHmNGmXGpEllq6C+qoJJkBER22y9VakTFbt02bLQfcvGjQofKx0R0W2bzoW+HPrSoEdKXOimRYtm8cD9N0Xv3nvG8SecE4sWlT7ZHQBYM4mKpEzPnj1j1KgVRyEUPKb3/fffj1atWhU575577klKUqxSpUocfPDBceihh8ZWW20VNWrUiKlTp8bHH38cAwcOjBkzVrzR/eyzz+KSSy6JBx54oNjYRowYkUiwa9asWZx88smx5557RosWLSIrKyuGDBkSt99+eyxbtuIb/T/++GOcfPLJ8fnnn0dExHbbbRennHJKdO/ePWrWrBm///57DBw4MN56663ENZ588sk48cQTiz2W+uGHH45581Z8UN+0adPo379/7LHHHpGZmRmTJk2KN998Mx5++OFEhb0xY8bE2WefHU8//XRUqVL0BzP/+Mc/kpIUq1evHkceeWT06dMntthii8jIyIiJEyfGe++9F48++mjMn7+iGs4rr7wSdevWjb///e/F/gwnT54cb7/99mqfXzUR79dff01KUkxPT49+/fpF3759o0OHDlGvXr1Yvnx5TJ06Nb788st44oknYty4cYn5TzzxRBx55JHRrt3Kb9Gec845ieOXVz1yeZNNNokPPvig2PhTbfjw4fHll18W+VxaWlrss88+iXZubm6hJMU6derE8ccfH/vtt1+0adMm8vPzY9y4cfHmm2/Gk08+GUuXrvjQ76GHHoqGDRvGSSedlNoXBABQwLwCH9bWqVm9TOvUKmLe/EXle8xOk4b14qnrzonbnhocr3z0TeSt8q34eQsXxzc/jy5yXo1qVeOg3baNMw/fL5o0LFz5cU3ue/GdGDV+5Qf7u3XvFIfv3bNsLwCgEtWoXSOqVk++MZi9sGw37JYsLLy/165fu9wSFVu1b10o1lWTWnKWLY9p46fFzMkzokqVKtGoRaPYZIvWBZeJTbZoFTe8enNc1e/ymDpm7W/SAqwLatSuWW77eXYR79fr1K9Tbvt562L28+XLlse08VNj5qSZkZ6RHo2bN45W7Qvv5622aBU3v3ZrXH7YpSU65jo9PT3Ou+PCqFW3VqLvmVufigm/TliLVwNQvurUqR3Vqyd/ljJ//oLVjF6zBQsLf+GmYcP65ZKo+MWX30Vubm7Svcw+ffaLN4e8v4ZZhfXef89CfTVr1ihy7DbbdC7Ut2qS4vz5C2L0mPExefLUqFundmy++WbRqlWLQnMOObh3vPfOC7Hn3kfEkiVrX10SWIfl5VV2BLDRkajIOuXbb79NqnJYp06duPfee2OnnXZKGtemTZs4/vjjo1+/fnHWWWclErw++OCDePrpp+OYY45Z43UWL17xAUyXLl1iwIAB0ajRym8eNW/ePE466aSoU6dOUsLeH0mKxxxzTPz9739P+kZOly5dEkfxvvrqqxGx4hjf9957r9hY/khS7NatWwwYMCDq119ZpaBdu3Zx9tlnR+/evePEE0+MmTNnRkTEsGHD4sUXX4yjjjqq0HqvvfZavPLKK4l2s2bNYsCAAbHlllsmjWvfvn20b98++vXrF6ecckr8+uuvEbEiwXK33XaLXr16rTHuoUOHRkRErVq14rzzzosDDjggateuHb/88ku88cYb0a1bt8TYm266KamS4o033hiHHXZY0noZGRnRrl27aNeuXRx++OHx17/+Nb755puIWFFlc8iQIdG/f/81xrQu+SNJsVGjRnHxxRfHHnvsEWlpafHjjz/G119/nZTAOmDAgKQkxfbt28eDDz5YKJm3c+fO0blz5+jXr1+cfPLJMW3aisoOt912W+y0006F/o4BAFJpWYGKIjWqFz5+rSRqVCs8b1mBiobloU6tGnH1aX+KHbq0j2sHDorFJTiWrmb1alGvdq1ISyvdtYb+MiaeGPxRot2gTq245rQjSrcIwDqiarXCpy4szS5bxaylRey9Vcv470dR2nZuV2T//Kz58dqD/42PXng/FsxJvonbsGnD2O+EA+PAk/tGjVorb3jWbVgvLhl4RVx5yKWRXUSCJcD6plz38yLmVateslN6SmKzzpsX2T8/a368/MCgeP+F92PBnPlJzzVslhkHHn9Q9PnrwYX28ysGXhmXHnJRsft5v7OOiE49tkq0f/pqRLw28JWyvxCAFKhexPvnxYvL9n41u4h5NaqX7YuoBc2dOy+GDvsxemzfLdF3/HFHxI3/uqvEiZDVqlWLM884sVB/UT+DiIhu3boU2T/ip1/i5lvui0GDXk8UqflD166d4rJLz46j/nxoUn+PHt1jwEO3xPEnnFOiWAGAkkkvfghUnHvvvTfyVslav/XWWwslKa6qTp068eCDD0br1iu/LTlgwIBYvrz4G5tVq1aN22+/PSlJcVWHHXZYNGjQIKlvyy23jCuvvLJQ2fA/nHXWWUntESNGFBtHxMpkwlWTFFe1xRZbxF133ZV03QEDBkT+KpVgIlYk9N13332JdkZGRjz44INrTGBr1qxZPPzww1Gv3soKMauuUZz7778/UTmyTp06sf3228fVV18daf9/NzcrKyu++OKLxPhdd921UJJiQdWrV49zzz03qe+P6pzrkxo1asQTTzwR/fr1i8zMzGjYsGHsvvvucfHFFyfGLFq0KB599NFEu379+jFw4MDVVhyNiNh8883joYceSpS6X758eTz00EOpeyEAAEVYnpOb1K6ymvfIxamSXjgLMCe3/L/J+tWI3+LPV9wZl9/zdImSFCNWHEH92GsfxiEX3hIvvvdF8RMiYuHiJXHl/c8lVW38+ymHR+MGpavICLCuyCgisSWvwL8BJZVXxP6eUbVkx3iWRNutNivU9+vQX+LyAy+MwQ+9UihJMSJizow58fwtT8dVh10Ws6YkVwLbZIvWccQFhb8kCrA+qlqtcN2K3DK+7y5qP69StfzqYmzWufB+Puq7X+LCA86LVx56uVCSYkTEnOlZ8fQtT8blh14Ss6bMTHquVfvWcdQFf1njNdt13TyOPH/lnr94weK4+8I7C30GD1DZClZTjIjIKeP789zcwvOqluN+/uCDTyS1a9SoEc88dX+ho5xX59Zbro5NN92kUP/qjnIuqqLiw488HT13PDCeeea/hZIUIyJ+/HFkHHtc/zjmuLMKVU/8y9H9ok+ffUsUKwBQMhIVWWeMHj26UELbnnsWLuddUK1ateLUU09NtKdNmxYffvhhsfMOOOCAaNOmzWqfz8jIiK222iqp7+ijj17tccsREW3bto0aNVZ+W3POnDnFxhERcfHFF682SfEP2223Xey778o3w5MnT47vvvsuacynn36adGTy4YcfXug1FKVZs2Zx9NFHJ9rff/99/PTTT8XO69Wr1xoTSSNWVIw88sgjY9ddd422bdsmXWdNCsb9x/HU65N+/fpF+/bt1zjm1VdfTXptp5xySrRoUbjMfEFbbrll7L///on222+/HbNnzy57sAAApZRb4FiM9CISDkuiqC8B5eWXb6LiA4PeidNvHBi/jFt53FuN6lXjuAN3j8euPis+HnBNfPvkv+Kd+/4et11wfOy9Q/I38BdmL4nrH/lv3PbU4GKv9e/HX4kpM1f+HnDQrtvGvj23Lr8XA1DB0qsUsU+X8WikohJb0tLK7+PJ7EXZMXHU+FiyeMUNxiljJse/TriuREeRTvhlfNx00nWFqoTtd2zvaNi0YbnFCFBZ0ov4XLuofbkkivp3IK2Mvw8UJXthdkwosJ9fe8I1JdrPx/8yLq4/8dpC+/n+xx0QDZtlFjmnWvVqccGdFyVVnXz02odjxsTpa/EqAFKjShHvz4tKOCyJouatrlhLWTz19EsxevS4pL6dd+4Rb735TDRuXPSeHBFRpUqVuPXmq+OsM08s8vmlSwsnHEZETJk8LX7/fWwiIfGFF1+LM868NJYuLf4Lq88//2qcd/5Vhfqv/sfFRYwGAMpKoiLrjFWTFCMi+vbtW+K5e+21V1J71WN0V6dnz57FjsnMTH6TvP322xc7Z9XKhIsWLSrR+N69exc7LiLikEMOSWr/73//S2r/cdzwH1L9M9x9992LHbPZZpvFNddcE4888ki8/fbbsc8++5Qonjp16iS1Vz06en1Rkp9Pwb+zPn36lHj9Vf/OcnNz49tvvy15cAAAaymjwI3OgomLJZVTxIfi1VbzzfiyeOL1j+PBl95NqoTSuV2reO22S+Pi4/rGtltuFg3q1o6qGRnRLLN+7LND17j9ghPi0X+cGZn1kt+T/ueNT+KFdz9f7bXe++qHGPzpyi8TNcusH5efeGi5vRaAypBbRHWWopJdSqKoalvLlxV/KkZJvXDbM3HxfufFCZ2OitO2PzH+0e/yWDy/+M9m/jDhl/Hx2oMvJ/VVq1E9djm0+N/vAdZ1uUV8vlolo4xV0TMK/zuQs7T89vNnb3s6ztv37Dh6yz/FSdsdF5cfdmmp9vPxv4yLlx98Kamveo3qsfshvYocf/zfToxW7Vee2vT1u1/F+8+/W7bgAVJs+fLC+/nqKgwWp6jKhqtLAiyL3NzcOO74swslCvbqtXP88vNn8c9rLonttt066tWrG9WrV4927drEqaccG8OHvR/nn39aRKxIjh8y5P0CMRadeHjwocfHllvtGnXqbR6bt+8ZJ//1glLF+8ijz8THHyd/7tO9W5fYbltfQAWA8lJ+d39gLQ0dOjSpvabjigtq0qRJZGZmRlZWVkREDB8+vNg5bdu2LXZMwTfozZs3L/Wc4nTr1i2qVatWorHbbLNNUnvkyJFJ7YI/w06dOpU4jg4dOiS1S/Iz7NatW4nXL4k5c+bEb7/9Ft9//32hxNWyVmuoTCX5+az6d1a/fv1o2bJlidfv2LFjUnv48OFJVRYBAFKpWoGbkwWPgi6pIhMVy+mYoXFTZsQ9zw9J6uuwaYt4+Kozo1aNNb8H365Tu3jsmrPi2KvuiQWLshP9dz77Zuy5fZdo0jD5KOeZc+bHdQ+vvBmalpYW155xZNSrXbMcXglA2fU6Yq8467ZzSz3v7F1Oi5mTZsTyIhJPMsq4T2cUldhSjomKq5o3c26Z5r31+Btx2NlHJL3GrXfrHq8PeLWcIgMomz2P2DvOvf38Us87bee/rmE/L91n2Yl5RSTElGfi+armlnE/f/Ox1+OIs49M2s+77d49Xh2QnJDebffuccAJByXa82bPi/svu7dM1wQoieOPOzIefeSOUs/bvH3PGD9+UpGJhNWqlXE/L+J9/dIijkdeG19/MyzOOOuyGPjQrUn/fjRoUD+u/Nv5ceXfzl/j/H9cfXPMmzc/Djhg70RfdvaSNcxYcU9x/PhJZYr3zrsHRq9eOyf17btvr/hu6A9lWg9Yx5XzyT5A8SQqss6YNm1aUrtg9cDSmDlzZrFjGjYs/bE9tWvXLks4a1Tc0cCraty4cdSsWTOys1fcKJ0yZUrS8wV/htttt12Z4yrJz7BZs2ZlWvv333+PESNGxNixY2PChAkxefLkmDhxYiLRtCirVsBZH1SrVq3Y/8Zyc3Nj1qyVx5XMmzevUPJhaZTk7wwAoLzUqZWcgLd4SfHH6BRlcXbheTWrl+yLPMV59LWPkhIoq6Snx03nHlNskuIf2rZoElee3C8uv+fpRN+i7KXx/Dufx9l/Tq6K/o8Hn4+5Cxcn2kftt3Ps2DX5y0AA66PshYsjLy8v6Qi4GmVMwq5Rp/C8P471XFcsnLsgxo4YE+27r9zDt9im5J/dAKyrFhe1n9eqUaa1aha5n5ft94FUWTB3QYwZMTo6dF/5eWv7Avt53QZ145zbzkv6mTx4xX0xb9bcigoToNTmz19QaD+vU6ds9y/r1q1TqG/RosVFjFw7Tz75YsyelRVPPXlf1KtXt0RzFixYGBdedHU89vhzccXlyV+8mjFzdrnH+IcPP/xf5OTkJCVV9ujRLWXXA4CNjaOfWWfMnz+/3NaaN29esWNKWsVwVWlpaWUJZ43q169fqvGrHom8cOHCpOcq+mdYmtiXL18eTz31VOy///5x0EEHxWWXXRYPPvhgvPnmm/H9998XSlIsa5n6dUVJfjbz5s0r1wTMkvydAQCUlwZ1ayW1F5Qx0WR+EfMy65fsQ+s1ycnNjXe/Sv62+947dI12m5Tuyza9d9qm0Jy3v/w+qf3s2/+Lz3/4NdFu27JJnP+XgwJgQ5CXmxfZC7KT+mrXK9uN0KLmrYvJIBN+GZfUrl2/dmRUW78/pwBYsZ8nJ5/Url+2/bxWEfv53HVwPx9faD+vk7Sfn/GvsyKzWaNE+8NB78eXbyWf9AOwrsnNzY358xck9TVoUG81o9esQf3C86ZPT01RjDeHvB+dOu8WAx9+arVHN0eseH0vv/JmbL/D/vHY489FRETDBsn33KZNnZ6SGCMiFi5cFGPHTkzqa9a0ScquBwAbG5+wsc5Yvrz8joZYsqT4m6SpSDosi9Im5K16BHLBuRX9Myxpsuf06dPjzDPPjJ9++mm1Y6pWrRqbb755dO3aNbbffvvo1atX7LjjjiWOd11Tkp9NTk5OuV6zJH9nAADlpUmBD8Gz5i1Yzcg1mz238JdtGtUv/I3+0vp94rRCVR57bdup1OukpaXFntt3jjGTV34IPmHarJi7YFE0qLviBu2dz7yRNKd61apx5X3Plmj9VdeNiMhasDAuuuM/SX2bt2oWZ/1p/1LHDlBe5szISkpmqd+4dF+6/EODJg2S2suWLI0li9a932UXzCn8b1rdBnVjzow5lRANQPnJmpEVtVd5r92gcYMyrdOwSfJJMkuXLI0li7JXM7ryFLmfN6wXc6ZnRftt2sfOB+2a9FzDpplxyYOXl2jt1h02TWp32bFLobn/e/2z+Pz1z0oZNUDxpkydHg1WSd5rWsZEuubNmya1s7OzY+HCRWsV25pMnz4zzjzrsrj0suti//33jO7dOkezZk2jWrWqMWtWVnz//U/x9jsfxbRpM5Lmdey4RVJ70uSpKYsxIiIra05EbJZoZzYq/Sl9AEDRJCqyzli1Al2NGjXi+++/X8PoDUfBqoilGV+vXvLN4fr16yeOEm7Xrl0MGTJk7QNcS8uWLYvTTz89Ro4cmeirWrVq7LTTTrH99ttH+/bto127dtGqVaukxMvc3NyilqsU5ZkAuqqCVRd32223ePjhh1NyLQCA8tZqlcojEREz58yPnNzcyKhSpVTrTCmi8kqrpo0KDyylqbMKJ5O0bdm0iJHF26J180J907PmJRIVlyxLfr84avyUGDV+SpmutWTp8njv6x+T+uYuSN1NAoCSmD5+WrRq3zrRbrxJ2W6ENt4keR+ePn7aWsWVKulVCh9CsyR73TrSFKAspo2fFq3br0ywa9yybPt5k1bryX6eXng/X/r/Fd2r1axe6Lluu3cv87Watm4WTVsnV2KfMGp8mdcDWJMxY8bHVp06JNqbtt6kTOtsummrpPboMRWzby1YsDAGDRocgwYNLtH4bbbpnNT+6adRqQgroeDvA6k4DhtYR6xSJAqoGBIVWWdkZmYmHi9ZsiSmT58ezZqV7li29dGUKSW/gTllypSkcuht2rRJej4zMzORqDhlypTIzc2NKqW8UVzennvuuaQkxfbt28f9998fm2666RpmlT6BsyxKWtFw7ty5Kbl+9erVo3bt2rFo0YobzxMnTixmBgDAumOLVsnv1XNy82LSjKxo26J0NzvHT00+UiizXp1oWMYjRVe1eMmyQn01qlUt01r1atcs1Je9tPD6AOuijwd9EB8P+mCt1pj464TYbp8eiXaLdmW7Edpis5YF1k3d78HpVdIjL7dsNxzqNqyb1M5ZnlPouFSAivbhoPfjw0Hvr9UaE3+dED322SHR3mTzsu3nLQvs5xN+nbBWca1Jee/ni+3nQCX7z5MvxH+efGGt1vj551HR56B9E+0OHdqVaZ0O7TdLav/8869rFVcqNG/eNFq1apHU9+OPI1czeqWqVauWuRBJo8zkCoqzZ2WVaR0AoLDCXyeDSrL11lsntb/44otSzf/tt99i3rx55RlShfjxxx+LH/T/hg8fntTu1q1bUnvVn+GSJUti2LBhJV47Nzc3fv3113JPEHz11VeT2nfccUexSYoREePGjUtq5+fnl0s8q1ZtXLy4ZB9KTZiQug/aVv07GzduXEydWvJy9dnZ2TF69OjIzl73jlUBADZ8W7VrXajv5zGTSr3OT6OTk1Q6bVa2m6UFFZVcOGNO2X5fmF/EMXZ/VFME2BiM/uH3pHZms8xo2LR0x59VqZoRbTq1TeobO2L02oaWsMshu8c1L9wQt79/bzzy/ZPx9O+DYpP2rYqfWIRNt2yb1J46ZnI5RAhQ+X77/rekdmazRtGwWeZqRhcto2pGtO2UnNgyphz3890O6RXXv/ivuOeDB+I/PzwTL45+Oamqb2kU/Hdniv0c2EB8823yqXQtWzaPFi1KV/ylatWqsfXWWyX1DRtW8nuWFWX//fZIai9ZsiS+/qbw/c8bb7gi/vfp4Pj1l89jzuxRMW7MN2W6Xt26daJNm+TfI0b9Wn7/zgHAxk5FRSpEWlpasWN69uyZ1B40aFAceuihJVr/xx9/jCOOOCIiImrXrh177bVX3HrrraWOszKMHj06fvnll9hyyy2LHbtq0l9aWlr06tUr6fmePXvGoEGDEu0XX3wxtt9++xLF8e6778Z5550XESuOJD7yyCPj4osvLtHcNRk7dmzicWZmZrRv375E8955552kdl45lV2uXbt2IqH1j+qTxfnyyy/L5dpF6dmzZ1JS7osvvhjnnntuieY+88wzcfPNN0dERMOGDaN///5x3HHHpSROAICCGtarHVu0bh6/T1x5zNtXI36LA3cp+XFp2UuXxQ+/JR8r1LNLyd4vFqdxg7qF+kaOnRw7b92x1Gv9NiH5yyRpaWnRuP7K9b9/9pbSB/j/Hhj0Tjz40ruJdsvGDWPIPX8r83oAqTDyq58iLzc30lc5taHLLtvEpy9/VOI1tuzRKarVqJbU9+NnP5RXiJGWnhadeiYfCddxuy1j8m+lS6KvXb9OtN0qOQFn5Nc/r3V8AOuCn78aUegUnq132SY+/u+HJV6jU4+tCu3n3382vLxCjPT0tOjcs0tS35bbdYpJv5WuCm+d+nVis62SK4z9/PVPicc/fTkiDtu0b5njvO75G6PLTl0T7Q9efD/uuejOMq8HUBqffvplof18r712jaeffqnEa+y6yw5Ro0aNpL733/+03GKMiPjryX+JrbfeKlq0aBrNmzWNp5/5bzw04D+lWuOoPx+a1P744y9i8eLCXyht1CgzevbcNtGuW7dObL552xg9elyprter106FTqv77H9fl2oNAGD1VFSkQhR8Q1dUdbxtt902OnTokGh/88038frrrxe7dl5eXtx0002J9qJFi6Jr165rmLHuKUlS5eeffx4ff/xxot2zZ89ClQn322+/pCO0Bw8eHN9++22xay9ZsiTuuOOORHvevHmFqjWW1ap/14sXL45ly4o/Im/EiBHxxBNPJPWtqTz7qlUSi0tobNFiZXn4n376KaZNm7aG0SsSSQcPHrzGMWujX79+UbXqyiMIH3/88aTkztWZPXt2DBgwINGeM2dOiZNSAQDKy27dOyW1P/z2p1i6rOTH6nzwzYhYujynwJrFf4GnJLZo3SLq1Ez+wP3N/5W84vgf8vPz48Nvf0rq27Jty6hTq8ZqZgBseBZkzY/R3ydXVdz54F1LtcYuB++W1M6anhXjfhqz1rH9YeyPhauc7Nx3tyJGrtl+x/WOKhnJn2N9937xn60ArA/mZ82P3wtUVdy1lHvlbofsntTOmj47xo4ov/189I+/F+rb9eDS7+e9jzuw0H7+zXsSTYANw6xZWfFtgaqKf/7TIaVa489/Th4/Zcq0GDZ8xFrHtqo999wl+p91UvQ77KDYeececcjB+5dq/pZbbhF77538b8ALL75W5NihQwtXg/zzkaX7mUREnH3WyUnt7Ozsck/gBICNmURFKkStWrWS2nPmzCk0Ji0tLc4888ykvr///e/x3nvvrXbdvLy8uO666+Kbb1aW727SpEkceeSRaxlxxfr000/j3//+92qPNx4xYkRceOGFSc//Uf1wVTVq1IiTT175Bjo3NzfOPvvs+O6771Z77WXLlsVFF12UdNRyp06dYu+99y7DKylsiy22SDxesmRJPProo2sc/9lnn8Xpp59eKDFxyZIlq52z6n9f8+bNW+Mx0TvttFPicU5OTlx//fWRm5tb5NgJEybEueeeu8YkybXVrFmzRDXQiBWJtqeeemqMHr36MvLz58+P/v37x9y5cxN9e+21V3Tq1Gm1cwAAUqHvbtsltectXBwvvPfFakYny8nNjUde/SCpr1vHttFuk9IdVbQ6VTOqxM7bJFdP/H3itHj7i+9XM6Nob3w2NMZOmZHUt8e2W61mNMCG65P/fpTU7rbHtrFZl81LNLdJ66ax22HJp0J89MJ7a/z9vbQm/z4pxo8cl9TXdddton33DkVPKEKjlo2jz2mHJvVNHTslhn+4+s9VANY3H72UXD1x2z23i3ZdS7afN23dLHY/bI+kvvefL9/9fNLvk2LcyOQvcm+za7fo0L3kldEbt2wSh5x+WFLflLFTYqj9HNiAPPnUoKR27957xrbdS1bIpW3b1nHMX/ol9T3+xPPlup9HRHz11dCk9l577VqqI6pvvfnqSE9fmc4wY8aseO75V4sc+9+X3yh0P6//WSdF3bp1Sny9Pn32jX32SU7If+bZlyMrq/B9bWADkZe3cfyBdYhERSpEkyZNktp33XVXzJo1K3JycpKSrQ488MDo12/lG+Ps7Ozo379/nHPOOfHxxx9HVlZWLFu2LMaPHx+vvPJKHHLIIfHMM88kxqelpcV1110XNWvWTPlrKm+PPfZY/OUvf4kPPvgg5s6dG0uXLo1ffvklbr755jjqqKOSkjtPPPHE2HbbbYtc569//WtSMt6cOXPi+OOPj7/97W/x1Vdfxbx582LJkiUxevToePrpp6N3795JyaDVq1eP66+/vkTHdZfEwQcfnNS+884746qrrooffvghsrOzY+nSpTFhwoQYMmRInH766XHKKacUeSTzggULVnuNVf/7Wrx4cdx5552xePHiWLp0aSxcuDBp7GGHHZb0S827774bxx9/fHz66aeRlZUVCxcujJ9//jluvvnm6NevX/z+++9RtWrVQv8Nl6fLLrssqZroxIkTo1+/fnHjjTfG999/HwsXLozFixfHqFGjYsCAAdG7d+8YNmxlNaCGDRvG3//+95TFBwCwOpu3ahY7Fjiq+Z7nhsT3v44rdu6/H38lRk+antR33IG7r2Z02Rx/UOH1bnj0vzFxeuH3m0X5beK0uPGxl5P66tSsEX/eb5dyiQ9gffLJfz+MBXPmJ9rp6elx3r0XRd2Gddc4r1qNanHB/ZdGtRrVE31Ls5fGu0+9Xe4xvv/sO4X6zrjlnKhVr3axc2vWrRUX3H9p1KmffCPzpbteKLf4ANYFHxWxn19076VRt2G9Nc6rVqN6XPLAZVG9wH7+9lNDyj3Gd54p/G/E2beeW6L9vFbdWnHJA5cV2s9fuOu5cosPYF3w1NODYvbslfcO09PT4+mnHohGjRqucV7NmjXiuWcfSrqXunhxdjw04Mlyj/HFQYMjJ2flSRoZGRlx/XWXl2juNVdfHL1775XU9++b7omlS5cWOX7mzNnx2uDk3weaNWsS99/37xJdr3PnjvHwgNuT+rKzs+OWW+8v0XwAoGQyih8Ca2/rrbeO9PT0xLG8n332Weyyy4qbey1btowPP1z5Lc5rrrkmlixZEm+++Wai75133ol33in8YfOq0tPT46qrroo999wzBa8gddq2bRvZ2dkxffr0GDp0aKGqkgX17ds3Lr300tU+n56eHnfddVecc8458dVXX0XEisqBL730Urz00ktrXLt69epx++23R5cuXUr/QlbjqKOOitdffz2GDx8eESuOznvhhRfihRfW/EF/06ZNo3nz5vHDDz9ExIqjjhcvXlyoOmdERLdu3eLZZ59NtB988MF48MEHIyLi0EMPTToavGPHjnHiiScmVXb89ttv45RTTikyjrS0tLjhhhvi5ZdfjpkzZ5bsRZdSzZo146GHHoozzjgjRo0aFRErKkg+8cQThY7ALqhBgwbxwAMPxCabbJKS2AAAinPuUQfE11f9Hnn//637pctz4pxbHot/9T86dulW+Bjn5Tk5ceuTr8eL732Z1N+tQ5vYZ4c1f/P/r9c+EN+OTD5W7uGrzogeWxVdAabrFpvGATt3iyGfD0/0zVu4OI6+8u745+l/ir17rP5673/zY1z94AuxKDv5A/BTDt0rGpbgBinAhmbJoiXx8r2D4virVp7k0GKzlvH3p6+N28+8KaaPn1ZoToOmDeO8ey6KzbfeIqn/jUdei6xps4u95vPjXynU9+c2h652/LtPvRX7HrN/tO7YJtHXqn3r+Mdz18UdZ95cZIwREa07tolz7jw/2my1WVL/0A++jU9f/qjYOAHWJ0sWZcege16Ik/6x8vPQlpu1jH8+c13cfMa/Y9r4qYXmNGzaMC6699LYYuvkLykNfvjVmF2C/fzlCYML9R22ad/Vjn/7qSHR+9gDYtNV9vPW7TeN6567IW4586YiY4yI2LRjmzj/rotiswL7+bfvfxMf//fDIucArK8WLlwU//r33XHrLVcn+tq33yzefuv5+PNRp8Xo0eMKzWnevGk889T9sf122yT133X3wJg8uei9dVU5yyYX6suotvr7U9OmzYhBL70eR/350ETfCccfGWPHjo/rb7izyDnVq1eP22/7Z5x+2nFJ/cOGj4h771vzqW2XX3F9HHjAXklJmEcftaLC7plnXRYLFy4qcl7fvvvFIwNvj8zM5CTPa/55a/z++9gi5wAAZSNRkQrRqlWrOO200xLJY6uaMmVKLFiwIOrWXfEN/OrVq8cdd9wR2267bdx///2RlZVV7Ppt27aNq6++Onbeeedyjz3VmjZtGtdff31ccMEF8dNPP612XL169eL888+PY445ptg169evH48++mg88MAD8dhjj8WiRUW/8V5V586d49prry3XJMWIiKpVq8ZDDz0Ul1xySXzyySfFjk9PT4++ffvG5ZdfHi+//HIiUTEvLy+++eab6NWrV6E5ffv2jUGDBiUdAf6HPxL/VnXppZdGrVq1YsCAAbFs2bLVxtKkSZO44YYbolevXvHyyy+vdlx5aNmyZTz33HNx2223xQsvvLDGuP6w8847xzXXXBNt2rQpdiwAQKp03rx1nNh3j3j0tZU3/uYtXBz9b340du/eKQ7YuVu0atYospcui5FjJ8Wg97+KCdOSKxrWqVkjrjvzqJTEd9Uph8fvE6fFbxNXJqcsWJQdF97+n9iidfM4ePftYrOWzaJJw7oxf9GSGDV+crz71Q/xw28TCq219w5d4sS+e6QkToD1wZuPvh499t8xOu2wVaKvbefN4ua37oxP//tRDP3gu5gzPSvqN64fXXbZOvY8cu+o0yC54uLYEaPjpbueT0l8ebl5cd+Fd8fVz18fNeusvDm5Wed2cft798Rnr34awz74NmZMnB4Z1TKi6abNY7u9e8QOvXeMjKrJH5POmDg9HrzknpTECVDZXn90cPTsvVNstUPnRN9mndvFHW/fHR//98P49oNvImt6VjRo1CC67rJN7P3nfaJugf189I+j4/m7ni24dLnIy82Luy68I65//saoWWflF9fbddk87n7/vvj01U/iuw++iekTp0dG1Yxovmnz2H6fHWLH3jsV2s+nT5ge915yd0riBKhsd9/zcBx6SO/Yddeeib5u23SOod++G089/VIMGfJ+TJkyLZo2bRx77blrnHjinwsl4w0d9mNcd/0dKYvx0suuiwMP2Dvq1Vv578g1V18SffvuH48//lx8//1PsXTpstikVYvYsee2ceIJR0XTpo2T1pg5c3Yc+edTEwVxVmfs2Alx4UXXxAP335TUf/RRh8W++/SKxx5/Nj7++IuYNn1G1K9XLzp37hhH/ungpJ/fH9544724484Ba/HKAYCiSFSkwlxwwQXRsWPHeOGFF+LXX3+NefPmRfXq1aNFixYxY8aMRKLiH4477rg4/PDD46233or//e9/MWLEiJgzZ04sWrQoatWqFc2aNYuuXbvGPvvsE7169YqMjPX3P+c2bdrECy+8EK+//noMHjw4Ro0aFXPnzo06depEx44dY6+99orDDjss6tVb8/Ebq8rIyIhzzjknjjvuuHjjjTfi888/j19//TWysrJiyZIlUadOndhkk02ia9eu0bt379hxxx3L7bjngho0aBADBw6Mzz//PF577bUYPnx4zJgxI5YsWRK1atWKBg0axBZbbBFdu3aNAw88MDbbbMU3Xvfbb7+45ZZbIv//q/M899xzRSYqVqlSJR599NF4/PHH46233opJkybFokWLok6dOlGjRo1C49PS0uKcc86Jww47LF555ZX4+OOPY9KkSbFgwYJo3LhxtGnTJg444IA46KCDCv13mUq1atWKq666Kk499dR4880344svvojRo0fHnDlzYvny5VGnTp3YdNNNo1u3btGnT5/YeuutKyw2AIA1OefPvWPWvAXx2sffJvry8/Pj46E/x8dDf17j3OpVM+Lm846NTZs3XuO4sqpds0bce9lf4+ybHklKVoyI+H3itLj96TdKtM5u3TvFDWcdnbL3zADrg/y8vLjllBvjqmf+GZt1WVnNtkatGrHvsb1j32N7r3H+jInT49bT/h05y3LWOG5tjB0xOm47/d9x8cArokatlZ8JZFSrGnv8aa/Y4097rWH2CtMnTIsbjr0m5s2al7I4ASpTXl5e/Ouv18c1z1wfm3dN3s/3P/aA2P/YA9Y4f/qE6XHTaTekdD8f8+PouOn0f8XlA69M2s+rVqsae/1p79jrT3sXu8a0CdPin8f8I+bNmpuyOAEqU15eXhx2+Mnx9lvPxbbdV54aUbt2rTj9tOMKVSUsaOzYCXHEn/5aouIZZTVlyrT481GnxSsvPx7Vq1dP9G+37dax3bbF3+eaOnV6HHLoCTF2bOEvlBZl4MNPRePGmXHdtZcl9TdunBmXXNw/Lrm4f7FrvP32h3HUX04vNjESWP/l5+dWdgiw0UnL/yMDCKgwe+21V0yevKI8+g477BBPPvlkJUcEa2/5rDHFD4L13IlnXxrfDvsx0T7kgH3ihr9fVIkRQfnLnTCiskNgPZWXlxd3P/9WPPnGx5GTW7IPcptl1o9/nf2X2K5TuxKNL+3Rz6vKXrosbnzs5Rj8yXdRml+Dq1XNiL8evGecfvi+KUlSfGDQO/HgS+8m2i0bN4wh9/yt3K/DxueEw9Z8JBasjdr160T/28+L7fbpUeI5o74dGXf2v7VERz7/obRHP69qk/at4rx7Lo42ndqW+HoREV+/9WUMuPy+WDBnQanmFefMW89NSpL86YsRce1Rfy/Xa7BhWubGGSlUp36dOPeOC6LHPjuUeM7Ib3+O2866uURHPv+htEc/r6pV+9Zx0b2XRNtOmxU/eBVfvvVF3H/ZvbFgzvxSzSup656/MbrstDIp6IMX3497LrozJddiwzB42tDKDoENWMOGDeKxR++MPgftW+I5n3/+TRx9zJklOvL5D6U9+nlVe+6xSzzx+N3RsmXzEl/vvfc+iVNPvygmTpxS4jl/6Nt3v3h4wO3RqFHD4gf/v+XLl8ctt94f/7z2tsjN9R6MohX1/wHrr+xPHq/sECpEzd1PrOwQIGH9LUEHAADAOiM9PT3OP/rAOGiX7vHQf9+LT4ePjCVLlxc5tlH9OnH43jvG8QftHnVr1SxyTHmrWb1aXHfGn+P4g3rFY699GJ8OGxnzF2WvdnyThvViv55bxwl994hmmfUrJEaA9cWieQvj5r/eENvvu0P0OfWQ6Lj9lpFepUqRYyf8Mj6GPDY4Pnz+/VIliq+tyb9NissOvDB26rNLHHhSn9h8my1WG2POsuUx/ONh8eajg+Onz38scgzAhmjhvIVx48nXxQ779oyDTzs0tty+U1RZzV45/pdx8fqjg+P959+t0P180m8T46IDzo+d++wafU7uG1ts0361MS5ftjyGfTw0Xn/ktfjx8x8qLEaAyjZnztw49LATo2/f/eLC80+PnXfusdq98scRI+Oeex6Jxx5/rkL38w8/+l9023afOPecv8Zppx5X6HjnP+Tl5cUHH3wW9z3wWAwe/E6Zrzd48DvRvuNOcfppx8Upfz0mNt+87WrHzp07L154cXDcfseD8fvvY8t8TQCgeCoqQiVQUZENkYqKABsGFRUpL0uWLY9hv4yN6VnzYva8BZFRJT0a1K0dW7bdJNq3bh7p6emVGl9eXl6MGj8lxk6ZGXMWLIrF2Uujbu0a0bBunWi/afNot0mzSo0P1paKilSkeo3qR/vuHaJh04ZRp2G9WJa9NObMyIrfv/8tZk6cUdnhRURE7Xq1o/12W0Zms8yo27BupKWnx8K5C2Lq2Cnx+/DfYuniJZUdIhRJRUUqUv1G9aPDth2jYdPMqNugbixdsmI//234bzFj4vTKDi8iImrXrx0dt90yGjVvFHUb1ou0tLRYOG9BTBkzJX4b/msssZ+zjlJRkYrUpEmj6Nlz22jRvFk0atQwFi/OjqnTZsQ33wyLceMmVnZ4kZaWFl27dopttukcjRtlRvXq1WLOnHkxbtyE+PKroTFvXvlXw23dumX06NE9mjZpHA0b1o+cnJyYPn1W/PzzqBg2fIQKipSYioobFhUVoeJJVIRKIFGRDZFERYANg0RFgA2DREWADYNERYANg0RFgA2DRMUNi0RFqHiOfgYAAAAAAAAAADYeeXmVHQFsdCr3rC0AAAAAAAAAAABggyZREQAAAAAAAAAAAEgZRz8DAAAAAAAAAACQchMmTIgXXnghvvrqqxg/fnwsXrw4MjMzo2XLltGrV6845JBDomXLluV2vf/+979xxRVXlMtam2yySXzwwQdFPjd//vzo0aNHmdbddNNN4913312b0NYLEhWhEqxu0wIAAAAAAAAAIMXy8yo7go1OTk5O3HXXXfHII49Ebm5u0nPTp0+P6dOnx7Bhw+K+++6Lc889N0455ZRIT19/DgseOXJkZYewzlt//jYBAAAAAAAAAABYr+Tm5sYFF1wQAwYMKJSkWNDy5cvjtttui4svvriCoiu5TTfddLXPSVQsnoqKAAAAAAAAAAAApMTdd98d77zzTqLdoEGDOOecc2KvvfaKRo0axbRp0+L111+PgQMHRnZ2dkREvPHGG7HFFlvEWWedtVbX7tevX/Tr16/U84YOHRrHH398LF++PCIiWrZsGbfeeutqx48aNSrxuE2bNkmvlxVUVAQAAAAAAAAAAKDc/f777zFw4MBEu0WLFvHKK6/EscceGy1btozq1atHmzZton///vHiiy9Gw4YNE2Pvv//+mDRpUoXHPGvWrDjvvPMSSYpVq1aNu+++Oxo3brzaOatWVNxyyy1THuP6SKIiAAAAAAAAAAAA5e6+++5LHPeclpYWd9xxR7Ro0aLIse3bt4977rkn0tLSImLFMdD33XdfhcX6hyuvvDJmzJiRaJ933nnRtWvX1Y5fvnx5/P7774l2x44dUxrf+kqiIgAAAAAAAAAAsPHIy9s4/lSyrKysePfddxPtXXbZJbp3777GOT169Ii999470X7zzTdj8eLFKYuxoBdffDE++uijRLt79+5xyimnrHHO6NGjE9UXI1RUXB2JigAAAAAAAAAAAJSrTz75JCmBr2/fviWa16dPn8TjJUuWJCUOptLs2bPj5ptvTrSrVq0a119/faLC4+r88ssvSW2JikWTqAgAAAAAAAAAAEC5+uKLL5LaO+64Y4nm9ezZM6n98ccfl1tMa3LzzTfH/PnzE+2TTz45tthii2LnjRw5MvG4Xr16sckmm6QkvvWdREUAAAAAAAAAAADK1ahRoxKPMzMzo3nz5iWal5mZGc2aNUu0f/zxx3KPraARI0bEq6++mmg3adIkTj/99BLNXbWiomqKq5dR2QEAAAAAAAAAAABUmPy8yo5gozBmzJjE4zZt2pRq7qabbhrTp0+PiIiJEydGfn5+sUcwr41bbrkl8vPzE+3zzjsvateuXaK5qyYqduzYMZYtWxbvv/9+vPvuu/H999/HrFmzIj09PZo0aRLbbLNN7LfffrHPPvuk9PWsiyQqAgAAAAAAAAAAUG7mzp0bS5cuTbRXrZBYEk2aNEk8XrZsWcyePTsaN25cbvGt6osvvogvv/wy0W7Tpk3069evRHOnTp0ac+fOTWr37t07Jk+eXGjs+PHjY/z48fHaa6/FVlttFdddd1106dJlreNfXzj6GQAAAAAAAAAAgHIze/bspHb9+vVLNb9u3bpJ7Xnz5q11TKvz4IMPJrXPPPPMqFKlSonmjhw5Mqn93nvvFZmkWNDPP/8cxx57bLz33nslD3Q9J1ERAAAAAAAAAACAcrN48eKkdkmPUV7d+EWLFq11TEX54YcfkqoptmrVKg4++OASz1/12Oc/1K1bN04++eR46aWX4ttvv41hw4bF4MGD46KLLorMzMzEuOzs7Ljwwgvjxx9/XLsXsZ6QqAgAAAAAAAAAAEC5WbZsWVK7atWqpZqfkZGR1F6+fPlax1SUp59+Oql93HHHlbiaYkThRMXOnTvHK6+8Epdddll06dIl6tatG7Vq1YoOHTrEaaedFkOGDIkePXokxi9dujQuvPDCyMnJWbsXsh7IKH4IAAAAAAAAAADABiIvr7Ij2ODlFfgZp6WllWp+enpy/b38/Py1jqmgOXPmxJAhQxLtWrVqxeGHH16qNbp06RLLli2LSZMmRV5eXjz88MNJVRMLatCgQTz44INx6KGHxsSJEyMiYsKECfHyyy/Hn/70p7K9kPWEREUAAAAAAAAAAADKTcGqhAUTF4tTsMJgtWrV1jqmgt54441YunRpot2nT5+oW7duqdY47bTTSn3dOnXqxIUXXhgXXHBBou+1117b4BMVHf0MAAAAAAAAAABAualZs2ZSe9WEwJIoOD4ViYqvv/56UvuQQw4p92uszn777Re1atVKtIcNGxZLliypsOtXBomKAAAAAAAAAAAAlJv69esntRcuXFiq+YsWLUpqN2jQYG1DSjJ16tQYPnx4ot26devYfvvty/Uaa5KRkRFdunRJtJcvXx7Tp0+vsOtXBkc/AwAAAAAAAAAAG4/80h1DTOk1btw40tLSIj8/PyIisrKySjV/1qxZSe3MzMxyiy0i4qOPPkrEFhGx7777luv6JdGoUaOk9pw5c6JNmzYVHkdFUVERAAAAAAAAAACAclOtWrVo2rRpoj116tRSzZ82bVricdOmTcv96OdPPvkkqb333nuX6/olsWqiZERqjrdel0hUBAAAAAAAAAAAoFy1b98+8Xj8+PGRm5tbonk5OTkxfvz4RLtDhw7lGldubm589dVXiXb9+vVj2223LfU6+fn5MXfu3Bg9enR89dVXpU7GLFhlsmHDhqWOYX0iUREAAAAAAAAAAIBytc022yQeZ2dnx2+//Vaieb/88kssXbq0yHXKw6hRo2LRokVJ66enlz6N7sknn4yePXvGgQceGMcff3wMGjSoxHPz8vLi559/TrQbNmwYzZs3L3UM6xOJigAAAAAAAAAAAJSrXXfdNan94YcflmhewXG77LJLucUUETFs2LCkdrdu3cq0TseOHZPan376aYnnfvrpp7Fw4cJEu2fPnpGWllamONYXEhUBAAAAAAAAAICNR17exvGnknXr1i022WSTRPuFF15IqpRYlOzs7HjhhRcS7datW5fpWOY1+emnnwrFWRbdu3ePBg0aJNrff/99/PDDD8XOy83Njfvuuy+p76ijjipTDOsTiYoAAAAAAAAAAACUq/T09PjLX/6SaE+ZMiWuu+66Nc655pprYsaMGYn2cccdV+6VBn/99dek9tZbb12mdapVqxaHHnpoUt9VV10VixcvXuO8W265Jb7//vtEu3v37rHTTjuVKYb1iURFAAAAAAAAAAAAyt0xxxyTVFXxxRdfjCuvvLJQMt/ixYvjiiuuiFdeeSXR17Zt2zj66KOLXHfSpEnRsWPHpD8lNW7cuMTj+vXrR926dUs8t6CzzjorMjMzE+1ffvkljj/++BgzZkyhsVlZWXHJJZfEY489luirUaNG3HjjjWW+/voko7IDAAAAAAAAAAAAYMNTs2bNuO222+Kkk06K7OzsiIgYNGhQvPPOO7HnnntGs2bNYtq0afHRRx/F/Pnzk+bdeeedUa1atXKNZ+HChbFgwYJEu0WLFmu1Xv369eOee+6Jk08+OXGs9Y8//hh9+vSJnj17xpZbbhkRK5IjP//881iyZElibrVq1eLee++Ndu3arVUM6wuJigAAAAAAAAAAwMYjL6+yI9iodO/ePR566KHo379/Iklw/vz58eqrrxY5vl69enH//fdHp06dyj2WrKyspPbaJipGRGy//fbx8MMPx0UXXZQ4tjo3Nzc+//zz+Pzzz4uc06RJk/j3v/8du+6661pff33h6GcAAAAAAAAAAABSpmfPnjFkyJDo169f1KhRo8gxVatWjUMOOSRef/316NGjR0riKHjkdPPmzctl3R122CFee+21OP3006NBgwarHde4ceM46aSTYsiQIRtVkmJERFp+fn5+ZQcBwPpv+awxlR0CAOUgd8KIyg4BgHJwwmGPVnYIAJSDZfm5lR0CAOVg8LShlR0CAOUgZ9nkyg6BcpT9xp2VHUKFqHnQ+ZUdQpEWL14c33zzTUyePDnmzZsXtWrVirZt20b37t2jXr16lR3eWsvNzY2ff/45Ro0aFXPnzo2IFQmKbdq0iW222SbS0zfO2oKOfgYAAAAAAAAAAKBC1KpVK3r16lXZYaRMlSpVomvXrtG1a9fKDmWdsnGmZwIAAAAAAAAAAAAVQkVFAAAAAAAAAABg45GfV9kRwEZHRUUAAAAAAAAAAAAgZSQqAgAAAAAAAAAAACkjUREAAAAAAAAAAABImYzKDgAAAAAAAAAAAKDC5OVVdgSw0VFREQAAAAAAAAAAAEgZiYoAAAAAAAAAAABAykhUBAAAAAAAAAAAAFJGoiIAAAAAAAAAAACQMhmVHQAAAAAAAAAAAECFyc+r7Ahgo6OiIgAAAAAAAAAAAJAyEhUBAAAAAAAAAACAlJGoCAAAAAAAAAAAAKRMRmUHAAAAAAAAAAAAUGHy8io7AtjoqKgIAAAAAAAAAAAApIxERQAAAAAAAAAAACBlJCoCAAAAAAAAAAAAKSNREQAAAAAAAAAAAEiZjMoOAAAAAAAAAAAAoMLk51V2BLDRUVERAAAAAAAAAAAASBmJigAAAAAAAAAAAEDKSFQEAAAAAAAAAAAAUiajsgMAAAAAAAAAAACoMHl5lR0BbHRUVAQAAAAAAAAAAABSRqIiAAAAAAAAAAAAkDISFQEAAAAAAAAAAICUkagIAAAAAAAAAAAApExGZQcAAAAAAAAAAABQYfLyKjsC2OioqAgAAAAAAAAAAACkjERFAAAAAAAAAAAAIGUkKgIAAAAAAAAAAAApk1HZAQAAAAAAAAAAAFSY/PzKjgA2OioqAgAAAAAAAAAAACkjUREAAAAAAAAAAABIGYmKAAAAAAAAAAAAQMpIVAQAAAAAAAAAAABSJqOyAwAAAAAAAAAAAKgweXmVHQFsdFRUBAAAAAAAAAAAAFJGoiIAAAAAAAAAAACQMhIVAQAAAAAAAAAAgJTJqOwAAAAAAAAAAAAAKkxeXmVHABsdFRUBAAAAAAAAAACAlJGoCAAAAAAAAAAAAKSMREUAAAAAAAAAAAAgZSQqAgAAAAAAAAAAACmTUdkBAAAAAAAAAAAAVJj8vMqOADY6KioCAAAAAAAAAAAAKSNREQAAAAAAAAAAAEgZiYoAAAAAAAAAAABAymRUdgAAAAAAAAAAAAAVJi+vsiOAjY6KigAAAAAAAAAAAEDKSFQEAAAAAAAAAAAAUkaiIgAAAAAAAAAAAJAyEhUBAAAAAAAAAACAlMmo7AAAAAAAAAAAAAAqTH5+ZUcAGx0VFQEAAAAAAAAAAICUkagIAAAAAAAAAAAApIxERQAAAAAAAAAAACBlMio7AAAAAAAAAAAAgAqTl1fZEcBGR0VFAAAAAAAAAAAAIGUkKgIAAAAAAAAAAAApI1ERAAAAAAAAAAAASBmJigAAAAAAAAAAAEDKZFR2AAAAAAAAAAAAABUmL6+yI4CNjkRFAMpF7oQRlR0CAOWgyqZdKjsEAMpBk7TqlR0CAOWgqY/wATYIH1WrWdkhAABApXP0MwAAAAAAAAAAAJAyEhUBAAAAAAAAAACAlHFuBAAAAAAAAAAAsPHIz6vsCGCjo6IiAAAAAAAAAAAAkDISFQEAAAAAAAAAAICUkagIAAAAAAAAAAAApIxERQAAAAAAAAAAACBlMio7AAAAAAAAAAAAgIqSn5df2SHARkdFRQAAAAAAAAAAACBlJCoCAAAAAAAAAAAAKSNREQAAAAAAAAAAAEiZjMoOAAAAAAAAAAAAoMLk5VV2BLDRUVERAAAAAAAAAAAASBmJigAAAAAAAAAAAEDKSFQEAAAAAAAAAAAAUkaiIgAAAAAAAAAAAJAyGZUdAAAAAAAAAAAAQIXJz6vsCGCjo6IiAAAAAAAAAAAAkDISFQEAAAAAAAAAAICUkagIAAAAAAAAAAAApExGZQcAAAAAAAAAAABQYfLyKzsC2OioqAgAAAAAAAAAAACkjERFAAAAAAAAAAAAIGUkKgIAAAAAAAAAAAApI1ERAAAAAAAAAAAASJmMyg4AAAAAAAAAAACgwuTlVXYEsNFRUREAAAAAAAAAAABIGYmKAAAAAAAAAAAAQMpIVAQAAAAAAAAAAABSRqIiAAAAAAAAAAAAkDIZlR0AAAAAAAAAAABAhcnLq+wIYKOjoiIAAAAAAAAAAACQMhIVAQAAAAAAAAAAgJSRqAgAAAAAAAAAAACkTEZlBwAAAAAAAAAAAFBh8vMrOwLY6KioCAAAAAAAAAAAAKSMREUAAAAAAAAAAAAgZSQqAgAAAAAAAAAAACkjUREAAAAAAAAAAABImYzKDgAAAAAAAAAAAKDC5OVVdgSw0VFREQAAAAAAAAAAAEgZiYoAAAAAAAAAAABAykhUBAAAAAAAAAAAAFImo7IDAAAAAAAAAAAAqDB5+ZUdAWx0VFQEAAAAAAAAAAAAUkaiIgAAAAAAAAAAAJAyEhUBAAAAAAAAAACAlJGoCAAAAAAAAAAAAKRMRmUHAAAAAAAAAAAAUGHy8yo7AtjoqKgIAAAAAAAAAAAApIyKigAAAAAAAAAAAKTchAkT4oUXXoivvvoqxo8fH4sXL47MzMxo2bJl9OrVKw455JBo2bJlSq49cuTIOPTQQ8s0d6eddorHH3+8RGO//fbbePnll2PYsGExbdq0yMnJiaZNm0abNm2id+/eccABB0SdOnXKFMf6TKIiAAAAAAAAAAAAKZOTkxN33XVXPPLII5Gbm5v03PTp02P69OkxbNiwuO++++Lcc8+NU045JdLTy/ew4JEjR5bregVlZWXF3/72t/jwww8LPTdx4sSYOHFifPbZZ3H77bfHv/71r9hjjz1SGs+6xtHPAAAAAAAAAADAxiMvf+P4s47Izc2NCy64IAYMGFAoSbGg5cuXx2233RYXX3xxuceRykTFmTNnxl/+8pcikxQLysrKitNPPz2effbZlMWzLlJREQAAAAAAAAAAgJS4++6745133km0GzRoEOecc07stdde0ahRo5g2bVq8/vrrMXDgwMjOzo6IiDfeeCO22GKLOOuss8otjl9++SXxeOedd47HHnusXNb9IxFz7Nixib6OHTvGWWedFTvssEPUqFEjRo8eHc8++2y89NJLiTHXX399bLbZZrHjjjuWSxzrOhUVAQAAAAAAAAAAKHe///57DBw4MNFu0aJFvPLKK3HsscdGy5Yto3r16tGmTZvo379/vPjii9GwYcPE2Pvvvz8mTZpUbrGMGjUq8XjLLbcst3VffPHF+OabbxLtXXfdNQYNGhS9e/eOzMzMqFWrVnTt2jVuvPHGuP322xNHWufk5MS1115bbJXJDYVERQAAAAAAAAAAAMrdfffdl0jES0tLizvuuCNatGhR5Nj27dvHPffcE2lpaRGx4hjo++67r1zimDx5csybNy/R7tixY7msm5OTE/fff3+i3bhx47jzzjujWrVqRY4/6KCD4uyzz060R48eHYMHDy6XWNZ1EhUBAAAAAAAAAAAoV1lZWfHuu+8m2rvsskt07959jXN69OgRe++9d6L95ptvxuLFi9c6llWPfY4ov4qKH3/8cUyfPj3RPuGEE6Ju3bprnHPqqadGo0aNEu0XX3yxXGJZ10lUBAAAAAAAAAAANhr5eXkbxZ/K9sknn8Ty5csT7b59+5ZoXp8+fRKPlyxZEh999NFaxzJy5MjE46pVq8bmm2++1mtGRLz33ntJ7VVjX51q1arF/vvvn2gPHTo0ZsyYUS7xrMskKgIAAAAA8H/s3Xd0VNXXxvEnvRcCofdeBaR3BAUBBUERkGLHguWnKIqoFAEVBSsoiEpREUS6gICC9F6l995TSEjPzPsHr0NuZpJMkpkMkO9nLdbKOfecc/ck4TLc2XcfAAAAAAAAh9qwYYOh3bhxY7vmNWrUyND+559/ch1L2oqKFSpUkJeXV67XlKSNGzdavi5durSKFy9u17y0r9FkMmnNmjUOiedWRqIiAAAAAAAAAAAAAAAAAMChDh48aPk6LCxMRYsWtWteWFiYihQpYmnv2bMn17GkTVSsVq1arteTpJiYGJ07d87Srl69ut1z08fgiNd4q/N0dQAAAAAAAAAAAAAAAAAAgDvLsWPHLF+XKVMmW3NLly6tixcvSpJOnz4ts9ksNze3HMURGxurM2fOWNpVq1ZVXFyclixZor///lt79+7V1atX5ePjo/DwcDVo0ED333+/mjZtmum6R48eNbTLli1rd0wlSpSQu7u7TP+/RfepU6fsf0G3KRIVAQAAAAAAAAAAAAAAAOQfJrOrI7jjRUVFKTEx0dJOWyHRHuHh4Zavk5KSdPXqVRUqVChHsRw4cEBm882f+b///qtvv/1WkZGRhnFJSUmKiYnRsWPHNHPmTDVq1EijRo1SqVKlbK576dIlQ7tw4cJ2x+Tp6amwsDBduXJFknT+/Hm7596u2PoZAAAAAAAAAAAAAAAAAOAwV69eNbRDQkKyNT8oKMjQjo6OznEs+/fvN7QXLlxolaRoy6ZNm9S9e3ft2LHD5vH0rzE0NDRbcaV9jbl5fbcLKioCAAAAAAAAAAAAAAAAABwmLi7O0A4ICMjW/PTjr1+/nuNYDhw4YNVXqFAh9erVS+3atVOJEiVkNpt14sQJLV++XNOnT7ecLzIyUs8//7x+//13lSxZ0rBGbl+jv7+/5evcvL7bBRUVAQAAAAAAAAAAAAAAAAAOk5SUZGh7eXlla76np7H+XnJyco5jSV9RsXnz5lq4cKFeeuklVa5cWQEBAQoMDFTNmjX12muvadGiRapYsaJlfFRUlN5++22rddO/xvQxZyXt9yQlJSVbc29HJCoCAAAAAAAAAAAAAAAAABzGZDIZ2m5ubtma7+5uTGszm805jqVRo0Zq2bKlypUrp7p162rChAkKCwvLcHzx4sX13XffGbZy3rJli9avX28Yl5qammnMWUn7PUn//boTsfUzAAAAAAAAAAAAAAAAgPzDfOcnhbmah4eHoZ3dRLz0FQa9vb1zHMtbb72V7TnFixfX008/rbFjx1r6Fi5cqKZNm1ra6Ssopk9czEra8bl5fbcLKioCAAAAAAAAAAAAAAAAABzGz8/P0E5MTMzW/PTjXZHI17VrV0M7fUVFX19fQzu7rzEhIcHyNYmKAAAAAAAAAAAAAAAAAABkQ0hIiKEdGxubrfnXr183tNNuw5xXwsPDVaJECUv7woULSk5OzjCm3LxGV7y+vEaiIgAAAAAAAAAAAAAAAADAYQoVKiQ3NzdLOyIiIlvzr1y5YmiHhYU5JK7sKliwoKEdFRVl+bpQoUKGY9l9jWnHpz/Pncgz6yEAAAAAAAAAAAAAAAAAcIcwmV0dwR3P29tbhQsX1sWLFyVJ58+fz9b8CxcuWL4uXLiwy7ZGNpuNvytp4yhVqpThWHZeY2RkpOLj4y3ttJUb71RUVAQAAAAAAAAAAAAAAAAAOFSlSpUsX588eVKpqal2zUtJSdHJkyct7cqVK+c4BpPJpIiICB06dEgbNmxQZGRktuanrXro6emp4OBgS7tkyZLy9/e3tI8dO2b3uunH5uY13i5IVAQAAAAAAAAAAAAAAAAAOFTt2rUtX8fHx+vw4cN2zTtw4IASExNtrpNdH3/8sZo0aaIHH3xQTzzxhFauXGn33IiICJ09e9bSrlKlimE7aw8PD9WoUcPS/vfff2Uymexae9euXYZ2bl7j7YJERQAAAAAAAAAAAAAAAACAQzVv3tzQtjdJMP24Zs2a5TiGKlWqGNpr1qyxe+7SpUsN7caNG1uNSfsao6KitGPHDrvWTvsa/f39dffdd9sd1+2KREUAAAAAAAAAAAAAAAAAgEPVqVNHJUqUsLRnzZplqJRoS3x8vGbNmmVplypVKldJfC1btpSHh4elvWLFCp0/fz7LedevX9fkyZMtbTc3Nz366KNW4zp06GCosjh9+vQs1963b582b95sad9///3y9vbOct7tjkRFAAAAAAAAAAAAAAAAAPmHyZQ//riYu7u7HnvsMUv73Llz+uCDDzKdM2zYMF26dMnS7tu3ryERMLsKFSqkNm3aWNpJSUl69913lZqamuGc1NRUDRkyxLDtc6dOnVS2bFmrsWXKlFHLli0t7SVLlmj+/PkZrh0bG6u33nrL0nZzc1O/fv3sfTm3NRIVAQAAAAAAAAAAAAAAAAAO17t3b0NVxd9++01DhgxRXFycYVxcXJwGDx6sefPmWfrKli2rXr162Vz3zJkzqlKliuFPRgYNGiQfHx9Le+3atXr++ed18eJFq7Fnz55V//79tWTJEktfoUKFNGTIkAzXf/311+Xl5WVpDxkyRD///LPMZrNh3OnTp/XEE0/o0KFDlr6uXbuqWrVqGa59J3Ezp/+OAACQAwnbF7g6BACAA3iUrunqEAAADvBa/cGuDgEA4ACFzZ6uDgEA4ACfXd3k6hAAAA4QGXvE1SHAga4Ps538dqcJGDbD1SFIknbs2KEnn3xS8fHxlr7g4GDdc889KlKkiC5cuKBVq1bp2rVrluN+fn6aMWNGhkl8Z86cUdu2bQ19Bw8ezDCGxYsXa+DAgTKlqTTp7e2tZs2aqUKFCkpJSdHhw4e1adMmpaSkWMaEhIRoypQpql69eqavcdq0aRo1apShr3Tp0mratKkCAwN19OhRrVmzxrB2uXLlNHv2bAUGBma69p2CuxwAAAAAAAAAAAAAAAAAAKeoW7euJk6cqAEDBigmJkaSdO3atQy3SA4ODtaECRMcWmmwY8eOcnd317vvvmuJISkpSStXrtTKlSttzilbtqzGjh2bZZKiJPXr108pKSn65JNPLMmQp06d0qlTp2yOr1y5siZPnpxvkhQltn4GAAAAAAAAAAAAAAAAkJ+YzPnjzy2kUaNGWrJkibp16yZfX1+bY7y8vNSlSxctWrRIDRo0cHgM999/vxYuXKjHHntM/v7+GY4rUaKEXnnlFS1cuFA1a9q/G9lTTz2l2bNnq1GjRnJ3t52WFxoaqgEDBmj27NkqUqRItl/D7YytnwEADsHWzwBwZ2DrZwC4M7D1MwDcGdj6GQDuDGz9DAB3BrZ+vrNcf7+nq0PIEwEjfnV1CDbFxcVpy5YtOnv2rKKjo+Xv76+yZcuqbt26Cg4OzpMYkpKStGfPHh09elRRUVHy8vJSoUKFVL58edWoUSPX61++fFlbt27VpUuXFB8fr+DgYFWuXFl33XWXvL29HfAKbj/c5QAAAAAAAAAAAAAAAAAA5Al/f3+1atXKpTF4e3urXr16qlevnlPWDw8PV4cOHZyy9u2KrZ8BAAAAAAAAAAAAAAAAAIDTkKgIAAAAAAAAAAAAAAAAAACchq2fAQAAAAAAAAAAAAAAAOQfZpOrIwDyHSoqAgAAAAAAAAAAAAAAAAAApyFREQAAAAAAAAAAAAAAAAAAOA2JigAAAAAAAAAAAAAAAAAAwGk8XR0AAAAAAAAAAAAAAAAAAOQZk9nVEQD5DhUVAQAAAAAAAAAAAAAAAACA05CoCAAAAAAAAAAAAAAAAAAAnIZERQAAAABAvjNp6q+q2ayDajbroCEjx7o6HAAAAAAAAAAAgDuap6sDAAAA+M+xsxe1cPU27Th4QqcuXNa16/HycHdXWEigKpUqpuZ1qqhDs7oK8vdzSXxXo2K0dMNObdl3VEdOX1BUbJziE5IUEuingiFBuqtSGTWpVUmt69eQp4eHU2O5cDVKjwwaq5i4BElS8UIFtOSrd5x6TgC4Uxw/eUbfTZ/p6jAA4I5QuWlN1e3YSOXurqzQomHyC/JXcmKyIs9f1ek9x7R72RbtXr5VplSTq0O1KbRYQb3z5yfyDw6QJF09c0lDm7/slHPV79xMT3z5iiTp8Ma9+qLnCKecBwByolyzGqrWoaFK3l1JwcXC5BPkp5TEZF07H6Hze47rwLKtOrhsm8yuup67uanSPbVVsU0dlby7koIKF5BfSIBSk1MUczFSlw6e1tF/dmvfH5uUcC3OqaHU7NJU3b4cIEk6sWGfpvUc5dTzAUB2tGzdRF0eul8NGtZV8RJFFRwcpISERJ09e0G7dvyrPxYt1+JFK5SamuqyGKvXqKwHOrdXs+YNVa5caRUIC5W7u7siI6J05vQ5bVi/VUuX/KVNG7fbveZb77yit995xSnx/vLT7xrw/FtOWRsAgPyGREUAAOByV6Ni9OGUeVq+abfVsWSl6tzlSJ27HKl/tu/T5zMW67lu96pvx5Zyd8+b4tBxCUn6auYS/f7XRiUmp1gdvxodq6vRsTp06rxm/7VRxcMLaED39nqgRT2nxGM2m/XuhF8tSYoAAPtdvx6n198bpfh4rqEAkBulapbTYx8/p1I1ylkd8/DyVLFKJVWsUkk17NZSV05d1Kz3f9C+VTvzPtAs9B37oiVJ0ZkCw4LUdUgfp58HALKrWM2yemDMsypWo6zVMQ8vT4VXKqHwSiV0V7fmijx1SUven6IjK3flaYyV2tRV+6F9FFa2qHWM3p4qWL6YCpYvpmodGqr90L7aOn2F/vlirpJi4x0ei39YkO4b8pjD1wWA3Kpdp4a+HP+h7qpd3eqYl5eXqlatqKpVK6pHr4d04vgpDRo4XMuX/ZOnMZYuU1Iff/K+7u/YxuZxf38/lShZTI2a1NP/Bj6nzRu36+1BH2jH9j15GieA/MNsujUfqgTuZGz9DAAAXOrQyXPq/vY4m0mKtlyPT9S4n//QK5/8qISkZCdHJ52+eEW93/1SvyxdazNJ0ZZzlyM1ZMKveu/bmUpxwpOp0/5YrS37jjp8XQC40yUmJunVdz7Q4aMnXB0KANzW6ndprjfmjrSZpGhLodJF9OKUwerw6iNOjix72jzzgKo0ren087h7uOuJL15RSJEwp58LALKj5kNN9dS84TaTFG0pULqwHpsySC1f7ebcwNK4f8Tj6vXjGzaTFG3x8vNRk/6d1H/xKBWuWsqhsbh5uKvblwMUVKSAQ9cFgNzq/mhnLV8522aSoi1ly5XWrDnfa9Bg51QSt+Xe+1rqn7XzM0xStKVh47u1ZPlMPfUMCeIAANwpSFS8DWzatElVqlSx/JkzZ46rQ8oXUlJStGcPT+gAgDOduXhVz4ycqKvRsVbHKpYqqhZ1qqpOlbIKCrDe6nnNzgN684vpMpvNTosv4lqsXvhwso6dvWh1LDjATw2qV1DretVVq2JpeXlab/W84J+tGjbxN4fGePjUeX09a6nD1gOA/CIuLl4vvvm+Nm7d6epQAOC2Vrt9Q/UbN0AeXsaNWpITk3Vi52HtWbFNJ3cdVXKi9UNFnV7rrrbPPpBXoWaqeJVSevDNHk4/j5ubm3qPeUFVW9zl9HMBQHZUvb++Hhr3gtX1PCUxWWd3HNGhFdt1dtdRpdi4nrd+/WE16d/R6TF2Gv2UGj7ezqo/NSlFZ3cd1cHl23RszR5Fn7tqNSasTBH1mzFEYeXsS3DMkpubOn/SX+Vb1HLMegDgIA90bqdvvvtEXl5ehv7ExCRt3bJTSxf/re3bdisxMclq7uAhr+qlV552eowNGtbVtF8mKLRAiNWxUyfP6K8Va/Tnkr+1f98hmdJVN/Px8dbYz0eoT7/uTo8zI+vWbnbZuQEAuNOw9TNgw9atWzVixAhVr15dH330kavDAYA7UkpqqgZ+Pl3RsXGG/nvq19DrvR9Q6aKFLH2JScn6Y90OjftpoWG749Xb9+vnJWvVp2MLp8T4weTfdfqi8WZ30YKherPvg2rToKZh6+nYuAT9vHSNJs35y1BFceGabapbpZwebtso1/EkJafonfEzlGRnZUcAwA1Hjp3Ua++O0vGTp10dCgDc1gqWDFefT16Qu8fN98GpKala/s18/T15keKir1v6A8OC1ObZB3Rv/86G8Z0H9dLhjft0as+xPI09LU9vT/X7/GV5+Xg79Tzunh7q88kLatjVOf9fAYCcCi0Vrs6fPGe4PptSUrXum4Xa8N1iJaS5nvuHBanJsx3V5LkHDOPbDOqhExv26/ye406JsUbnJqrXu62hLzkhSWu+mqctU5cpMca4rXOJOhXU7r0+KlW/siH2bl+9pMkPvifl4iFSd08Pdf60v+7q2jzHawCAM5QuU1Ljv/lYHh43H6JPSUnR5+MmavxXPygqMtrSX7BQmF56+Wm9/L9nDOPfH/6G1q7ZpJ07/nVKjH5+vvpx2pfy8/M19K9ft1nvDv7QalvnUqVL6L2hr6t7jy6G/nFfjNDmTdt16KDtnYY+Hv2lPh79Za5iffzJHvr8q1GGvglf/6hffvo9V+sCAICbqKgIpPPWW2+pT58+OnjwoKtDAYA72qzlG3TgxFlDX5+OLfT5wCcMSYqS5OPtpW73NNSM0a8qPDTYcGzS3BWKiTPenHaEnYdO6O8txpszFUoW0a+j/6d7G91lSFKUpEB/Xz3X7T5NePsZeaerRvDVrCWKt/HEanZ9NXOJDp06n+t1ACA/mb9khXo9+ypJigDgAF2H9JVfsL+lbUo16fsBn2nR2JmGJEVJio2I0YKPZ+i75z5VapoHbTy8PNXlbddu3fbgGz1VsloZp54jtGiY/jdzKEmKAG5J9w15TL7prue/vfilVn76myFJUZLiImL018czNav/Z1bX83sH93RKfB4+Xmr/fl9DX2JsvKb1HKW1X8+3SlKUpLM7j2rKox9o/xJj1avitcqp1kNNcxxLUNEwPT7rXZIUAdySPhj9toJDgizt1NRUPdH3ZY0a8ZkhSVGSrl6J0PChn6hvrxeVnHyzWq6Xl5eGfTDIaTG+MOBJlShZzNA369f5erBDH6skRUk6feqs+j89UB8MG2vo9/Ly0gej3nZanA0a1tXHnw419P2zar3ee+dDp50TwC3AZM4ff4BbCImKQDrz5s1z6jaiAIAblQEnzV1h6KtXtbze6PNgpvNKFSmkrwY9Kc80T3xGx8Zp2h+rHR7j4rXbDW1PD3d98mpfFQgOyHReo5oV9cIjxm2JIq9d17qdB3IVz5Z9RzV98ZpcrQEA+cnxk2f0ytsjNGTkWMUnJLo6HAC47ZWsUVZ1OhirhP/59Rzt/nNLpvP2rNimOSOnG/qqNKulyk1qODxGe1RqXF33PNPJqeeo1rK23vrjY5WvV8Wp5wGAnChao4yqdWho6Fv79Twd/HNrpvMOrdiuZSN/NvSVa1ZTZZtWd3iMtR5qqsBw4/agyz74WWd3HMl0njnVpPkDJyr2UpShv26P1jmKo0LLWuq/eJRK1auc9WAAyGO17qquzl3uN/SN/WSC/li4PNN5Sxb/pSGDRxv6WrVuqhatGjs8Rkl6pEdnQ/vE8VN6ZcBgqy2e0xv36TdasewfQ1/b+1qqUHiYw2MMDgnSj9O+lE+aiutXrkTo+WfeyDJOAACQPSQqAgCAPLdi8x5FXjM+of9qrw5yc3PLcm61ciXV/V7jTZPZKzY6/IbBpr3Gm9+NalZShZJF7Jrb474m8vL0MPRt3pv5zfTMxMTF671vfrUk0ru7ualxrUo5Xg8A7mRXI6M0cux4de37vP5es8Hq+GOPdNbdd7kmOQYAbmctet9naF+PitWyb+bbNfefqUt1Zt8J43p929ke7ES+QX7q++mLluroplST9q/e5bD1Q4oUUO8xz+uFKW8rqGBw1hMAwAXq9bnX0I6PitXaCQvtmrtlyjJd2HvS0Fe/730ZjM65Gg80MbSjz17Rjpmr7JqbdD1BexdtNPSVvLuS3L08MphhLahIAT34ybN6bOogBXA9B3CLeupZY5XyyIgofT52ol1zv/t2uvbs3mfoe/rZPg6L7T+FCxdStWrG+9hTfvhViXbuPvTN+CmGtoeHh5o1b2R7cC6M+3yEVdXHV14crAsXLjn8XAAA5HckKgIAgDy3dP1OQ7tiqaKqXbms3fMfvc94wzriWqy2HTjugMhuunjVuDVGpdLFMhhpLcDPV2WKhRvXi4jOYHTWRv8wV+evRFnaTzzYWnWy8f0CgPzku6m/6tc5i5SSmmroD/D30wfvvKZ3XntB7h78VxgAssPN3U11OxkfFto6b62SE+z7gFGS1v5irKhevXUdefl6ZzDaOR4d8bTCSt58n75i4gId334o1+v6BPiq0+uP6v2Vn6vJo/dYEiH/s/2Pjdq+yDp5HgDympu7m6p3MiZ47Jm3TinZuJ5v++UvQ7ti67vk6cDruZuHu4rXLm/o27d4s5SNXZCuHD1naHv6eCmgYEgGo2/yDvBV64GPaMCqT1X30dZyS3c93/fHJqskSABwBXd3dz30UAdD32+zFig+PsHuNab88Kuhfe99LeXn5+uQ+P5TvERRq769/9q/89COHdZbQxcvbr1mbjzUraMe7m7c6Wn2rAVasvivDGYAAIDc4NMZAACQp5JTUrVl31FDX6u7s7dNUPkSRVS6aCFD34pN1jctciMxKdnQTk3NXsXGtNtTSze2u86JpRt2avG6HZZ25dLF9GL3vK8+AwC3sxZNGmjeTxPVtRPXTwDIibJ1Kso/JNDQt+evbdla498VxvE+/r6q0bpObkOz290PNFHDri0s7TP7T+qPz2Y5ZO0mPdqowysPy8ff+MFucmKyFoyZoR8GfKakhESHnAsAcqNEnQryCwkw9B1asSOD0balH+/t76uK99TOdWz/Maea9Gmd5zT+njc0s/9n+vuTWdqXzeRALz8fqz5TugeZbKnbo7VavtJV3umu5ymJyfrr45ma/eKXSo63P6kTAJylXv3aCi1gTMBeuvjvbK2RfnxAgL/ubdcq17Gl5e/vZ9Xn6elp9/wUG/fU027PnFtBQYEa/fEQQ9/VqxF6e9BIh50DAAAYkagIAADy1MGT5xSX7kO6ulXKZnud2pXKGNpb9x/NYGTOFAg23rg/cOKs3XOTklN06sIVQ1/RgqHZjuFiRLRGfT/H0vby9NDoAb3klY2bOQCQn1UqX1Zfjxmmbz4doWJFwrOeAACwqXz9qoa2KdWU7UqEURciFHHmsqGvUuMauY7NHiFFCqjHyGcs7eTEZE3731dKTc46aSWnju84rI87vaVlE+Y57RwAkF2lGlQxtE2pJp3Zfjhba8RciFDUGeM9j7KNq+U6trTMJrOuHjuvg39u1dqv5+vszuzd8yleq5yhHR99Xdcv52ynizPbj2hSpyFaN2FBjuYDgDM0blLP0E5NTdWWzdlLPD937oJOnzLe827ewrHbKl++fNWqr1Zt+4sWVK9R2arv7JnzuYoprXeHvq5ixYoY+oa+O0ZXr0Q47BwAbnEmc/74A9xC+JQ7jR07dmjZsmXatGmTLl68qOjoaAUFBalw4cJq2LCh2rdvr/r162c4/4033tDChQst7ZIlS2rhwoXy9/fP9LwDBw7UokWLLO2WLVtq0qRJcnNzy3Reamqqli5dqmXLlunff//VlStX5OPjo8KFC6tmzZrq0qWLGjdunOU6aSUnJ+uff/7Rpk2btHPnTl25ckVRUVFKTEyUn5+fwsPDVaVKFbVu3VqdOnWSt3fmT620adNGZ8/eeJPbsGFDTZ8+3a44qlS5ecOka9eu+uijjzIcazKZtH79ei1btkw7d+7UhQsXFBcXp8DAQIWGhqpatWpq0qSJ7r//fgUHB9tco2/fvtq8ebNV/9y5czV37lxLe9q0aWrUyLFv0tO6du2amjdvrsTEGwk8VatW1fz58+2ev3DhQr3xxhuW9vDhw9WzZ0+bY+Pi4rRy5Upt3rxZu3fv1tWrVxUdHa2UlBT5+/uraNGiqlatmtq2bat7771XHukqg2XlwoULWrBggdavX68jR44oKipKXl5eKlCggGrUqKHWrVurY8eO8vOzfppKks6cOaO2bdta2i+99JJefvnlLM+7adMm9evXz9L+8MMP1a1bN6tx2fkdy25MaX+f0o45cOCAZs+erU2bNunChQtKSUlR0aJFVb16dfXo0UMNGza0Wmvr1q36/fffLb/bbm5uKlq0qBo1aqQ+ffqoQoUKWcYN3GqOnrlg1Ve5TPFsr1OptHGLh2NnLiohKVm+3l45ji2tGhVKafX2/Zb29gPHdeT0BVUslfXWEovWbLNKxmxYs1K2zm82m/X+NzN17Xq8pW9A9/bZ2oIaAPKrGlUrqe+jD6njfa2ttt8EAGRfscolDe0rpy4q8br928r959zBU4atl0ulSyRxlr6fvqiA0JsVIf8YN0vnDp52yrmunrmkP8b9pi1z18icjW1KASAvhFcyXs8jT11SUg6u55cOnlZoyZs7XRTLo+u5PQpWKKYq7Y2f4xxasT3b60SdvqxV42Zr99x12dp2GgDyQtVqxnvNJ46fVmzs9Wyvs2/vQZUqXcLSrlOnZq5jS+vI4eOKjrqmkNCbn8/26fuIvhg3SUlJWVeofeqZ3oZ2amqq1q7Z5JDYqlStqKeeeczQt2vnXv3y0+8OWR8AANhGoqKk48ePa9SoUVqzZo3VsYiICEVEROjAgQOaNm2amjdvrqFDh6p06dJWY4cOHaqtW7fq/PkbT3KcOXNGn3/+ud55550Mz71o0SJDkmKhQoX00UcfZZlcuHv3bg0ZMkSHDhmfXk9ISFB0dLQOHz6suXPnqk6dOvr8889VrFjWSQ0zZ87UN998Y4k/vdjYWMXGxur48eNaunSpxo0bp6FDh+ree+/Ncm1nOXDggAYNGqSDBw9aHYuMjFRkZKSOHz+uxYsXa8yYMerfv7/69+/vgkjtExwcrDZt2mjJkiWSbry+I0eOqGLFinbNT5so6+3trY4dO1qNSU1N1eTJk/Xjjz8qMjLS5jrXrl3TtWvXdOjQIc2fP19ly5bV6NGjVa9ePZvj04qNjdWnn36q2bNnKznZuG1qcnKy4uLidPbsWS1btkyff/65hg8frjZt2tj1+m5XCQkJ+vjjj/XLL79YHTt27JiOHTumRYsW6ZFHHtHw4cPl6emp2NhYDRs2zPAz/c/Ro0d19OhRzZw5U++884769OmTFy8DcJhjZy8Z2r4+XioSFpLB6IyVLFLQ0DaZzTp7KUIVShbJYEb2PNC8niFRMdVk0uCvf9H37z2v4MCMH0I4cOKsxv60yNBXrFCo2jbI3k2en5es1cZ/b1Y1qFulnB5/wLFbbwDAneiFp3orJDjI1WEAwB2laMUShval4zmrYnL51EVDO7xM1g8B5Vbrpzqqaou7LO0jm/frr0nW/9fOrQtHzuqfKUu1YdbfSkmy3qIOAG4F4RWND4pG5PB6HnnSeD0PK+OYezG5VahicfWYPFBevjcLLKQmp2SrGuLlI2e1Zcoy7Zi5SqlczwHcoipXMRaxOHrkeI7WOX78lKFdrkKZDEbmjNls1uzfFurpZ28mHJYuU1KfffmBXnrh7Uwf7Ond9xE92rOLoW/+vKU6f/5iBjOyZ/gHg6y2oX7nrZE8bAQAgJPl+9ISGzduVI8ePWwmKdqydu1aPfroo9q+3foJvKCgIH344YeGJMPp06dr165dNtc6f/68hg8fbmm7ubnpww8/VMGCBW2O/8+aNWvUt29fqyRFW3bu3Kk+ffooKioqwzEmk0nvv/++3n///QyTFG25dOmSXn75Za1YscLuOY60f/9+PfbYYzaTFG2JiYnR2LFjDd/zW1HXrl0NbVuJarZERERo3bp1lnbbtm2tKkgmJibqpZde0rhx4zJMUrTlxIkTeuKJJ7Rnz55Mx507d06PPPKIZsyYYZWkaMulS5c0YMAA/fbbb3bHcrtJSUnRc889ZzNJMb3Zs2dr7NixiouLU79+/bL82aempuqDDz7Q33//7ahwgTxxOfKaoV24QPaTFCUpPNS6Su75K/Zf27LSrvFdqlPZeGPm0Knz6jXkC63aulcmk8lwLDEpWb8sXasnhk1QbPzNagSeHu4a1r+7vL3sfz7k6JmL+vLXxZa2v6+PRr7Qg6pgAGAHkhQBwPFCChcwtKMv5GwrtGuXogztoEIhhmQSRytasYQ6D+plaSfExmv6wAkO//Bx0+x/NPLe17Xmp2UkKQK4pQUWMV7Pr13I2X2U2HTX84BCIfJ04vU8K4WrlFL7Yf3U/49RKljOmAS/fNQvunLknF3r7Jq9Wt+0HaSt01eQpAjglpZ+u+JzOUzeu3jhsqEdHl5Qfn6+OY7Llk8++lqREVGGvsf6PKy5C6fqrto1rMaHFy6ojz55T19/Y9wJ7dy5Cxry1iiHxNS0eUO172AsorJ40QqtX7fFIesDAICM5euKiocPH9bzzz+v+PibWypWrVpVTz75pBo1aqSCBQsqJiZGO3fu1C+//KK1a9dKulGpr3///po7d65KlSplWLNJkybq27evpk2bJulGEuC7776rOXPmyMvr5laUZrNZb731lq5du5ms0a9fP7Vs2TLLuBcvvpG44O7urg4dOqh79+6qXLmygoKCdPr0aS1YsEDff/+9JVHszJkzmjBhQoaVHWfOnKmZM2da2oGBgXriiSfUpk0blSlTRn5+foqPj9fx48e1atUqTZ06VTExMZbXN2rUKLVp0yZPkyfMZrPefPNNXb9+o4y5u7u7evTooQcffFAVK1ZUQECAIiMjdfLkSc2YMUOLFy+2JJT88ssv6tixoxo0aGBZL+2W1DnZEtiRmjdvrvDwcF2+fOM/B4sWLdJrr72W5bzFixcrJeXmzZP0CY+S9NVXXxmS2goVKqSnn35azZs3V8mSJeXj46PY2FgdOXJEy5Yt04wZMyzbUCclJWn06NGaMWOGzfPHx8frueee0/HjN5/aCggI0BNPPKF27dqpdOnScnNz0759+zRt2jQtXbpU0o3foeHDh6tatWqqWdOxJeVvBdOnT7f8ntasWVNPP/206tWrpwIFCuj06dOaOnWq4e/f9OnTtWfPHu3du1dubm566KGH9Oijj6pKlSoymUzasWOHPvvsM+3bt88yZ9y4cXd8VUrcWa5GxRjaBUNyllASFhxo1RcZk/3tLTLi5uamT//XT8+OnKjj525WgTxzKUKvjp2ikEB/VS5dTIH+voqMua4Dx88qIcmYpB3o56tRL/ZU41qV7T5vckqKBn/9ixKTb17T3+jzoFUFSQAAACCvBBY0Plx07Up0jtaJsTEvoECQos5fzdF6mfHw8tDjX7ws7zSJM3NGTtPV05cymZUz8dcc9/8QAHCmgILGhz6v5/B6fv3qNas+/wKBunY+Z4ns2VWpTR3V7XmPfIP9VahiCQWGWz8Em5KYrOWjf9GWKcvsXjfhWpwjwwQApykUbrxXfPnSlRytc/my9fvwsLACOns2ZxV3bbl48bL69HpBM2ZNUnCazwJatW6qf9bN18kTp3X48HElJyWreImiqlmrqjw8PAxrHDp0VL17PK8LFxzzXv7td14xtE0mkz4c9YVD1gZwmzGbsh4DwKHybaJiSkqKXn31VUOSYt++fTV48GDDm5+CBQuqbdu2atu2raZNm6bRo0fLbDYrJiZGr7/+us1KcG+88YbWrVuno0ePSpIOHTqkiRMn6qWXXrKM+f7777Vp0yZLu2rVqnrjjTfsjj8gIEDjxo1T69atDf0VKlTQa6+9prp16+r555+3PCE+f/58DR482GpL6fj4eH322WeWtr+/v2bMmKHKlY0JFYGBgapVq5Zq1aqlrl27qnv37oqIuHHT4dy5c9q+fbvq169vd/y5tWXLFh0+fHM7zMGDB6tfv36GMeHh4QoPD1f9+vVVu3ZtjRp18ymb6dOnGxIVbyUeHh7q3Lmzvv/+e0k3Ek137NihunXrZjpvwYKb21eEh4erefPmhuPnzp3TlClTLO0iRYrot99+U5EixqeuQkJCVK9ePdWrV0+dO3dWr169LMmK27dv17lz51S8uHGLEEmaNGmSocpnhQoVNHnyZKux/609adIkjR07VtKNLaHHjh2rH3/8MdPXeDv6L0nx4Ycf1ogRIwxl5CtUqKARI0YoPj7e8vNLTk7Wli1b5ObmprFjx6pTp06G9Vq2bKn69eurW7dulqTQw4cP6/Dhw6pUqVIevSogd6KvG2/6Bvr55Ggdfxvzrl2PtzEy58ILBOunD17W2J8Wat6qLTKlqbwSHRunLfuO2pzn6+2lTi3u1gsPt1N4AevKj5kZ/9syHTx580n/FnWr6eG2jXL2AgAAAIBc8gnwlZePl6EvITZn77sTrydY9fmHBDglUbHT64+qVI1ylva/f23T+l/ZkQBA/uUd4CvPdNfzxJxez23M8w0JyLNExZL1Kqlq+4w/jzixYZ+WvDdFlw+fzZN4ACAvBQYGyMfHWMU25lpsjtaKjbV+4CY0NNihiYqStH7dFrVt3U3jvvhALVo2NhwrU7aUypQtZXPehQuXNOmbaZrw9Q9KTExySCwNG9W1iuGPRcv17579DlkfAABkLt/uH/jHH39YEgklqX379nr33XetntBIq1+/fnr66act7d27d2v16tVW43x8fPTJJ58YKih+++23lvMdOHBAn3/+ueWYn5+fxo0bJ29v+7dGGDx4sFWSYlqtW7c2VGeMiooyVLr7z9q1axUdffOpyRdeeMEqSTG9kiVLqnfv3oY+e7dfdpT9+41vFrt3757p+H79+qlChQqW9qZNmxy+zY8jdevWzdBetGhRpuNPnTpl2GL8wQcftPpdXrZsmWE75rfeessqSTG9GjVqWCXK2dpyPC4uTlOnTrW0/f39NXHiRJsJjf/p37+/GjZsaGmvX79ep0+fzjSe21XZsmU1fPhwQ5JiWk888YRV32OPPWb1vf+Pv7+/nnrqKUPf3r17cx0nkFeSko1b5/j65GxrIF8b/24mJWW97Xx2Bfr7amj/7hr90mPy97UvqdLPx1vBAf5K93xAlrYfOKapC1dZ2qGB/hrW/5HsLQIAAAA4kKe3l1VfcnxijtZKsjEvfRKkI1RoUFX39u9sacdGXNPPb090+HkA4Hbi4W19bzI5PmdJHykJ1vPSJ0E6U0iJQpkeL1W/stq931flmllvKQoAtztvG/fT4+OtHwiyR3ycdeK5j533wLPryOHj6tb5CX326beWXfCyEh19TbGx1+XIj3QHvvmiVd8nH4133AkAAECm8m2i4k8//WT52sPDI8NtkdN77rnn5OfnZ2n/8ssvNsfVqFFDL754841OcnKyhg8fruTkZL311luGhLHBgwcbkuiyUrp0aT3ySNZJC+m3kT5z5ozVGB8fH3Xr1k0NGzZUiRIl9PDDD9sVQ/Xq1Q3ttMmOeSF9kqE9iZIjRozQpEmTtHjxYq1evdqquuStpGLFioZtkJcsWaLU1NQMx6etpihJDz30kNWYggULqkuXLrr77rtVvnx5tWvXzq5Y7PlZ//XXX5bKgZLUs2dPq23RbXn88cclSV5eXipXrpxOnDhhV0y3m2eeecaQuJxetWrVrBKV+/Tpk+maabcol2SpcArcDpJTjNczD/ecvR3xcLe+jqekOr5E+6Z/D6vH4M/19lc/Ky7Bvg9kI2Ou68cFK9Xl9U/024oNds2JjUvQkAm/Gqo2vvvMwyoUmr2KjAAAAIAjedpIbEnN4ftuWx9IemTwUF9O+Qb6qe+4AXL3uPn/jF+HTFbM5by9dwUAtxpbieemlIzvOWfGZOPfAQ+vvNvAK6R45omKHl6eqtCylvr+8o4e/ORZeeRhEiUAOJuPjQf4U1JSbIzMmq339V5Oup4/+XQv7TmwWq+98bzc7fxMoEqVihozdqg2bFmixk3q5TqGcuXL6N52rQx9a1Zv1J7d+3K9NgAAsE++3Po5JiZG//77r6Vdv359FS1a1K65wcHBqlevntauXStJ2rp1q0wmk803VM8995z++ecf7dy5U9KNKn5PPvmkDhw4YBlz3333qUePHtmKv0mTJnYl2ZUoUcLQjomJsRrTsmVLq4RGewQEBBjaOX0DnFPpt7h99dVXNWLECLVs2TLD701ebk3tCN26dbP8nl69elXr169XixYtbI5duHCh5evq1atbJbFJN6osPvjgg9mOw56f9YYNxiSczp07W42xpWXLllq+fLlKlCiRaTXT213jxo0zPe7u7q7Q0FBdunRJkhQWFqby5ctnOickJMTQjouLy2AkcOtJTffhpLuNhEN72Pq312R2bKLiN7OXaeKcFYYEeV8fL3Vv20RtGtRU+RKFFeDno4hr17XnyCktXrddf22++R4jNj5BI7+fo1MXrmhgn8yvwR9NmadzlyMt7U7N79Z9je5y6OsBAAAAsittwt9/bCWo2MNsY55bDv8/kJHuw59UoVKFLe3Nc1Zr55JNDj0HANyO3Gxcz812VrSymmfrep6HhQG2TF2mZSOmK/LUJSUnJCkwPFSlG1bR3T3vUZnG1Qxj6z7aWn7BAZr1/BdyaEkuAHARDxvX85w+SGSrSIq9SYT28vPz1Y/TvlT7Dm0M/WfPnNfEb6bqrxWrderkWaWkpKhY8aJq3qKRnnrmMdWpe7OgS/kKZTRv0XQ9+9RrWjj/zxzH8vSzva1e3zfjp+R4PQAAkH35MlFx586dhie4q1Wrlsloa1WqVLEkKsbExOjo0aNWiXPSjUqNH3/8sbp27WpJItqyZYvleNGiRTVy5Mhsx1+6dGm7xvn7+xvaSUk528bhP+fPn9eBAwe0c+dO/f3334Zj9pbodpQmTZqobNmylgp8Fy5cUP/+/RUeHq4WLVqoWbNmatKkiQoWLJincTlSp06d9OGHH1qqby5atMhmouLu3bsNlQhtVVPMDpPJpLNnz2rfvn3asWOHVqxYYXU8vbTJt76+vlluH/4fb29vu3+fb1eenp4qWbJkluPSVlwsVqyYXeumdStvZQ6k55kuMTl94qK9UmzcRPF2YDWWqYv+0be/Lzf01ShfUp+9/riKFAw19BcJC1GRhrV0b8Na2rb/mN74fLoirsVajk/7Y7VKFSmoR+9ravNcKzbt1sI12wzrvf3EQw57LQAAAEBOpSZbv+/28MzZh5funtYPKaYkJdsYmTN17m+oRg/frJASee6Kfhv2o8PWB4Dbma3qie45fHjc3cu51/Os7PvDmIAeffaK9sy9oj1z16nOo63UceSThq2oq97fQA2faKfNP+Y8uQUAbhXJydYFRTxtvM+2h63qiYmJufs8Ob3vp3xhlaT407Tf9MZrQ63OdfzYSR0/dlLTp87SM/37aPTHQyyfn/n4eGvi5LE6eeKMdu/am+04vL299Vjvboa+kydOa+niv7K9FoA7iInP2IG8li8TFS9cuGBoT5kyRVOmTMnxepcvX7aZqChJZcuW1aBBgzRs2DBDv7u7u8aMGaPQ0NBsny99JTV72ZPIlJKSon///Vf79+/XiRMndPr0aZ09e1anTp3KtGJbXidJubu76/PPP1fv3r0NWw5fvnxZc+bM0Zw5c+Tm5qbKlSurefPmatWqlerXr39bVe0LDQ1VmzZt9OefN26eLF++XMOHD5evr69hXNptn728vOyumpiYmKhdu3bp4MGDOnnypOVnffr0aSUkJGQr1rNnz1q+Llas2G31fXa20NDQbD9NnD7JGLjTeKe7aZJ+K2h72UxUdNC2FCfOXdJXM5cY+iqXLqbJ770gf1/rrTXSqletvH4c9qL6vPeVYq7HW/o/n7FY99SvqfACxq2cL0de0weTf7e03dzcNOL5RxUc4OeAVwIAAID8rtEjrdT30xezPe/95i8p4sxlm4knOd3e09a8lCTH7NIRHB6qnqOftbRNJpN+evNbxV9jBwIAd4baj7RUl7HPZXveF81eVfSZK0pJdNz13N3Gg6KpDrqe59bOWf8oOT5RD3/9sqG/9WsPa/uMlUpJcGwCDgBkV6/e3TRh4phsz7ureiudPnVWiTYK03h552yLe08v63lJDkxUfKzPw+rQqa2hb9qUWXr1pXeynDt50k+6ejVCP0z90tLn5+ercV+M0L2tH852LO3ub60CYaGGvhm/zKUQCAAAeSxfJipeu3bNoetFRUVlerxXr16aOnWqjh8/bumrUqWKGjVqlKPzOSMJLDIyUpMmTdLcuXMVGRmZ5XhPT8883+45vWrVqun333/XsGHDtHHjRqvjZrNZBw8e1MGDB/X9998rLCxMDz30kPr3768CBQq4IOLs69q1qyVR8fr161q5cqU6dOhgOZ6amqolS24m0rRo0UJhYWGZrnn+/HmNHz9eixcvNiR5ZsSen3XadQIDA7NcMz/x9s48ocmWvNwmBXCFQH9jAl5cQmKO1omLt57n55P9v3O2/LBglSGB0sPdXR+/0jvLJMX/lC0WriFPddPbX/1s6bsen6iZy9brpR73G8a+/+1MRcXe/PC0Z7umalzLvsq0AAAAgLMlxMbLZDIZtkjz8ffNZEbGfAOs5yXGZe9hyYz0+fQFBYbdfCho9dQ/dXDdHoesDQB3gsTYeJlNJrmluZ57B/jkaC2fQOvreVJczu7vOMPehRtVtX0D1XiwsaXPNyRA1To01J65a10YGQDkXsy1WKv354EBATlaKyjQet71uHgbI3Nm4JvGB6ZOHD+lN18fZvf8ub8vVouWjfXk049Z+urVr61WrZvqn1XrsxVL9x6dDW2TyaQZP8/J1hoAACD3crZPy23O0Ql2iYmZ/wd8+fLlhiRFSdq/f79++eUXh8aRU9u2bVOHDh30ww8/ZJikGBAQoHr16unJJ5/UxIkT9e233+ZxlLaVK1dOU6dO1bx589S/f/8MK1tKUkREhH744Qe1b99e27Zty3DcraRFixYqVKiQpb1o0SLD8XXr1unKlSuWdrduxpLl6S1btkwdOnTQb7/9lmGSYkhIiBo3bqznn39eU6ZMsaoGiuwh6RCwFhpkrBoak8MPJq/ZmBcWEpSjtdJKSU3V8k27DX1tG9ZS+RJFsrXO/U1qW835c+MuQ3vGn+u0fvchS7ts8XD977FO2YwYAAAAcB5TqkkJscYPK/2Cc/ZBqK15MVeic7RWWi37tVf1VnUs7QtHz2r+Rz9nPAEA8iFzqkmJMcbruW8Or+e+wdY7wlx3wPXckdZPXGTVV6ZxVRdEAgCOlZqaqphrsYa+kBzeFw8JDbbqu3zpio2R2Vevfm2Vr1DG0PfVF5OVZKMiZGbGfPi11Wf7XR/O3j30gAB/3deutaFvw/qtOnXyTLbWAQAAuZcvKyoGBxvfdH322Wfq2LGjU8515coVvffeezaPffLJJ2rWrJnKlClj83heOHXqlJ599llD0lpISIhatmyp2rVrq2LFiipfvryKFDEmWmzYsMFpMWX3Dap0o7pitWrVNHDgQF24cEEbN27Upk2btGnTJsO2xJIUHR2t/v37a8mSJSpcuLCjwnYKT09PPfjgg/rxxx8lSatXr9a1a9csv8Npt30ODQ1Vq1atMlxrx44d+t///qfUNFulhoeHq1WrVqpVq5YqVqyocuXKqWDBgoZ5v/32W5ZxhoSEWBIm7anS6EzJydZbmNwOawP5SXi6mx8R0TE5WudqlHWF5IIhua/qeuT0Basqj63urpbtddzc3HRP/Ro6dvaipe/UhSuKirmu0KAbHwR8/ssfhjk+Xl4aMn6GXeunXVeSImJiNfCzaYa+CiWL6MXu7bMdOwAAAJBW9MVI+adJZgkOD8nROsHhoYZ2UkKSEq/nvqLiQ4N7G9rJCUnq99lLds0tWqmkoR0YFqynJ7xm6Dt/+IwWf5b1/REAuNXFXIqSb8jN63lAIesEFXsEprueJyckKckB13NHOr/nuOIiYuQfdjN5p3DlkpnMAIDbx/kLlwxJhuGFC2UyOmOFixjnxccnKDbWMZ/zNWhY16pv6eK/s73OhQuXtH3rbjVsfLelr36D2tlao9U9TeXnZ6wGvGD+0mzHAuDOYzax/TuQ1/JlomL6RKxTp0457VzvvvuuoUphmzZt9PffN96ExcXF6a233tLPP//slO2c7TFmzBhDYlmHDh00cuTILLfvjY2NzfS4LfZWssxqK+2sFC1aVA899JAeeughSdKRI0c0f/58TZs2TQkJN26WxMbGasqUKRo0aFCuzpUXunbtaklUTEpK0ooVK9StWzfFx8frr7/+sox74IEHMt1m+IMPPjAkKfbr109vvvlmllsT25N4GBYWZklUPH/+vFXJ+cycPXtWYWFh8vMzbgWbvhKhM39/8up3E8ANJYsY/x2+HHlNKamp8szmv4XnrkRZr124oPXAbDp/xbq6cNniOUtsr1iqqFXfxYhoS6JiQpIxAfrgyXM6ePJcjs6VkJisFZuNW9tFxbg2eRwAAAB3hisnL6pYmoS+AsVz9kFoWAnjvCsnL2YwMnu8/Yxbl5aqUU6lapTL0Vo+/r6q27GxoS9w494cxwYAt5LIkxcVXqmEpR1SImfX8/TzIh10PXe06HNXDImKOa0gCQC3mhPHTqlq1YqWdslSxXO0TqlSJQztE8cd95l5qdLGta9fj9O5cxdytNa+/YcMiYolShTL1vz72re26lvyx1/WAwEAgNPly0TFu+66y9DesGGDnn/+ebvnnz9/Xm5ubipcuHCmyVi//fabVq5caWnXq1dPEyZM0AsvvGDp37FjhyZNmqQXXnghm68i92JiYgzxFSlSRGPGjMkycU2S1VbWGfH0vPkrFhcXZ9ccexNH4+LidOLECfn4+KhChQoZjqtYsaIGDhyoJk2a6Mknn7T079q1K8M5t5IqVaqoevXq2rdvn6QbW4l369ZNK1euNHxP/0vMtOXw4cPau/fmTfWaNWtqyJAhdp0//c/abLZ+qqBmzZo6dOjG1qXx8fE6cuSIKleubNf63bp1U1RUlMLCwnTfffdpxIgRkoy/O5Ljf388PT0tCYqOXhtA5iqWNFbpTUk16cylCJUtFp6tdU6ev2xohwUHqoADbjjHJVhX9vX19srRWsEBflZ98YnZrxwMAAAA5NSm2f9o0+x/crXG+cOnVeveepZ2kfLZ+2DwP4XTzTt/+HSu4gKA/GTX7NXaNXt1rta4fOiMKt97M9GjYA6v5wXLGR/MvHzobAYjc843JEAFShdWUOFQHfprR47WSE1KNbaT7XtgHQCcacbPczTj5zm5WuPA/sO6v2MbS7tipZw9pFOhYllDe//+w7kJyyAgwN/Qjo/PeeXd6MhoQ9vfxn33zNx7b0tDe/eufTp9yvH/dgEAgKzZV/LsDlO0aFHDdstbtmzRiRMn7JprNpvVv39/y3a5bdq00fnz563GnT59Wh9++KGl7ePjo1GjRsnNzU1Dhw5VQMDNRIrx48dbktDy0qlTpwyV5OrWrWtXkqIkrVixwtBOW6kvrbSv87+Ke1nZuHFjpsfj4+PVunVr1a1bV127dtXnn39u17pNmzZVaGhotuO5FXTt2tXy9fr16xUfH68lS5ZY+ipWrKhatWplOD99smGjRo3sOm9SUpL++cf4YYatn3X9+vUN7T/++MNqjC27d++2VCmMiIgw/HzS/u5Ijvv9sbW+o9cGkLnq5UtZ9e07dibb6+w9avxQs1q5EhmMzB5byYWX0t0Isde16/FWff9VUwQAAABuF6d2HTW0Q4qEKaRwgWyt4eHloRLVyhj6Tv9r34OwAADHOLv7mKEdVKSAAguHZmsNdy8PFalW2tB33oHX8zo9WunN3ZM0aPckPbtopHpMfl1+BTLfASojgeEhhnbs5Zzd3wGAW8327bsN7WLFiqho0eztCuTl5aWataoZ+nbvdFwl8ego4zU3LCxUPj72fQ6dXkgB4/X86lXrXZEyUrpMSauKk6v/2ZCjOAAAQO7ly4qKktSjRw+NGTNG0o3Eq5EjR2rSpElZblc7e/ZsS+W4lJQUBQcHq1gx41OHJpNJb7/9tmHL3FdeeUXlyt14mqVYsWJ64403NHz4cElScnKyBg0apDlz5tidKOgI6Svjpd2iOjPTpk2zqkaYnJxsc2yxYsUsSZhXrlzRzp07VadOnQzXjoiI0PTp0zM9v5+fn0JDQy0JoqtWrdKFCxdUtKj19pppRUVFGbasTv9z+0/aSnsmkynTNfPKAw88oDFjxig5OVkJCQlasWKF1qxZYzmeWTVFKec/67Fjx1ol4tr6Wbdv314ffvihYmJiJEkzZszQY489piJFiliNTWvy5MmG9v3332/5OjAwUMHBwbp27Zokad26dYqPj7faIjqtDRs2aNOmTZm/qP9XrFgxRUff+E/S3r17s/wdOnr0qBYuXGjX2gAyVyA4QBVLFdWR0ze3edj072F1bFbX7jXiE5O0+/BJQ1+jmpUcEl+h0CCrvv3Hz6rpXVWyvdbhU8ZrqJubmwqF3Fx/14xPsh/g//tm9jJ9+/tyS7t4oQJa8tU7OV4PAAAAyMiRzftlSjXJ3ePmfbPKzWpqy9w1mcwyqlC/qrzSfTB5cO0eh8T3UtkeOZ7b8X+PqOP/ulvaV89c0tDmLzsiLAC45ZzadMDqel6uWU3tmbvW7jVKN6giT1/j9fz42n8dFmPc1Rj5hdx8yNPN3V3lW9TS3gXZSyoJKlJAoaWMu3dEnMjZlqMAcKtZv26LUlNT5eHhYelr1bqpZv46z+41GjetJ19fH0PfqpXrHBWiLl40Fglxd3dXrbuqa+uWndleq3p14735ixcuZzDSWpMm9a36tmzOWaVeAACQe/myoqJ0I1GxYMGClvaaNWs0ZMgQJSVlvB3jxo0bNXLkSEPfgAEDrMb98MMP2rp1q6Vdq1Ytw5bDktSrVy81aNDA0j58+LA+++yzbL+O3ChTpoy8vG5uZbllyxZD3OmZzWb98MMPlgTPtBISbJfrbtKkiaH94YcfZrjN7tWrV/XSSy9ZKuxl5uGHH7Z8nZSUpNdff92QhGgr9lGjRhkqSN5zzz02x/r73yxFbk8seSEsLEytWrWytMeOHav4+BtVutzd3dW5c+dM51esWNHQXrp0aaZVRJOTkzVmzBhNnTrV6pitn3VgYKB69+5taUdHR+uFF15QREREhueYPn26/vzzT0u7cePGql69umFM48aNDWuOHTs2w/X27Nmjt956K8Pj6aX93UxJSdHIkSMzrAx66tQpvfLKKxkm5ALIvhZ1jU9qrty6V4lJ9v8d+3vLv0pMt11Pi7pVHRJbxVLFFOjna+hbvC77Ny7MZrNWbjU+gVq1bHEF+vtmMAMAAAC4NcVGxOjkbmNVxXoPNs3WGvU6NzO0oy9G6MzeE7kNDQCQDXERMTq3y1hVsWbnxhmMtq1mZ+P1P+ZipM7vPZnB6Ow7t/uYTKnGAgK1H26R7XXu6tbcqu/w3ySmALgzXL0Soe3bjA/9dHukU7bWePiRBw3t8+cvavcux+0AuGnjNqu+7j0y/zzTluLFi+ruesZd5dausa9oiSQ1bGxdIGHLJv49APD/TOb88Qe4heTbRMXAwECNHTvW8KTJnDlz9MADD2jGjBk6ffq0kpKSdOXKFW3evFkDBw7UU089ZUjS6tChg+677z7DugcPHtQXX3xhaXt5eWn06NGG80g3KiqNHDlSPj43n1SZMmWKNm/e7OiXmqGgoCBDsp7JZNKzzz6riRMn6vjx40pKSlJsbKwOHz6sn3/+Wd26ddPHH39sM1kroyTBDh06GBL/du7cqZ49e+rPP//UpUuXFB8fr8OHD2vChAnq0qWLtm278aY1o2qH/3nkkUdUuvTN7SW2bdumzp0766efftKxY8eUmJiolJQUXbx4UcuWLVPv3r21YMECy/iSJUvq0Ucftbl2ePjNpyzXr1+vFStWWL4XiYmJmcblTGm3f05b5bBp06ZZVi6sUKGCatSoYWnHxcWpV69e+vnnn3XmzBklJycrKipKBw4c0KRJk/TAAw/o+++/t6rEKGX8sx4wYIDhHHv37lWnTp30448/6sSJE5bv4caNG/Xyyy8bkn79/PwsFUbTSpuQKt1IbnzhhRe0detWXbt2TdHR0dqxY4eGDh2q3r176+LFiwoMDFRQkHU1tPS6du1qqKC6fPly9evXT2vWrFFERIRiY2O1b98+jRkzRt26ddORI0fk5eVl+P0AkHMPtqhnaEfHxmnWCvuejE9JTdX38/829NWpUlblS2R+LbSXl6eHmtY2PqF55PQF/blhVwYzbPtj7XYdP3fJ0Nf67uoZjAYAAABubZt/X21oV29dR6VqlrNrbsGS4WrQ1ZhksmHWKpv3HQAAzrV7jrEabsXWtVWsZlm75oaWCletrsbE852z/pEceD2PvRSlkxuNiTIVWtZS8bvK271GQHiImjxnTNi5fiVax9c7LgEHAFxt5oy5hva97Vqpdp0aGYw2Kl2mpB7t2cXQ9/P02Q59f75t6y5duGC8P96rdzeVKVsqW+u89c4r8vQ0bhK5ZPFfds+vWct4T/7M6XM6f/5itmIAAACOk2+3fpZuVFT75JNPNHjwYEsC2smTJzVs2LAs5zZt2lSjR4829CUlJWnQoEGGqozPP/+8KleubHONsmXL6qWXXrJUiftvy+gFCxYoMDAwh68qewYNGqQtW7ZYtgKOi4vTuHHjNG7cuEzn1a1bV6dOndLVq1clSadPn7Y5rlChQho4cKA++OADS9/Bgwf1yiuvZLj2a6+9ptOnT2v27NkZjvHz89O4ceP05JNPWrYbPnv2rOE8GSlYsKAmT56c4RbCtWvX1tGjN6oEJCcnG6pmjh492ip5Lq+0atVKYWFhVlUK0yYwZmbYsGHq27evJdk2IiJCI0aMyHLePffco9WrV1uqDWb0s/b29tb48ePVv39/y/boERER+uijj/TRRx9luL6Pj4/Gjx+vsmXLWh1r3bq12rdvb6i8+Pfff+vvv/+2GivdSAweP3683nvvPcvvRUaqVKmiJ554Qj/88IOlb+vWrXrmmWdsjndzc9OoUaM0d+5cXb5sf0l5ALZVKFlEjWtW0sZ/D1v6vvp1ie6qWFq1K5fNdO5HU+bp6BnjjYS+HVs6NL5+nVpq2UZjYuKoH+aoevkSKlWkUJbzD5++oNE/Gm8UBfr5qke7ZhnMAAAAAG5tm+eu1gMDH1VAgRsPB7q7u+vJr17V2G7v6Xpkxv8H9/L11tMTXpN3mm1Ck+ITtfbn5U6PGQBgbfectWo98BH5///13M3dXd2+flk/dB2q+MiMdy3y9PXWIxNekVea63lyfKK2/mR/soi9Nk9drnLNalrabu7uenDMs/rx4eFKum57d6f/ePn56NFv/2d5ff9Z/eVcpSayYw6AO8fMGfP0zrv/U1jBApJuvD//fsoXate2uyKuRmY4z8/PV1OmfyW/NLsKxcXF68fJMxwe44SvftCIUW9b2kFBgZo0eay6dn5ccXHxWc7v+VhX9XvCWHhm04ZtWr/W/sI/1apXMrQ3s+0zAAAulW8rKv6nU6dO+uWXX3T33XfbNd7b21sDBgzQpEmTDJUCJemrr77SgQMHLO0qVaroueeey3S9p59+2lCF7uzZsxo1alQ2XkHulCpVSlOmTLGZJGaLv7+/Xn31VU2fPl21at0ss713794ME8P69OmjYcOGZZl8GRQUpA8//FDPP/+8XbHUqlVLP//8syGOrNx3332aNWuWypXL+In/V199NcOqeQcPHrT7XI7m5eWlBx54wNAXGBioe++91675d911lyZOnGh3RcDQ0FANGzZM33zzjcqXv/m06ubNm2UymWzOKVasmGbMmKEePXpYPd1kS+XKlTVr1iw1a5Zx4s7YsWPVs2dPQ/VDW8qWLauff/7ZsF10VgYNGqSXXnpJ3t7emY4LDw/XxIkT1aVLl0zHAcieV3p2kLubm6WdmJyilz/5Uet2HrA5PjklRR/+OE+/rdho6K9TuYzubZj5vwVPj/hGtXu9afizZd/RDMfXqlhaHZrWMfRFx8ap15Av9deWPbYn/b+/tuzRk8PG63q8sQrvMw+1UYHggEznAgAAALeqxOsJ+vNr48M4hcsV08s/v6tCZWxXNw8OD9WLUwer9F0VDP0rv/9DURcibM5J6+sTM63+AAByJ+l6gtZ+Pd/QV7BcUfX9+R0VyOB6Hlg4VL2nDrKqarjx+yWKseN6/v7Jn63+ZObgn1t1bI3x/kuRaqXV56fBCi4WluG8QhWL64nf31ep+sbiEed2H9O2n20//A4At6vY2Osa+8k3hr4KFctq3sKpKle+jM05RYqE67e5P6ju3cb76d+M/1Hnzl3I8pyRsUes/mRm0rfTdOL4KUNfw8Z3a8Wq31W1WqUMZt34THTgoBf19TfGQigpKSl6/92Mi6OkV6pUcQUFGT+fPn7spN3zAQCA4+Xrior/qVmzpmbMmKEtW7bo77//1ubNm3Xx4kVFRUXJ09NToaGhqlKliho3bqzOnTurYMGCVmts375dkydPtrQ9PDw0evRoeXl5ZXru/8Y9/PDDSklJkXRjC+q2bdvanYCWW1WrVtXChQv1xx9/aPny5dq/f78iIiKUmpqqgIAAhYeHq3LlyqpXr546duyoAgVuPJnTrl07rVq1StKNN4a///67nnjiCZvn6NWrl9q1a6e5c+dq1apVOnHihKKiolSgQAGVLFlS9913nzp37qxChbKuUpVWlSpV9Ntvv2nTpk1atmyZ9u7dq9OnTysmJkZubm4qWLCgihYtqqZNm+ree+9VtWrVslyzaNGi+v333/Xdd99pzZo1unTpkpKTkxUaGpqt2JyhW7dumjZtmqXdoUMH+fr6ZjLDqHHjxlq6dKnmzZunVatW6eDBg4qKipLZbFZgYKCKFSumypUrq1GjRmrfvr0CAm4k1LRr106HD9+oenblyhX99ddfVtue/ycwMFAjRozQ008/rT/++EPr16/XqVOnFBkZKU9PT4WHh6t27dq6//77dc8992SZgOjl5aXhw4erd+/emj9/vtatW6fz588rLi5O4eHhqlSpkjp27Kj777/fsJW6Pdzc3PTyyy+ra9eumjdvnv755x+dOXNGMTExKlSokMqUKaMOHTqoU6dOdm0nDSB7alQopScebK0fFqy09EXHxmnAmB/Usm41dWhaRyWLFFR8YpL2Hz+j2X9t0qkLVwxrBPr56oMXejolvveeeVhHTl/Q4dM3b9DEXI/X6+OmqWKpourcsp7KFS+i8AJBunY9QQdPntXyTbu1+/Apq7XaNqypJx5s7ZQ4AQAAgLyy8sfFuqt9A1VsePP+SsnqZTV4yRhtmbtG//69XdEXIxVUKERVmtZU40fvUUCo8YPB0/8e15Ivf8/r0AEAaWz6Yamqtq+v0g2rWvqK1iij55aO1u4563Tk7x2KuRipgEIhKteshuo82kp+6a7n5/89rtVfzE2/tMMsGPSdnpozzJCYWPLuihqwaqx2/75GR1fvVvTZq/Lw9lSB0kVUuW1dVevQQO6eHoZ1rp2P0K9Pj5UpJdVpsQKAq3w7YYoe6HyfmjRtYOmrdVd1rdmwULN+nadlS1fp/PmLCg8vqJatm6pP30dUICzUsMaunXs15sOvnRJfYmKSevd8XkuWz1Jw8M1/R6pVr6x1m/7Qyr/XacG8pTpx4pSio64pPLygGjWpp0d7dFHpMiWt1hsyeLQ2b7K/ImKp0iWs+s6cPpezFwPgzpRBgSYAzuNmNpvNrg4CAHD7S9i+wNUh4DZkMpk0dNJvWvDP1mzP9fHy1GcDn1Cz2lWyHPv0iG+0df8xQ9/k955Xg+oVMphxw4WrUXrp4+8NyYrZ1aJuNX3yah/5+WRevTW7vpm9TN/+fnO7vOKFCmjJV+849BzInzxK18x6EHCbe+KlQdq642aFli4d7tWodwe6MCLA8V6rP9jVIeAO5R8SoJd/fk+lama8W0VGrpy+pC96Dlfk2StZD5ZsVlB8qWyPbJ83Mx3/94g6/q+7pX31zCUNbf6yQ88hSX0+fUGNH2ltaR/euFdf9Bzh8PPgzlPYTK0BOIdvSID6/jJYxXJwPY88fUnTeoxStJ3Xc1sVFEeU6Z3lvMJVSqnPT28rsHBodkOUJF05ek4znxmnq8fO52i+LZ0/fU51ure0tE9s2KdpPfNulyzcvj67usnVIeAOFVogRPMWTlPtOjWyHpzOyROn9WCH3jptZ/KerQqKBQIrZjmvecvGmjr9K8s21dllMpn08YdfacyHX2Vr3qM9umji92MNfd27PqUVy1fnKA5Asv33ALevmJc6ujqEPBH09WJXhwBY5PutnwEAgOu4u7treP/uerLzPfL0sP9tSZGwEH0z+Fm7khRzo2jBUE3/4GV1blVfbmm2qbaHt5enXnj4Pn315pMOT1IEAAAAXCUu+rq+6v2B9qzYlq15R7ce1Ofdh9qdpAgAcK6E6Oua/tiHOrRie7bmnd56SFMe+cDuJMXcuHTwtCZ1GqITG/Zle+7eRRv1/UNDHZqkCAC3oqjIaD30YD8tXZy9Le43bdimju162Z2kmBtrV2/UPS27Zqsa4n8uXbqiPr1ezHaSoiSFhAZb9Z09y78LAAC4Eo9jAgAAl3J3d9f/enVUp2Z1NXHOCq3ZuV8Jick2xxYMCdTDbRurX6eWCvL3y5P4/Hy89cHzPdSvUyv9uGCl1uzYr2vX4zMcH14gWO0a3aXHH2ytImEheRIjACB7pnw9xtUhAMBtLS76uiY+M0a17quvts88oPL1q8g9gwePzh04pZU/LtHGWSvFxi4AcGtJiL6uX58eq8r31VOTZzuqVP3KGV7PLx44rc0/LtWOmf9IeXg9j70UpWk9R6lSmzpq0r+TSjeoYrW9838SY+J1dPVurZ2wQBf+PZFnMQKAq0VFRqvXo/3VodO9eumVp9SocT15eNi+Vu7be1DfTpiqn6b9lqfvz0+dPKP2bbvrvnat9MJLT6pJ0wby9fXJcPz+fYf08/Tf9cPknxUfn5Cjc/rb+AzhzGkSFQEAcCW2fgYAOARbP8NREpKStePAcV2MiNbV6Bh5ergrNChAVcuWUKVSReXu7tqC0CaTSQdPntPxc5cVGXNdcfGJCgrwVYGgQFUqXVTlSxRxaXxAbrH1MwDcGdj6GXkpsGCwytWtpODCBRQQGqikhCRduxSpkzuP6OqZy64OD7itsfUz8pJ/wWCVrFtRgYVD5V8gUMnxSYq5FKVzu44q6vStcT33DvRT6QaVFVw0TH4FgpSalKzrV2MUdfqSzu48KlNKqqtDBGxi62fkpULhYWrQoK6KFA1XWFgBxcXF6+LFS9q2dbdOnTzj6vAkSb6+PqrXoI5KlSquggXD5O3tpYiISF26dFXbtuzUpUtUYsetia2f7yxs/QzkPRIVAQAOQaIiANwZSFQEgDsDiYoAcGcgUREA7gwkKgLAnYFExTtLzIsdXB1CngiasMTVIQAW3OUAsuGrr77S119/7bT1GzZsqOnTpzttfQAAAAAAAAAAAAAAAADIa67dOxEAAAAAAAAAAAAAAAAAANzRSFQEAAAAAAAAAAAAAAAAAABOw9bPQDa8/PLLevnll10dBgAAAAAAAAAAAAAAAHLKZHZ1BEC+Q0VFAAAAAAAAAAAAAAAAAADgNCQqAgAAAAAAAAAAAAAAAAAApyFREQAAAAAAAAAAAAAAAAAAOA2JigAAAAAAAAAAAAAAAAAAwGk8XR0AAAAAAAAAAAAAAAAAAOQVs9ns6hCAfIeKigAAAAAAAAAAAAAAAAAAwGlIVAQAAAAAAAAAAAAAAAAAAE5DoiIAAAAAAAAAAAAAAAAAAHAaT1cHAAAAAAAAAAAAAAAAAAB5xmR2dQRAvkNFRQAAAAAAAAAAAAAAAAAA4DQkKgIAAAAAAAAAAAAAAAAAAKchUREAAAAAAAAAAAAAAAAAADgNiYoAAAAAAAAAAAAAAAAAAMBpPF0dAAAAAAAAAAAAAAAAAADkGZPZ1REA+Q4VFQEAAAAAAAAAAAAAAAAAgNOQqAgAAAAAAAAAAAAAAAAAAJyGREUAAAAAAAAAAAAAAAAAAOA0nq4OAAAAAAAAAAAAAAAAAADyitlkdnUIQL5DRUUAAAAAAAAAAAAAAAAAAOA0JCoCAAAAAAAAAAAAAAAAAACnIVERAAAAAAAAAAAAAAAAAAA4DYmKAAAAAAAAAAAAAAAAAADAaTxdHQAAAAAAAAAAAAAAAAAA5BmT2dURAPkOFRUBAAAAAAAAAAAAAAAAAIDTkKgIAAAAAAAAAAAAAAAAAACchkRFAAAAAAAAAAAAAAAAAADgNJ6uDgAAAAAAAAAAAAAAAAAA8ozJ1QEA+Q8VFQEAAAAAAAAAAAAAAAAAgNOQqAgAAAAAAAAAAAAAAAAAAJyGREUAAAAAAAAAAAAAAAAAAOA0JCoCAAAAAAAAAAAAAAAAAACn8XR1AAAAAAAAAAAAAAAAAACQV8wms6tDAPIdKioCAAAAAAAAAAAAAAAAAACnIVERAAAAAAAAAAAAAAAAAAA4DYmKAAAAAAAAAAAAAAAAAADAaTxdHQAAAAAAAAAAAAAAAAAA5BmT2dURAPkOFRUBAAAAAAAAAAAAAAAAAIDTkKgIAAAAAAAAAAAAAAAAAACchkRFAAAAAAAAAAAAAAAAAADgNCQqAgAAAAAAAAAAAAAAAAAAp/F0dQAAAAAAAAAAAAAAAAAAkGdMrg4AyH+oqAgAAAAAAAAAAAAAAAAAAJyGREUAAAAAAAAAAAAAAAAAAOA0JCoCAAAAAAAAAAAAAAAAAACn8XR1AAAAAAAAAAAAAAAAAACQV8wms6tDAPIdKioCAAAAAAAAAAAAAAAAAACnIVERAAAAAAAAAAAAAAAAAAA4DYmKAAAAAAAAAAAAAAAAAADAaUhUBAAAAAAAAAAAAAAAAAAATuPp6gAAAAAAAAAAAAAAAAAAIM+YXB0AkP9QUREAAAAAAAAAAAAAAAAAADgNiYoAAAAAAAAAAAAAAAAAAMBpSFQEAAAAAAAAAAAAAAAAAABO4+nqAAAAAAAAAAAAAAAAAAAgr5hNZleHAOQ7VFQEAAAAAAAAAAAAAAAAAABOQ6IiAAAAAAAAAAAAAAAAAABwGhIVAQAAAAAAAAAAAAAAAACA05CoCAAAAAAAAAAAAAAAAAAAnMbT1QEAAAAAAAAAAAAAAAAAQJ4xuToAIP+hoiIAAAAAAAAAAAAAAAAAAHAaEhUBAAAAAAAAAAAAAAAAAIDTkKgIAAAAAAAAAAAAAAAAAACcxtPVAQAAAAAAAAAAAAAAAABAXjGbXB0BkP9QUREAAAAAAAAAAAAAAAAAADgNFRUBAAAAAAAAAAAAAAAAAE536tQpzZo1S5s2bdLJkycVFxensLAwFS9eXK1atVKXLl1UvHhxp8YQExOj+fPna9OmTdq3b5+ioqKUmJiokJAQFS1aVPXr19f999+vunXr2r3mtWvX1KBBgxzFU7p0aS1fvjxHc28nJCoCAAAAAAAAAAAAAAAAAJwmJSVFX3zxhb7//nulpqYajl28eFEXL17Ujh07NH78eL3yyit65pln5O7u2M2CTSaTvv/+e02YMEFxcXFWx69cuaIrV67o33//1ZQpU9SkSRONHj3arsTJ/fv3OzTWOxFbPwMAAAAAAAAAAAAAAAAAnCI1NVWvvfaaJk2aZJWkmF5ycrLGjh2rN954w6ExpKSkaMCAAfr0009tJinasmHDBnXr1k3//vtvlmNJVMwaFRUBAAAAAAAAAAAAAAAA5B8mVweQv3z55ZdatmyZpR0aGqqXX35Zbdq0UcGCBXXhwgUtWrRI3333neLj4yVJf/zxhypWrKgXX3zRITGMHDlSf//9t6Xt5eWl7t2764EHHlClSpXk6+urixcvat26dZo8ebJOnz4tSYqMjNTzzz+vOXPmqHDhwhmuf/DgQcvXZcqUMbxe3EBFRQAAAAAAAAAAAAAAAACAwx05ckTfffedpV2sWDHNmzdPffr0UfHixeXj46MyZcpowIAB+u2331SgQAHL2AkTJujMmTO5jmH37t369ddfLe3g4GBNmzZNQ4cOVb169RQcHCxvb2+VKlVKPXv21IIFC9SqVSvL+MuXL2vs2LGZniNtRcWqVavmOuY7EYmKAAAAAAAAAAAAAAAAAACHGz9+vGW7Zzc3N3322WcqVqyYzbGVKlXSV199JTc3N0k3toEeP358rmP44YcfZDabLe2RI0fq7rvvznC8v7+/Pv/8c5UoUcLSt2DBAl26dMnm+OTkZB05csTSrlKlSq5jvhORqAgAAAAAAAAAAAAAAAAAcKiIiAgtX77c0m7WrJnq1q2b6ZwGDRqobdu2lvbixYsVFxeX4xgSEhL0zz//WNqVK1dW+/bts5zn7++vxx9/3NI2mUxavXq1zbFHjx5VcnKypU1FRdtIVAQAAAAAAAAAAAAAAACQb5hN+eOPq61evdqQwPfggw/aNe+BBx6wfJ2QkKBVq1blOIZDhw4ZEh2bN29u99z0SZXHjx+3Oe7AgQOGNomKtpGoCAAAAAAAAAAAAAAAAABwqA0bNhjajRs3tmteo0aNDO20FRGz6/r166pYsaICAwMlSSVLlrR7ro+Pj6EdExNjc9z+/fstXwcHBxu2jMZNnq4OAAAAAAAAAAAAAAAAAABwZzl48KDl67CwMBUtWtSueWFhYSpSpIguXrwoSdqzZ0+OY2jSpIn++OMPSTeSFt3c3Oyem76CYoECBWyOS1tRkWqKGSNREQAAAAAAAAAAAAAAAADgUMeOHbN8XaZMmWzNLV26tCVR8fTp0zKbzdlKMrQlICAgW+OXLl1qaJcvX97muLSJilWqVFFSUpL++usvLV++XLt27dKVK1fk7u6u8PBw1a5dW+3atdO9996b69dzuyFREQAAAAAAAAAAAAAAAADgMFFRUUpMTLS0ixQpkq354eHhlq+TkpJ09epVFSpUyGHxZeXw4cNatmyZpe3h4aGWLVtajTt//ryioqIM7fvvv19nz561Gnvy5EmdPHlSCxYsUPXq1fXBBx+oZs2aTon/VuTu6gAAAAAAAAAAAAAAAAAAIM+Y8skfF7p69aqhHRISkq35QUFBhnZ0dHSuY7JXcnKyhgwZotTUVEvf/fffb3Pr5/379xvaK1assJmkmN6+ffvUp08frVixIvcB3yZIVAQAAAAAAAAAAAAAAAAAOExcXJyhnd1tl9OPv379eq5jstcHH3ygXbt2WdpeXl763//+Z3Ns2m2f/xMUFKSnnnpKv//+u7Zu3aodO3Zo4cKFGjhwoMLCwizj4uPj9frrr2vPnj0Ofw23IhIVAQAAAAAAAAAAAAAAAAAOk5SUZGh7eXlla76np6ehnZycnOuY7PHZZ59p5syZhr4333xTpUuXtjk+faJijRo1NG/ePL311luqWbOmgoKC5O/vr8qVK6t///5asmSJGjRoYBmfmJio119/XSkpKY5/MbcYEhUBAAAAAAAAAAAAAAAAAA5jMhn3nnZzc8vWfHd3Y1qb2WzOdUxZ+eyzz/Ttt98a+jp06KDHH388wzk1a9bUPffco0qVKqlChQqaPHmySpYsmeH40NBQffvttypVqpSl79SpU5o7d27uX8AtzjPrIQAAAAAAAAAAAAAAAABwZzCbsh6D3PHw8DC00ycuZiV9hUFvb+9cx5QRk8mkYcOGWVVSbNiwoT7++ONM5/bv3z/b5wsMDNTrr7+u1157zdK3YMECde/ePdtr3U6oqAgAAAAAAAAAAAAAAAAAcBg/Pz9DOzExMVvz0493VqJiXFycBgwYYJWk2KhRI02cOFE+Pj5OOW+7du3k7+9vae/YsUMJCQlOOdetgkRFAAAAAAAAAAAAAAAAAIDDhISEGNqxsbHZmn/9+nVDOzQ0NLchWblw4YIee+wx/f3334b+1q1ba9KkSYZEQkfz9PRUzZo1Le3k5GRdvHjRaee7FZCoCAAAAAAAAAAAAAAAAABwmEKFCsnNzc3SjoiIyNb8K1euGNphYWEOies/e/bs0SOPPKL9+/cb+rt06aLx48fL19fXoeezpWDBgoZ2ZGSk08/pSiQqAgAAAAAAAAAAAAAAAAAcxtvbW4ULF7a0z58/n635Fy5csHxduHBhh279vGrVKvXt21eXL1829D/33HMaM2aMPD09HXauzJjNZkPbWdtb3yry5rsKAAAAAAAAAAAAAAAAALcAs8nVEeQPlSpVsmxnfPLkSaWmpsrDwyPLeSkpKTp58qSlXblyZYfFtGDBAg0ePFgpKSmWPk9PTw0dOlSPPvpottYym82Kjo7W1atXdeXKFZUuXVrFihWze376KpMFChTI1vlvN1RUBAAAAAAAAAAAAAAAAAA4VO3atS1fx8fH6/Dhw3bNO3DggBITE22ukxsLFizQW2+9ZUhSDAgI0MSJE7OdpChJ06dPV6NGjdSxY0f169dPs2fPtnuuyWTSvn37LO0CBQqoaNGi2Y7hdkKiIgAAAAAAAAAAAAAAAADAoZo3b25or1y50q556cc1a9Ys17Fs2LBB77zzjkymm+U0w8PD9csvv1jFaa8qVaoY2mvWrLF77po1axQbG2tpN2rUSG5ubjmK43ZBoiIAAAAAAAAAAAAAAAAAwKHq1KmjEiVKWNqzZs0yVEq0JT4+XrNmzbK0S5UqpbvvvjtXcUREROjNN99UcnKypa9YsWL65ZdfVLVq1RyvW7duXYWGhlrau3bt0u7du7Ocl5qaqvHjxxv6evbsmeM4bhckKgIAAAAAAAAAAAAAAAAAHMrd3V2PPfaYpX3u3Dl98MEHmc4ZNmyYLl26ZGn37ds315UGhw4dqsuXL1vawcHB+v7771W6dOlcrevt7a2HHnrI0Pfee+8pLi4u03mffPKJdu3aZWnXrVtXTZo0yVUstwMSFQEAAAAAAAAAAAAAAADkG2ZT/vhzK+jdu7ehquJvv/2mIUOGWCXzxcXFafDgwZo3b56lr2zZsurVq5fNdc+cOaMqVaoY/tiyb98+LVu2zNA3fPhwVahQIYevyOjFF19UWFiYpX3gwAH169dPx44dsxr7X2XHH3/80dLn6+ur0aNHOySWW52b2Ww2uzoIAMDtL2H7AleHAABwAI/SNV0dAgDAAV6rP9jVIQAAHKCw2dPVIQAAHOCzq5tcHQIAwAEiY4+4OgQ40MV7Wrk6hDxRZOU/rg5BkrRjxw49+eSTio+Pt/QFBwfrnnvuUZEiRXThwgWtWrVK165dsxz38/PTjBkzVK1aNZtrnjlzRm3btjX0HTx40GrcwIEDtWjRIoe8jq5du+qjjz6y6t+6daueeuopw7bWHh4eatSokWVr6RMnTmj9+vVKSEiwjPH29taECRPUokULh8R3q+MuBwAAAAAAAAAAAAAAAADAKerWrauJEydqwIABiomJkSRdu3ZN8+fPtzk+ODhYEyZMyDBJ0V5ms1mrV6/O1Rr2qF+/viZPnqyBAwdatq1OTU3V+vXrtX79eptzwsPD9dFHH6l58+ZOj+9WwdbPAAAAAAAAAAAAAAAAAACnadSokZYsWaJu3brJ19fX5hgvLy916dJFixYtUoMGDXJ9zsjISEOVRmdq2LChFixYoOeee06hoaEZjitUqJCefPJJLVmyJF8lKUps/QwAcBC2fgaAOwNbPwPAnYGtnwHgzsDWzwBwZ2DrZwC4M7D1853lYuvWrg4hTxRZtcrVIdgUFxenLVu26OzZs4qOjpa/v7/Kli2runXrKjg42NXh5Vpqaqr27dungwcPKioqStKNBMUyZcqodu3acnfPn7UFucsBAAAAAAAAAAAAAAAAAMgT/v7+atWqlavDcBoPDw/VqlVLtWrVcnUotxQSFQEADvF41x9cHQIAwAHC3XxcHQIAwAE+2/qhq0MAADjA0aYvuToEAIADvPFeC1eHAAAAALhc/qwjCQAAAAAAAAAAAAAAAAAA8gSJigAAAAAAAAAAAAAAAAAAwGnY+hkAAAAAAAAAAAAAAABAvmE2uToCIP+hoiIAAAAAAAAAAAAAAAAAAHAaEhUBAAAAAAAAAAAAAAAAAIDTkKgIAAAAAAAAAAAAAAAAAACcxtPVAQAAAAAAAAAAAAAAAABAXjGb3FwdApDvUFERAAAAAAAAAAAAAAAAAAA4DYmKAAAAAAAAAAAAAAAAAADAaUhUBAAAAAAAAAAAAAAAAAAATkOiIgAAAAAAAAAAAAAAAAAAcBpPVwcAAAAAAAAAAAAAAAAAAHnFbHJ1BED+Q0VFAAAAAAAAAAAAAAAAAADgNCQqAgAAAAAAAAAAAAAAAAAApyFREQAAAAAAAAAAAAAAAAAAOI2nqwMAAAAAAAAAAAAAAAAAgLxiNru5OgQg36GiIgAAAAAAAAAAAAAAAAAAcBoSFQEAAAAAAAAAAAAAAAAAgNOQqAgAAAAAAAAAAAAAAAAAAJyGREUAAAAAAAAAAAAAAAAAAOA0nq4OAAAAAAAAAAAAAAAAAADyitnk6giA/IeKigAAAAAAAAAAAAAAAAAAwGlIVAQAAAAAAAAAAAAAAAAAAE5DoiIAAAAAAAAAAAAAAAAAAHAaT1cHAAAAAAAAAAAAAAAAAAB5xWxyc3UIQL5DRUUAAAAAAAAAAAAAAAAAAOA0JCoCAAAAAAAAAAAAAAAAAACnIVERAAAAAAAAAAAAAAAAAAA4DYmKAAAAAAAAAAAAAAAAAADAaTxdHQAAAAAAAAAAAAAAAAAA5BWz2dURAPkPFRUBAAAAAAAAAAAAAAAAAIDTkKgIAAAAAAAAAAAAAAAAAACchkRFAAAAAAAAAAAAAAAAAADgNJ6uDgAAAAAAAAAAAAAAAAAA8orZ5ObqEIB8h4qKAAAAAAAAAAAAAAAAAADAaUhUBAAAAAAAAAAAAAAAAAAATkOiIgAAAAAAAAAAAAAAAAAAcBoSFQEAAAAAAAAAAAAAAAAAgNN4ujoAAAAAAAAAAAAAAAAAAMgrZpObq0MA8h0qKgIAAAAAAAAAAAAAAAAAAKchUREAAAAAAAAAAAAAAAAAADgNiYoAAAAAAAAAAAAAAAAAAMBpPF0dAAAAAAAAAAAAAAAAAADkFbPZ1REA+Q8VFQEAAAAAAAAAAAAAAAAAgNOQqAgAAAAAAAAAAAAAAAAAAJyGREUAAAAAAAAAAAAAAAAAAOA0JCoCAAAAAAAAAAAAAAAAAACn8XR1AAAAAAAAAAAAAAAAAACQV8wmN1eHAOQ7VFQEAAAAAAAAAAAAAAAAAABOQ6IiAAAAAAAAAAAAAAAAAABwGhIVAQAAAAAAAAAAAAAAAACA03i6OgAAAAAAAAAAAAAAAAAAyCtms5urQwDyHSoqAgAAAAAAAAAAAAAAAAAApyFREQAAAAAAAAAAAAAAAAAAOA2JigAAAAAAAAAAAAAAAAAAwGlIVAQAAAAAAAAAAAAAAAAAAE7j6eoAAAAAAAAAAAAAAAAAACCvmE2ujgDIf6ioCAAAAAAAAAAAAAAAAAAAnIZERQAAAAAAAAAAAAAAAAAA4DQkKgIAAAAAAAAAAAAAAAAAAKfxdHUAAAAAAAAAAAAAAAAAAJBXTGY3V4cA5DtUVAQAAAAAAAAAAAAAAAAAAE5DoiIAAAAAAAAAAAAAAAAAAHAaEhUBAAAAAAAAAAAAAAAAAIDTkKgIAAAAAAAAAAAAAAAAAACcxtPVAQAAAAAAAAAAAAAAAABAXjGb3VwdApDvUFERAAAAAAAAAAAAAAAAAAA4DYmKAAAAAAAAAAAAAAAAAADAaUhUBAAAAAAAAAAAAAAAAAAATuPp6gAAAAAAAAAAAAAAAAAAIK+YTW6uDgHId6ioCAAAAAAAAAAAAAAAAAAAnIZERQAAAAAAAAAAAAAAAAAA4DQkKgIAAAAAAAAAAAAAAAAAAKchUREAAAAAAAAAAAAAAAAAADiNp6sDAAAAAAAAAAAAAAAAAIC8Yja7OgIg/6GiIgAAAAAAAAAAAAAAAAAAcBoSFQEAAAAAAAAAAAAAAAAAgNOQqAgAAAAAAAAAAAAAAAAAAJzG09UBAAAAAAAAAAAAAAAAAEBeMZvcXB0CkO9QUREAAAAAAAAAAAAAAAAAADgNiYoAAAAAAAAAAAAAAAAAAMBpSFQEAAAAAAAAAAAAAAAAAABOQ6IiAAAAAAAAAAAAAAAAAABwGk9XBwAAAAAAAAAAAAAAAAAAecVkdnN1CEC+Q0VFAAAAAAAAAAAAAAAAAADgNCQqAgAAAAAAAAAAAAAAAAAApyFREQAAAAAAAAAAAAAAAAAAOI2nqwMAAAAAAAAAAAAAAAAAgLxiNru5OgQg36GiIgAAAAAAAAAAAAAAAAAAcBoSFQEAAAAAAAAAAAAAAAAAgNOQqAgAAAAAAAAAAAAAAAAAAJyGREUAAAAAAAAAAAAAAAAAAOA0nq4OAAAAIDtqNrtLjTo0UeW7qyqsWEH5B/krOTFZV89f0bE9R7Vl2SZtXbZJplRTnsZVvXFNtX+8Y67X+Wf2Sm3/a4sDIpKadWmpV758XZK0d8O/GtHzXYesCwCOULlpTdXt2Ejl7q6s0KJh8vv/63nk+as6veeYdi/bot3Lt+b59dxeocUK6p0/P5F/cIAk6eqZSxra/GWnnKt+52Z64stXJEmHN+7VFz1HOOU8AHA7mjT1V305aaokqUuHezXq3YEujggA7hzeFUop5KG28qtXXd5liss9JEhKTVXKlSglHjqh66u36trCVTLFxrk6VCMPd5VbMF4+lcpIkk71eUtxm/e4OCgAyD23gsXkWaOZ3EtWknuBIpKvv2Q2yXz9mkyXz8h0bI9S9m2UkuLzLii/IHm375vrZUznTyhl0+JszXEvWk4eFe6Se8lKcgstLDffAMnLW0q4LnN8rEwXTir19AGlHtwmJd5i/1YBuCWYza6OAMh/SFQEAAC3hXI1K+i5MQNUrkZ5q2OeXp4qWamUSlYqpZbdWuviqQv64f3vtHPltjyLr07ru9W4Y9Ncr3N4x0Ft/yv38QSFBavPkCdyvxAAOFipmuX02MfPqVSNclbHPLw8VaxSSRWrVFINu7XUlVMXNev9H7Rv1c68DzQLfce+aElSdKbAsCB1HdLH6ecBgNvR8ZNn9N30ma4OAwDuOB4FQ1Xk/RcU3KGFjaNe8i5VVN6liiqobWOFv/mUrn79iyJ+nHvLfNJbsP+jliRFALgj+AfL+74+8qzawOZht9BwuYeGS5Xqyqt1dyWvX6CUzX9Kcv512b1YWXlWsR1XdqR6eCllk53nLFlZXq27y6NERdsDAkLkFhAi90Il5Fmzqcxteill50olr5svJSflOlYAAJBzbP0MAABuec0faqmR8z62maRoS5HSRTV4ynt65NUeTo7sprJ2xpYX3D3c9cqXryusSJirQwEAg/pdmuuNuSNtJinaUqh0Eb04ZbA6vPqIkyPLnjbPPKAqTWs6/TzuHu564otXFML1HACsXL8ep9ffG6X4+ARXhwIAdxSfKmVVbsHXGSQpWvMI9Ffht59RyYlD5ebj7eTosubftI4Kvdzb1WEAgMO4hZeU35MjMkxStBrv4yfve3rI55FXJU8vJ0cnuRcu7fRzpOXVopt8er2VcZKiDW4+fvJq1FG+/d6XW1hRJ0YHAACyQqIiAAC4pTW8v7EGjHtVnl7GQtDJick6vOOQtq3YoqO7Dis5MdlqbvfXe+mB/l3yJM4y1crmyXmy4ubmphc+eVl3tajj6lAAwKB2+4bqN26APGxcz0/sPKw9K7bp5K6jNq/nnV7rrrbPPpBXoWaqeJVSevBN5yfCu7m5qfeYF1S1xV1OPxcA3G4SE5P06jsf6PDRE64OBQDuKF6liqr0tI/kGW79oEzCwROKXbVZcdv2KjU6xup4YOuGKvHF4LwIM0M+NSqqxFdD5Obp4dI4AMBR3ELC5dvrLbkFhlgdM10+o9Sju5R65pDMCdetjntUqC2fLi86PUb3InmXqOjVqru8mj4oN3frFAdT5EWlntirlMM7lHruqMwp1veX3AuVuPH9DOKBUAAAXIWtn3FLmzNnjgYPvnlzY9q0aWrUqJELIwIA5KXwUoX1wicvy93j5g3m1JRUzf/mdy36boGuR8da+oPCgvXAs13U+bmHDON7DeqrfRv+1bE9R50WZ4HCBRQaHmroe77hU4q8GOG0c9ri4emhFz59WS26ts7T8wJAVgqWDFefT16Qu8fNG8mpKala/s18/T15keKib95QDwwLUptnH9C9/Tsbxnce1EuHN+7TqT3H8jT2tDy9PdXv85fl5eRKMe6eHurzyQtq2NW+KjYAkJ/ExcXr5beHa9O2Xa4OBQDuLB7uKvHlO/IoEGzojlm+Xpc+/l7Jp85b+ty8vRTc+R4VfvsZeQQHWvoD2zRSgce7KHLq/DwL+z9+daup5HfD5REUkOfnBgCncHOXz0MD5OYXaOhOObRNyStnyRx16Wanh6c8ajSR9z095ebrf7O7Yh151r9PKVuXOy3M9BUVExdOVOq+jQ4/j0eV+vJq3NHQZzablLprtZI3LZY56nK6CTe+J17Nu8o9qICl2y0wVD4Pv6qEqcMls8nhcQK4vZjMbq4OAch3qKgIAABuWX2HPCn/4Js3mE2pqfrsxTGa+ekvhiRFSYqJuKYZH0/Xp/0/UkpyiqXf08tTjw1+3Klxlq1p3PY5+kpUnicphhUtqKGzRpGkCOCW1HVIX/kF37xRbko16fsBn2nR2JmGJEVJio2I0YKPZ+i75z5VaprruYeXp7q8/ViexWzLg2/0VMlqZZx6jtCiYfrfzKEkKQKADUeOnVSPZ14lSREAnKDAY53kW8O4jWbEj3N1dsBIQ5KiJJmTkhU9e5lOdH1FyRevGo4VerGX3AP9lZdCe3VUqWkfGpImAeB251n3HrkXNd6DSN7yp5Lmfm1MUpSk1BSl7l6jhKnDZIqJNBzyatpZ8vZzTpBePnIrUNjQZbp4yvHn8fCUV+tHDV3m1BQlzZugpD+nWicpSsbvSbqY3IuUlmftlo6PEwAAZIlERQAAcEsqW6OcGnVoYuib8/VsbflzU6bztq3YoukjfzT01Wp2l2o0reXwGP9Ttno5Q/vE3uNOO5cttVvW0ceLx6lKvap5el4AsEfJGmVVp4OxKvqfX8/R7j+3ZDpvz4ptmjNyuqGvSrNaqtykhsNjtEelxtV1zzOdnHqOai1r660/Plb5elWceh4AuB3NX7JCvZ59VcdPnnZ1KABwx3Hz8lTBF3sZ+uI279GlD7/LdF7y6Qs689wwmZNubq/pUSBYYU91c0qc6bn5+6rY2EEqOvwluTu56jkA5CkPzxsJhmmknjqg5L9/zXSaOeqyEn//QubUmw9+uvkFyqthe6eE6V64lNzcbqYbmJMTZY44n8mMnPGoUl/uoeGGvuR/Ziv10LasJ1+/psTfP5c5Mc7Q7dmwgyNDBAAAdiJREQAA3JLu62O8URAbFaP5E363a+7SKX9YJQu26+u8Gw9laxgrKh7fmzfbkhYoEqbnP3lJb099X8EFQ/LknACQXS1632doX4+K1bJv7NsK7p+pS3Vm3wnjen3bOSo0u/kG+anvpy/K3f3Gf6FNqSbtX+24al4hRQqo95jn9cKUtxVUMDjrCQCQjxw/eUavvD1CQ0aOVXxCoqvDAYA7UlD75vIsGGrou/Tpj7YHp5O476gif11s6Avt2UFyc+42ekEdW6rcwvEKebC1U88DAK7gUbm+3AKM9weS/5lt11zzxZNK2bHS0OdZp7Ukx1+X3YsYKz6aLp+RzGaHn8ejakPjea5dVcq2FXbPN8dEKmXLMkOfe4HCcitY3CHxAQAA+5GoCAAAbjlu7u5q3KmpoW/tvNVKSkiye40Vv/xpaNdpfbe8fZ3zdL11RUXnJir6Bvjq0YGP6fNVE3TPo/daEmf+s/GPddqwaJ1TYwAAe7i5u6lup8aGvq3z1ir5/9i77/imqv+P4++k6S4FStllbwrIliEIKjJUFJSlAurXAeJCXMhXURy4UEHF/XUvQFBQcTAF2VOG7NUySqGD0pk0+f3hj8Bt0jZtkwbo6/l49GHPyTnnflLkcnvzuZ9ThPP58q+NN56b92itQB+dz/MzeNJ/FBVz9sn9Be/P1f4Nu0q8bnB4iK55eLCeXvymOg/u6XI+3/DzKm34aWWJjwMAF6KTySl6fso7GjB8lBYtcz0X3nxTf7Vt5Z8quwBwsSl3jXH7y6ydB5S1aYfH81O+MSYqWqIrKqxDC6/Elldo+1jVmfmGar75hIJqVTe8lpuapqNPTfPJcQGgNAU0y5OYlxgv+5G9Hs+3bTImKprCy8tcq7FXYjuXuUptQ9uecNDrx5CkgNrGnYRyd22Q7LlFWsO2a4NLn7lqbTcjAQCAL5GoCAAAzjsNWzdSRPkIQ9/6BQVvEZpX3vEhYSFq3bNdiWPLKyQ8RFVqVzX0+Xrr5yuG9NKNDwxWSFiIod+abdU3L3+hN+59VdmZVJsB4H91WzdUWJ7z+ZaFHmzLc46tC4zjg8NCFNujdUlD81jbazur44Buznb8Pwf18xszvLJ25yFXqO8DNyrYzfl87ivf6H9j3lAO1cMAlFEffvatvp39k2y5xg8gw8NC9dyTY/Xk2NEyB3BrEwBKzBKgsEtbGbpOL15dpCVy9sYp58BhQ1+53l1LHJo7Me9NVOglTVz6M7fs1oFBDytjuWsiCgBcUMwBrol5ezYVaQnHyaOyJyUY+gKatC9pZC7yJvrZEw55/RimclEyBYcaj3O06IUCHKmJrmuHs0sRUNY5HKYy8QWcT7ibBwAAzjtNOzQztO25udq1wfMn+SUp6dhJJcYfN/TFdvL+0/x1m9c3VMDKPJ2pYweOev04hdm9Yacev2asfvBwe2wAKA312xtvrNtz7UWuRJhyLElJ8cabyY06lU4FrfJVK2rI83c629Zsqz5/6C3lWov21H5R7N+4Wy9f87h+n/6Dz44BABeqbp076Icv39eAa672dygAcNEIaVZfARFhhr7M9duKvE7mxn8M7dCOrfIZ6V32rGwdf+0THRw0VtY8yZIAcCEyV6ntkpiXG7+7yOvYD+8xtPMmP5aYySxTdE1Dl8MHiYpy2GVd9bNsW/9S7oFtsp84LEdactHXCQj0fmwAAKDILP4OAAAAIK+YRsYnMRMOJSgrPavI6xzaeVCVY6o42/VaNihxbHnVjTVu+3zwn/1yOBxeP05+jscd18zXv9ayOUtL9bgA4InqjWMM7ROHEpRdjPP5kZ2HDFsv12pZr4DR3jP8tXsVXuFsRcifX5+hIzvjfHKsk/HH9fPrM7V2zjLO5wCQR6P6dfXgqNvUo+ul/g4FAC46wQ3ruPRl7yj6ThHZOw/kWbeWTMFBcmTnFDe0Ajlyc3Xqp6VKfONz2Y4cL3wCAFwgTNE1XPocx4ueAGg/EW9ct1INyRIo2azFjs2wXnQNmSxnk/8cuTbZE71/z8RxOkXWpbNKvI7Z3c/1dEqJ1wUAAEVDouJFJCUlRYsWLdLatWu1detWJScnKzU1VQ6HQ+Hh4apRo4ZatGih3r1767LLLitwrSZNzm6d8Pnnn+vSSy+V3W7XsmXL9MMPP2j79u1KSEhQcHCwqlWrpk6dOmno0KGqV8/4gaHVatWCBQv0448/ateuXTp+/LjCwsJUt25dde/eXbfccosqVqxY5Pd68uRJzZgxQwsWLFB8fLyysrIUHR2tpk2bqlevXurbt6+Cg4OLvK43nfszfOedd3TVVVfJZrPpt99+05w5c7R3714lJiYqJCREderUUadOnXTTTTe5/AzdueKKK3T48L9Phz7//PMaNGiQjhw5oqlTp2rZsmXKyspS9erV1a5dO/Xv31/t27sv5x4XF6f58+dr2bJliouLU1JSkoKCglSpUiVdcskl6tmzp3r16iWLxfNTRUZGhn7//XctXbpUW7du1YkTJ2S1WlWhQgVVqlRJrVu3VteuXXXFFVd4vG5KSormz5+v5cuX659//lFSUpLsdrsqVKigypUrq127durWrZsuu+wymUz5ly5evXq1RowY4WxPnjxZAwcOLPT4s2fP1vjx453tM38n8jr3z/yTTz5Rly5dtHv3br355ptau3atHA6Hqlevrs6dO+uGG25Qs2bNXNaQpJ07d+rXX3/VypUrdfjwYSUnJys8PFzR0dFq166drrzySl1++eWFxg1cyGo2NCa2HN1/pFjrJBw8ZmhXq1Ot2DHlJ2+i4pltnyMqlNNlN3RXbOeWqhtbX5GVIiWHQymJKTq6/4g2Ll6vNb+uUnJCUrGOe3hPnH799Bct+u4P2XJsJX4fAOAL1Roan6w/vr94FWcTDxm3K6rsg/N5Xj3u6Kem3c5Wgdmz5h8t/GCe149zbM9hLf30V62csYjzOQDkEdu0kYYPvkH9evUwVDEHAHhPUINahrY9I0u2hJNFXicnznitbwoIUGBMVeXs9W7SiiM7R6k/LFTSx9+7JEcCwMXAXMmYUOfIyS5WQp0j2ZjEbTKbZSpfWY6TxbvXnpe5irHYgCPpmJRr+3fr6sbtFFC/pcw16ssUXkGyBMqRcUqOUyeVe2C7cndtkMMHSY0FCWjczqXPnkglXgAAShuJiheBrKwsTZs2Td98840yMjLcjklJSVFKSoq2b9+uGTNmKDY2Vq+++qoaNPCsstSRI0f0+OOPa82aNYb+zMxMpaSkaMeOHfryyy81ceJEDR48WJK0f/9+jRs3Ttu2GbeJSE1N1ebNm7V582Z9+eWXevvtt/NNpHNn/vz5euaZZ5SSkmLoj4+PV3x8vBYsWKBp06bpySef1FVXXeXxur527NgxPfTQQ9q4caOh32q1auvWrdq6das++eQT3XzzzXrssccUFBTk8dpHjx7V4MGDlZh4dku8PXv2aM+ePbLZbC4/39OnT2vKlCmaOXOmrFbjk1PZ2dlKS0vTgQMH9OOPP6p+/fp66qmn1KVLl0LjmD9/vp577jmdPOl6IysxMVGJiYnasWOHvv32W9WuXVsTJkxQjx49Clzzyy+/1Ouvv6709HSX1xISEpSQkKCtW7fqs88+U7NmzTRx4kS1adOm0FhLw/bt23XLLbcY/l6eOnVKO3fuVGRkpEuiYmJiol566SX9/PPPLlV0zvwd3rNnj7777ju1atVKEydOVIsW3t/GFjgfVKwaZWgnHSteMl/KceMWEOWjKygoJEg5Wd57mr9uc2Oi4okjibr92bt0xdBeCgpxPZdXCw9VtbrV1aZnO9365Ej9+ukvmv32TGWmuf833J2lsxbpl/95P1kGALytfBXjQ0mpxTyfnzqeYmiXiy6vwJAgWb14Pj9XtYY11f+xYc521ulMfTFuutcrHa6etVRL/veLV9cEgIvF6DtuUfnIcv4OAwAuepaqlQzt4iQpSpLtuOu1fmBN7ycq7us3SvbU015dEwDOJ6aICoa243QxtjmW5EhPcV27fCXvJSpWNSYq2hPjZWnXS4Gdr5UpPNL12JGVpMhKCohpLF12g2w718m6ZKYcKaVQFTc0QpZW3YzxphyXI0/VSQBlDxvbAKWPR5EvcMnJyRo5cqQ+/vjjfJMU3dm2bZuGDRumI0cKvxg9evSohgwZ4pKkmJfNZtNTTz2lxYsXa+/evRoyZIhLkqK7+O+9916P4pCkefPm6eGHH3ZJUszr8OHDuu+++/TVV195tK6vpaSkaOTIkS5Jinnl5ubqiy++0G233ebxn6fD4dBjjz1mSFI819VXX21oHz16VMOGDdPXX3/tkqTozr59+3TnnXcW+rOcOXOmxo4d6zZJ0Z1Dhw7p3nvv1U8//ZTvmKlTp+q5555zm6Tozj///KPbb79dq1ev9mi8L2VnZ2vs2LH5/jnm/XPZsWOHBg0apJ9++smjD8D//vtv3XrrrVqwYIFX4gXON+UrlTe0U0+kFGud1JOpLn3lKrreJCmuAEuAyzbVwx4brj63XeM2STGvoJBg9R81QC/88IqqFqE6WPopz86LAOBvEXnO56dOuJ6XPZHmZl54Rd8krwQEBmjk1PsN5/HZz3+uk3Hev3GeyfkcAPJFkiIAlA5LtPHhItvJ4iXE5Ca5XrMHePEezBkkKQK42JkijPdSHOmnirWOIz3Nde3QiGKt5U7eiooBTTso6Kqb3SYpumNp0l4htz0jc/1WhQ8uoaCeQ2UKCjH05W73/2eJAACURSQqXuAmTZqkTZs2Odu1a9fWs88+q19//VWbN2/Wtm3btHLlSn366ae66aabDNvkpKam6vXXX/foGMeP//uhXO/evfXZZ59p1apV2rRpk7766iuXan2TJ0/WXXfdpdTUVIWFhem+++7Tzz//rC1btuivv/7S888/r6ios5WyUlNT9eGHH3r0fmfOnCm73S6z2awhQ4Zo5syZ2rRpk9asWaMPPvhAHTt2dI51OByaNGmSVq5c6dHavvTKK6/owIEDkqR69erp1Vdf1V9//aXNmzfrxx9/1MiRIw3bIK9fv14TJkzwaO2ff/453yTS8PBwQyXEjIwM/ec//9GuXbucfdHR0Xr00Uf1yy+/6O+//9batWv19ddfa8iQIQoICJD0bwLlpEmT9Pvvv7s9zuHDh/Xcc885E+zKlSunhx9+WHPnztWGDRu0detWLVy4UO+8846h2mFubq6ee+45nTrl+kvW5s2b9e677zrblStX1lNPPaX58+dr8+bN2rJli/744w+9+uqraty4sXNcZmamnn76adls/t0279NPP3X+medVt25dNWrUyNlOTEzUf/7zHx09enZ7lFq1amnixIlasGCBtmzZolWrVumTTz5Rv379nGMyMzP10EMPafPmzT57H4A/hISHKDA40NCXedrzZPxzZZ3OdOkLLx9erLXciWlUyyXWAEuA83tbjlXxu+O0ccl6/b1skw7vcV9FoGbDGL3w4yuqXr+G29cB4EIU7OZ87u687Ins9CyXvjAvns/Pdc3Dg1Ur9my13K0L12vFt4t8ciwAAADA3wLKG5NW7MW8B+NuXkCk9xJiAKCsMIXkud+RU7x7KY4c13spLmuXgLlKLePa5gBD255yXLkH/1Hu3s3KPbpfjlzXz+1MwaEKvvFBBTTt6PKatwQ07SBLy66GPkdWuqzr3H/mCQAAfIutny9gmzZt0i+/nN0mrGnTpvrqq68UEWH85T8qKkqdO3dW586ddfXVV+vuu+92vrZw4UJlZ2crODg43+Okp6fLbDZr0qRJGjRokOG19u3b63//+5+uu+46HTx4UJKc/42KitLnn39uSMiKjo7WoEGD1LZtW11//fXOin6//vqrJk6c6NH7DgkJ0VtvvaXu3bs7+0JDQ3X55Zfr8ssv12uvvWZIfPzvf/+rX3/9VYGBge6WKxWpqf8+TXrllVfqjTfeMPy8mzZtqieffFK9evXSPffc46we+Msvv2jgwIHq1q2b2zXPWLVqlaR/k1QfffRRderUSTk5OVq/fr0OHjxo2EL6xRdf1N69e53tDh066K233lLFimefmg0ODla7du3Url079e/fX6NGjVJa2r9PXT355JNq3bq1qlSpYohhzpw5ys7OliQFBATos88+U2xsrGFMTEyMYmJidMUVV+ihhx7Sb7/9JunfapNz587Vrbfeahj/7bffGhIfZ8yYoRo1jAk8tWvXVu3atdW7d29DxcoDBw5o2bJl6tmzZ4E/O1868+cSGxurcePGqXXr1kpLS9OKFStcKlk+9thjOnHihLPdp08fvfTSSwoNDXX2BQUFqUuXLurSpYv69OmjcePGyWq1ymq16qGHHtL8+fMVEmJ8Ggy4UAUGuZ6vszOzi7VWdpbrvMDgwisdeqpubH23/aeSTmnue7O1ZMZCpSUbn1ytWKWirh7ZT/3uuE4hYWf/3parGKlHPxyvCdc/psxiJvIAwPnE4uZ8bi3m+TzHzby8SZDe0KBDU111d39n+3TSKX31xPtePw4AAABwvjDluW63F/Oa3e7mHozJi/dgAKDMCDB+fO+w5hRvHZub83mAd+6lmCIrua3O6LDnyrZhkWwbF8mRdMz4YlCIApp2VGDX62WOPFvQxmQ2K6jvHco6eVSORPcP+heXuVo9BfX7j0t/zpKZUiYVegEA8AcqKl7A8m6Z++yzz7okKeZ1+eWXG6oOZmRk6NChQ4Ue64YbbnBJUjwjODhYw4YNc+mfOHGiIUnxXA0aNFDv3r2d7aSkJI+3f3722WcNSYp5PfLII4YEtfj4eP3xxx8ere1LTZs21ZtvvplvUmiHDh00adIkQ9/773v2oWjlypX15Zdf6uqrRmQZnAABAABJREFUr1ZkZKSio6PVu3dvQ1JqfHy8Zs+e7WzXqlVL7777riFJMa/27dtrypQpznZaWpo+//xzl3H//POP8/vmzZu7JCmey2w266mnnjJU9zyT1Jffml27dnVJUjxXcHCwnnzySUOfuzVLW6NGjfT555+ra9euCg8PV7Vq1TRw4EANGTLEOWbdunVasWKFs92mTRu99tprhiTFvHr37m14v0eOHNGcOXN88yYAP3CX2GK35RZrLXuu3XX9wAA3I4unbvN6Ln27NuzQE/0e1rz3f3BJUpSk5OPJ+u7Vr/TUgMd14sgJw2s1G9bSTWOHei0+APAnS5Drc3G5bs7LnrDbXecFWLz73F1IRKiGvz5G5oCz16nfTvhIaYnF264aAAAAuBDkTVRUbvHuwcjNtb7J4r17MABQZuRNJrQX87zs5l6KArxzXjZXre3S5zidouxvXpZ14deuSYqSlJOl3L//VNYnTyv30A7DS6agYAX3u8MrsTnXrByj4MEPyxRo/FzWtnOdcjcv9eqxAACA50hUvIDVqVNH11xzjS655BJ16NBBrVu39mhe3iSyM9X+CjJq1KgCX2/VqpWhXbVqVV199dUFzmnSpImhnZSUVGgcLVu21A033FDouEceecTQ/v777wud42tPP/20obqhO9dee61atGjhbK9bt86jBM7bbrtNVatWLXDMN998o9xzbjKNHTtW5cqVK3Ttyy+/3LBd84wZMwzrSHJWPpSkuLg4ZWQUvD1I5cqVNW3aNH322WdauHChpk6d6jLm3DX37Nnj9sPpc7Vq1UqvvvqqvvrqKy1dulRPPPFEgeNLw5gxYwpNHv7yyy8N7SeeeMKj6p9DhgxR9erVne2vv/66eEEC56FzE0TOKOwckB93iYomk/cufzLTMxW386CyMv7dRuPIvsOaPPI5nTx6opCZ0qEdB/Xy7c+5VIu8+tY+qlgl/yRyALhQuD2fFzNR0eHufG42FWut/Ax69nZF1zpbOXzN7D+1af5qrx4DAAAAOO/kuW53d+3tCYe7ezdmPoICgCLLe7/jnM/LisTdPJOX7qWYA/7dzvn/qxI6rNnKmvWm7PG7C5+bla7sWW/KfvKocclqdRXQqK1XwjNVrqWQIY+6VH20Hz+knJ8/8soxAFwc7A5TmfgCzif8lngBGz58uF5//XXNmDHDJdmpIOHh4Ya2zWYrcHz16tVVp06dAsdUqlTJ0G7Tpo2hYp47FSpUMLQLS26TpBtvvLHQMZLUsGFDNW3a1Nlev359oe/Tlxo0aKB27dp5NPb66693fu9wOAzV9vJTUIXJM1auXOn8PiQkRFdddZVH8UjSFVdc4fw+NTXVUO1QkqFyZkpKiu6++27t3LmzwDV79eqlTp06KSYmRgFunuBq2LCh8/s9e/bogQceUHx8fIFr9u/fX+3bt1e1atVk8tYvW8VkNpsL3bZbMlZ+jImJ8TjhOCAgwPDnvnv3bo+SfYELQa6b6onmYj7pGRDoWm3LmmN1M7J4Zkz5Wo9c/aBGNhuqu9vfpqcHPqGMU+kezz+046DmvmesiBoUEqyuNxR+XgeA812u1fV8HmAp3q+gZjeVWGxePJ+37tNRl954ubOdfOSEZj7zidfWBwAAAM5XjjzX7cWtgmhyU/Hc4cVrdgAoM/JWti1u0rfZzfncS5+V5u5cp+zPJylz2v3KeONeZX34pBwJBz1fwJqtnN8+c+m2tCr8c7XCmGMaKeTmJ2QKjzT025MTlDVjimR1syU2AAAoNd7dKwvnJZvNpoMHD2r79u1av369FixYYHjdUciTOIUlKUqSJc9NiHMrvXk6p7A4JKltW8+fpGnZsqV27Pi3dHhmZqZ27dql5s2bezzfm87dbrswl1xyiaF95j3kJyIiIt8tts/IzMw0rFO/fv18t6B2J2/1y82bNxsqPw4aNEgfffSRMxl07dq16t+/vxo2bKhu3bqpS5cu6tChQ4HbGec1bNgww/bmf/zxhxYsWKDmzZurW7du6tq1q1q3bl1olUp/adiwYaHVFPft26fk5GRnu1mzZkU6xrl/Lg6HQ3///bd69OhRpDUAX7j8pit075QHijzvvq53KzH+uKzZrjexLW4SDj1h8XFiy7lSE1OKNe/XT3/WgPtuMrzHVt3a6KcPfvRSZABQPJfedLmGv3Zvkec9fdl9SopPdHu+dZdA7gl382w53rm5Hlm5goa+eJezbbfb9eWj7ynzVOEPUgEAAAAXurzJhKZiXrO7S3AkUREAiiE3z/0OczE/zneXqJh3bW/IyZQjJ7PI0+xxO2VPOChz1bOfQ5trN/037mJudx3QqK2CrrtHpkDjZ4f2pARlf/uKlH6qWOsCAADvIVHxInL69Glt3rxZu3bt0oEDBxQfH6/Dhw8rPj5eVmv+NwQKSxCMiooqcixhYWFFnuOJunXrejy2Vq1ahvaJE4Vvw+krhSUSnitv3IcPHy5wfOXKlQutHpiYmGjYrnn79u0uyYdFcfz4cUM7JiZGzzzzjP773/8a+vfs2aM9e/bok08+UWBgoNq0aaNu3bqpR48eaty4cYHHaN++vUaPHq13333X2edwOLRt2zZt27ZN7733nkJDQ9W+fXt169ZNV1xxhcvPzp+qVKlS6JiEhARD+48//ijRn0tiYmKx5wLnk8zTGbLb7YbKvCHhnic6nyskwnXemW2azxenU9K0f+s+NWpz9rzY8BLP/90AgPNV1ulMl/N5cFhIsdYKCXedl+2l8/mtr41WRNTZp+z//Ow37fxri1fWBgAAAM539tPGnSHMYcW7B2N2c+/Gnnl+3YMBgAuBI9uY9GcK8rzwiGFesOu9FMd5Vk0wd/82Q6KiKShEpugachyPK/Jalo59FHj5IJnyVKC0J8Yr67vXpPTUEscLAABKjkTFi8CePXv09ttva9GiRcrOLvwC02KxFGkb5OJUrPPFtruBgYFFqgKYt5pdaqr/LkDLly/v8di8cZ8+fbrA8Xm30HbH2+/d3XqDBg1StWrVNGnSJB06dMjldavVqjVr1mjNmjWaMmWK6tevr5tvvllDhw5VYGCg2+M89NBDqlevnl555RW3iaaZmZlatmyZli1bphdffFGxsbEaOXKk+vfv7/etn/3x55KSkuLV9QB/sefalZmWqfDy4c6+8MjwAmbkz9281BMpxQ3NZw7tOGBIVAwvHy5LkMVr1cIAwB/suXZlnc5U2Dnn4tBins/dzUs7UfJrqe4jeqv55a2d7WN7D+vHl74q8boAAADAhSI3Jc3QNhfzmt0c6bq7TO6JZDcjAQAFcWTm+VwwuJjFYdzNO8+S9eyJrgmJpvDycqgIiYrmAAVdPVyWSy53eSk3freyZ70pZbNrBgD3HA7/5hQAZRGJihe4r776Si+88IKhWl5e0dHRatasmdq0aaMuXbpo2bJleueddzw+hr8Tvoorb6XIkJDiVW/xhrzbXBfEbrcXaW5+SX7nKkpiqifyS4jt1q2bfvvtNy1fvly///67li5d6lJ98Yx9+/bp+eef14wZM/TJJ58oOjra7bjrr79effv21eLFi/X7779r+fLl+Sbkbdu2TY899pi+//57vffeez6r7OmJ8+nPBbgQJR9PMiQqlo/2POH7XBUqVzC0c7KylZV+/j3Nn5ac5tJXrkI5JR/nhj6AC1tqQrIhUTGycvHO55Eu5/McZXvhfH7D+FsMbWtWjka8cZ9Hc6s1ijG0I6Ii9Z/pYw19R3fH65c3ZpYsSAAAAMCHbAknDW1LpYrFWsdS2XWe7WRKsdYCgLLMcTrF0DaFR7ofWAhTuOs9GEfG+bX1sUtSpiRTiGvie76CwxR8wxgF1G3u8pJt53rl/PS+ZMt/10EAgP8cOnRIM2bM0OrVq3Xw4EFlZGQoKipKNWrU0OWXX67rr79eNWrU8GkMDodDf/75p+bNm6fNmzc7i2dVqVJF9evX13XXXacrr7yySAXVzrVu3TrNmTNHGzdu1LFjx2Sz2VSlShXVqVNHffr0Ud++fV0KmZUFJCpewObPn69JkyYZ+mrVqqVu3bopNjZWDRo0UP369V2q+S1durQ0w/Qaq9Uqq9XqUQKYJKWlGZM+ilLV0NsKq4pY0NjIyOL9AlLQGkOHDtWzzz5b4nXdMZvN6t69u7p37y5J2rlzp1avXu2sppi3iuCuXbs0evRozZgxI9+k2KCgIPXu3Vu9e/eW3W7X1q1btXr1aq1evVrr169XRobxSajVq1dr/Pjxmjp1qlfeU0Fbp5dE3j+XcePG6e677/bJsYALTcLBY4ppdHY79+ialYu1TnRN4zbsCQePlSguXzEHmF36sjJJPgZw4TtxMEHVz0noq1jD/cMphYmqaZx34mBCieI6IyjUeIOhVmw91YqtV6y1gsNC1KZfJ0NfxKptxY4NAAAAKA3WuKOGtqVKlBRglnLt+cxwL7BGFZc+a9z5eR8GAM5njhRjARBTRAXJZJYcRTsvm8pXcumzpySWJDTvM7neF5eH21ObIispePA4mStVd11i7W+yLvpOksN1IgDAr2w2m6ZOnaqPP/7YpSBbQkKCEhIStHHjRr3zzjt64IEHdOedd8psdvPvRQnFxcXp0Ucf1caNG11eO3DggA4cOKBFixapVq1aeu2119S6dWuP105KStKTTz6pxYsXuz1uXFycli9frtdff12TJ09Wjx49SvBOLjwkKl6grFarnn/+eUPfo48+qjvuuKPQv6RFSZo73xw9elS1a9f2aOz+/fsN7erVXS9US8uRI0c8Hps37jp16pT4+JUqGX8ZiYsrQsn0EmrSpImaNGmiESNGKDc3V+vXr9d3332nn376yTnm77//1p9//qnLL3cty56X2WxWq1at1KpVK911113KycnRypUr9cUXX2jZsmXOcb/99pt2796tRo0aOfvyJkIWVIn0XL7aUtmffy6ALy2dtUhLZy0q0Rpxuw6p3VUdnO3q9WsWa53q9YxP2sTt8t3fM3OAWfYi3sQ/o1zFcoa2zWpTZhrbUQDwr9Wzlmr1rJI95HR0d5xaXtXO2a5av3jX5FXyzDu6m+smAAAAwBuydx8ytE2BFgXWqi7rgcNFWieorvHeje1EsnKTz6/KXQBwIbCfMJ5/TQEWmSpUliO5aA9tmitWM7Qd6amSmwqGXmEySY6iJwWaQl2rSDkyXXcfcpkXXfPfJMVyxmq+DnuurAu/kW3DwiLHAgDwvdzcXI0dO1a///57oWOtVqumTJmiHTt26PXXX/dqHHv37tXIkSOVmFh4An9cXJxuueUWvf322+rZs2eh4xMTEzV8+HCXvB93kpKSdM899+iZZ57RsGHDPIr9YuD9tFOUir/++stZdlSSevfu7XEm8YEDBwztvFskn8+2b9/u8dhNmzY5v4+OjlatWrXyH+xjW7Zs8XjsuXFLKlJmdn4qVKhgSPDcsGGDcnJyPJ6fmpqqgwcPFjgnKSlJ69ev18mTJ/MdExAQoI4dO2rKlCkaNWqU4bW871uSjh8/rtWrVys9PT3fNYOCgnT55Zfro48+Uv/+/Z39DodDmzdvdjn+uQpa91yHDh0qfFAxNGrUyLAl+apVq4o0/8SJE4qPj/f6FtLA+WDv33sM7aiqUapYpWhbDwUEWlSnWV1D3/6te0samlPX67vrmRkv6PWFb+vjzV/oqz2zVDPPNqCeqt20rqF9dF/RPgwAgPPVoc3G8275qlEqX+TzeYBqNjM+vBO3tfBf8gEAAAAULmvrbpe+0BaN3IwsWEjLxsZ1t3vvHgwAlCX2Ywdc+szVir77g7m6cY494WBxQzIwRddU8JBHFXLHcwod86ZCH/1IltY9irWWuYrrZ7f2pIITMk2VYxQy7HHXJMXsTGV/P5UkRQA4j02bNs2QpFihQgU99dRTWrx4sf7++2/9/vvveuCBBxQaGuoc8/PPP2v69OleiyE9PV1jxowxJCl27NhRH374odasWaP169fryy+/1FVXXeV83Wazady4cdqzZ4+7JZ3OJGKem6TYpEkTTZ06VStXrtTGjRs1a9Ys3XjjjYZ5zz//fJFzRS5kVFS8QOXNvr300ks9mpecnKy1a9ca+jytKnc++OOPP9SnT59Cx61bt04HD5694O7UqVMBo31v5cqVSkpKUlRUVKFj586d6/w+NDTU4z/bwlx66aXOhLvMzEzNmzfP5QSYn6lTp+qrr76SyWRSdHS0Jk6cqF69ekmS1q5dqzFjxji3dP7vf/+r4cOHF7pmv3799N577znb5yY4/vTTT3r66aediYTvvvuurrjiikLX7Nu3r+HnlzdpMjw83NA+N9k3Pw6HQ6tXry50XHEEBQWpbdu2WrFihaR/EyJXrVrl8f+vEyZM0JIlS2Q2m1WlShVNmzZNl1xyiU9iBUrbP6u3yZ6bK/M5CcYtul6iZXOWeLxG0w7NFBQSZOjbsvxvb4Uok9mkZpfGGvqatGuqw7vji7ROePkI1W1uvGn0zxrPE/MB4Hy2Z80/sufaDVvcN+7aQmvnLCtgllGD9k0VGGw8n+9c7vmDQAW5r+6QYs/t99BN6vfQIGf7ZPxxTbzsfm+EBQAAAJSa3ORTytp5QCFN6jr7wjpfolM/LfF4DVNIsELbNDX0Zaxw3UINAOCBzNOyJ8bLXPnsQ/EBdZsp958iJDBYgmSu0cDQlXvAS/ecszMUULe5octcs5G00XV7y8IE1G5maNtPHpEKqKhoqlBZIUMekSnMuEORPS1Z2bPelOO4bwqPALh42R2mwgfBK/bs2aMPP/zQ2a5evbq++eYbw86oderU0ZgxY3T11Vdr+PDhSk5OliRNnz5d/fv3V0xM8QrGnOu9994z5FvdeOONev755w1F4Tp06KAOHTroww8/1GuvvSbp3wTHF198Uf/73//yXXvmzJmGfKzLLrtM7777roKCzn6+0bJlS7Vs2VJdu3bVI488IrvdLpvNpkmTJmnevHkuxbcuRlRUvEDlrYJ45i9oYZ5++mllZWUZ+qxWq9fi8rX58+e7rbx3LpvNpsmTJxv6br31Vh9GVTir1aqpU6cWOm7mzJnatWuXs92vXz+X5LriGjLE+CHstGnTlJSUVOi8PXv2aMaMGZL+/f8uJSVF7dqd3b6vUaNGhu3EZ86c6VHya3y8MZGnWrWzJegbNmxoqHb47bffFrpeYWtKrtt/L1y4sNCKot9//71Pt2TO++cyefJkl7+j7qxYsUJLliyRJNntduXk5Kh58+YFTwIuIGlJp7R3s/GplC79LyvSGl37dzO0kxKSdGDbvhLHdsb+La6VAbpc183NyIJdPbyPAizGi871C9cVOy4AOJ+cTkrTwb+N58t213Up0hrt+nc1tFMTkhS/7UBJQwMAAADw/9KXrjG0y13VWaagQI/nl+vVWeaQYEPf6aXc2wCA4srdm2fHsEZtpQDP6w8FNG4rU6Dxoc/cfd55iN+RlizH6VTj8Rq2lixB7ifkw1yzoczVjDto5O7ZlP+EoFAFD3pYpvDyhm57coKyv3qRJEUAOM+98847zjwSk8mkN954wyV/44xGjRrprbfeksn0byKp1WrVO++8U+IYUlNT9fnnnzvbjRs31rPPPpvvzrV33XWXofjXX3/95VIY7gybzWao/BgdHa0333zTkKR4rmuuuUb33Xefs713717NmzevSO/nQkWi4gWqQQPjUzAzZswoMOksPT1djz32mNu93rOzs70en6/k5ubqgQce0N697reNsFqtevTRR7V161ZnX9euXdWmTZvSCjFf3377rT777LN8X1+6dKmef/55ZzswMFCjR4/22vFbtmyp7t27O9vHjh3TnXfeqYSE/EuoHz16VGPGjDEksw4dOtRQGbJChQq68sorne2dO3fqpZdeKjABMDU1VW+88Yah79yKiU2bNlVs7NkqZUuXLtWnn35a4Ps7cuSIPvjgA2c7MDBQl11mTGoqX768Yd19+/YVuO6ff/7pkvTqbVdffbUaNTq7lcqOHTt03333GZI/89q5c6fGjRtn6LvnnnsUGOj5zUPgQvDn7CWGdusebVWvRQP3g/OoXKuKug243NC3ZMaCQpOTi+Lwnngd/OeAoa/lZZeoUZvG7ie4UalGtK69+wZD39H9R7Rp8XovRAgA54c13/9paDfv0Vq1Wni2ZVGlmMrqMMCYBL5yxhKvns8BAACAsi51jnGbzICKkapw8zWeTQ4wq9I9gw1dGeu3KWev7x7+BoCLnW3rCkPbFBohS5vCdx77d7BZgZ2M5/Dc+F1ynDzqrfBk22FMcDcFh8rS7qp8RrthMivwiqGGLoc9V7YNi/KdEtTvPzJHGQuU2JMTlP31S3KkFr6DGgDAf5KSkvTHH384257k8HTo0MGQh/LLL78oIyOjRHH8+OOPhqJRo0aNKjTHYty4cYYxM2fOdDtu6dKlhtybkSNHqly5cm7HnnHXXXepUqVKha59sSFR8QLVuXNnValSxdlOSEjQoEGD9MMPPyghIUE2m01JSUnasmWL3nzzTfXt21c//vij27XS0vIvoX2+MZvNSkhI0E033aS3335b+/btU3Z2tk6ePKmffvpJAwYM0C+//OIcHxUVpZdeesmPERu9+OKLGjVqlFauXKm0tDRlZGTo77//1n//+1+NGjXKcFJ87LHHVKtWLa8fv3Llys72tm3bdO2112ratGnasWOHMjIylJaWpu3bt2vKlCm69tprdeDAAef4unXr6sEHH3RZ97777jOcnD///HMNGzZMv/zyi44dOyar1ars7GwdPHhQ33zzjQYMGKDdu3c7x/fr109Nmxq3Bhk7dqyhPXnyZN1zzz1atGiREhMTZbPZlJmZqT179ujjjz/WwIEDlZiY6Bx/2223GU7qZ+Td7vqll17S+PHjtWXLFqWnpyspKUmrVq3SuHHjdM899+j06dOqVq1avln0JWU2m/Xmm28qLCzM2bds2TL16dNHH3/8sfbu3avs7GwlJydr8+bNeuaZZ3TTTTcZEpPbtm2rW265xSfxAf705+zFSks+5WybzWY9+PY4latY8EVdUEiQxk5/TEHnPMmfnZmtP778zesxLvzG9QGAUa/er7DIwqvhhpYL09jpjymifISh//upM7wWHwCcD9bM+VPpyWd/5zCbzbr9rQcVXsj5PDAkSP+ZPlZBIWefOMzJzNbyr/4oYBYAAACAosrZG6f0v4xbNVd+eKRCWjfNZ8ZZVZ8areDGdQ19SZ/M8WZ4AFDmOE4eUe6BbYa+wO43umzn7E5gr1sM20ZLkm2t633skrD9/accdrvxuF2uk6lqnXxmGAX2ukUBebem3vqXHKdOuh0f0KyjLE3aGfocWen/bvd8OsXzwAEAfvHnn38aimNdd911Hs279tprnd9nZWU5d5wsrgULFji/Dw0NNSRC5qdSpUrq0uXsLlGLFi1STk5OgWtLxtjzExQUpN69ezvbGzZs0PHjxwudd6HzvEY0zitBQUGaOHGi7r//ftn//0IwPj5ejz/+eKFzr7rqKsNfEl9ua+tNAQEBeuyxxzR58mRlZGTorbfe0ltvvZXv+OjoaH3wwQeGhE5/iY2N1cGDB3X69GktXrxYixcvLnD8XXfdpREjRng9jsqVK+ujjz7S6NGjdeTIEUnSqVOn9M477xRaKrdmzZp677333GZ9N2nSRE8//bSefvppZ3WbjRs3auPGjS5j82rbtq1efPFFl/5u3bpp1KhReu+995x9S5Ys8egfn969e7skOp4xePBgzZ0717CF+OzZszV79my34yMjI/XRRx/p+uuvL/S4xdWwYUNNnz5dDz30kFJSUiRJiYmJeuWVV/TKK68UOLdZs2Z66623qKaIi1JWepbmvD1LI566w9lXvV4N/ferSXp99MtKOHjMZU6FKhX14Fvj1KBVQ0P/zx/PVdIx9zc5zvXdwR9c+obUuSHf8X98+at63dJbtZqcvQET06iWnv72Ob0x+hW3MUpSrSZ1dP+bD6lOc2NFsQ2L1mnZnCWFxgkAF5Ls9Cz99vYcDXzq7PVtlXrVdf9X/9VHo1/XiYOuFb4jK1fQ7W8/qNqtjDetF3/8s1KO5V9J/oy3D3zn0ndf3SHFiB4AAAAoGxKnfKqwTq1kCgiQJJlDglXr/Wd05JFXlb7Mzc4PgRZVfeJOVcxTeTFj/Xad/n2F6/hz1P7iJYVd2srQd+jWx5WxZkvJ3gQAXESsS2fJXLuZTP9fSMMUGKTgmx5S9rz3Zd+/1XWCOUCBVwxVYJ7Ki7nxu5W7q+AdfIKHPa6A2sbk9KyvX5I9bqfb8Y7EeOX+/acsrXs4+0xBIQoZPE7ZP33gPj5JCo1QUK/hsjTraOi2pyUrZ9G37ucEWBR4+SCX7pzfP5cjyf39dwDwFPv2lI6VK1ca2p06dfJo3qWXXmpoL126VP369StWDDk5OdqwYYOz3bp1a4WEhHgcx9KlSyX9Wwhuw4YNLu9h1apVzu9r166tGjVqeLz2119/LUmy2+1atmyZS/Gtiw2Jihewq666SlOmTNFTTz1V4DaxZ1SvXl3jx4/X1VdfrXbt2ik9PV2S8S/M+e62226TyWTSa6+95jZL+YyuXbtq0qRJiomJyXdMaWrcuLGeeeYZPfLIIzp48GC+4ypXrqwJEyaob9++PouladOmmjVrliZPnqyff/7ZmehakH79+mnChAmKjo7Od8zgwYNVsWJFTZo0yaMs78DAQI0cOVL33nuvQkND3Y4ZO3asqlevrilTpujUqVNux5wrPDxco0aN0u23366A/7+h5u64H3/8sZ588kn99lvB1dVatWqll19+WfXr1y/02CXVuXNnzZw5Uy+88IJHyZhms1lDhw7VuHHjFBERUeh44EL1y/9+UofendSsY3NnX93Yenrl1ze1bPYSbVi0XskJSSofXV4turZSz8FXKqKCMaF6/9a9+n6qa8KKN9hz7Xrn4Wma+N3zCo04ey6rF1tfry94S8t/XKaNi9bpeFyCLEEWValdTe2u7KCOfTrJEmi8DDsel6D3Hs0/AR8ALmSLP/lFrXp3UMOOzZx9Mc3ravz8V7R2zjJtXbRBqQnJKhddXk26tFCnwT0VXsF4jRO3db/mT/u+tEMHAAAAyoSsrbuV9NH3hm2cAypGKubDZ3V68Rqd+mmprHFHZQ4NUUhsQ1UY2ldBdWsa1shNS9fRx6eUdugAcFGyHzsg2+r5Cux8NiHcFBqh4EFjlbtns3L/WS1HynEpMFjmanVluaSHzFFVDWs4sjOU8/NHPokvZ8kMmWMayRx99t8CU1g5hQwep9wD22T7Z40cJ49IuTaZIirKXDdWluaXyhRqvN/jsFmVM/c9KTvT7XECml0qc3nXzyeD+4+W+o8u0XuwLv9B1r/c70gIAPCenTvPJr5HRUWpWrVqHs2LiopS1apVnVsqb9lS/Aeb9u3bZ6jq2Lx58wJGGzVr1szQ3rJliyFRMS0tzVkozBtrk6iI81q/fv3UqVMnzZo1S8uXL9eePXt06tQpmc1mlStXTjVq1FDTpk3VuXNnXXXVVQoK+nfbtF69eumHH36Q9O//6Nu3by/SXxZ/GjlypLp3764ZM2bozz//1NGjR+VwOFSlShW1a9dO1157raH06vmiVatWmjt3rmbPnq2ff/5Z+/btU1pamipUqKDmzZurV69euu666zzO2i6JSpUq6bXXXtOYMWP066+/auXKlTp06JCSk5Nlt9sVGRmpevXqqW3bturfv78aNmxY+KL69/+rbt26aeHChVqyZIl27NihhIQEpaenKzg4WNHR0apTp466d++uXr16efQP0NChQ3XNNdfo119/1fLly7Vz506dPHlSGRkZCgsLU6VKldSgQQP16NFDV155paKiogpdMyIiQtOmTdOmTZs0b948rV69WseOHZPNZlOVKlXUtGlT9e/fXz179sw34dEXateurffff1/btm3T77//rtWrV+vIkSPOKovly5dXw4YN1aFDB11//fWqWbNmwQsCFwGH3a5X73xRT339rOq1OFtVKyQsRL1u7aNet/YpcP7xuAS9dvdLsuXYfBbj/q17NeWel/TIh+MVEnb2HG4JClSPQVeox6ArCpj9r4RDx/TCrc8o9USqz+IEAH9y2B364K5Xdf9XT6lWi7PVZIPDQnTZLb102S29Cpx/Iu64PrjnNZ+ezwEAAICyLvH1zxQQXVEVbjx7fW4ym1Xuyk4qd2XBVU/sWdk68uBkWQ8d9XWYAFBmWP/8XqaISFladnP2mUxmWRq1kaVRmwLnOqw5yv7x3X+TGX0hO1PZM6YoeNgTMlc07m4XUDdWAXVjC13CYc1W9o/vyh6/K98xluaeVd0CAJy/9u3b5/y+Tp06BYx0Vbt2bWeiYlxcnBwOh0wmU5Fj2Lt3r6Fdt25dj+fWqlXL0D506JDX1q5Zs6bMZrOzwFjetS9GJCpeBKKionT33Xfr7rvv9njOyy+/rJdffjnf18/NaPZETExMkecMHDhQAwcOLNaYevXq6fHHH/doq+vzSUhIiG6++WbdfPPNJVpn0aJFXomnXr16Gj16tEaPLtkTR+cKCQnRNddco2uuuabwwR4qV66cBg0apEGDXEu7l0Tr1q3VunVrj8Zu37690DFF/TuQn9jYWMXGFv4LHFBWpKee1nM3T9SY1x9Uu6s6eDxv57p/9OaY1zza8rmktizfrCf7P6IH33pEdZrVLdLcNb+u0gdPvKO05DTfBAcA54mM1HS9dctzGj5ljFpe1c7jeXvX7dQn973p0ZbPAAAAAErA4dCxJ99U7slkRd0+UKZAzz5Csh5N1JFxrypzXT5bfQIAismhnF8+kSP9lCwdessU4Nl52X4qSTnz3i8wAdAr0aUlK+uzZxTU93ZZmnh+716S7Inxyv7pAzmOxxU4zhzTqCQhAgD8LCUlRdnZ2c521apVCxjtqnLlys7vc3JydPLkyQJ3As1P3l1BixLHuTFI0tGjxoez8q5dpYoxgb8gFotFUVFROnHihNu1L0YkKgIAgPNeeuppvfKfF9S+V0dde9f1atK+qcz5VDw9tOOg5n8yT4u/WyiHw1FqMR7eHa/H+z2sztd2Vb/br1WDSxrmG6Mtx6pNSzfql//N07YVxS9TDgAXmozUdL1/5ytq2au9rrzzWtVv30TmALPbsUd2HNLiT+Zr1YzFpXo+BwAAAMo0h0OJr32qU3OXqNKYYYq4vIPMYe53AbIlJinlu1+V9L/Zsp/OKOVAAaCscMi6dJZs21YpsGt/BdRvJVNQsPuRp1Nl27xE1jW/STnut1L2uuxM5fwwXbaajWTp2FsB9VrKFBiU7/Dco/tl27hIuVv/kgq73xMaIVOg+/cKALgwnDxpLChTvnz5Is0vV66coZ2amlqsRMWSxBESEqKgoCDl5OQ4Yyho7QoVKhQptnLlyjkTFfOufTEiUREAAFww1v2xRuv+WKPISuXVqE1jVaxSUREVI5WTma3k40nas3m3EuOKv5XFkDo3lCg+h92uFXOXacXcZQqPDFejdk0VVTVK5SqWk8ls1umUNB3df0R7Nu1WdkZWiY5VmHcfmaZ3H5nm02MAQHFt+WOdtvyxThGVIlWvTSNFVqmo8AoRysnK0anjyTq4aY9OxicWe/376g7xYrTu/fLmLP3y5iyfH+fLR97Vl4+86/PjAMCF6NO3X/F3CABw0credUBHHpwsU3CQQtvFKrBatAKiK0i2XOUmn1LWP3uVvfNA4Ukmbhwa/oTX4z3Devi4djTu57P1AcBfHCfilfPjdMkSKHNMI5nKRckUFik57HJkpMmecEiOxHhJRT8vZ3+T/y58nrIf3q2cObulAIvM1evJVKGKTKERkiVIysmUIyVRuUf3SxmnPF8087QyXr69xLEBQH7sjqJvIYyiycgwPtAUHh5epPl5x6enp/sljrCwMGeiYt4YvLH2GcV9fxcSEhUBAMAF59TJVK1fsNbfYRQo/VS6Ni1e7+8wAOC8dvrkKW1ZwLkSAAAAOF85snOUsWKjv8MAAJxhs8p+YLu/o8hfrk32+N1S/G5/RwIAOA+cSe47IzAwsEjzLRZjWpvVavVKHHnXLcy5cdtstlJb+2Lkfo8tAAAAAAAAAAAAAAAAAACKwW63G9omU9GqWJrNxrQ2RzEquktSbm5ugesW5ty4874nX659MaKiIsqUt956S2+//bbP1u/YsaO++OILn60PAAAAAAAAAAAAAAAAnO8CAgIM7aIm4uWtMBgUFFSsOPJWOcybXFiYc8fnjcGXa1+MSFQEAAAAAAAAAAAAAAAAUGY4HEWr7oeiCw0NNbSzs7OLND/v+OIm8oWEhBjaebdrLkxWVla+MeRdu6jvsaC1L0Zs/QwAAAAAAAAAAAAAAAAA8Jry5csb2qdPny7S/PT0dEO7QoUKpR6Hw+FQZmZmvjHkbZfkPRb3/V1IqKiIMuX+++/X/fffXyrH2rlzZ6kcBwAAAAAAAAAAAAAAADifREdHy2QyyeFwSJKSkpKKNP/EiROGdlRUVLHiqFy5sqF98uRJj+cmJSUZtqyuVKmS4fXo6GiX8UVx7vi8a1+MqKgIAAAAAAAAAAAAAAAAAPCaoKAgValSxdk+evRokeYfO3bM+X2VKlWKvTVyrVq1DO2ixJF3bExMjNfWTk5ONlRrrFmzpsdzL1QkKgIAAAAAAAAAAAAAAAAAvKpRo0bO7w8ePKjc3FyP5tlsNh08eNDZbty4cbFjyDt33759Hs/NO/bc9yP9m7gYFhbmlbVL8h4vFCQqAgAAAAAAAAAAAAAAACgz7GXky98uueQS5/eZmZnavXu3R/N27Nih7Oxst+sUVXR0tGrUqOFs//333x7P3bx5s6GdN46AgADFxsY621u3bjVsFV2StS9GJCoCAAAAAAAAAAAAAAAAALzqsssuM7QXL17s0by847p27eq1OHbs2GHYVjo/DodDS5Yscbbr1KnjstVz3rVTUlK0ceNGj2I69z2GhYWpbdu2Hs27kJGoCAAAAAAAAAAAAAAAAADwqtatW6tmzZrO9owZMwyVEt3JzMzUjBkznO1atWqVOImvX79+zu8dDoe++OKLQucsXLhQ8fHxznb//v3djuvbt69MJpOz7cna27dv15o1a5ztPn36KCgoqNB5FzoSFQEAAAAAAAAAAAAAAAAAXmU2m3XzzTc720eOHNFzzz1X4JxnnnlGx48fd7aHDx9uSAQsjk6dOqlx48bO9meffaZVq1blO/7YsWN69tlnne3Q0FANHjzY7dg6deqoe/fuzvb8+fP1448/5rv26dOn9fjjjzvbJpNJI0aM8Oh9XOhIVAQAAAAAAAAAAAAAAABQZjhkKhNf54NbbrnFUFVx5syZmjBhgjIyMgzjMjIyNH78eP3www/Ovrp162rYsGFu142Pj1eTJk0MX/kxmUx65JFHnG2r1aoxY8Zo/vz5LmP/+ecfjRw50pAseeedd6pKlSr5rv/www8rMDDQ2Z4wYYK++uorORwOw7i4uDjddttt2rVrl7NvwIABatasWb5rX0xMjrw/EQAAimFInRv8HQIAwAsqm4L9HQIAwAveWDfZ3yEAALxgb5f7/B0CAMALav+nqr9DAAB4Qdjjn/g7BHjRn9UG+TuEUtH92Ex/hyBJ2rhxo26//XZlZmY6+yIjI9WzZ09VrVpVx44d05IlS3Tq1Cnn66Ghofrmm2/yTeKLj4/XlVdeaejbuXNngXFMnjxZn376qaGvSZMm6tChg4KCgrRjxw6tXLnSkGDYoUMHffrpp7JYLAWu/fnnn+uFF14w9NWuXVtdunRRRESE9u7dq2XLlslmszlfr1evnmbNmqWIiIgC175YFPwTBAAAAAAAAAAAAAAAAACgmNq0aaP3339fY8aMUVpamiTp1KlT+W6RHBkZqenTp3u90uD48eNlt9v1+eefO/t27tyZb4Jjx44d9e677xaapChJI0aMkM1m06uvviq73S5JOnTokA4dOuR2fOPGjfXRRx+VmSRFia2fAQAAAAAAAAAAAAAAAAA+dOmll2r+/PkaOHCgQkJC3I4JDAzU9ddfr59++kkdOnTwSRwTJkzQJ598ohYtWuQ7plq1aho/frw+/fTTIiUS3nHHHZo1a5YuvfRSmc3u0/IqVKigMWPGaNasWapatWxV3mbrZwCAV7D1MwBcHNj6GQAuDmz9DAAXB7Z+BoCLA1s/A8DFga2fLy5s/exfGRkZWrt2rQ4fPqzU1FSFhYWpbt26atOmjSIjI0stjvj4eG3atEmJiYnKyclRxYoV1bRpU8XGxiogIKBEaycmJmrdunU6fvy4MjMzFRkZqcaNG6tVq1YKCgry0ju4sLD1MwAAAAAAAAAAAAAAAIAyw05ZN78KCwvT5Zdf7u8wFBMTo5iYGJ+sXblyZfXt29cna1+o2PoZAAAAAAAAAAAAAAAAAAD4DImKAAAAAAAAAAAAAAAAAADAZ0hUBAAAAAAAAAAAAAAAAAAAPmPxdwAAAAAAAAAAAAAAAAAAUFrsMvk7BKDMoaIiAAAAAAAAAAAAAAAAAADwGRIVAQAAAAAAAAAAAAAAAACAz5CoCAAAAAAAAAAAAAAAAAAAfIZERQAAAAAAAAAAAAAAAAAA4DMWfwcAAAAAAAAAAAAAAAAAAKXFIZO/QwDKHCoqAgAAAAAAAAAAAAAAAAAAnyFREQAAAAAAAAAAAAAAAAAA+AyJigAAAAAAAAAAAAAAAAAAwGcs/g4AAAAAAAAAAAAAAAAAAEqL3d8BAGUQFRUBAAAAAAAAAAAAAAAAAIDPkKgIAAAAAAAAAAAAAAAAAAB8hkRFAAAAAAAAAAAAAAAAAADgMyQqAgAAAAAAAAAAAAAAAAAAn7H4OwAAAAAAAAAAAAAAAAAAKC0OmfwdAlDmUFERAAAAAAAAAAAAAAAAAAD4DImKAAAAAAAAAAAAAAAAAADAZ0hUBAAAAAAAAAAAAAAAAAAAPmPxdwAAAAAAAAAAAAAAAAAAUFrs/g4AKIOoqAgAAAAAAAAAAAAAAAAAAHyGREUAAAAAAAAAAAAAAAAAAOAzJCoCAAAAAAAAAAAAAAAAAACfIVERAAAAAAAAAAAAAAAAAAD4jMXfAQAAAAAAAAAAAAAAAABAabH7OwCgDKKiIgAAAAAAAAAAAAAAAAAA8BkSFQEAAAAAAAAAAAAAAAAAgM+QqAgAAAAAAAAAAAAAAAAAAHzG4u8AAAAAAAAAAAAAAAAAAKC0OGTydwhAmUNFRQAAAAAAAAAAAAAAAAAA4DMkKgIAAAAAAAAAAAAAAAAAAJ8hUREAAAAAAAAAAAAAAAAAAPgMiYoAAAAAAAAAAAAAAAAAAMBnLP4OAAAAAAAAAAAAAAAAAABKi93k7wiAsoeKigAAAAAAAAAAAAAAAAAAwGdIVAQAAAAAAAAAAAAAAAAAAD5DoiIAAAAAAAAAAAAAAAAAAPAZEhUBAAAAAAAAAAAAAAAAAIDPWPwdAAAAAAAAAAAAAAAAAACUFrtM/g4BKHOoqAgAAAAAAAAAAAAAAAAAAHyGREUAAAAAAAAAAAAAAAAAAOAzJCoCAAAAAAAAAAAAAAAAAACfsfg7AAAAAAAAAAAAAAAAAAAoLQ5/BwCUQVRUBAAAAAAAAAAAAAAAAAAAPkOiIgAAAAAAAAAAAAAAAAAA8BkSFQEAAAAAAAAAAAAAAAAAgM+QqAgAAAAAAAAAAAAAAAAAAHzG4u8AAAAAAAAAAAAAAAAAAKC02P0dAFAGUVERAAAAAAAAAAAAAAAAAAD4DImKAAAAAAAAAAAAAAAAAADAZ0hUBAAAAAAAAAAAAAAAAAAAPmPxdwAAAAAAAAAAAAAAAAAAUFrsJpO/QwDKHCoqAgAAAAAAAAAAAAAAAAAAnyFREQAAAAAAAAAAAAAAAAAA+AyJigAAAAAAAAAAAAAAAAAAwGdIVAQAAAAAAAAAAAAAAAAAAD5j8XcAAAAAAAAAAAAAAAAAAFBaHP4OACiDqKgIAAAAAAAAAAAAAAAAAAB8hkRFAAAAAAAAAAAAAAAAAADgMyQqAgAAAAAAAAAAAAAAAAAAn7H4OwAAAAAAAAAAAAAAAAAAKC12fwcAlEFUVAQAAAAAAAAAAAAAAAAAAD5DoiIAAAAAAAAAAAAAAAAAAPAZEhUBAAAAAAAAAAAAAAAAAIDPkKgIAAAAAAAAAAAAAAAAAAB8xuLvAAAAAAAAAAAAAAAAAACgtNhN/o4AKHuoqAgAAAAAAAAAAAAAAAAAAHyGREUAAAAAAAAAAAAAAAAAAOAzJCoCAAAAAAAAAAAAAAAAAACfsfg7AAAAAAAAAAAAAAAAAAAoLXaZ/B0CUOZQUREAAAAAAAAAAAAAAAAAAPgMiYoAAAAAAAAAAAAAAAAAAMBnSFQEAAAAAAAAAAAAAAAAAAA+Q6IiAAAAAAAAAAAAAAAAAADwGYu/AwAAAAAAAAAAAAAAAACA0uLwdwBAGURFRQAAAAAAAAAAAAAAAAAA4DMkKgIAAAAAAAAAAAAAAAAAAJ8hUREAAAAAAAAAAAAAAAAAAPiMxd8BAAAAAAAAAAAAAAAAAEBpsZv8HQFQ9lBREQAAAAAAAAAAAAAAAAAA+AyJigAAAAAAAAAAAAAAAAAAwGfY+hkA4BU5jlx/hwAA8IIq/IoAABeFvV3u83cIAAAvaLDibX+HAADwgqynx/g7BAAAAMDvqKgIAAAAAAAAAAAAAAAAAAB8hnIpAAAAAAAAAAAAAAAAAMoMu78DAMogKioCAAAAAAAAAAAAAAAAAACfIVERAAAAAAAAAAAAAAAAAAD4DImKAAAAAAAAAAAAAAAAAADAZyz+DgAAAAAAAAAAAAAAAAAASovD3wEAZRAVFQEAAAAAAAAAAAAAAAAAgM+QqAgAAAAAAAAAAAAAAAAAAHyGREUAAAAAAAAAAAAAAAAAAOAzJCoCAAAAAAAAAAAAAAAAAACfsfg7AAAAAAAAAAAAAAAAAAAoLXaTvyMAyh4qKgIAAAAAAAAAAAAAAAAAAJ8hUREAAAAAAAAAAAAAAAAAAPgMiYoAAAAAAAAAAAAAAAAAAMBnLP4OAAAAAAAAAAAAAAAAAABKi93fAQBlEBUVAQAAAAAAAAAAAAAAAACAz5CoCAAAAAAAAAAAAAAAAAAAfIZERQAAAAAAAAAAAAAAAAAA4DMkKgIAAAAAAAAAAAAAAAAAAJ+x+DsAAAAAAAAAAAAAAAAAACgtdn8HAJRBVFQEAAAAAAAAAAAAAAAAAAA+Q6IiAAAAAAAAAAAAAAAAAADwGRIVAQAAAAAAAAAAAAAAAACAz1j8HQAAAAAAAAAAAAAAAAAAlBaHyd8RAGUPFRUBAAAAAAAAAAAAAAAAAIDPkKgIAAAAAAAAAAAAAAAAAAB8hkRFAAAAAAAAAAAAAAAAAADgMyQqAgAAAAAAAAAAAAAAAAAAn7H4OwAAAAAAAAAAAAAAAAAAKC12fwcAlEFUVAQAAAAAAAAAAAAAAAAAAD5DoiIAAAAAAAAAAAAAAAAAAPAZEhUBAAAAAAAAAAAAAAAAAIDPWPwdAAAAAAAAAAAAAAAAAACUFru/AwDKIBIVAQAAAAAAAAAAAAAAAAAXrMzMTM2bN0+LFi3Stm3blJKSotDQUFWtWlUtWrTQgAED1KFDB5lMJp/G4XA4tGzZMi1cuFCbNm1SQkKCTp8+rdDQUEVFRalFixa67LLLdM011ygoKMjjde+9914tXLiwWDF99dVXat++fbHmehOJigAAAAAAAAAAAAAAAACAC9KKFSs0fvx4HTt2zNCfk5Oj1NRU7dq1S7Nnz1aXLl300ksvqWrVqj6JY/PmzXryySe1Z88el9esVqtOnTqlAwcO6KefftLrr7+uCRMmqE+fPh6tvWPHDm+HW+rM/g4AAAAAAAAAAAAAAAAAAICimj9/vu666y6XJEV3VqxYoYEDB+rw4cNej2PevHm6+eab3SYpunP8+HE9+OCDevvttwsde+rUKZ/EXNqoqAgAAAAAAAAAAAAAAAAAuKDs3LlTTzzxhGw2m7Pvpptu0tChQ9WwYUNlZGRo7dq1mj59unbu3ClJOnHihEaNGqUZM2YoNDTUK3GsX79e48ePN8TRpk0bjRw5Um3btlVUVJROnz6tLVu26NtvvzVs4fzWW2+pRo0aGjhwYL7r562m+PXXX6tdu3Zeib00UVERAAAAAAAAAAAAAAAAQJnhKCNfF7uJEycqKyvL2Z48ebJeeOEFtWzZUqGhoapUqZL69OmjWbNmqVevXs5xu3bt0meffeaVGOx2u5599llZrVZn31133aVvvvlGffv2VdWqVRUYGKiKFSuqe/fumj59up5//nmZTCZD3CkpKfke459//nF+bzKZ1KRJE6/EXtpIVAQAAAAAAAAAAAAAAAAAXDD+/PNPbdy40dkeMmRIvlUJg4KC9Nprr6lx48bOvo8//lhpaWkljmPZsmXOao2S1LNnTz3yyCOGRMS8Bg0apNtvv93ZPnXqlGbMmJHv+HMrKsbExCgiIqKEUfsHiYoAAAAAAAAAAAAAAAAAgAvGuYl9AQEBuvfeewscHxISogcffNDZPnXqlH777bcSx5F3jTFjxng07+6771ZAQICzvXTp0nzHnpuo2LRp0yJGeP4gUREAAAAAAAAAAAAAAAAAcEHIycnRsmXLnO327durWrVqhc7r0aOHypUr52z/+uuvJY5l8+bNzu8rVqyoli1bejSvYsWKqlevnrO9f/9+t+NsNpv27NnjbJOoCAAAAAAAAAAAAAAAAAAXALupbHxdrDZs2KCsrCxnu1OnTh7Ns1gsateunbO9atUq5eTklCiWyMhIVa5cWWazWTVr1izS3ODgYOf3p06dcjtmz549hhgv5ERFi78DAAAAAAAAAAAAAAAAAADAEzt37jS0Y2NjPZ7btGlTLVmyRJJktVq1Y8cOtWrVqtixfPPNN5L+rXyYlpbm8TybzaZDhw4521FRUW7Hnbvts0SiIgAAAAAAAAAAAAAAAAAAPrd3715Du06dOh7PrV27tqF98ODBEiUqnmGxWFSxYkWPx//111+GxMb69eu7HXduomJERIRiYmK0Y8cO/fDDD1qzZo3i4uKUmZmpqKgo1a1bVz169NCAAQOKFEtpIVERAAAAAAAAAAAAAAAAAHBBOH78uKFdtWpVj+dWrlzZ0D569KhXYioKh8Ohd99919DXs2dPt2P/+ecf5/cVK1bUqFGjtHjxYpdxCQkJSkhI0OrVqzV9+nTdd999uu2227wad0mZ/R0AAAAAAAAAAAAAAAAAAACeSEpKcn4fFBSk0NBQj+dGRkYa2qmpqV6Ly1NffvmlNm7c6GyHh4fruuuuczv23IqKcXFxbpMU80pLS9PkyZP1+OOPKzc3t+QBewkVFQEAAAAAAAAAAAAAAACUGXZ/B1AGLF26VHFxcV5b79Zbb3V+n5GR4fw+PDy8SOuEhYUZ2unp6SULrIjWrl2rl19+2dB35513KioqymXssWPHlJKS4tLfo0cPDRkyRM2bN1dUVJSSk5O1fv16ffnll1q/fr1z3A8//KCoqCg9/vjjXn8fxUGiIgAAAAAAAAAAAAAAAADAa7777jstXLjQa+udm6iYk5Pj/N5iKVr6W97xNputZIEVwZYtWzR69GhZrVZnX6tWrXTnnXe6HX/uts+SFBoaqhdeeEHXXHONob9q1arq16+f+vXrp48//livvvqqHA6HJOl///ufunfvrs6dO3v53RQdWz8DAAAAAAAAAAAAAAAAAC4I525nbDYXLf0t73i7vXTqa27evFn/+c9/lJaW5uyrWLGipk6dqqCgILdzypUrp2uvvVatW7dWdHS0Jk+e7JKkmNd//vMf3X777Ya+adOmlfwNeAEVFQEAAAAAAAAAAAAAAAAAF4RzqyIWNdHw3CRHSfkmCXrT8uXLdf/997tsWf3BBx+oRo0a+c5r37692rdvX+TjPfDAA5o9e7Zz2+gNGzbo8OHDqlmzZpHX8iYSFQEAAAAAAAAAAAAAAACUGaVTQ69smz59us/WDgkJcX6fnZ1dpLlZWVmGtq8TFWfNmqVnnnnGsN1zRESEPvroI7Vq1conxwwNDVWfPn307bffOvtWrFihQYMG+eR4nmLrZwAAAAAAAAAAAAAAAADABaF8+fLO79PT0+VwODyem56ebmhXqFDBW2EZ2O12vfrqq5owYYIhSTEqKkqfffaZ2rRp45PjnnHJJZcY2vHx8T49nieoqAgAAAAAAAAAAAAAAAAAuCBUrlzZ+X1ubq5SUlJUsWJFj+aeOHHC0K5UqZJXY5OkzMxMPfroo/rjjz8M/TVr1tRHH32k+vXre/2YeeV9X8nJyT4/ZmGoqAgAAAAAAAAAAAAAAAAAuCDExMQY2seOHfN4bt6xedcqqaSkJN16660uSYqxsbH67rvvSiVJ0R1fb3HtCRIVAQAAAAAAAAAAAAAAAAAXhMaNGxva+/bt83hu3rGNGjXySkySdPToUQ0bNkxbt2419Pfo0UNffPGFoRKkJzIzMxUXF6dNmzZp8+bNRZp78uRJQ9vTipO+xNbPAAAAAAAAAAAAAAAAAMoMh78DQIm0atXK0N68ebOuueYaj+aem/BXo0YNValSxSsxJSQkaPjw4YqLizP033zzzfrvf/+rgICAIq13+vRptWvXztmuWbOmFi1a5PH8LVu2GNrNmzcv0vF9gYqKAAAAAAAAAAAAAAAAAIALQq1atVS3bl1ne+nSpR7Ni4+P165du5ztrl27eiWezMxM3XnnnS5JiuPGjdPEiROLnKQoSREREapZs6azffjwYe3du9ejuVarVQsXLnS2AwMDDUmP/kKiIgAAAAAAAAAAAAAAAADggtG3b1/n9wcOHPAoWfGzzz4ztPv37++VWJ577jlDAqTJZNKzzz6ru+++u0Tr9ujRw9D+8ssvPZo3Y8YMJSQkONt9+/ZVZGRkiWLxBhIVAQAAAAAAAAAAAAAAAAAXjKFDhyooKMjZnjhxoo4fP57v+OXLl+vrr792tps3b66OHTuWOI5Fixbp+++/N/Q9/PDDGjp0aInXHjx4sEwmk7M9Y8YMrV69usA5mzdv1iuvvOJsBwYGljhh0ltIVAQAAAAAAAAAAAAAAABQZthNZePrYlatWjWNGDHC2T569KhGjBihHTt2uIz9+eefdf/998tms0n6t+Lh448/XuD6w4cPV5MmTZxfs2fPdjtu6tSphnb37t29lhjYtGlT3XTTTc62zWbTqFGj9OOPP8rhcBjGOhwOzZo1S7fddpuysrKc/aNHj1ajRo28Ek9JWfwdAAAAAAAAAAAAAAAAAAAARfHggw9q/fr12rhxoyRp//79GjBggDp16qSmTZsqOztba9euNWzLLEn33HOPOnXqVOLjL1++3CUx8s8//1STJk2Ktd7OnTtd+p588knt3LlTf//9tyQpIyNDjz32mKZPn65OnTqpQoUKSkxM1IoVK3T06FHD3IEDB+ree+8tViy+QKIiAAAAAAAAAAAAAAAAAOCCEhQUpI8++kj33HOP1q1bJ0my2+1asWKFVqxY4XbObbfdprFjx3rl+EuWLPHKOgUJCwvTRx99pMcff1yLFy929h84cEAHDhxwO8dsNmvEiBF6/PHHDVtH+xtbPwMAAAAAAAAAAAAAAAAALjgRERH64osv9PTTT6tGjRr5jouNjdUHH3yg8ePHe+3YcXFxXlurIOXLl9d7772n119/XbGxsfmOCwwM1OWXX67vvvtO48ePl9l8fqUGmhx5N6wGAKAYBtS+zt8hAAC8oI0p0t8hAAC8YHBwsr9DAAB4QYMVb/s7BACAF2Q9PcbfIQAAvKDc9Pn+DgFe9EqdW/0dQql47OCX/g6h1G3dulW7du3SiRMnZDabVblyZV1yySWqW7euv0PzmmPHjmnjxo1KTExURkaGKlasqCpVqqhdu3aKjDx/P+tj62cAAAAAAAAAAAAAAAAAZYbd3wHAZ1q0aKEWLVr4Owyfqlatmvr27evvMIrs/KrvCAAAAAAAAAAAAAAAAAAALiokKgIAAAAAAAAAAAAAAAAAAJ8hUREAAAAAAAAAAAAAAAAAAPiMxd8BAAAAAAAAAAAAAAAAAEBpcfg7AKAMoqIiAAAAAAAAAAAAAAAAAADwGRIVAQAAAAAAAAAAAAAAAACAz5CoCAAAAAAAAAAAAAAAAAAAfIZERQAAAAAAAAAAAAAAAAAA4DMWfwcAAAAAAAAAAAAAAAAAAKXFLoe/QwDKHCoqAgAAAAAAAAAAAAAAAAAAnyFREQAAAAAAAAAAAAAAAAAA+AyJigAAAAAAAAAAAAAAAAAAwGcs/g4AAAAAAAAAAAAAAAAAAEqL3d8BAGUQFRUBAAAAAAAAAAAAAAAAAIDPkKgIAAAAAAAAAAAAAAAAAAB8hkRFAAAAAAAAAAAAAAAAAADgMyQqAgAAAAAAAAAAAAAAAAAAn7H4OwAAAAAAAAAAAAAAAAAAKC0OfwcAlEFUVAQAAAAAAAAAAAAAAAAAAD5DoiIAAAAAAAAAAAAAAAAAAPAZEhUBAAAAAAAAAAAAAAAAAIDPWPwdAAAAAAAAAAAAAAAAAACUFru/AwDKICoqAgAAAAAAAAAAAAAAAAAAnyFREQAAAAAAAAAAAAAAAAAA+AyJigAAAAAAAAAAAAAAAAAAwGdIVAQAAAAAAAAAAAAAAAAAAD5DoiIAAAAAAAAAAAD85oPPvlWLrn3VomtfTXh+ir/DAQAAQBlgN5WNL+B8YvF3AAAAAEXRsmsrdenXVU3aNlWl6tEKKxcma3aOThw9ob1b9mr1b6u05vdVsufaSzWu2E4t1O+2a0u8zuJZC7VuwVovRPSv9ld10IT/Pe1sL5q5UG+Ne9Nr6wNAcdXrGqtmfTsqpm0jRVaPUnC5UNmyrTp1NElHt+zXjt/Xaefv6+Uo5fO5k8mkRj0vUcMrWiumbSOVq1JRoeXDlWu1KS0hWcd3xmnv0r+1/efVyjqV4dNQWlzfRQOnjZEkHVi5XZ8PfcGnxwOAkgpqUEvlb7hSoe2aK6hODZnLl5Nyc2U7kaLsXQeU/uc6nZq3RPbTvj1/FlmAWfXmvqPgRnUkSYdufVwZa7b4OSgAuPjtPxivD7/4zt9hAMB5z1ytliyXXqmABrEyV64hU1g5yZErx6kU2Y8ckG3bOlnXLpay/HOdbY5pIEu7bgqo31zmytX/jU+SI/2U7MfilLvrb1nX/ynHiaPeOV6dxrJc0lmWJq1lqlBJpogKks0qx6kk5R7aLdv29bJtWC5Zs71yPAAAUHIkKgIAgAtC/ZYNNObl+1W/RQOX1yyBFtVqVFu1GtVWj4E9dezQMX341HvasHh9qcXXtmc7denXtcTr7NqwU+vknUTF8pXKa8zL93tlLQDwluot6uraV+5S9di6Lq8FBFpUuVFNVW5UU60GXqbkQ8c1/+lPtWfx5lKNsdEVbdR74q2KqlvNNcYgiyrVr65K9aurWd+O6j1xuNZ9sUBLp85RzulMr8cSFlVOvSbc7PV1AcAXAipVUNWnRyuybzc3rwYqqFY1BdWqpnJXdlLlR+/Qybe/VtIncySHo9RjdafS3YOdSYoAgNKRnp6hh596QZmZWf4OBQDOW6ZyFRQ85F4FtnV/nW2KriZzdDVZWnVS8A13KHv+17IunF1q19nmarUUPHSMLI0vcfu6KaiyzBUry9KsrYKuGyHb3yuVPedjORKLl7BorllPwQPvlKVZW9cXAwNlCg2TuWqMAjv0lGPQPcr+9TtZF/8o5dqKdTwAAOA9bP0MAADOe91vuFwv//Ca2yRFd6rVrqanPntGgx8a6uPIzqof61lspeneV+5XhcoV/R0GADi1uKGL7vjhWbdJiu5UrF1FN3/6mLo/ONC3gZ2jz6SRGvbJI26TFN0JDA1W57uv0d2/vKAqTWt5NRZTgFkDp41RuaqcywGc/4Kb1FW9uW/nk6ToKiAiTFWeuFMx70+UKTjIx9EVLqxLa0Xff4u/wwCAMiU7O0cPPvmcdu894O9QAOC8Za5ZV2FPvpNPkqIrU2iYQgbeqdDRz0iBvr/Otlx6pcLGv51vkmJeJrNZga27Knz8O7K0617043W8QmGPTXWfpOjueGHlFDLwToU9MkWmqCpFPh4AAPAuEhWBUrZ69Wo1adLE+TV79mx/h3TB8eXP0NO1r7jiCueY4cOHe7T25s2lWwkIuFh06tNZD7wxVpZAYyFoa7ZVuzbu1NoFa7R7825Zs60uc4c9fIuuv3tAqcRZt1ndUjmOp3rd3Fsde13q7zAAwKlpn/a64fXRCshzPrdlW3V44x7tWrBBhzfvlc3N+bzHwzeq8939fB7jNS/eoY4jr3bpz82x6fDmvdr5x3rtW7ZFqUdOuoyJqlNVI76ZoKh6niU4FspkUv9X71b9bi29sx4A+FBgrWqq/flLslSOcnkta+cBnV6yRhnrtyk3Nc3l9YgeHVVz6vjSCDNfwbENVfOtCTJZAvwaBwCUJRkZmbr30ae1at0mf4cCAOctU6VqCnvwZZnLu15n5x7eL9vWNbLt2SZHhut1tqVFR4Xe+aRP47N06KmQ4WNlcpMQmXvskGxb18q2dY1yjxyUw243vG4KCVXI7Y/J0uYyj48X2KO/Qm97VKbAQJfXHOlpsu3eItuW1cqN2+tyvIA6jRU2bopMlbx03wbARcEuR5n4As4nbP0MAD62a9cuTZo0SSaTSV988YW/wwEuKFVqVdV9rz2ogICzHxjm2nI1e/oszf3wB51OPe3sj4yK1PV3D9D19wwwjL/18RHaumqL9v69x2dxVqwa5VK58D8dRiopIclnxyxItTrVdftT//HLsQHAnQq1Kqv/q/fIHHD2WTm7LVd/vTtPKz/8RVmp6c7+sKhy6nxXP3W+51rD+CseG6IDK//R0S37fRJjbP/OanfLlYY+a1aOlr31g9Z+9ruy04zbOtds3UBXP3WrarVvbIh94Fv36aPrnirR9kpmS4D6v3a3Wg3w/GY9APhNgFk1pz2pgIqRhu60P1bo+Msfy3ro7HZupqBARfbvqSpP3KmAyAhnf8QVl6riyOuV/NmPpRb2GaFtminmw2cVUC681I8NAGXVnn0HNfa/L2j/wTh/hwIA5y+zWaF3TZApwnidbd20QtlzPjJum2wJVGDHngoeeJdMYWevsy0tL1VgzxtkXfyD18MzVa6ukGH3y2Q2PuxjXfmHsn/5Wo6Tx4zjo6oo+JpbFNj57AOiJnOAQm4dq/QDO+RIPlHg8QIatVTwjXe59NtPJih79keybV4p2XPPrl2+koL6DVNg174ymf+9v2SuGK2w+55T+ov3SdbsIr9nAABQclRUBAAfeuONNzRgwACtXbvW36EAF6TbJtyh8MizHxjm5ubq1dEv6evXvjQkKUrSqaRT+uKlz/Ty3S/KZrU5+y2BFo0Yf5tP46wfW9/QTj2R4rckRbPZrIemPqzQ8FC/HB8A3Ok14WaFRIY52/Zcu2beO02LX5tpSFKUpIykNC18+TvNuPsN5Z5zPg8ItOiq8UN9El9AcKB6P22skp19OlOfD31By9/+0SVJUZIOb9qrTwc/p3/mrzH012hZTy1v6FLsWMpVi9LIGf8lSRHABaPizdcoJLahoS/pkzk6POZ5Q5KiJDlyrEqd9bsODHhA1gRjddroe4fJHBGm0lRhWD/V+nyyIWkSAOBbP85foGF3PUiSIgAUIrD7tQqobbzOzlk4W1kfPGdMUpQkm1XWFb8r/aUHZE8xXmcH9x0mhXj/Ojt44F0yhRjvQWd9N11ZX7zukqQoSY6k48r64g1lzXzf0G8KDVNQv1sKPpg5QCEjxskUkGeXjt1blP7CvbJtXG5IUpQkR+pJZX/ztrI+fVWO3LP3l8xVYxQ84A5P3iIAAPABEhUBwIfmzZsnm81W+EAALurF1lfnfsZEj+/fmqnVv60qcN7aP9bok+c+NvS16nqJWnZp5fUYz6jX3JiouG/bPp8dqzA3PTBYTdo29dvxASCvarF11KxvR0Pf8rd/0M7f1hU4b9eCDfr9+a8MffW6tlDdLs29HmPLG7ooonJ5Q9/vz32lwxsLrsbryLXrx3Hv6/TxFEN/myE9ihVHg+4tdfcvL6hWu8aFDwaA84Ap0KJK9w4z9GWs2aLjkz8scJ417pji73lGjhyrsy+gYqSi7hjokzjzMoWFqPqUx1Tt2ftkDnbdpg4A4H37D8brgScmacLzU5SZRRUrACiQJVBBfY3X2bbdW5T9fcHX2Y4TR5X57kQ5bGevs00RkQq66kavhmeqXEOWlpca+qxrFsu6dF6hc62Lf5Btq7G4R2D7HlJQcL5zAjtdKXOlqoa+3CMHlfn2U1JWRoHHs61bopy5nxnX69ZPpujqhcYKAAC8j0RFABecSy+9VDt37nR+DRxYOh9knGvRokXO47OdM+AbfYb3NbTTUtL0/fRZHs395dOftD9PsmCfEf28Flte9VoYExXzHru0NGzVSIPuH+Jsnzx2Uvu3+2aLVADwVLtbrzK0M1NOa/n0wm9cS9LaT3/XsW0HDX3th/fyWmxnxF7b2dBOPXxCG79b4tHcnPQsbfvJmEQf07aRzIEB+cxwVa5qRV336l26+bPHFF4psvAJAHCeKNf7MlkqVTD0HX/tE4/mZm/fq+RvfzH0VRjaVzKZvBWeW+X6dVe9ee+o/HU9fHocAMC/Tian6Pkp72jA8FFatGyly+s339RfbVvF+iEyADh/WVp3lblcBUNf9g//82iuPW6vrMuM19mBl3n3OjuwbTfndsrO+H7+0uP51r9+NbRNwSEKqJP/Q5uBl7ne28/69FWPt2/O+WOWco8eOnu8AIuCrhzgYbQAAMCbSFQEAADnHbPZrC7XGLe8/HPOEuUU4Yn7374y3uxo26OdgkLyfyqzJOo1r2do79u21yfHKUhQSLAemvqwLIFnt79459FpSs+zRTYAlCaT2aTm1xifsN/yw1+yZeV4vMb6rxca2g17tJIlxHvVr0wBZtW4xJhwvv2XNZLD4fEaJ/YeMbQtwYEKr1Q+n9FnBYWHqMe4mzRmyWtqM7iHy03+7T+vdkmCBIDzSblruhvaWTsPKGvTDo/np3xj/ADVEl1RYR1aeCW2vELbx6rOzDdU880nFFTLWD0lNzVNR5+a5pPjAkBZ9+Fn3+rb2T/JlmvckjM8LFTPPTlWT44dLXMAH1UBwLkC219uaOce3i/7fs+vs63Lfja0zZEVFdDQe9fZAfWbGdq5h3bLkXgkn9Gu7AlxLn2mitHuB4eGy5xnC2zb1rWyxxftHrx16VxD29K2m2Ti3x+grHOUkS/gfMK/vgAA4LzTqHUjRZSPMPStXbA2n9HurVuwxtAOCQtR257tShxbXiHhoapau5qhb//W0q+oePtTd6hmgxhn+9cvftHGpRtKPQ4AOFfN1g0UWj7c0LdrwcYirZF3fFBYiBr2vKTEsZ3hyLXrtdb36J2ej+i7u9/QoldnaHsRkwMDQ10T4e15Poh1p82QHur+wAAFhYUY+m3ZVi18+TvNunearJmeJ3UCQKmyBCjs0laGrtOLVxdpiZy9cco5cNjQV6531xKH5k7MexMVekkTl/7MLbt1YNDDyljOtTMAlJZunTvohy/f14BrrvZ3KABw/jEHKKCx8TrbtqVo19n2Y3GyHzdeZ1vaXJbP6KLLfPcZnZ4wXBlvTVDWrPeVs+D7oi0Q6KagQK7d7dCAes1kMht3rbBt+qtox5Nk27HJ0DaXqyBzAVUcAQCAb1gKHwIAAFC6mnVobmjn5uZq5wbPnxiV/t32+Hj8cVWJqeLsa9GphVbNX+GVGM+oF1tP5nMqYGWeztDRA0e9eozCtO3ZTn2Gn93+4sj+I/r0ec+2AgEAX6rVwZgQYs+1K37D7iKtkXYsSSnxJ1Qh5uyT9XU7NdOO+UVLYC+Iw+7QyX1HdXLfUe38bV2R59doaaysm5marvTE1GLFEr9hj+Y+9oFO7D5c+GAA8KOQZvUVEBFm6Mtcv63I62Ru/EdBdWs626EdWxUw2nvsWdk68fbXSvroe8luV2DNKoVPAgCUSKP6dfXgqNvUo+ulhQ8GgDLKXKuBTCHG6+zcvduLvE7uvn9krnL2OjugUcsSx3YuR/IJ5SafUO4/RX/gJ6BOI5c+e0K827Gm8lEufbn7/inyMR3HD8thtcoUGHg2jrqNZT9QtM8dAABAyZCoiIve6tWrNWLECGd727ZtslgsWrJkid577z3t3LlTYWFhqlWrlnr27KkBAwaoSpXSvzmdm5urX3/9Vb///ru2bt2qEydOKDg4WFWqVFGLFi10/fXXq1OnTjKZTPmuER8fryuvvNLZvu+++3T//fcXeuy8P6PJkydr4MCBLuOuuOIKHT582GXMunXrNHv2bG3atEnHjh2T2WxWtWrV1KZNGw0dOlSxsbGGdRwOh/7880/NmTNH27dv17FjxxQUFKSaNWuqa9euGjFihKpVq+Zy/KLGe66srCzNmzdPCxYs0Pbt25WcnKyIiAjFxMTo6quv1o033qhKlSoV+rNy97Po2LGjvvjiC+drTzzxhObMmeMyZ82aNWrS5OyH9ZMnT9YNN9ygK664QkeP/pvUFBgYqGXLlqlixYoexREfH6+rrrpKjv/fmvCee+7Rww8/7PH7AM5XtRrXMbQTDiUoKz2zyOsc2nnQkKjYoGXDAkYXT/3YBob2gX8OOP9OloZyFSN136sPOtu5tlxNG/u6sjM93yYbAHylcqMYQzv50HHlpGcVeZ3jO+MMiYrV8yQG+lOlBtXVpHd7Q9+uBUW/SZ8Sl6glr8/S33P+KtK20wDgL8EN67j0Ze/YX+R1snceyLNuLZmCg+TI9k1FWUdurk79tFSJb3wu25HjPjkGAMAotmkjDR98g/r16mF42BMA4MpcvbZLnz2+6Dv45B45oMBz2ubqtaXAIMnq550bAoMU2PMGQ5f9ZILsh92/R3NEpEuf/VRSsQ7tyEgzJD6aY+oXax0AAFB8JCqiTJoxY4aeeuopZzsjI0MnTpzQxo0b1a5du1JPVPz77781YcIE7dq1y9CflZWl1NRU7d69W3PmzFHr1q315ptvqnr16qUaX35SUlL09NNP67fffnN5LS0tTbt379aMGTM0ZswYPfDAA5KkxMREPfHEE1q+fLlhfHZ2tnbs2KEdO3bo66+/1ssvv6zevXt7Jc5FixbpmWeeUUJCgqE/OTlZycnJ2rJliz7++GM988wziopyfTLLl8xms66//nq99957kiSr1apff/1Vw4YN82j+3LlzDQlRAwYM8EmcQGmLaWhMbDmyr3hVpY4dNFY2rF7X++fPes2NyTL7tu6VJJWrUE7dbrhcLbu0Uv3Y+oqsVF4Oh0Mpick6su+I1i9ep9W/rlRSQvFuqpxx78v3qWKVs8nNc977Xjs37CzRmgDgLZUb1jC0k/YXr+Js8kHjdVxUnarFjsmbohvW0JCPxikwJMjZl2u16a/pcz1eI3HPYa399Hdt/G6JcnNsvggTAHwiqEEtQ9uekSVbwskir5MTZ/y3wRQQoMCYqsrZG1ei+PJyZOco9YeFSvr4e5fkSACA74y+4xaVjyzn7zAA4IJhrmZMVHRkZ8mRWvTrbEdinutsc4DMlarJfuxQieIrkZAwhd7xuALyJGPmzP+maA9tFjfZMs8W0uaKlYu3DoCLhvtN5wH4EomKKHP27t2r5557zu1r0dHRatu2banGs2zZMj377LPKyiq8ssymTZt066236vvvv1eFChV8H1wB0tLSNHz4cJfkSnfeeecdRUVFqXfv3hoyZIizEmF+MjMzNW7cONWsWVMtWrQoUZyff/65XnzxxUKrm6WkpGjs2LEaPHhwiY5XHAMHDnQmKkrSvHnzipSoeEbbtm1Vr975U10IKImoqsak4aRifOApScnHkw3t8tEVFBQSrJws71UbrNvc+NTliSOJuvPZu9VrWG8FnZO4ckZoeKiq162hdle018gJt+uXT3/SrLdmKCMto8jHvnLwVerUp7OzvW/rXn33xjdFfxMA4CMRVY1Vok8dS85nZMFOH08xtMOjy8sSEiRbln+qAFRpUktthvVUu2E9Zclzrv/jha91Ys8Rj9bZPOtPrf7fr74IEQB8zlLVuCtBcZIUJcl23PXBncCa3k9U3NdvlOypp726JgCgcCQpAkDRmPNsdexIOVGsdeyprtfZpqgqkh8SFU3lo2Tp0FNBVw50eX/WjctlXeFaEOUMR/op1/XCI4v+czGZZAoLzxOX5zutAQAA7yBREWXOiy++qJwc9x9oXnnllaW+9cQvv/wi6d/Ken379tWgQYPUuHFjlStXTnFxcZo7d64+/vhjWa1WSf9u9Tt9+nQ9+eSTpRpnXlOnTlV6erokqXPnzrrtttvUokULlStXTnv37tU777yjBQsWOMe/9dZbmj17tg4fPqzAwEANGzZMAwYMUP369ZWRkaHVq1drypQpiov794MIq9WqadOm6YMPPih2jMuXL3dJUuzWrZtuu+02tWzZUoGBgdq3b59mz56tb7/9Vrm5ufruu++KfbwzXnrpJb300kuSCt4i+ow6deqoXbt2Wr9+vSRpw4YNOnz4sGrWrFngcTZv3qz9+89uq1XY9tfAhaR8pQqGdkpiSrHWST3hOq9cxXI6edQ7iYoBlgDVbmx8+vPWx0cqwBKQzwyj4JBgDRh1ozpcdaleuH2SSwXIglStXVV3TLzL2c7JytHUh16XzUo1LgDnj/BKxu150k+kFmud9JOuN6XDKkbo1NGSVaX1VKMrWqvN0J4KiQxTdMOaiqhc3mWMLduqP178Wms//d3jdbNOFT1JHQDOF5ZoYzK67WTxktFzk1z/bQio6Lq9W0mRpAgAAIALgSnSeJ1tT0sp1joON/NMbrZR9gVTxcoKHjRKpqBgmaOryxRdTSY3n79aVy1Q1ldTC1zLnur6e4Y5pp5yi5ioaK5RR6YAY2pEaf08AADAWSQqosxZtWqVJKlPnz4aPXq06tatq6NHj2r+/Pnq2LGjX2IKDw/X66+/rh49ehj6GzRooLFjx6pNmzYaNWqUM+Huxx9/1Pjx42UymfwQ7b/OJCmeu63zGc2bN9dbb72lESNGaO3atZL+rViYkpKi4OBgffzxx+rQoYNzfEhIiPr27auOHTuqX79+SklJkfRvtcnTp08rIiKiyPFZrVZNnDjRkKT40EMPafTo0YZxLVq0UIsWLXT11Vdr9OjRysjwz4fFAwYMcCYqOhwO/fTTT7rnnnsKnPPjjz86vw8NDVXfvn19GiNQWkLCQxUYHGjoyzxdvL+bmemZLn0R5SN08mjxnkLNq1ajWi6xnpukaM2x6tjBo0qMT5TZYlZ0tWjFNKqVdxnFNIzRK3Nf0xMDHvNom2uz2awH33hYYeXCnH1fv/alDu3y47YdAJBHUHiILHnOkdmnXc/LnnA3L6R8eKklKsa0a6Smvdvn+/qBlds1/6lPlbi78HM4AFwsAsobf1e3F/Oa3d28gMii3wcAAAAALgam8DyVaLOK+blVtuu9FFNY6Vxnm6vGKLB1l3xft59MUNZ37yh369pC18rd948c9lyZztm22dKyk0dzz2Vp3sGlzxQYXKQ1AABAyZVu6TjgPHHDDTdo6tSpatq0qUJCQlSvXj3de++9at8+/w8ffWn8+PEuSYrn6tGjh7p37+5sp6SkGCrp+cull17qkqR4htls1ogRI1z6H3zwQUOS4rkqVaqkoUOHOtt2u13//PNPsWKbP3++4uPjne2+ffu6JCmeq1OnTpo0aVKxjuUNffv2VWhoqLM9b968AsdbrVZnNU5J6t27d7ESOoHzUWBQoEtfdmbxKiC6mxcU7Lp+cdWLbeC2/1TSKX32wv/0nw636YErx+i5kc/o2Vue1v1X3qs7OozUrLdmKCsjyzCnXMVIjf9wgkIjQt2uea6B996kZh2aO9vbVm/V3A9/KNF7AQBvCwhyfS7Omlm8rZrdbfGcNwnSl8rXjC7w9VrtG+vqp4erXtfYUooIAPzPlOe63V7Ma3Z7lus8U3BQsdYCAAAALngW43W2I6d419mOnCyXPlNg6Vxnm6OqFPx6paoK7n+bArv0lgrb6S7ztOxxew1dgZ2ukqliwfdqDCyBCrz8Wrf9AACgdJGoiDLHYrHo4Ycf9ncYTrVr19ZNN91U6LhzExUlGZLw/KWgxD9JuuSSSwztwMBADRkypMA5TZo0MbSTkopXJWfu3LmG9tixYwudc9111yk21j8fLkdEROjqq692tnfv3l1gkubSpUuVnHy23D3bPuNiEugmsSU3116stexu5gUEeq+gdL3Yei59O9fv0MN9H9QP789RWrLrVqXJCUn66tUv9MQNj+rEkUTDazGNamno2JsLPGb9lg00+KGzSd0ZaRma9vCbhgqyAHA+sLhJPLfbcou1lq/P54UpX6Pgm98BgRY16N5Sw79+Ute9epcCSjGJEgD8JW+ionKLd46Xm3O86Zwq5QAAAEBZYsqbPFfc62y7m3vqAaVzL8VUSKKiJAXE1FfIrQ8pbNwUmSoUfN8lZ+lPxvUDgxR6xxMev5/gG+9ynzwZQKoEUNbZ5SgTX8D5hH99UeY0adJEVatW9XcYTp07d/ZoC+eaNWsa2mlpab4KySMWi0Xt2rUrcExUVJSh3bRp00Kr/pUvX97QLs5WzFarVevWrXO2Y2NjVadOHY/m3nDDDUU+nrcMGDDA0M6bbJnfazExMX7bthzwBXOA64eS7hJUPGF3czPGZC78nOupzNOZOrTzoLM64pF9hzVp5DMebS19cMcBPX/bJJeqj72H91XFqlFu5wQFB2nsm+MMVSf/N+kjHY9LKMG7AADfMLm52etwd5PcAw53SSweXEN7y9rPfteH10zQKy3v0guNRmpqlwc156HpOrjK9cGSNoN76MZpY6RSjA8A/CLPed7dudoTbv9tKKyqCgAAAHCxynst7CjedbbbRMVSuleRu2uzMt58XKcfH6a0+6/T6ceHKePtp2RdvUAOuzHxMqBeU4U99LJMEeXzWU2yrVkoe+JR47wGsQq9/4UC58lsVvCNdyno8uvyWdjq8XsCAADewV0/lDlt2rTxdwgGtWvX9mhcWFiYoZ2TU7xt87ylevXqCgoquER8YKDxqa/q1asXuq7FYnz6qTgVwvbv36/MzExnu0WLFh7PzVsFsjR16tTJkJD6888/u02yOnXqlBYvXuxsDxgwoFQ/qAd8Lddmc+kLsBTvkiXATSUWW7b3bj58M+UrPdjrPg1rOki3txuuJwY8poxT6R7PP7jjgOa8972hLzgkWN2vv9zt+BFP3qaYRrWc7TV/rNbC7/4oXvAA4GPuqie6S0b3hDnQzfk8p/RuJm//ebWObj2grFMZys2xKfXwCW2Z85c+G/K85j76gcu/LU37dFDH267OZzUAuDg4rMbzfHGrIJosrlVQHKV4jgcAAADOK3krKJqLWW3cXbXBUkrMy931t3J3/S1HWoqUa5MjLUW529cp67Mpynj1YdlTjA/6m6vUUPDND+S/oN2uzE9elsNqjN/SuJXCn/lIQdcOl7l2IykkTLIEyhRdXYGX9VXYf99V0JX/7kjmsNtl27rWuC6JigAAlLrS2ysLOE+cT9UUJdcKgp7y9xafeasleiJvsqWvHD582NCOiYnxeG79+vW9HY7HTCaTbrjhBr3zzjuSpISEBK1Zs0adOnUyjPvll1+ciaomk8mlEiPgbz1vulIPvP5Qkefd3eU/Sow/LqubREJLYPG20Myb/CxJVh996JmSmFKseb988pNuum+wLOdsYdq6exv9+MEcw7jW3duo78hrnO3Uk6ma/vjbxTomAHjikpu66/op9xR53tSuDyo1/oTbxPDibtdsdnM+z81xTWz3h00zlsqama0b377f0N9j7I3a8M1i2bL8+4ARAPhK3mRCUzHP8e4SHElUBAAAQFnlyJs85+aeiEfcPCzqsrYf2A/uUsabTyj88akyhYY7+wNbd1FO/Way73PdvUKS7Ad2KuvraQq59SGZznlvprAIBfe7WcH9bi7wuDnzPpcjM12WFh2cfQ4/F4UBAKAsoqIiypziJgb6SkAxq8r4W2HVFN0prap/p0+fNrTDw8PzGekqIiLCr9UJ81ZHnDdvnsuYH3/80fl93iqMwMUg43SGSzXRkLCQYq0VGhHq0peVke1mpP+kpaRp39a9hr5GlzQytMtVKKf7pzwo8znbfrw3/h2lnkgpjRABoFiyT2e6bOcZFB5crLWCI1z/Hcg5j87n2+at0rZ5qwx9IeXD1axvRz9FBAC+Zz9trCRuDnO99vaEOdx1nj0zq1hrAQAAABc6R6bxOtsUXLzrbFOIm+Ih2efHdbbj+GFl//CJS39gl94FzrOtXqDM95+VIzPD82NlZSjryzeU89t3MoVFGF9LS/F4HQAXJ0cZ+QLOJyQqoszJux0xiudi3WrYZDL59f+RWrVqqUOHs09z/fbbb4ZtvuPi4rRhwwZne+DAgaUaH1Aa7Ll2ZaYZbzSEl/c84fhcYZGu81LOw+S+gzsOGNrh5SNkCTr7pOyoyfcqqmolZ3vxrIVa9evK0goPAIrFkWtXdlqmoS/EzXnZEyGRrjfX00+kFmstX1nx/k8ufXU6NfVDJABQOnJT0gxtczHP8ebICJe+3BPJxVoLAAAAuNA50k8Z2udWHSwKd/Ps51FinnXFb3KkG3+nsDRsWei83K1rlf7sncpZPt9lK+hzOey5sm76S+mT75N1xe+S5JqoeCqpGJEDAICSYOtnALIWcCF/IYqIMP6ikZaWls9IVzk5OYbEQH8YMGCA1qxZI+nf2JcsWaKrr75akjR37lznuP9j777jm6zaP45/kzZdtFAoZe+9QZaAqKggQ0BAZajwOFBxiwtcj6IiqODgEVyoKIqKiDIURUCW7L1kr7ILbYHuZvz+4Efo3aRt0iYN4/Pm1dcr5/Scc1/puBvuXPd1IiMjnf3A5SbhRIKKlbjwuxxdOrpA65SMLWloZ6RnKD0lLZfRgXM20fU8FVWyuBKPJ6h209pqd0t7w+dKliml5z4Z7tHaletUMbQbtWnkMvef2Uu1bPZSL6MGgPydPZGksGzJ5sVKFy/QOpGx0YZ2VnqmMlMujioA5x3dvE+pCWcVUSrK2VemTqUARgQA/mU9fsrQDo4pmcvIvAXHus6znkoq0FoAAADApc5x2pg8Z4qKLtA6puKur7MdZy6iG4JsVll3bZKl2TXOLnOZClKwRcpni2rHmURlTBmnjOkTFdyghcyVa8pcvKQUZJEj5bRscXtl27bG5fmayxqv09gTT/ru+QAAAI+QqAhcRnJWObRarR7NS0pK8kM0gVO5cmVD+8CBAx7PPX78uK/D8VqXLl30xhtvKDX1XEW5uXPnOhMS//rrL+e4W265RWFhBdsOF7jYHTtwTJVrX0iwK10htkDrxFYqY2gfP3CsUHH5S/Ytnc/LSD2XgBMS7rpNarPrrirwscpULqsylcsa+g7u8Pw8CQDeSDxwXLG1KzrbJSqWLtA6OeclHgj8azZ3Th85aUhULGgFSQC4FGTFHTW0g8uUkoLMks3u1TqWCmVc+rLiLs7X7QAAAIC/2eONr7NN0TGS2SzZvXudbY5xfZ3tOHlxvc52nHK9vmOKiPQ8oTI9VdZ1S6R1Szwabq5U09C2H+W6OAAARY1EReAyEhxs/JU+n+iWn4MHD/ojnICpVq2aihUrppSUFEnS+vXrPZ67efNmf4XlsYiICHXp0kXTp0+XJC1atEhWq1Xx8fH6999/nePY9hkXq7+nzdff0+YXao24nQfVqmNrZ7tizYp5jM5dheoVDO2DO/13vjMHmWX38k3Z86JKRhna1iyrUs96dg4HAH/ZOG2xNk5bXKg14nceUp2OzZ3tmBrlC7ROTPVyOdY9XKi43AkrUUwlq5RRVJlo7Zzv+evH7GyZNmM7y7MbhwDgUpSxy/ja2mQJlqVyeWXt9+4cHVLN+FrfejJRtsQzuYwGAAAALm85k+dMQcEylS4vxwnvXmebyuSoHngm0WVb6UKxhMpcuqxMpcvLtmuzlO799WyHm4IrjnyqKRaUqXhJmUsab4S1H97nl2MBAIDckagIXEaKFTNWbDl50rOS5StWrPBHOAETHBysa665RnPnzpUk7du3Txs2bFCzZs3ynTtr1iw/R+eZ3r17OxMVz5w5o1WrVmnfvgv/YapRo4ZHzwe4VO3auMvQLlU2RiXLllLi8YRcZrgKtgSrWv3qhr69W/b4JD5JuvbW69X57i4qEROtEqVLqFjxYnqy02M6tCvO67Wq1q9maB/Z6/sEHAAIhMOb9hraUWVLKrJMtJJPJHm8htkSpLL1jdvYH93iuwvJzfpdr04v3aXw/9+i2mG3a0zzh5WWmOz1WpGxJQzt5PjTPokRAC5G6Vt2ufSFN6rtdaJiWOM6xnW3+e41OwAAAHCpsR9wfZ0dVKW2rF4mKgZVrW1cN253oeI6z1y+qsIfHylzdIyzL+2zN2Xd8I/3a+XYntphzZJSvb8e44mgBi2Nx8rKlG3/Dr8cC8Clo2DlRwAUBomKwGUkMjJSxYsX15kz5+6I+ueff5SWlqbw8PBc5yxfvlwrV64sqhCLzB133OFMVJSk0aNH67vvvlNQUFCuc9auXauFCxf6NI7sVS7tXpTlb9WqlSpXrqy4uHMJT/PmzTNsYU01RVzutq3cIpvNZvidbXJNUy2a/rfHa9Rv1UAhYSGGvo1LN/gqRJnNJjW8upGhr16L+l4nKkaWiFT1BjUMfdtWbXU+3rpii3pX6VHgON/48S01atvY2V7w03z975kPCrweAHjj4MrtstvsMgdd2OK++jWNtPmXpR6vUaVVXQXnOJ/vW7rFZzGmnjrrTFKUJJPZrBrXNtbWmcu9WieqbElFV4419CXsv7i2VAIAX7IlnlH6jv0Kq1vN2RfRtqnOzF7o8RqmsFCFX1XP0Je6rGBVbQEAAIDLgSPljGyH9ymo4oWb8IPqNZN1zULPF7GEKqh6fUOXdfsGn8RnT4w3JClKUlD95gVKVAyq2cC49okjbsdZrukic8XqMpUoJXPxkspa9beylvzm1bEsrToY2radm6TMDK/WAAAAhWfOfwiAS0mbNm2cj0+fPq2xY8fmOnbz5s0aNmxYUYRV5K677jq1aNHC2V6/fr1eeOEFWd2UkZekPXv26KmnnvIqmdATERERzsdJSUkezzOZTOrVq5ezPXfuXK1atUqSFBQUpFtvvdVXIQIXpTMJZ7Q7R1XF9j2u9WqNa2+9ztBOOH5K+7bszWW09/Zsdr0DtX1P72KUpC4Duyko2JhEvXreqgLHBQAXk9SEszqy0XjubdSzTS6j3WvUs52hffZ4oo5uPZDLaO8d2bRXdpvxNWDT27w/nzfp096lb9cCkm0AXN5SFhlft0Z1bCtTiMXj+VGd2socFmroS160xiexAQAAAJcq65bVhralSVsp2PPX2cHN2skUYnydbdu6OpfRXkpPle3YQUOXpcW1XsUnSeZq9WQuU9HQZ9vq/rp4UJ2mCunQU5ar2iuoZkMFN23r3bHKVVZQ3WaGvqy1i71aAwAA+AaJisBl5rbbbjO0J0+erIcfflhr1qzRmTNndPr0aa1fv16vvvqq7rrrLh0/flyRkZGKiooKUMT+89Zbbxm2w54xY4b69Omj33//XQkJCcrMzNSePXs0btw43XbbbTpx4oShAqIvxMZeqKqze/duTZkyRRkZGUpNTVVKSkqec3v37i2TySRJio+PV2ZmpiTp2muvVZkyZXwaJ3AxWvizsXpi8xtaqEbjmh7NLVO5rK7r3cHQN//HeXI4HD6KTjq0+5D2/2vcerRp+2aqc1Vdj9coXSFWtz7U29B3ZN8Rrft7rU9iBICLwabpSwztWh2aqnyjah7Nja4cq8a9rzH0bZi6SPLh+Tz5RJIOrNhm6Kt5XWNVaFIjlxmuisWWUNuHbjH0pZw8rX3LtuUyAwAuD6d/mW9oB5Usrug7b8lldA5BZsU81NfQlbp2qzL3eFehHAAAALjcWFcaX2ebIovLcp2Hr7PNZoV0Nr7Otu7eKvsx373Otq5eaGibIqJk6dDT8wVMZoX2vs+lO2uN++RB2/7thnZQ3WYylSjl8eFCb3tAJvOFtAj72STvKlQCAACfIVERuMx06NBBnTt3NvQtWLBAd911l1q1aqXWrVurf//++uGHH5SRkSGLxaLx48erZMmSAYrYf6pVq6ZPPvnEUNVwx44dGjp0qNq2bavGjRurW7duGj9+vNLS0iRJL774ok9jaNq0qaE9YsQINWnSRFdddZW++OKLPOdWrFhRrVu3duln22dcKRZO/1tnE88422azWc989LyiShbPc15IWKie+3iYQrNVZslIy9Cf387xeYxzp/zp0vfYmCcUUbyYm9FGEVEReu7jYYosEWnon/rhDz6LDwAuBpumL1Vq4lln22Q2q89Hjyu8ZGQes6TgsBDdPuEJWbJt+5yVlqE1387PY1bBrPr6L0PbZDarxzsPKKRYWL5zLeGh6vvJU4ooabzxZ/G4X2TLyPJpnABwscncE6eUf4zVY2Of/o/CmtXLZcYFZV95WKF1qhn6Er76xZfhAQAAAJck+7GDsv67ztAX2vMemavn/zo7tO8jCqpQzdCXtWC6L8NT1rK5cmSmG4/b9U6Zy1f1aH7obQ8ouHZj45rrlsoe57qLkSRZ1y6Ww2Zztk1BQQrteY9HxwrpPlDBDVsZ+jL/+FGycs0GgGSX44r4AC4mJCoCl6GxY8eqf//+Mpvz/hWvVq2avvvuO8N20Zeb1q1ba9q0aWrSpEme4ywWi1544QXdddddPj3+Pffcoxo13Ffj2bFjR77zcyYlRkdH64YbbvBJbMDFLj0lTdP+N9XQV6F6BY2Y8obKVS3vdk7JMiX1329eU60mtQ39sybO0Kljp/I95i8HZ7l85OXPb+fo4A7j9qOVa1fRGz+MzDVGSapSt6re/Gm0S/XFNfNXa9H0v3OZBQCXpsyUdC39aIahL6Z6OQ387kWVrFrW7ZzIMtG66+vnXaoarvhijs4eS8j3mP898J3LR152/LlGe5dsNvSVrV9Fd3/7goqXz/0O/dK1Kuien/+ryi3rGPqPbNqrtd8tyDdOALgcxI+dZHjT0BwWqsqfvqZi17ZwP8ESrLKvDFHJHJUXU9duU/LcZXkeq8rk0aq383fDR0TrxnnOAQAAAC5FGTMmyWHPlpwXEqqIh0coqEEur7ODghXa92GF5Ki8aNuzVdYNeb/ODn/qbUVNmGP4CKqd++tsx+lT55L9sjGFRyj8ibcUVKtR7geKiFTYPc8r5MZexvVSzyrjl9yLezjOJMq6zrhjh6VtJ4V0vTP3YwVbFDrgMYV2M46xxe1R1sKZuc8DAAB+5ds9TgFcFCwWi0aMGKG77rpLM2bM0D///KOjR48qNTVVsbGxql27trp166YuXbooNDQ0/wUvcTVr1tTUqVO1aNEizZo1Sxs2bNCJEycUEhKi8uXLq3379urbt2+uCYWFERkZqalTp2rixImaP3++jh49qvT0dBUvXlwWiyXf+Z07d9arr76q9PRzd6b16NFDISEh+cwCLh+zv5ylq7u0VYPWDZ191RvW0Pt/jtOi6X9rzYLVSjieoOiYaDW+pqlu6tdRUdHGilZ7Nu/Rjx9+75f47Da7Pnz6fb3541sKj7xQvbVGo5oaN3+8lsxYrLULVut43HEFW4JVrko5tezYWm26tFWwxfgy7PjB4/rouXF+iRMAAm3ll3+oXueWqtL6wp3/5RpW1UN/vKVN0//R7gXrdfZ4ooqVLqHq1zRUs77XKzzaWHHx6JZ9Wvyh/yptzXz+c903/TVDYmKl5rX06MKx2vTzEu1ZvEmnD59SUEiwSlYpqzo3XaX6XVvJHBxkWOfM0QT9cP9Y2a22nIcAgMtS+pZdSpj4s2Eb56CSxVXp8xFK/nuVzsxepKy4ozKHhymsYS1F9++qkGoVDWvYzqbo6LCxRR06AAAAcNGyH9ylzL+mKbRzP2efKbK4wh95XbYtq5S1ZqHs8UdlCg2TuUpthbTvKnMZ4+tsR1qK0r7xz+vszL+mKahOEwXXu8rZZy5RShFPvyvr5pXKWr9U9mOHJLtN5pKlFVS3mSytb5Apwnj93mGzKu3zt+Q4dSzP42VMn6jgRq1lCr9wHT60x0AFN22jrGVzZT+0Vw5rlswlS8tcrZ4s7W6WOSrasIb97Gmlffam5LAX/gsAAAAKxORwOKjzCQAXqbi4OHXs2NHZnjFjhurVy7+0fyD0rtIj0CHgMhVZIlKvTXlTNRvX9Hru8YPH9Uq/FxR/ON6j8e4qKHrys9302mYa/vlLCovIf4tQd44dPKYRd/1Xxw4cLdD8vLzx41tq1PbC3a8Lfpqv/z3zgc+Pg8vHVaa8t1cHCiqsRDENnPKCyjeq7vXcxLgT+qbfSJ0+fNKj8e4qKL5eNf/K2WXqVtbd3w5XZJlob0OUJJ3cc0Q/Dn5Pp/b67nzec8xDanbHdc72/uXb9E3/kT5bH5evvqGJgQ4BVxKTSeXeekrRt3Xyeqo9PUOHH3lDKUvX5Tu2yuTRirjauGPCwbuHKXXV5lxmeM5SsYxq/j3JL2sDhVFz2UeBDgHwu3see15r1l84397ataNGvvxMACMCfC/9v48GOgRcikwmhd39lCxtb/Z6qiMzQ2mfvi7bv/m/zg5/6m0F1zG+zk59/3nZduXzWjg0XBGPj1RQjfpexydJjrRUpU16R7bNKz0aH1S/ucKHvCaTB4VAcrKfTlDahFdz3V4a8FTUhDmBDgE+9HS1/oEOoUi8t/+HQIcAOLH1MwBcxGbMuLBNYqNGjS7aJEXAn5JPJ+u1O1/W6nmrvJr375pteun2YR4nKRbGxiUb9FyPp7X/331ez13xx3I93+MZvyQpAsDFJP10iibfOUo75+V/gTy7uDU7Nen2NzxOUiyMEzvi9NktL2n/8m1ez906e4W+6PWqT5MUAeCS4XDo2Isf6NRnU+XIsno8LetovOLue8WjJEUAAADgiuNwKP3bD5Tx51Q5bJ6/zrYnxivto5c9SlIslIw0pb7/vDIXzpTD7l2VQtvBXUp9d6jHSYqSZPt3ndLGvyJ70imvjmX9d51S33mKJEUAAC4CbP0MABcpm82mn3/+2dkeMGBAAKMBAiv5dLLeuu8Nte50tXo+2Ev1WtZXUFCQ27EHtu/X7C9naf6Pf6koC0cf2hWnZ7o+pXbd26v7fT1Uq2ntXGPMyszS+kXrNPuLmdq8bFORxQgAgZZ+OkU/3D9WdTq1UNsHuqlyyzoyB7m/f+749jit+uoPrf9xkVSE5/PkE0n6pv9I1b6xmdo+eIuqtKrrsr3zeRln07Rn8SYtnTBTx7bsL7IYAeCi5HAofswknZm5UDGPDlDk9a1kzqXiuDU+QUk//qGEL6fLnpxaxIECAC42kz56J9AhAMDFy+FQ5oyvZF39t0K63anghq1kCnX/Ott+OkFZ//yhzHk/S+lF9DrbZlXG1I+VtXSOQjr3VXDjNjKFhbsd6rBZZdv7r7L+niHrhn8KdridG5Uy8mGF3NBLlmu7uWzv7DyW3S7bjg3KWjRL1k0rCnQsAJc/tp8Fih5bPwPARer777/Xa6+9JkkqVaqUFi5cqNDQ0MAGlQe2fkZRKhFTQnWa11XJMqUUFR2ljPQMJZ5I0K4Nu3Qi7nigw5MkFStRTHWb11NMuRhFlSwuk8mk5NNndWTvEe3asFPpqemBDhFwi62fUZQiYoqr0lW1FFkmWhElI5WVlqmzJ5J0ZOMeJcX5vyKuJ0Iiw1WlVR0VL1dK4SWjZMvMUsqps0qKO6HDG/bIbrUFOkTALbZ+RqCZQkMU3qKhLOVKK6h0tGS1yZZ4Run/7lHGjv1FmoQOXMrY+hkALg9s/QyfsYQoqGZDmaJLy1w8Wg67XY7k07LH7ZH9yP7Av842Bymoej2ZYivIFFlcJpNZ9uTTcpw+JduebVJGmu+OZTLJXKGazJVqnjtWsEWO1GTZTx2Tbd92KS3Fd8cC/h9bP19ehl4hWz+/z9bPuIhQUREALgL79+9XeHi4SpUqpYSEBM2YMUPjxo1zfv6hhx66qJMUgaJ2+tRprf7Lu62gi1rK6RSt+3ttoMMAgIta6qkzXm8FXdQyk9O0+++NgQ4DAC45joxMpS5bH+gwAAAAgMtLVqZs2y/i19l2m2x7tkp7tvr/WA6H7If3yX54n/+PBQAAfIJEReD/DRw4UKtW+S/p5bHHHtPjjz/ut/VxaZs7d67Gjh3r9nNNmzbVwIEDizgiAAAAAAAAAAAAAAAAwDdIVASAi0DVqlXd9teqVUvjxo1TUFBQEUcEAAAAAAAAAAAAAMDlyR7oAIArEImKAHARaNCgga666irt3r1bVqtVlSpVUteuXTVo0CBFRUUFOjwAAAAAAAAAAAAAAACgwEhUBP7f5MmTAx0CrmCVK1fWDz/8EOgwAAAAAAAAAAAAAAAAAJ8zBzoAAAAAAAAAAAAAAAAAAABw+SJREQAAAAAAAAAAAAAAAAAA+A1bPwMAAAAAAAAAAAAAAAC4YjjkCHQIwBWHiooAAAAAAAAAAAAAAAAAAMBvSFQEAAAAAAAAAAAAAAAAAAB+Q6IiAAAAAAAAAAAAAAAAAADwGxIVAQAAAAAAAAAAAAAAAACA3wQHOgAAAAAAAAAAAAAAAAAAKCr2QAcAXIGoqAgAAAAAAAAAAAAAAAAAAPyGREUAAAAAAAAAAAAAAAAAAOA3JCoCAAAAAAAAAAAAAAAAAAC/CQ50AAAAAAAAAAAAAAAAAABQVOxyBDoE4IpDRUUAAAAAAAAAAAAAAAAAAOA3JCoCAAAAAAAAAAAAAAAAAAC/IVERAAAAAAAAAAAAAAAAAAD4DYmKAAAAAAAAAAAAAAAAAADAb4IDHQAAAAAAAAAAAAAAAAAAFBVHoAMArkBUVAQAAAAAAAAAAAAAAAAAAH5DoiIAAAAAAAAAAAAAAAAAAPAbEhUBAAAAAAAAAAAAAAAAAIDfBAc6AAAAAAAAAAAAAAAAAAAoKnY5Ah0CcMWhoiIAAAAAAAAAAAAAAAAAAPAbEhUBAAAAAAAAAAAAAAAAAIDfkKgIAAAAAAAAAAAAAAAAAAD8hkRFAAAAAAAAAAAAAAAAAADgN8GBDgAAAAAAAAAAAAAAAAAAioo90AEAVyAqKgIAAAAAAAAAAAAAAAAAAL8hUREAAAAAAAAAAAAAAAAAAPgNiYoAAAAAAAAAAAAAAAAAAMBvggMdAAAAAAAAAAAAAAAAAAAUFYccgQ4BuOJQUREAAAAAAAAAAAAAAAAAAPgNiYoAAAAAAAAAAAAAAAAAAMBvSFQEAAAAAAAAAAAAAAAAAAB+Q6IiAAAAAAAAAAAAAAAAAADwm+BABwAAAAAAAAAAAAAAAAAARcUe6ACAKxAVFQEAAAAAAAAAAAAAAAAAgN+QqAgAAAAAAAAAAAAAAAAAAPyGREUAAAAAAAAAAAAAAAAAAOA3wYEOAAAAAAAAAAAAAAAAAACKikOOQIcAXHGoqAgAAAAAAAAAAAAAAAAAAPyGREUAAAAAAAAAAAAAAAAAAOA3JCoCAAAAAAAAAAAAAAAAAAC/IVERAAAAAAAAAAAAAAAAAAD4TXCgAwAAAAAAAAAAAAAAAACAomIPdADAFYiKigAAAAAAAAAAAAAAAAAAwG9IVAQAAAAAAAAAAAAAAAAAAH5DoiIAAAAAAAAAAAAAAAAAAPCb4EAHAAAAAAAAAAAAAAAAAABFxe5wBDoE+FhaWppmzZqlBQsWaOvWrUpKSlJ4eLjKli2rRo0aqXfv3mrVqpVMJpPfYrj11lu1ffv2As1dtGiRypUrl++4EydO6KefftKyZcu0Z88eJScnKzo6WmXLllW7du3Uq1cv1axZs0Ax+BuJigAAAAAAAAAAAAAAAACAS9KyZcv0wgsv6NixY4b+zMxMnT59Wjt37tT06dPVrl07jR49WmXLlvV5DFlZWdqzZ4/P181u0qRJev/995Wenm7oj4+PV3x8vLZs2aLPP/9cgwYN0rPPPquQkBC/xuMttn4GAAAAAAAAAAAAAAAAAFxy5syZowceeMAlSdGdZcuWqU+fPjp8+LDP49i9e7eysrJ8vu55I0eO1KhRo1ySFHNyOBz6+uuvdd999ykzM9Nv8RQEFRUBAAAAAAAAAAAAAAAAAJeUHTt2aPjw4bJarc6+22+/Xf3791etWrWUmpqq1atXa8KECdqxY4ck6eTJkxoyZIimTp2q8PBwn8WSc8vnxYsX+6xy49SpU/XNN9842+Hh4XrooYfUrVs3lS9fXidPntS8efM0YcIEJSYmSpJWr16tESNGaOTIkT6JwReoqAgAAAAAAAAAAAAAAAAAuKS8+uqrhgqDo0aN0siRI9W4cWOFh4crJiZGXbp00bRp09SpUyfnuJ07d+rrr7/2aSz//vuv83F0dLTPkhQTEhL09ttvO9tRUVH64Ycf9PDDD6tq1aoKCQlRhQoVNGjQIM2YMUNVq1Z1jp02bZrWrVvnkzh8gURFAAAAAAAAAAAAAAAAAFcMxxXycTlbvHix1q9f72z369dPffr0cTs2JCREY8aMUZ06dZx9X3zxhc6ePeuzeLInKtarV89n63755ZdKTk52tkeMGJHr+mXLltWnn36qsLAwZ98HH3zgs1gKi0RFAAAAAAAAAAAAAAAAAMAlY+rUqc7HQUFBeuSRR/IcHxYWpieffNLZPnPmjP7880+fxbNz507nY18lKlqtVk2fPt3ZrlGjhrp165bnnOrVq6tfv37O9sqVK3Xw4EGfxFNYJCoCAAAAAAAAAAAAAAAAAC4JmZmZWrJkibPdsmVLlStXLt95HTp0UFRUlLP9xx9/+CSeI0eOKCkpydn2VaLi+vXrderUKWf7lltukclkynde9+7dDW1fPc/CIlERAAAAAAAAAAAAAAAAAHBJWLdundLT053tNm3aeDQvODhYLVq0cLZXrFihzMzMQseTfdtnyXeJisuXLze0PX2ejRo1UmRkpLO9ePFin8RTWCQqAgAAAAAAAAAAAAAAALhi2OW4Ij4uVzt27DC0GzZs6PHc7EmEWVlZ2r59e6Hjyb6GxWJRzZo1C72mZHyeJpNJ9evX92ie2WxWnTp1nO2tW7fK4Qj8z0NwoAMAAAAAAAAAAAAAAAAAAMATe/bsMbSrVq3q8dwqVaoY2gcOHFCTJk0KFU/2RMUaNWooJCREa9as0ezZs7V27VodOXJEmZmZiomJUZ06ddShQwf16tVLERERea6b/XnGxsaqWLFiHsdUpUoVrVu3TpKUmpqqEydOqGzZsl4+M98iUREAAAAAAAAAAAAAAAAAcEk4ceKEoe1NAl5sbKyhffTo0ULHk33rZ4vFogEDBjiTBHMe6+jRo1q0aJEmTJigYcOGqUePHrmum/15eptkmPN5Hjt2jERFAAAAAAAAAAAAAAAAAAA8kZCQ4HwcEhKi8PBwj+cWL17c0D59+nShYklOTtahQ4ec7S1btng0Lz4+Xs8++6x2796toUOHunw+IyNDKSkpznaJEiW8iivn80xKSvJqvj+QqAgAAAAAAAAAAAAAAAAA8JlFixYpLi7OZ+vdfffdzsepqanOx95shyzJZbvl7MmABbF9+3Y5HA5Dn9lsVrdu3XT77berVq1aKlGihOLj47Vy5Up99dVX2rlzp3PsJ598otjYWMPzcxdXoJ+nL5CoCAAAAAAAAAAAAAAAAOCK4ZAj/0EolB9//FHz58/32XrZE/kyMzOdj4ODvUt/yznearUWKq7t27cb2qVKldJ7772ntm3bGvorVqyoPn36qFevXnrrrbc0efJk5+dGjRqla665RtWrV3f2ZWVlGeZbLBav4vL18/QFc6ADAAAAAAAAAAAAAAAAAADAEzabzfnYbPYu/S3neLvdXqhYypUrpy5duqhhw4YqXbq0PvroI5ckxZzHf/nll9W5c2dnn9Vq1fjx4w3jsj9HSTKZTF7F5evn6QtUVAQAAAAAAAAAAAAAAAAAXBKyVwv0NgEvZwJgSEhIoWLp2LGjOnbs6PW8F198UQsWLHBWTpw7d64yMjIUGhoqSQoKCjKM9/Z55qygWNjn6QskKgIAAAAAAAAAAAAAAAAAfGbChAl+WzssLMz5OCMjw6u56enphnagEvjKlSunNm3aaMmSJZLOPY9169Y5qzGGh4cbxnv7PHOOvxgSFdn6GQAAAAAAAAAAAAAAAMAVw36FfFyuSpQo4XyckpIih8Ph8dyUlBRDOzo62ldhea1p06aG9qFDh5yPo6KiDFUVk5OTvVr7Ynqe55GoCAAAAAAAAAAAAAAAAAC4JMTGxjof22w2JSUleTz35MmThnZMTIyvwvJazmMnJiY6H5tMJpUqVcrZTkhI8Grti+l5nkeiIgAAAAAAAAAAAAAAAADgklCpUiVD+9ixYx7PzTk251pFKWclyJzbM1euXNn5+OjRo16tnf15BgUFqUKFCgWI0LdIVAQAAAAAAAAAAAAAAAAAXBLq1KljaO/du9fjuTnH1q5du1CxJCcn6+DBg1q3bp22b9/u1dycVRJzbs+cPbazZ88qPj7e47WzP8/KlSsrNDTUq9j8gURFAAAAAAAAAAAAAAAAAMAloUmTJob2xo0bPZ6bfWyFChVUpkyZAsexfft2tWjRQp06ddKAAQM0cuRIr+Zv3rzZ0G7QoIGh3bRpU0Pb0+eZkJCgAwcOONvNmjXzKi5/IVERAAAAAAAAAAAAAAAAwBXDLscV8XG5qly5sqpVq+ZsL1q0yKN5hw4d0s6dO53ta665plBx1KhRQxaLxdnesGGDzpw549HcxMRErVy50tmOiYlxqe7Yvn17Q3vhwoUerZ1zXGGfp6+QqAgAAAAAAAAAAAAAAAAAuGR07drV+Xj//v0eJSt+/fXXhnbPnj0LFUNISIghCTAzM1NTp071aO5nn32m9PR0Z7tv374ymUyGMWXLllWLFi2c7d9++02nTp3Kc1273a7Jkyc728WKFdNNN93kUUz+RqIiAAAAAAAAAAAAAAAAAOCS0b9/f4WEhDjbr776qk6cOJHr+KVLl2rKlCnOdoMGDdS6detCx9G3b19D++OPP9bu3bvznDNv3jxNmjTJ2S5RooTuvvtut2MHDhzofJyamqphw4bJZrPluvb//vc/bdu2zdm+/fbbVaxYsTzjKSokKgIAAAAAAAAAAAAAAAAALhnlypXToEGDnO2jR49q0KBB2r59u8vY3377TY8//risVqskyWQyadiwYXmuP3DgQNWtW9f5MX36dLfjbrrpJkNVxeTkZP3nP//R4sWLXcZmZWXps88+05NPPim73e7sf/HFF1W6dGm363fp0kVNmzZ1tpcsWaJHH31UCQkJLmu/9957mjBhgrMvOjpaDz/8cJ7PsygFBzoAAAAAAAAAAAAAAAAAACgqDjkCHQJ84Mknn9TatWu1fv16SdK+ffvUu3dvtWnTRvXq1VNGRoZWr16tnTt3GuY99NBDatOmjc/ieOeddzRgwAAdPHhQknTy5Ek98MADqlevnlq2bKlixYrp6NGjWrp0qUuC4eOPP65evXrlurbJZNK7776rAQMGOLd9/vvvv3XjjTeqQ4cOqlSpkhITE7Vo0SLFx8c75wUFBendd99VyZIlffY8C4tERQAAAAAAAAAAAAAAAADAJSUkJEQTJ07UQw89pDVr1kiS7Ha7li1bpmXLlrmdc88992jo0KE+jaN06dL6+uuvNXToUG3YsMHZv337drcVHs/H/uSTT2rw4MH5rl+1alV9/fXXuu+++5zbW6elpWnOnDlux4eGhmr06NG67rrrvH8yfsTWzwAAAAAAAAAAAAAAAACAS05kZKQmT56s//73v6pQoUKu4xo2bKjPPvtML7zwgl/iqFChgr777juNGDFC1apVy3VceHi4unbtqpkzZ3qUpHhe7dq1NWfOHP3nP/9RVFSU2zFms1k33nijfvnlF3Xr1s3bp+B3JofDQS1TAECh9a7SI9AhAAB84CpT8UCHAADwgb6hiYEOAQDgAzWXfRToEAAAPpD+30cDHQIAwAeiJrivXIZL0+1VewY6hCIx7cDMQIdQ5LZs2aKdO3fq5MmTMpvNio2NVdOmTfNMHvSHAwcOaNOmTTp16pQyMjJUqlQplS9fXi1atFB4eHih1s7MzNTatWt18OBBJSYmKiwsTBUrVlTz5s0VExPjo2fge2z9DAAAAAAAAAAAAAAAAAC45DVq1EiNGjUKdBiqWrWqqlat6pe1Q0JC1LZtW7Vt29Yv6/sLiYoAAAAAAAAAAAAAAAAArhj2QAcAXIHMgQ4AAAAAAAAAAAAAAAAAAABcvkhUBAAAAAAAAAAAAAAAAAAAfkOiIgAAAAAAAAAAAAAAAAAA8JvgQAcAAAAAAAAAAAAAAAAAAEXF4XAEOgTgikNFRQAAAAAAAAAAAAAAAAAA4DckKgIAAAAAAAAAAAAAAAAAAL8hUREAAAAAAAAAAAAAAAAAAPgNiYoAAAAAAAAAAAAAAAAAAMBvggMdAAAAAAAAAAAAAAAAAAAUFbscgQ4BuOJQUREAAAAAAAAAAAAAAAAAAPgNiYoAAAAAAAAAAAAAAAAAAMBvSFQEAAAAAAAAAAAAAAAAAAB+ExzoAAAAAAAAAAAAAAAAAACgqNgDHQBwBaKiIgAAAAAAAAAAAAAAAAAA8BsSFQEAAAAAAAAAAAAAAAAAgN+QqAgAAAAAAAAAAAAAAAAAAPzG5HA4HIEOAgBw6QsOqRjoEAAAPhAVEh7oEAAAPnD4lWsDHQIAwAdsB44FOgQAgA+EvT4+0CEAAHzAUrpGoEOAD/Wo0j3QIRSJWQdnBzoEwCk40AEAAAAAAAAAAAAAAAAAQFFxiLpuQFFj62cAAAAAAAAAAAAAAAAAAOA3JCoCAAAAAAAAAAAAAAAAAAC/IVERAAAAAAAAAAAAAAAAAAD4TXCgAwAAAAAAAAAAAAAAAACAomKXI9AhAFccKioCAAAAAAAAAAAAAAAAAAC/IVERAAAAAAAAAAAAAAAAAAD4DYmKAAAAAAAAAAAAAAAAAADAb0hUBAAAAAAAAAAAAAAAAAAAfhMc6AAAAAAAAAAAAAAAAAAAoKg4HI5AhwBccaioCAAAAAAAAAAAAAAAAAAA/IZERQAAAAAAAAAAAAAAAAAA4DckKgIAAAAAAAAAAAAAAAAAAL8JDnQAAAAAAAAAAAAAAAAAAFBU7IEOALgCUVERAAAAAAAAAAAAAAAAAAD4DYmKAAAAAAAAAAAAAAAAAADAb0hUBAAAAAAAAAAAAAAAAAAAfkOiIgAAAAAAAAAAAAAAAAAA8JvgQAcAAAAAAAAAAAAAAAAAAEXFIUegQwCuOFRUBAAAAAAAAAAAAAAAAAAAfkOiIgAAAAAAAAAAAAAAAAAA8BsSFQEAAAAAAAAAAAAAAAAAgN8EBzoAAAAAAAAAAAAAAAAAACgqdjkCHQJwxaGiIgAAAAAAAAAAAAAAAAAA8BsSFQEAAAAAAAAAAAAAAAAAgN+QqAgAAAAAAAAAAAAAAAAAAPyGREUAAAAAAAAAAAAAAAAAAOA3wYEOAAAAAAAAAAAAAAAAAACKisPhCHQIwBWHiooAAAAAAAAAAAAAAAAAAMBvSFQEAAAAAAAAAAAAAAAAAAB+Q6IiAAAAAAAAAAAAAAAAAADwm+BABwAAAAAAAAAAAAAAAAAARcUuR6BDAK44VFQEAAAAAAAAAAAAAAAAAAB+Q6IiAAAAAAAAAAAAAAAAAADwGxIVAQAAAAAAAAAAAAAAAACA35CoCAAAAAAAAAAAAAAAAAAA/CY40AEAAAAAAAAAAAAAAAAAQFFxyBHoEIArDhUVAQAAAAAAAAAAAAAAAACA35CoCAAAAAAAAAAAAAAAAAAA/IZERQAAAAAAAAAAAAAAAAAA4DfBgQ4AAAAAAAAAAAAAAAAAAIqK3eEIdAjAFYeKigAAAAAAAAAAAAAAAAAAwG9IVAQAAAAAAAAAAAAAAAAAAH5DoiIAAAAAAAAAAAAAAAAAAPAbEhUBAAAAAAAAAAAAAAAAAIDfBAc6AAAAAAAAAAAAAAAAAAAoKo5ABwBcgaioCAAAAAAAAAAAAAAAAAAA/IZERQAAAAAAAAAAAAAAAAAA4DckKgIAAAAAAAAAAAAAAAAAAL8JDnQAAAAAAAAAAAAAAAAAAFBU7HIEOgTgikNFRQAAAAAAAAAAAAAAAAAA4DckKgIAAAAAAAAAAAAAAAAAAL8hUREAAAAAAAAAAAAAAAAAAPgNiYoAAAAAAAAAAAAAAAAAAMBvggMdAAAAAAAAAAAAAAAAAAAUFbscgQ4BuOJQUREAAAAAAAAAAAAAAAAAAPgNiYoAAAAAAAAAAAAAAAAAAMBvSFQEAAAAAAAAAAAAAAAAAAB+ExzoAAAAAAAAAAAAAAAAAACgqDgcjkCHAFxxqKgIAAAAAAAAAAAAAAAAAAD8hkRFAAAAAAAAAAAAAAAAAADgNyQqAgAAAAAAAAAAAAAAAAAAvyFREQAAAAAAAAAAAAAAAAAA+E1woAMAAAAAAAAAAAAAAAAAgKJilyPQIQBXHCoqAgAAAAAAAAAAAAAAAAAAvyFREQAAAAAAAAAAAAAAAAAA+A2JigAAAAAAAAAAAAAAAAAAwG+CAx0AAAAAAAAAAAAAAAAAABQVhxyBDgG44lBREQAAAAAAAAAAAAAAAAAA+A2JigAAAAAAAAAAAAAAAAAAwG9IVAQAAAAAAAAAAAAAAAAAAH5DoiIAAAAAAAAAAAAAAAAAAPCb4EAHAAAAAAAAAAAAAAAAAABFxeFwBDoE4IpDRUUAAAAAAAAAAAAAAAAAAOA3JCoCAAAAAAAAAAAAAAAAAAC/IVERAAAAAAAAAAAAAAAAAAD4TXCgAwAAAAAAAAAAAAAAAACAomKXI9AhAFccKioCAAAAAAAAAAAAAAAAAAC/IVERAAAAAAAAAAAAAAAAAAD4DYmKAAAAAAAAAAAAAAAAAADAb0hUBAAAAAAAAAAAAAAAAAAAfhMc6AAAAAAAAAAAAAAAAAAAoKg4HI5AhwBccaioCAAAAAAAAAAAAAAAAAAA/IZERQAAAAAAAAAAAAAAAAAA4DckKgIAAAAAAAAAAAAAAAAAAL8JDnQAAAAAAAAAAAAAAAAAAFBU7HIEOgTgikNFRQAAAAAAAAAAAAAAAAAA4DckKgIAAAAAAAAAAAAAAAAAAL8hUREAAAAAAAAAAAAAAAAAAPgNiYoAAAAAAAAAAAAAAAAAAMBvggMdAAAAAAAAAAAAAAAAAAAUFYccgQ4BuOJQUREAAAAAAAAAAAAAAAAAAPgNFRUBAMAl5cYb2qtPn1vUpk0LVapYXiVKRCk9PUNxh45o3brNmjHzD82c+adsNlvAYmzVspl69uysG29orwoVyqlMmRhlZGTq2PF4rV27UX/OXaiff56ttLT0Ah/j4SH/UYcO1xQ61uEvvKl9+w4Weh0A8NZ1Hdrq1l5d1Kr1VapQsZyKFz93Pj98+Jg2rt+i32b/pd9nzwvo+bxBwzrq3rOzrmnfWtWrV1HJUtEym81KTEjSobgjWr5sjf6YM18rV6zzeM1hLz6h4S8+4Zd4p3z7sx4dMswvawO4Mpliyiu44TUyV6otc8myUliE5LDLkXJG9vhDsu/dLOu2FVJmWtEFFR6lkM4DC72M/eh+WVf+7tUcc7nqCqrZROZKtWWKLiNTWDHJEiKlp8iRliz7sQOyxW2XbcdaKSO10DECgK+Yy1VW8NU3KahmQ5ljK8gUESU5bHKcSZL9yH5Zt65R1uq/pfTAnLvMlWoquMW1CqrRQObY8ufik879vTkWJ9vOTcpau1iOk0d9c7yqdRTctK2C6zaTKTpGpshoyZolx5kE2Q7uknXbWlnXLZWyMnxyPAC4knz29Q8a99nXkqRbu3bUyJefCXBEAADgYmJyOBzUMgUAFFpwSMVAh4DLXPOrGuvTT8foqmaN8h27d+8BPfnUy5rzx4IiiOyCJk0a6J3Rr6hjx+vyHZuYmKTRb/9P4/73hbKysrw+1rKls9S6dfOChGlwdZuuWrtuU6HXweUjKiQ80CHgMte0WUONGz9KTZo2yHfs/n0H9fwzI/TX3EVFENkFVapW0tvv/lddut3o0fhVK9Zp+PNvaP26zfmOJVERReXwK9cGOgRcyiKKK6TT3Qqu1yrfoY6MNGUtmynrqj+lItgyyVyjscLueLrQ69h2b1DGzx96dsxKdWTpcIeCKtbyaLwjI03WDX8r658ZUlZmYcIEZDtwLNAh4BJmiopWaL9HZGme/+sCR1qqMuZMUdb86VIRvW1kLldZof0fVXCdpvmOddjtsm5aroxfvpAjvmAJi+aK1RXaZ7CC6+d/PcWRelYZf/yorL9nSDZrgY4HZBf2+vhAhwD43b4Dh9T3/sedN+iTqIjLkaV0jUCHAB9qUq5toEMoEpuOLQ90CIATWz8DAICL3oABvfXP0lkeJSlKUo0aVTVr5mS98vJQP0d2wV133abl/8z2KElRkkqWjNbbo1/R4kW/qmrVSl4dy2w2q1Gj+gUJEwAC6o6+PfXX39M8SlKUpGrVq2jq9C/0/AuP+zmyCzp2uk6Lls7wOElRklq3aa45f/2o+wbf6cfIAKBomGIrKfze1z1KUpQkU2i4Qm7op9Dbn5SCLX6OTjKXqeL3Y2RnubaPQgcM8zhJUTr3NbFc3U1hg/4rU6lyfowOAHJnrlhNES+O9yhJUZJM4REK6zNY4Q+/dq5arJ8FX32TIl74yKMkRUkymc2yNLtGxV4Yr+AWnl17MRyv9Y2KeP5Dj5IUJckUEaWwPoMV8exYmUqV8fp4AHClSUlJ1dOvjCzULkIAUNTsDscV8QFcTEhUBAAAF7Vevbpq0pcfymIxvumZkZGhVavWafZvf2n1mg3KyHDdjufV/z6rp4c+5PcYH33kXn391TiFhoa6fC4hIVFLlqzQb7/N04aNW2W32w2fb9WymRb9/auqV/f8Dde6dWsqIoKqdwAuLd173qyPP3/Xzfk8U2tWb9Afvy/QurWblJHhWnnqhZee1GNP3O/3GFu1vkrfTJmg6JIlXD538MAhzZ+3RH/OWaB/t+10OZ+HhoZo7Aev6+5Bd/g9ztz8s3RVwI4N4PJgKhGrsAHDZIp0PQ/a4w/JtmejbId2ypGe4vL5oJpNFXrrI36P0Vy26BIVLdffIUu7HjKZXS+h2hOPy7Z/q6y71st2ZI8cVtcq6ebSFc99PaNKFUW4AOBkiimniCfflrmE6/nHdnifrFtWybp7qxypZ10+H9yotcIHv+jX+IJb3aCwgUNlcpMQaTt2UNYtq2Xdskq2IwfkyPG62xQWrrB7n1fwVe09Pp6lQ0+F3/OcTBbXhHpHyllZd22WdfNK2eL2uBwvqGodRTwzVqYYEs8BIDcZGZl68sU3tGvP/kCHAgAALnJs/Qxc4erWret83Lt3b40ePTqA0fjHxo0b1bRp7nfmXglfg6LA1s/wh2rVKmvt6rkqUaK4s89qteqdd8fr/Q8+U2JikrO/dOlSenroQ3rm6YcVFBTk7M/KylL7a3v6bXvj665toz//+MEl8Wb//jg9P/wNzZz5p6zWC1sEVahQTi+9+JQeGHyXzNne8Nyxc49atrrZoztO+/fvpW+/ubBdzM5de9WgIds7wjfY+hn+UKVqJS1ZNkvFS0Q5+6xWqz5471ON/9+XSko87eyPKV1Kjz1+vx5/arDL+fzmG+/QhvVb/BJjeHiYVq//SxUrlTf0L/tnlV5+YZTLts6Vq1TUK68+rTv63Wroz8rKUvs23bVzxx6/xClJ/7m3nz7430hD34SPvtJLw0fmMgNXIrZ+htdMZoUN+q/M5aoauq071yrr76lyJJ240BkUrKCGbRVyQ3+ZwiIM4zPnT5F1zV9+CzPsgVEyZ6tSmDHrU9m2rfD5cYLqtlRor0cNfQ6HXbaNi5W18nc5kuJzTDj3NbG07y1zVEnDp+zHDyr96xGSw5j8AniCrZ/hNbNZEc9/qKAqxkqwWRuWKeOXicZtk4MtsrS+QaF9HpApItIwPv2nT5X1968+D88UW17FXhgvU5jx/55Zy/9Sxu9T5Dhl/Jk3lSqj0FvukqXtzYZ+R1qqUt58SI7Ek3keL6h2Y4U/8ZZMQcGGfvup48qYPlHWjcslu+3C8UrEKKTbAFmu6WpIVLcfP6SUtx6TslxvlAU8wdbPuFylpqbp8eEjtHLtRpfPsfUzLkds/Xx5aVS2TaBDKBJbjvv+uglQUFRUBHDZ2rlzp+6++26NGTMm0KEAKKB33n7FkKRos9nUb8BD+u+r7xiSFCXp5MkEvfjSKN12x/3KyrpQzcRisWjUWy/5Jb7g4GB9+cUHLkmKixcv11UtOmr69N8MSYqSdOTIMT362HANuudxQ5x169TU6FEve3Tcq5oat8DeuHFrAZ8BABSNN94abkhStNlsumfg4xr5+vuGJEVJOnUyQSNefVcDBzzicj5/7Y3n/Rbjw4/e65KkOPWHGerR9W6XJEVJijt4WA/e/4zeeG2sod9iseiNkcP9Fmer1lfp7TGvGvoWLVymV14c5bdjArgyBF91g0uSYtbqP5X5y0fGJEVJslll27RE6V+/JvvZRMOnLO16Sv668cESKlNJ4/ab9uMHfX+coGBZOvQ1dDlsVmX+OkGZf37tmqQoGb8mOWIyl62i4Kbeb1MKAAVhua67S5Ji5vzpSv/sDWOSoiRZs5S1bK5SRj8he9Ipw6dCuw6QciSj+0JonwdckhTTf5yg9MnvuSQpSpIj4YTSJ7+v9J8+NfSbwiMU0u2uvA9mDlLYoGdckhStuzYrZeQjsq5fakhSlCTH6VPK+P4jpU96Vw7bhWs65rKVFNr7Pk+eIgBcMXbvPaB+g590m6QIAADgTnD+QwDg0vP+++9r4sSJslqtat26daDDAVAAzZo1VJ/etxj6Ro0epxkz/shz3uzZf+nZ50boww/edPbdeGN73dDhGv298B+fxjjw7ttVrVplQ9/WbTt0S4+7862M+MMPv6pSxfKG5MQHH7hbH477XHv3HshzbtOmDQ3tDRv8U10MAHyhcZMG6nlrF0Pf2Hcn6LdZeVfbmvP7fL30wlt6J1tS3vUd2una69toySLf3wF6e7+ehvb+fQf1xKMvuGzxnNN7Yz5W23Yt1fHm6519N3W6TqVjS+lkfIJPYyxeIkpffTNOoaEXtsg7eTJBQwY/m2+cAJCnoOBzCYbZ2A5uV9aCH/Kc5kiKV8bPHyps4MvOJBBTeKQsrTsra+mvPg/TXKayTKYL9107sjLkSDiax4yCCarbUuboWENf1qJpsu1cm//klDPK+PkDhd3/pkyhFxJ8glt3lXXDQh9HCgA5BFsU0nWAocu6a7Myfv48z2mOk0eV9vGrinjufZmCz92MaYosrpCOtylz9mSfhWeKraDgxlcb+rJW/a2sRbPynZv1968Krt9cwY1aOfssLTso46dPpEz3VQ4tbW6SOaasoc925IDSPnol38qI1jULlVmytEJ7339hvWu7KXPBr3Kc9P3fHgC41MyYM09vjvlIaelUmgUAXDzS0tI0a9YsLViwQFu3blVSUpLCw8NVtmxZNWrUSL1791arVq1kMpl8etzsu3gW1jfffKOrr77a7eceeeQRzZ8/v0Drfvfdd2rZsmVhQvMJKioCuCzNmjXLpYoZgEvLQw8OMrQTEhL19jsfeTR3/ISvtCFHlcEhQ/7js9jOe/CBu136/nPP4x5t3yxJY8Z+rG3/7nS2LRaLnnrywXznkagI4FJy3wN3GtqJCUn6YOynuYw2+vyTydq8aZuh7343597CKlOmtOrXr23om/TlD8rIyPRo/sfjJxnaQUFBuqa9+wsJhfHeB6+7VH184pEXdOzYiVxmAIBnguq0lKlYcUNf1qJpHs11HD8g6/q/DX3BzTpI8u0FX0kylzVWfLTHH5IcDp8fJ6ie8YZH+5lTsq6d5/F8x9lEWVfPNfSZS5aRKaaCT+IDgNwEN7tG5qhoQ1/Gr196NNcet0dZS3439Fnad5V8+Aaepfm1hu2UJSnjt289np/1j/HmVVNomIKq1sn9eO27ufSlT3rX4+2bM/+aJtvRC1VyTUHBCrmpt4fRAsDlad+BQ3pi+Ot66c2xJCkCuOQ5rpB/V4ply5apS5cueuWVV/T333/rxIkTyszM1OnTp7Vz505Nnz5dAwcO1H333afjx48HOtwC2b59e6BDKDQSFQFc8Xbs2OH8GD16dKDDASDJbDbr9tu6G/qmfP+LxwmAkvT558YL3V0636Dw8DCfxCdJJUoUV/PmTQx9c+bM14YN3m3DPGHCJEP79tu6y2zO/SVaxYrlFRsbY+hbT6IigIuU2WxWr15dDX0/TZ3p1fl80pfGal4dO13n0/O5JFWoWM6lb+sWz//Dv36969bQFSq4rlkYvfp002139DD0TZs6U3N+L9jdkwCQXVD9HIl58YdkP7LH4/nWDcZERVOxEjJXzj1xpKDMZaoY2vbjeVciL6igKvUMbdvOdS5bg+bHunOdS5+5bBU3IwHAdywtrze0bYf3yb7P89e1WUt+M7TNxUsqqFYjn8QmSUE16hvatoO75Ig/4vF8+/E4lz5TydLuB4cXkznHFtjWLatlP+T53zdJylo009AObn6tZOKtNQBXnlOJSXpz7Hj1HjhEC5Ysd/n8nbf3VPMmDd3MBADA/+bMmaMHHnhAx44dy3fssmXL1KdPHx0+fLgIIvNOaGioypVz/97CmTNnLsqYvcXWzwAA4KLTutVVKlky2tD32295bxGa0+zf/tL4j0Y528WKRahLlxv1yy+/5zHLc23btFBQUJCh75df53i9zoK/lxraZcqUVquWzbRylesbm5J0VTPjGwRHjhzTiRMnvT4uABSFFi2bKrpkCUPfH78v8GqNP35foLEfvO5sFysWoY43X69ZM/70SYySFBER7tIXHOz5f5etWa6VvLNvz1xYUVGReuvtlwx9p04laPjzb/rsGACuYOYg18S83Ru8WsJx6qjsCcdlLnVhe82gui1lj9vhiwidcib62Y8fzGVkwZmiSskUavy7YD+61+t1HKfjXdcuVsLNSADwEXOQguoYb6i0bl7p1RL2Y3Gynzgsc5mKzr7gq9rLtsv1xpyCSPv4NZlKlpa5XBWZy1eR40yidwtYQl37bHa3Q4Oq15fJbLxuY93wj3fHk2TdvsHQNkdFy1y1juz7L/1KJgDgjc+//kE/TJ/t0l8sIlzDnxqi3rfcrHseez4AkQEArnQ7duzQ8OHDDTtu3n777erfv79q1aql1NRUrV69WhMmTNCOHeeuVZ08eVJDhgzR1KlTFR7u+v5AQWLwVkZGhgYMGKCtWy8UwRk5cqSqVq3qdnzOaopTpkxRixYtvD5uoHHbFwAAuOhcc00rQ9tms2n5irVerXH48FEdOHDI0Hf9dW0LHdt55cqVcelbvmKN1+vs3LlHGRnGLTJatmya63jXbZ+9q+AIAEWpTVvjf5JtNptWr1rv1RpHjhxT3EHjXYLtr/Xttsrx8adc+ho3beDx/AYNXauGHT50tFAxZffyq0+rfPmyhr5XX35Hp04m+OwYAK5c5jJVXBLzbId2eb2O/fBuQztn8mOhmcwyla5o6HL4IVFRDruyVvwm65Z/ZNu/VfaTh+U462UijSQFWXwfGwDkwVy5pkxhEYY+255tXq9j2/uvoR1Uu3Gh4srJkXhStn/XKWvBr7KuWeTV3KCqtV367McPuRkpmUqUcunL+dw84ThxWI6sLGMc1XxfNRgALkXXtm2lX7/9VL1vuTnQoQAArmCvvvqq0tMv7OI0atQojRw5Uo0bN1Z4eLhiYmLUpUsXTZs2TZ06dXKO27lzp77++utAhCxJGjFihCFJ8Z577lGPHj1yHf/vvxf+P2MymVS3bl2/xucvJCoCAICLToMGxhdWe/ceVHJyitfrbMmxbWeLHFs1F0bp0q4XvI8dc62a4omEhCRDO2cyYnbNmuVIVNzIts8ALl716hvfSNy/L65A5/NtW413IzZr5rvt5yRp9659Op10xtB398DbFRLiWVXE+wbfZWjbbDYtXeJd9Zrc1K1XS/cNvtPQt3HDVk359mefrA8AptIVXPocJ7xPALSfNCaKmGIqSMG+S9Yzla4gU7b1HDar7PGuW4AWliM5SVmLpinzt4nK+HGM0r94uUCVIc3uvq7JST6IEADcM5d33V7efsj7irC2I/td17X4rlp4gVlCZLmhl6HLfuq47IfdP0dzZHGXPvuZgt3o40g9a1y7Uo0CrQMAl4vaNarpo3de08djXlf5srGBDgcAcAVbvHix1q+/UByhX79+6tOnj9uxISEhGjNmjOrUuXDj0RdffKGzZ8+6He9Pc+bM0c8/X7jGX79+fT3zzDN5zsleUbFSpUqKjIz0W3z+dNFu/bx+/XrNnTtXK1eu1PHjx3X69GlFRUWpTJkyat26tTp37qyWLVvmucahQ4d00003Odtz585V1apVZbfbtWDBAs2ZM0dbt27ViRMn5HA4FBsbq+bNm6tz58664YYbvI45Li5Oc+bM0ZIlSxQXF6eEhASFhIQoJiZGTZs21Q033KBOnTp5tIXYjTfe6Nxb/M0339Qdd9yhI0eO6MMPP9SSJUuUnp6u8uXLq0WLFurZs6fbr4XVatWff/6pP/74Q1u3btXJkydlsVhUrlw5tW3bVn369FGDBueqhDz00ENauHChJKl3794aPXq0c50BAwZo3boL20/OnDnT48zc1NRUXXPNNUpNTZUkde/eXWPHjvVobmFl/xq+8MILuueeeyRJCxcu1M8//6x///1XJ06cUHBwsCpVqqRWrVqpT58+atgw9+SQ8wYOHKhVq1ZJkoYMGaKhQ4cqKSlJH330kebOnaszZ86obNmyatKkiW655RZ16NDB7TpHjhzRr7/+qlWrVmnv3r1KSkpScHCwYmJiVKdOHbVv317du3dXVFSU189/0aJFmj17tjZs2KATJ04oKChI5cuXV7t27dS3b1/Vru1696knz7dixYpasMCz7fqyfw9at26tyZMn5zsnMzNT8+bN0/z587VlyxadOHFCWVlZioqKUo0aNdSqVSvddtttqly5ssvc4cOH65dffnHpX7VqleFndtSoUYY/Ttk/l/PnPzcJCQn69ddftXLlSu3YsUNJSUmSpFKlSql69eq69tpr1a1bN5Up41pxLa+4e/TooTFjxkiSDh8+rJkzZ2rhwoU6cuSIEhMTFR0drcqVK6tDhw7q1auXypYtm9fSwCWrfr1ahvauXd5fWJekPXv3G9o1a1YrYESeSUtLz3+QGzlfG1Su5Pqm5nlNmxj/Tq3fcC5RsXbtGrpzQG+1v+Zq1atXS6VKRSslJVXHjsdrw4Yt+n3OfM2c+adSU9MKFCMAFESdujUN7T279xVonX37jAkz1Wu63/qgoBwOh6b9NEv3P3Ah4bBK1Up6f9wbeuzh4XI4HLnOvWvg7erb/1ZD34xf/9DRo8d9EtuIN553+Tvx4rA384wJALxhjjG+9nRkZhQooc6ReMLQNpnNMpWIlePUkcKE52QuY0zAcSQck2zW/9/qtIWCajSWuUINmYpFS8EWOVLPyHHmlGz7t8m2c50cfkhqzEtQHdetd+zxh92MBADfMJfLcZ7MSJfjtGvl8Pw44o2VwU3mIJljysl+zA9VbD0VFqHw+4YpKEcyZuac7yVvXhdnZRbs+Dm2kDaXJCkHwJWpYb3aGti3l7p16iCzmXpIAC59dq6xXvKmTp3qfBwUFKRHHnkkz/FhYWF68skn9eijj0qSzpw5oz///FO33367X+PM7uTJk3rttdecbYvFonfeeSffwgnZExXr1fPxTiZF6KJLVNy3b59GjhypJUuWuHwuISFBCQkJ2r59u7755hu1b99er776qqpUcb1TMK/1hw8frg0bNrh87sCBAzpw4IB++eUXNWvWTGPHjlWlSpXyXTM5OVljx47VTz/9pKwcWwBkZGTo7Nmz2r9/v2bMmKEaNWrolVdeUbt27TyOWZKOHj2qvn37Kj7+QqWm3bt3a/fu3bJarS6JiuvXr9fw4cO1f/9+l3jOz/vuu+905513atiwYXkeu0+fPoZExVmzZnmcqPjXX385kxTPrxUoZ86c0fDhwzV//nxDf0ZGhnbs2KEdO3bo22+/Vffu3fXaa695lRx49uxZ3XXXXdq9+8I2R/v379f+/ft14sQJl0TFs2fPatSoUZoxY4asVqtLPCkpKTp48KDmzZun999/Xw888IDuv/9+j17079mzR8OHD9emTZtcPpf9e//AAw/oySef9Pg5FoVZs2bpnXfe0YkTJ1w+d/73f82aNfrss880cOBAPfPMMx5XufGVzMxMffjhh5o8ebLLVq3SueTCw4cPa+nSpXr//fd1991368knn/QqTrvdrkmTJumDDz5wOUZ8fLzi4+O1bt06ffzxx3ryySd17733Fvp5AReb8uXLGdqHjxRs+8xjx4znkzJlSis8PKzACYXZnTrluv1bTExJHT7sXawmk0nR0ca7/CtULOd2bPHiUapWzZionZmRqZm/fqNu3W5yGR8aGqpSpUqqQf06unNAHx09elyvv/GeJn7xHQkuAIpEzu2KjxQwee94joq1sbExPjufn/fu6I/U57ZbVLJUtLPvzrtvU8VK5fXfl97Wpo1bDeNjy8Tomece0UMP/8fQf+TIMb00bKRPYmrXvrU6d73R0Pf77Hla9s9qn6wPAJJkiow2tB3JBdjmWJIjJcl17RIxvktULGu8/mePP6TgFp1kadtdpmKuVbNMxWOk4jEKqlRHat9L1h1rlLXwJzmSXK85+Fx4pIKbXGuMN+mEHCfdb08KAL5gzrHVsSPpZIHWsZ92rTpoKlVGCkCioqlEKQW3ukEhN/VxeX5Z65cqa9mfuc51pJxx6TMVK+7918VkkimiWI64YrxbAwAuAw/fd5dKFPe+sAoAAP6SmZlpyC1r2bKlypVz/x5rdh06dFBUVJSzkuIff/xRpImKo0aNchbCkqT777/fUOXRHavVashHIlHRR1asWKEnnnhCp0+f9mj80qVL1bdvX02YMEHNmzfPd/z+/fs1bNgwJSbmf8F1w4YNGjRokH7++WeVLFky13FHjx7Vgw8+qJ07d3oU8969ezV48GC99NJLuuuuu/KfoHPVPZ5//nlDkmJ2N998s6E9b948PfXUUy5JkznZ7XZ9++23iouLy3Ns165dNXLkSKWlnavANHv2bD3zzDMymUz5xj5z5kzn4/Lly6tt27b5zvGHzMxMPfjgg4aSr7mZPXu2tm3bpsmTJ6t06dIerf/mm28aTgrZ5fz+HDhwQPfcc4+OHPHsQv3p06c1ZswYrV27VmPHjlWxYsVyHbtu3ToNHjxYKSl5b6dns9n0ySefGE5+geRwODRixAh9//33Ho232WyaNGmSdu3apU8++aTIkhUTEhJ07733GjLV85Kenq6JEydqzZo1Gj9+vMc/T2+99ZZH1SfT0tI0evRoORwO3XfffR6tDVwqypQxXvA9caJgF9fdzYuJKaVDhwr/ZmnOJEhJatqkgdeJio0a1ZPFYtwSr3SM67bSktSsaUOXpPWfp33hUbVm6VzC0McT3laXLjdo0H8eV0pKav6TAKAQSscaz+fxBTyfx8e7VoIpVcr75PC8HD8er7sHPKzvp36m4iUuXHi/vkM7Lfpnhg7sj9OuXfuUlZmlChXLqVHjegoKMlZW2blzj+7qN8Tt34iCGP7iE4a23W7XqJEf+mRtADjPFFnC0HaX2OEJR4rrNjmmcN9tQZOzomJQvVYKbtDG4/nBdVsqqFpDZcz8RPa9rjd3+lLIDf1lCgkz9Nm2rfTrMQHAVNz4Pob9bFKB1nG4mWdys42yP5hKxir0jiEyhYTKXLq8TKXLyeTm5v2sFfOU/l3er4vtp13fBzJXqi6bl4mK5gpVZQoyXncpqq8HAFxMSFIEAFxs1q1bp/T0C8UM2rTx7DpRcHCwWrRo4dx1dsWKFcrMzCySvJMVK1Zo9uzZznalSpXyrQIpnStKlpl5oUL8pZyoeNHUZN61a5eGDBliSFKsV6+e3n77bS1cuFCbN2/WsmXLNGHCBLVv3945JjExUQ8++KDi4vLfvuW5555TYmKiTCaTunfvrkmTJmn16tXauHGjZs6cqXvvvdfwRtPhw4c1fvz4XNdLTU3V/fffb0hSLF26tJ577jn9/vvv2rRpk1avXq0pU6aoX79+zrVtNptef/11zZ0716OvzW+//ebcdjenYsWKGaoz7tixQ0OHDjUkHjZu3Fjjxo3T8uXLtWnTJs2ePVtDhgxRWNi5C6aLFi3SsmXLcj1+ZGSkOnXq5GwfPXpUa9asyTfuEydOaPny5c52r169AlYGfOLEic4kxTJlymjEiBFatGiRNm/erDlz5ujxxx9XeHi4c/zevXv12GOPyWaz5bv2hg0b9Ouvv7r9nMlkUseOHZ3t+Ph43XfffYYkxRIlSmjo0KGaPXu2Nm7cqDVr1uj77783/MxI0t9//63nn38+1wpYJ06c0MMPP2xIUqxevbreeecdLV26VJs3b9bcuXP13HPPqXjxcxdSfvjhh3yfX1GYMGGCS5Jip06d9Nlnn2n58uXasmWL5s2bp2eeecaQqPnPP//ovffec7ZHjx7trI5ZsWJFZ3/r1q2d/Tt27ChQZc+UlBQ9+OCDhiTFsLAwPfDAA5o+fbrWrl2rdevWafr06Ro8eLDz90s69zPy8MMPG/5w5Gbx4sXOJMUKFSro5Zdf1l9//aXNmzdr6dKl+uCDD1wqmn744Yc6ftw3WwsCF4PIyGIKDQ019J054/qmpyfOJrsmbpcsWcLNSO8tX7HW5e9E9+435zI6d1063+DSFx4e5mak1LRpQ5e+7EmKZ86c1foNWzT7t7+0aNEyHTrkPoHn1p5dNG/uVMO5CgB87dz53Pgf+7Nnkgu0VrKb83nOarS+sOyf1bqpQx8tWbzC5XNVq1VWx07XqestN6lps4aG1+rHjp3Q66+O0XVte2j3roJtb51T66uv0rXXGS+s/Db7L23Z/K9P1geA80xhOW6IzEwr0DqOTNcqty5rF4K5jLGyuCnHNpz2pBOyHfhXtj0bZTu6Tw6bcQcLSTKFhiv0ticVVK+1z+LKKaheKwU3vsbQ50hPUdYaz64DAkBBmYrlSCBJL+DNiRmufwdMEb5LPM+LuWwlWZq1U3CDFjKXqeCSpGg/dVypE/6r9G/GSm7O89nZ9v4rh9143Sa4secJ7s45DVq59JksoW5GAgAAAChKO3bsMLQbNnR9HzU32RP9srKyPC5WVRh2u12jRo0y9D333HMu74u7kzM+EhULyWq16sknn3RW7JOkgQMHavr06erVq5fKly+vkJAQxcTE6KabbtIXX3yhl156yVnR7+zZs3r66afzPc7p06dlsVj0ySefaOzYsWrbtq2KFy+usLAw1a1bV8OHD9e4ceMMc2bOnOmyNe95b731lvbs2eNst2rVSrNnz9bgwYNVs2ZNhYaGqnjx4mrRooVef/11ffPNN4bthF988UW3W9zmtGLFuTfJqlSpov/9739avXq1/vnnH40bN05DhgwxZPW+8sorhmSo/v37a+rUqercubNKlSql0NBQ1a5dW0OHDtXPP/+sMmXK5Ht8yXXL5lmzZuU7Z9asWYYEjkBu+3w+AbZZs2aaPXu2+vfvr3LlyikkJEQ1atTQY489pmnTpik2NtY5Z/369frpp5/yXfv89ycmJkajRo3S8uXLtWLFCn3++ecaPHiwypa9sN3dG2+8oUOHLmzz06hRI82ZM0dDhgxR7dq1FRYWpqioKDVv3lyvv/66vvvuO0VHRzvHz5s3T99++63bON555x1DhcQbbrhBM2bM0K233qrY2FiFhISoatWqGjx4sGbNmqXq1at79LXzt3379mnChAnOtsVi0ZgxY/TRRx/p+uuvV6lSpWSxWFS5cmU9+OCD+vHHHw1fk8mTJ+vw4cN+j/Ojjz7S5s2bne3KlStrxowZevbZZ9WwYUNFRkaqWLFiatiwoZ577jn98ssvhmTJTZs2GZIqc3P+Z/Xaa6/VrFmzNHDgQFWpUkUhISGKjY1V165d9eOPPxqqyKanp+v333/34bMFAitnUoskpaYW7M3SNDfzwjx4seeJpKTTWrd+s6Fv0MDbValSBY/XCAkJ0cND7nHpd/c1kKRmzRq57d+ydbsG3fO4ylVoolatO6tX73t0U6c7VK1GS13VoqN++PFXlzmtWl2lzz591+NYAcBbIW7OZQXdqtnd+Tw0zD9vDu7etU99et6j98d8Irvd7tGc06fPKDk5RbncU1Qgzzznehflu6Nzv5EOAAosR5UoR1b+N9m5Zc1ws7bFta8ATMVj3FZndNhtylrzl9I+f0Hpnw5Txg/vKGPaB8r45nWljXtcGXO+kv2McQtTk9mskK73yRRb2WW9wjKXq66Qbve79Gcu/ElKK1iyPgB4LNh4znVkujkve8Bt4rmlaHa0MZfK+/0Kc0xZhfa8R5Z2naX8iiKkJcset8fQZWnTUaaSnu16I0kKtshyfXe3/QAAALj0Oa6Qf5er7PlaklS1alWP51apYty548CBAz6JKS8zZ840JBw2b95cXbp08Whu9nmRkZGqVKmStm/frtGjR6tPnz5q1aqVGjVqpOuuu06DBg3Sl19+6dFuw4FwUSQq/vbbb4YfoM6dO+vll1922UYru0GDBun++y9c+Nu0aZMWL16c77GefvppdejQIdfPd+zYUTfccKGy0enTp/Xvv64VKw4dOqTp06c725UrV9bHH3+c5zbRLVu21NixY53ts2fP6ptvvsk3ZkmKjY3Vt99+q5tvvlnFixdX6dKl1blzZz344IPOMUuXLtXGjRud7TZt2ui1117LtYphrVq1NGHCBI+2i2zTpo0h6eqPP/7ItzrcjBkznI9btWrl8ote1MqWLavPPvtMJUq4r6RVq1Ytffjhh4av12effZZrBcPswsLC9PXXX6tPnz4qVaqUSpYsqeuuu07PPvusc8zWrVsNVTTLlCmjiRMnKiYmxt2SkqSrrrpK//vf/wwxffrpp8rIMF5kOnLkiCFRrVKlSnrvvfdyzbwuV66cPv3004uiktbnn39uSAZ+8skn1aNHj1zH165dW8OGDXO2rVarpk2b5tcYjx8/rilTpjjbERERmjhxoqpVq5brnBo1amjixImGSp1TpkzJdQv37GJjY/XBBx8oMtL9ncrh4eF66aWXDH3nE2aBy4G7c5fVmn+FW3fcVca1WDzbJtkTn3zytaEdFhamKd9OcNnKOTdj3n1VVapUdOnP7W+zu4qKE7/4Tle36aYpU6a7/du8efO/unvgo7pr4COG8ueSdOeAPurevZPLHADwhVA32yTkdhNYfmw214RBX57Ps7v3/gHavH2xhj47xOOK8HXr1tI7Y1/V8tVz1KZti0LHUL1GVXW8+XpD35LFK7R507ZCrw0ALnImE9oL9tpb7pK787i25w1zWddrSo7kJGV8/7ay5k+RI+GY66TMdNk2LVb6V/+V7aDxrnNTSKhCu93nk9ica8ZWUmjfp12qbFl3rJFt4yKfHgsA3DHlTJ7zYLcgt9yez/3z2jsnUz6JipIUVKmGwu5+ShHPjJUpOu+kw8xFsw1tkyVE4fcN9/j5hN72gPvkyaCL4q01AAAA4IqWszBc9iJi+clexEw6t7OsP1mtVn300UeGvqFDh3o8P3veWsmSJTVkyBDdeuut+uqrr7R161adOXNGWVlZOn78uFauXKm3335bnTp10qRJk3z1FHzmovjfVPYKcUFBQXrxxRc9mvfQQw+5JAHlJSIiQv369ct33exbS0tyu6Xq999/b0h+GDp0qKFaYm6uv/56XXXVVc721KlTPdpe+J577sn3l+qXX34xtF944QVn1cncNG7cWL179873+CaTSbfeequzffr06TwTQ7dv324osxrIaornPfvss7kmKZ7XokULwzbXhw8f1tq1a/Ndu0+fPqpdu3aeY3755RdD0uPQoUPzTGw9r3Xr1obEvfj4eJdtw2fPnm34ORoyZIgiIiLyXLdq1aq688478z2+P2VmZmrOnDnOdmxsrO6999585/Xs2dP5tYuNjdWZM2f8FqMk/f7774bknvvuuy/PJMXzatSoYXg+GRkZ+vnnn/Od17dv31yTFM9r1KiR4eeHrZ9xOQlyc7HXk7+V7rib52nSiSe+/e5n7dmz39DXrl0r/fH7FJUuXSrXeUFBQRrzzqt65OF73H4+I8P9zQBHDh/T7t37nAmJU3+aqSEPP++SwO7Ojz/O0JNPveLS/+p/n3UzGgAKz/353LMKha7z/Hs+l6Tw8DD98NNneu/DN1Su3IU3Iw8fOqr/vjRa11zdTZXLNVX50g3VvMlNeuLRF7Vh/RbDGjVqVtWvsyerx62dCxXL/Q/c5fL8Ph4/qVBrAkCuzDmuHRW0PKy7eflcl/KYOejcds7/X5XQkZWh9GkfyH5oV/5z01OUMe0D2U8ZLziby1VTUO3muUzyjim2ssL6PedS9dF+4qAyf5vok2MAQL5yvj52FOy1t9tERV+dz/Nh27lRqR8MU/KwATr7eA8lDxug1I9eUdbKeS7bOAdVr6eIp96WKTL3a/7WVfNljzee/4NqNlT44yPznCezWaG3PaCQ63O5od6a5fFzAgAAAOAfCQkXdtEICQkx5I/lp3jx4ob2+Z0v/WX27NmKi4tztlu3bq3WrVt7PD97RcW4uDj9/fff+c45e/asRo0apWHDhhX4vXZ/KJrb4PJw9uxZbdly4c2dli1bqly5ch7NPb+t8tKlSyVJa9askd1uz/UNq4YNG6pYsWL5rluhgnHLxuxbUp+3fPly5+OwsDB17NjRo5gl6cYbb9T69eslXajY2KiR+60cz7vuuuvy/LzD4XB+HSSpTp06Hu9Jfvvtt3u0xXGfPn308ccfO5PtZs6cmevzzl5NMSIiQp07F+6NusIqXry4xyVTb731Vv3555/O9j///KOWLVvmOSe/78/5dc6LiIjQLbfc4lE80rnEtexf0xUrVhiSF7P/PJrNZq+e65dffulxHL62adMmpaamOttdu3b1qMJncHCwpk2bppIlS3r0O11Y2b930rnfGU/17dvXsLX1ihUrNGTIkDznePoHqUKFCs5yve7OU8ClKivLtdqWJ+cGd9xVNswtCbAgbDabBg56TH8v+NlQCfL669tp+7alGj/hK82c+ad27d6njIxMVaxYTjfdeK2eeGKw6tc7l+But9v1559/q2vXm7LF6D7xsGevQZLOnesrV66g48dPehXvF19O0Z0Deuv669s5+65q1kgtmjfR2nWbvFoLAPLj/nxesMpa7qon+vJ8LklfTPpQnbveaOj79puf9OzQV12OtW/vAe3be0CTv56qwQ/erbfefsn5Nyc0NESfThyrA/sPadPGrV7HERISojvvMt7odWB/nP74fb7XawGAR3JeqCxoIrjZzTm+gJV0c7LtWCPbjjXnGiHhMoWGy3E2Ie9J2WVlKPPPrxV253BDd3CTa2Xbta5QsZkr1VbobU/JFGa8YdSeeFzpU8dKWQXbehUAvOZyPi9gVVt31QaLKDHPttN4bcJxNkm2bWtk27ZG5oWzFP7QKzJnq6JoLlNBoXc+ofTP3nC/oN2utK/eVsTQd2XKdo0ouE4TFXttojIXzpR10wrZTxyWrFkyRZdWcL1mstzYS0HlzlXzddjtsm1bq+BGrS6sS6IiAAAA4JFFixYZEvQK6+6773Y+zp5r4m3eSM7CXykpKYULLB8TJxpvZH3kkUc8nnvs2DElJSW59Hfo0EH9+vVTgwYNVKpUKSUmJmrt2rX69ttvDQXZfv31V5UqVcqwc2kgBTxRccOGDbJnu0Ovfv36Xs2vW7euM0Hv7Nmz2rNnT66V7WrUqOHRmjmzbHNmlqalpRmyVWvUqJHrFru5xZzdxo0b80xUjIyMzLda34EDBww/mNmrNuanYcOGCgkJyXcr58qVK6tly5ZavXq1JGnhwoVKTk52qfxms9k0a9YsZ7tLly5FkkyWl2bNminEzdZz7jRt2tTQdrf1t7v185KcnKy9e/c62w0bNvTqZ6ZJkyayWCzKyjp3AWTTJuMFm23bLmwBV6VKFY+qe0rnElojIiIMJ/CilPNr26RJE4/nVqpUydfh5Cr717tChQoqX768x3PLly+vChUq6MiRIy5r5aZmzZoerZ39XFXQbRQBfxg0sK++/OJ9r+fVrH21Dhw45DbxJCTEs62Ucwp2l9iSz987b61avV5DHhmmzz8dY0iojI4uoZdefEovvfhUnvP/++o7On36jCFRMS0tPY8Z55IbDxw4VKB4Pxj3uSFRUZI6dbqeREUALgbc1UcTPn3H63lNGlyvuIOH3Z5vLQU+n7vOy/RhouKdd9+mrrfcZOj7ZtJUPflY/tX+J372rU6dStCXX49z9oWHh+m9D19Xxw63eR3LzV06qGSpaEPf91OM1dkBwKdsOf4/aS7g5UJ3CTE51/aFzDQ5Mr2/Wc8et0P24wdkLlvV2WeuUu9c3AXc7jqodnOF9HhIJovxmpM94bgyfnhHSvHvDhAAkJ0jZ/JcAW/6VJDr+dxl7QCwH9ip1A+Gq9iwD2UKv/B+g6VZO2XWqC/7XvfX8e37dyh9yjiF3f2UTNmemykiUqHd7lRot7x3Hcqc9Y0caSmGREWHj68tAQAAAJerH3/8UfPn++4m/OyJitlznLwtepNzvD/zLVasWKFduy7sClK3bl21bdvW4/k582rCw8M1cuRIl+JoZcuWVbdu3dStWzd98cUXevfdd53vK3z55Ze67rrrvDquvwQ8UfHYsWOG9qRJkwq1R3Z8fHyuSX2eJm/lrMhoz7HVQXx8vCF5cdu2bS7Jh97IuW96TrGxsflu4XzgwAFD25skLovFokqVKhkS6XLTu3dvZ6JiRkaG/vzzT912m/HNt2XLlik+Pt7Zzvn5QMgv0TO70qVLKzw83Fmh7nyCWW5CQkLy3cI5e8lZSR5tG5zzGBUqVHB+n7Ovl5KSYkhS9eZ7bzabVbVqVY+SMf0h59e2cuXKAYkjL1ar1bC1tLffu/Nzzj/XlJQUZWRk5JmoWpBzFW9c43Jy5sxZlwrJkZEFS3iPinLdRj0lxffJ2ZMn/6RTJxP07eTxKl7cs9/hs2eT9fQzr+qrST/oheFPGD53Iv6Uz2M87++//5HVajW8AG/VqpnfjgfgynX2TLLr+byANzBFufk7kJLqu4rSzzxnvHtx/76Deu7p1zye/8vPv+va69ro3vsvvMnZomVTXd+hnRYtXOZVLHf062lo2+12ff/ddK/WAABvODKM51NTiOc3VhrmhYa5rn2RVRO07dtqSFQ0hYTJVLqCHCe8v7M/uHUXWa6/Q6ac1xHjDyn9xzFSin+3DAKAnBxpxgogplDPtz0zzMtRIVaSlJH3DZVFxXHisDJ+/UphAx4z9FvadVZGLomKkmRdOU9pKacVfu9wmcLdPD93x0pPVca0T5W1bK5CuvQ3fu5sktexAwAA4OJj5z32S1r2vK3cdt7NTX55Yb40ZcoUQ3vQoEFezY+KilL37t116NAhHTp0SC+//LK6du2a55z7779fJ0+eNOywOm7cuIsiUbGAe7n4TvYEIF9wV+7yvLAw1wumBeHrvcnzWy86OjrfNc6ePWto56xymJ+c+6/npkuXLoYSqNkrJ56XfYviKlWq5LttclEoUaKEV+Ozf/2Sk5MLvXbOn0tPE9Gyy/49yv4zkzM+b7/3BYnFVwobe1E4ffq0IQmwsN87Ke/zlOS7cxVwqbLZbDpzxvh3LTras79TOUWXcJ13/Hi8m5GF9/uc+arf8Fp9PvHbXLduls49v19+/V0tW3fWV5N+kCSVjDb+LTl29LhfYpSk5OQU7dtnfCO2bJlYvx0PwJXLZrPp7Bnj670SJQr22rOEm78D8SdOFmitnFq0bKoaNasa+v734cR8K87n9M6oj1zuuux92y25jHavWLEIdbq5g6Fv+bI1OljAKroA4AlHWo7rHqGeJXC4cDfvIkvWs8e7JiSainl3zUjmIIV0uUchN/RzSVK0Hdql9O9GXXTPG8CVwZGjimv2qoPecDfPfhEl5mUt+1OOFON1o+BajfOdZ9uyWikjBitz6Rw5snKvEOmw25S14R+ljHpMWcvmSjpXfdEw5kyCu6kAAAAAilD2oizeJhrm3FnX0x1avZWUlKQFCxY425GRkerevbtXa7Rs2VJjx47Vjz/+qH/++SffJMXznnjiCUO+2bp163T48GGvju0PAa+o6OvymXklBvhKUcdscbPNWX68/SX0tBpbsWLF1LlzZ/3yyy+SpJUrV+r48eMqW7aspHPV4ubNm+cc36dPH6/i8Bdvy7xm//rlN9eTE5Yvsq+zr+FtNnhe/HXC9UR+lUIvBr7+3klSkJvtUwAYHTl6XNHZkvfKFDCRrly5MoZ2WlqakpNTchldeMePx+vhR4bp+WFvqHPnG3RVs4YqW7aMQkIsOnkyQRs3btWfcxfq2DFjNeW6dWsZ2ocOH/VbjJKUkJAoqbqzXSom78rAAFBQR4+dMCQZxpYpXaB1ypQ1zktLS/fZ+bxV66tc+v74fYGbkXk7duyE1q3ZpNZtmjv7WrZq6tUa19/QTuHhxptWZs74w+tYAMAbjuQkQ9tUrGA3CblL+HOkXlxbH7skZUoyhXlx02RohEJ7Paqgag1cPmXdsVaZsz+VLoLtUQFcmRynjclzpqjoAq1jKu56jcBxJrFAa/mFzSrrrk2yNLvG2WUuU0EKtuR7DnacSVTGlHHKmD5RwQ1ayFy5pszFS0pBFjlSTssWt1e2bWtcnq+5rHEXI3uib26aAgAAAC53EyZM8Nva2QtAeZsrlp5urBrvr7yZuXPnKivbjVJdunQpssJV4eHh6tKli3744Qdn37Jly3THHXcUyfFzE/BExZyVxt5//31169YtQNF4JmfM/fv314gRIwIUzTk5Y8qvCmBO3ozv3bu3M1HRbrfr999/17333itJ+uuvv5xbJpvNZvXq1curOPylMF8PT6tN5iVn1cWcFTA9kb36aPaqljmrEHq7dkqK/xJ28qtCk/Nr689YCsrX3zvJ+P0D4N7evQfUoH4dZ7tK5YoFWqdKFeOF5D17DxQqLk+dPZusadNmado018rD7jRt2tDQ3rp1hz/CcjIHGRPe/bEdNgBI0v69B1Wv3oVk7EqVKxRonco5/g7s33ewUHEZ1q5iXDslJVVHjhwr0Frb/t1pSFSsWLG8V/M7de7g0jfnt/kFigUAPOVIMt5EY4qMlkxmyeHdjXumEjEuffYk/1QzLzCTmxs/Pdye2lQ8RqF9n5E5xvXcnrX6T2Ut+FESW0YBCBx7vPGmR1N0jGQ2S17eiG2OKePS5zhZsNfH/uI45boThSki0vOEyvRUWdctkdYt8Wi4uVJNQ9t+tGiuLwEAAADIXfZcjpSUFDkcDo+LZeXMTfFkp9uC+P333w3tos6hatq0qSFR8dChwO/eFPCtn2NijBcxDx703RtO/pIz5rg4121jilqFCsY3/A4c8Pw/yjabTUeOHPF4fOvWrVWp0oXEj7lz5zof//XXX87H7dq1U/ny3r0x5y/ePL8jR44Ysq2rVq2ax2jPlC5trACzb98+r+anp6cbnkP273exYsVUqlQpZ3v//v1erX3smHcXmbypKJrftuY5f5e8OSkmJibq1KlTHo8vqJCQEMMfOG+/d5K0Z88e5+Po6GgSFXHZ+2byVAWHVPT640C2bS23bTMm6tWpU6NAsdSpXd3Q3rZtZ4HW8ady5cqoUiXj38vNm//Nd15BKi6fF1PKWB3h1Em2LALg6vvvpqtkZC2vP+IOXtg6YPu/uwxr1spxXvZUzVrVDO1/c6xbGMWKGV+bpaWl5zIyf6cTja9/I4qFezW/Y8frDO1NG7cZvp4A4A/2k8bzjCkoWKZo7yuam0uWM7QdKaclNxUMfaKAOzSYwl2rJzrS8r8h0VS6okLvfsklSdFhtynzr2+VteAHkaQIINByJs+ZgoJlKu399XlTmRzVA88kumwrXSiWUJnLV1FQ46ulsIJdJ3W4uUbt8FNFW1PxkjKXNF7ftx/2/hoxAAAALj6OK+Tf5So29sL1K5vNpqSkJI/nnjxprJKeM3fFF5KTk7VmzRrDMVq0aOHz4+Ql5/NKTAx8tfyAJyo2adLE0F6+fLlX848ePapjx475ZHtWT0VHR6tKlSrO9rp16/KtHJfd6dOndeDAAa/m5KdmzZqG6nRbtmzxeO6uXbucVRA9YTKZ1Lt3b2d7w4YNOnXqlDIyMrRs2TJn/8Wy7bMkbd682eOxGzZsMLSbNWtW6ONHRUWpRo0LSTZbt251KSWbX0w2m83ZrlXLuEVoo0aNnI8PHz6sEyeM1RByEx8fr6NH899eNPv216mpnlXdOnbsWL4/49njlrz7uf3kk0/Url07NWvWTN26dVNCgv+SbLKfp44ePepV4mtcXJzi4y9UkMj5vQPg3uo1Gw3tChXKqXz5sl6tYbFY1KSJcUu29es9/3tQVDrf3MHQTk9P16rV613GvTXyBf2zZJZ2bl+mxFM7tH/v6gIdLyoqUlWrGt902LFzTy6jAaBw1q3bZGiXL19W5cq5VmjJi8ViUaPG9Q19mzZsLXRs551OMiYXlioVrdDQgm3zUKKksRr3qVOe/6e/StVKLhUnFy/y7v/HAFAQ9mP7XfrM5bxPLDeXN86xH/dNtSlT6YoK7fecwu57Q+GPfqDw5yYquFmHAq1lLlPZpc+e4FqVy3D82EoKGzBM5ijjzT6OjDRl/PyhrOuofAvg4mA/4HozT1CV2l6vE1TVOMcet7vAMWVnLl9Vxd76VlEf/qpir3yqiIdfU3C9qwq2Vo7tqR3WLCnVP8nxQQ1aGo+VlSnbfv/uhAEAAAAgf9kLrEneFenKOTbnWr6wfPlyw7bPN9xwg8zmwKbp+WuLa28EPFGxXLlyhop1q1ev9rginMPh0IMPPqjrr79ejRs31o033uhR0pUvXH311c7HaWlpmjXLs60dJenDDz/UzTffrCZNmqh9+/aGKoQFZTKZ1K5dO2d7586d2rnTs6pRM2fO9Pp4vXr1cpZMtdvtWrBggVasWOFMYitevLg6duzo9br+smfPHm3fvt2jsTNmzHA+NplMuv76630SQ+vWrZ2P09LS9Ntvv3k8d9q0aYZ29p8/SbruOmPllV9//dWjdT2NoVixYs7HycnJHiVZrlixIt8xjRs3NpwI//jjD4+TjpcsObctR1pams6cOWOoKulr2b93kuv3Iy/5fe8AuLdkyQpDgrYk3Xhje6/WaH9Na4WFhRn65s/3bEsfT91/35368IM3NfXHz7R44a966MFBXq/Rv18vQ3vRouVKTXW9gSAmppSuvrq5atSoqqioSJUtG6uaNat5fbzrr2+roKAgQ9/Sf1Z5vQ4AeGLZP6tdzufXd2iXy2j32rRrobCwUEPfwr//KXRs5x0/brxz0mw2q3GORHdPNWhQ17j2Mc+3PG3btqVL3+pVronrAOBzacmyxxt3OAiqVj+XwbkIDpG5gnFbTNv+bYWN7JyMVAVVayBzbCWZIkvIZA6SuaL3iTeSFFTF+Lzsp45IeVRUNEXHKqzfszJFRBnnnU1U+pTRsu+9+G6EAnDlcqSckS1Hpb+ges28W8QSqqDqxnOldfuGwgX2/+yJ8TJHG6t5BNVvXqC1gmoaX6/bT7i/sdxyTReF9n1YYQ+8pIhnxshy7S1eH8vSqoOhbdu5ScrMcD8YAAAAQJGpU6eOob13716P5+YcW7t2wa415SV7oTdJ6tChQ4HWSUtLU1xcnDZs2KCNGzfmPyGbnLuUlixZMpeRRSfgiYqS1K9fP+djm82mN99806NkpWnTpjmT8axWq4oXL15kWw1nj1mSxo0b51FFt927d2vq1KmSziVaJiUl+ay0Z//+/Q3tsWPH5jsnLi5O33//vdfHqlSpklq1auVsz5s3T/PnX7iD/JZbblFoaKi7qQEzZsyYfMcsW7ZMixYtcravvvpqQ/XMwsj5/Xn//fc9Kqu6Zs0aQ0JhRESEbr75ZsOYHj16GJJxJk6cqOPH864IkJSUpIkTJ3oSuuH3yuFwGL7X7mRmZurjjz/Od92wsDB1797d2T5y5Ih++OGHfOctXLjQsJ1yly5dXMZkrwJZ2Iqrffr0MSRUfvXVVx4lVO/fv1/ffPONs20ymXTrrbcWKhbgSnHyZILW5Kiq2O8O735/+vUzjj9y5JjWb/C8cqsnbrjhGj36yL3q0/sWtWvXSrf27OzV/Hr1aummm6419E39yf0NBOvWub4J2q+v9+eUxx65z9BOS0vzeQInAJx36mSC1q01nr/63O7dm4O33d7D0D569Lg2bfRR8ouklSvWuvTd0a+n1+tUqFBOzVs0NvQtXbLS4/mt27hWk1m9kkRFAEXDtsf42juodnMpKDiX0a6C6jSXyWK8I9u2d1Muo73jOJsoR7Kx+m1QrWZSsHd3gJsr1pK5XFVDn233htwnhIQr9I6nZSpmrJZrTzyujO/ekuPEQa+ODwBFwbrFuPuCpUlbKdji8fzgZu1kCjFe17dtLdiODi7SU2U7Zjx3Wlpc61V8kmSuVk/mMhUNfbat7m/ADKrTVCEdespyVXsF1Wyo4KZtvTtWucoKqtvM0Je1drFXawAAAADwj5w7+HqTxJd9bIUKFVSmjHc7QXli7Vrjew/Nm3t/o1ZycrKaNWumjh07ql+/fho6dKhX83PuPtugQcGKNPjSRZOomH1f7CVLluill17Kc9vYFStW6M033zT0Pfroo36LMafGjRsbqtgdO3ZMgwcPzjM57OjRo3r00UcNpT379+/vs0pwbdu2NSQPLly4UO+++64cDvd7zh8/flxDhgzxeCvfnG677Tbn42XLlmnBggXO9sW07fN5S5Ys0ejRo3P9emzZskVPP/204fNPPvmkz45fv3593XDDDc52fHy8Bg8e7JLBnN3GjRv12GOPGRLt7rvvPkVFGe/kj46O1j333ONsnz59Wg8++GCuaycnJ+uxxx4zbEmcl7ZtjRdwPvzww1zXTk1N1TPPPONxZdT777/fkFT49ttvG5JFc9q3b59efvllZ9tisWjgwIEu4yIiIpyPk5KSPIolN6VLl1bfvn2d7dTUVA0ePDjP57h//34NHjzY8PvVq1cvQwVZAHmb/K2xImmXLjeo+VWNcxltVK1aZd11p/Fv0aSvf8z1b0BBrVy5ztC+8cb2Xm1RPeadVw0lvk+cOKkffpzhduz0X34zvIaQpEcfuVdRUZEeH697907q2NFYhXfK978oIcHzrUkBwFs/fv+Lod3x5uvVtFlDj+ZWqVpJffsbk7K/mzzNp+fztWs26tixE4a+AXf1UdVqrtuD5mXYi08YXtdK0pzfPd8OtFFj4wWCQ3FHdPRo3jcfAYCvWLcY7/A2hUcq+KobPZtsMsvSxpiEbju0U45Tvtv1xLrdmIBiCg1XcAsvdvIwmWW50XgDqcNuk3XdglwmSCHd7pe5VDlDnz3xuDKmjJbj9MlcZgFAYFlXGl9/miKLy3KdhzcKmc0K6dzX0GXdvVX2Y3G+Ck/W1QsNbVNElCwdvLhJyGRWaO/7XLqz1rhPHrTtN+6yFFS3mUwlPH8/JvS2B2TKdt3GfjZJ1jULPZ4PAAAAwH8qV66satWqOdt55Zlkd+jQIcMOtddcc42vQ1NycrJ27drlbFeuXNmQF+epyMhIVax44Uatw4cPG4p65SUrK8tQhMxisfiskF5hXBSJipGRkRo7dqxhG8Lp06ere/fu+v777xUXF6fMzEydPHlSq1at0jPPPKP77rvPsP1s165d1alTpyKN+6233lJsbKyzvXXrVnXv3l3jxo3T9u3blZqaqrNnz2rbtm0aO3asunfvbkhsqlatmk8T4STp9ddfd6msd+edd2revHlKSEhQZmamDhw4oM8//1w9evTQ7t27XdY4v6Vzfjp37uzcEjgzM9OZ9Fa7dm2XzOWLxVdffaU777xTCxYsUFJSkjIyMrR9+3a988476t+/v6HC4T333FOgjOa8jBw5UmXLXkhg2bJli7p27apPPvlEu3fvVnp6upKTk7V+/Xq99tpruvPOOw0xNW/eXA899JDbtR955BHVr39hW47t27ere/fumjRpkg4fPqzMzEwdP35cU6dOVY8ePbR69bk7YXO+merONddco3LlLlycP3DggPr27avp06fr6NGjysjI0L59+/T111+rZ8+emjt3rqRzmef5qVWrliHrOz09XUOGDNELL7ygNWvW6OzZs8rMzNSePXs0fvx43XbbbYYEy0cffdRt8l/2383du3drypQpysjIUGpqqlJSUvKNK6fnnntO9erVc7bj4uLUq1cvjRkzRlu3blVKSopSU1Odv++33nqr4uIuXMSrVq2aXnjhBa+PC1zJvv1umk6dunAONJvN+u7bjxUTk3dJ6vDwMP3w/acKDw939qWmpunTzyb7PMafps2S1Wp1toODg/XmG8M9mvvaq8+qSxfjm7+j3/6fMjLcbx8UH39KM2fNNfSVLRurCeNHe3S8hg3rauJn7xn60tLS9O6YCR7NB4CC+vH7X5WQ43z+xaQPVcqD8/mkyf9TePiF/9+kpqbpq4neV4TPz4T/fWloR0VF6rOJYxUREZ7LDKP+d/bWoHuMb+quXL5Wy5a6r+ziTv0Gxq0lVrHtM4Ai5Dh1RLb9Ww19lutuc9nO2R1Lp7tkjq1k6LOunpvL6IKxblosR47dEizteshU1rObAS2d7lJQzq2pt/wjxxn3N2EG1W+t4LrGC7eO9BRlTPtAjuQkzwMHgCJmP3ZQ1n+NN1WG9rxH5ur1cpmRbVzfRxRUoZqhL2vBdF+Gp6xlc+XITDf0hXa9U+bynp3PQ297QMG1jTexZq1bKnuc6/sckmRdu1gOm83ZNgUFKbTnPR4dK6T7QAU3bGXoy/zjR8malcsMAAAAXGrsDscV8XE569q1q/Px/v37PUpW/Prrrw3tnj2932EpP9u3bzcUJGvatGmB18q5ZfS3337r0bypU6caiu117dpVxYsXL3AcvuL5Hi5+1rZtW7377rt64YUXnG/QHzhwQK+99lq+c9u1a6e33nrLzxG6io2N1cSJE/Xwww/ryJEjkqQzZ85o/PjxGj9+fJ5zK1asqE8++cSlMl5h1ahRQ+PGjTNUbly3bp3WrVuX65zOnTvrzz//dLazb3Gbl/DwcHXu3FnTpxsvVlyM1RSrVaumtLQ0HT9+XOvWrdPDDz+c5/gePXro+eef93kcMTExmjhxooYMGaLDhw9LOlf98P3339f777+f59yWLVtq/PjxuX5/QkND9emnn2rQoEHOhNiEhASNGjVKo0aNcjunS5cuOnXqlDNpMTehoaF65ZVX9MQTT8j2/xd2Dh06lGfiXd++fVW+fHl9+OGHea4tnauqGB8fr0mTJkk6t1Xz9OnTXX62crrjjjs0ZMgQt59r2rSpFi++cCftiBEjNGLECEnnkhufeOKJfOPKLiwsTJ9++qmGDBmif//9V9K5BJ/PP/9cn3/+eZ5za9Wqpc8++0wlSpTIcxwAo+TkFI0aPU5j3n3V2Ve7dnX9+ceP6tf/Qe3Zs99lTrlyZTTl2wlq2cL4Yu/DcZ/r8OH8K7pYMw+79AWHVHQz8pxjx05o2s+z1b9fL2fffwb11b59B/TmyA/czgkNDdV7Y0fooQeN1WDXb9iij8Z/6XbOecNfeFPdut5oSMIc0L+3JOnhR4YpOdl9InaPHjfri8/fU6lSxqSg10aM0e7d+/I8JgAUVnJyisa++7FGjn7R2VezVjX9Outr/efux7Vv7wGXOWXLxuqLrz/UVc2Nb0J+PP4rHTlyLN9jJia7vlFZMrJWruM/++Qb3Tf4TlWrXsXZ17pNc81b+LPu+8+T2v7vLrfzLBaLnhj6gF54yXgDmtVq1X9f9iyRXJIqV67gUiHX3dcFAPwpa9E0mavUd1aOMllCFHr7U8qY9ans+7a4TjAHyXJjf1lyVF60Hdol2861ruOzCR0wTEFVjEkz6VNGyx63w+14R/wh2TYtVnCzDs4+U0iYwvo+o4zZn7mPT5LCIxXSaaCC67c2dNvPJipzwQ/u5wQFy3L9HS7dmXO/kSMh/79BABBoGTMmKahuU5nM5wpDmEJCFfHwCKVNeke2bW7Oz0HBCr3tAYXkqLxo27NV1g3LXMdnE/7U2wquYyxakPr+87Lt2ux2vOP0KWX+8aNCe/7H2WcKj1D4E28p/YtRsu3O5XweEamwvo/I0voGQ7cj9awyfvki1/gcZxJlXbdEllYdnH2Wtp1kP3lMmXOmuJ8UbFHoHQ8p5NocX4+4PcpaODPXYwEAAAAoev3799cXX3zh3LH31Vdf1dSpU3Pdynnp0qWaMuXC/wUaNGig1q1bux1bGDt2GK9xFabYW9++fTVlyhTnTlNTp05Vly5ddPXVV+c6Z+PGjXrnnXecbYvFogcffLDAMfjSRZOoKOn/2rvv8Ciqt43jd0JCDZ1QI71KlSYdpIUOCVIVRDqCIqIgClJEUKQjVVAQAaUjVZr03ptU6R1CQklP9v2DN/vb2U2yG8gmQb+f6/KSmZ2dOZvZnTlzznOeo8aNGytPnjz65ptvYg2si5I8eXJ169ZNvXr1kru7ewKU0FbRokW1dOlSjR49WmvXrjVExMakUaNG+vLLL5UlSxanlKlmzZr6+eefNXjw4FinpnV3d1eXLl30/vvvv1CgovR8+mfLYDI3NzenRBu/rKxZs2rkyJHq16+fTp8+HeN26dKl08cff6x33nnHaWUpXLiw+TuzZs0au98ZDw8Pde/eXZ07d7b7Pc+WLZuWLl2q4cOHa82aNbFOideiRQsNHz5c3bp1c6jcdevW1aRJkzRs2DA9eBDzFEfJkydX37591blzZ82YMcOhfbu4uGjQoEEqVqyYxo0bp3v37sW6ferUqfXJJ59EO+VzlE6dOmnt2rX6559/bF6zvik4Knv27Fq0aJHGjRun33//Pdbp6aXnwUjvvPOOPvzwQ8NU1AAcN3nKbLVo3kDVqv2volWmdHEdObRJvy5YpvXrt+jWrTvKmjWLar9VTZ06tbEJxjty9KS+Hhl7MPjLGDDwazVqWEfp0v1v8MGwoZ+paVNvzZ37m44fP62QkFDl8sqhSm+WVaf32iprVmMd4P79h2rdppvde8Lly9f0Sf9hmj7tO8P6dm19VK9uTf08d5G2b9+rO3fvKX26dCpevIhat2pm+PtFWbt2syZMnPUSnxwAHDdj2lw1aVZPlav8LyNJyVKva+fe1Vr820pt3LBNt2/fladnZtWoVUXvdnhbGTNlMOzj+LHTGjP6B6eULyQkVO+07an1mxYrXbr/BQwWe72wdu9fq7+27tYfKzfoypVrCvB/LE/PzHqzcjm1btNcufN42ezvy0GjdGC/4xkRX8ttGxR/4/qtF/swAPCCIu9cUfj+9XKv/L/ADJdUHkrRqp8iLh5XxN/7ZfK/J7mnkGv2vHIrXUuumbIZ9mEKCVTo2tlOKV/otsVy9Sok1yz/u2a6pE6rlK37K+LKaYX/fUCmh7ekiHC5eGSUa97icnv9TbmkMgaCm8LDFPrHDCkkKNrjJCv2plzT27bZpWjWS2oW+8BXe8J2rVTY7lUvtQ8AsCfy2gWFblqqFN5tzOtcPNIp1QcjFHHqgMIObVPk/dtySZFSrrkLKXm1hnLNaqyPmoKeKeiXcU4pX+impUpWuJTcir5hXueaPpNSf/K9wk/uV9jRXYq8c0OKjJBrxixKVqSM3Cu+JZfUxqQPpohwBf04SqaHsQeRhyyfLbcSFeWS6n/tsymadpBb6UoK27NRkTf+kSk8TK4Zs8g1b1G5V6kv17QZDPuIfBKgoFkjJZP9/h8AAAAACSd79uzq2LGjZs9+3h51+/ZtdezYURMnTjTMmClJa9eu1eDBg82z5bm4uGjgwIGx7r9Dhw46cOB/MyeNHj3aoeRt1rFaXl62/QiOKlq0qN5++20tWbJE0vNECT179tSwYcPUrFkzw6y5JpNJy5Yt0zfffGOYpbhXr14qVKiQzb4TQ5IKVJSkEiVKaNGiRTp48KC2bt2qAwcO6O7du/L395ebm5syZMigIkWKqFKlSmrWrNkLzeEd3zJnzqyxY8eqd+/e2rBhg/bu3atr167p0aNHioyMVLp06ZQvXz6VLVtWzZo1U8GCMWfyiC8VKlTQ6tWrtWHDBm3cuFFnz57Vw4fPp7PJmTOnqlWrptatW6tAgQKGVJ+SlClTJoePU758eeXKlcucHbBGjRpOC8B8WXny5NHixYu1Zs0arV69WufOnZO/v788PDxUpEgR1a5dWz4+PgmS6jRTpkz6/vvv1atXL61bt0779u3T9evX9ejRI5lMJnl6eqpo0aKqWbOmGjduLA8PD/s7/X9p06bV2LFj1aVLFy1btkz79+/XjRs3FBkZqaxZs6p06dJq2bKlKleuHOdy16tXT5UrV9aqVau0detWXbhwQX5+fkqXLp1y5sypWrVqqUWLFi98kW3RooUaNGigdevWaceOHTpz5owePnyokJAQZciQQYUKFVK1atXUsmVLZciQIdZ9eXh4aPHixZo9e7a2bNmi27dvKzg4WOnSpXupwOZUqVJp8ODB6tq1q9asWaM9e/bo8uXLevTokcLDw5UxY0YVLlxY1atXV9OmTZPENQp4lUVGRsqnZWf9ueE3lX3jf1m10qRJrR7dO9hkJbR2+fI1vd2qi93A4pdx69YdtWnbXStXzFWKFCnM68uVLaVyZe2Pjrl9+66at3hPly9fc+h4P87+VVmyZNLXI4wV5yxZMumzT3vrs097293Hn3/+pbbtezg0wAIA4kNkZKTat+mplat/Uekyxc3r06RJrfe7tNf7XdrH+v6rV66rQ7teTr2enzl9Xu+07al586cYpqV2dXVVnbrVVadudbv7iIyM1Hejp2jW9F/idGwvr5w26whUBJAYwnYsk4tHOrmV/N81z8XFVW6F3pBboTdieadkCgtVyKrpz4MZnSEkSCGLxylFu8/lmtE4Kj5Z3uJKlrd4DG+0LGOIQlZNV+SN8zFu4/Z6pZcuKgAkttA/5sk1XUa5V65vXufi6iq3UpXkVir265wpNERBs0fJdN/+zBQvJCJcQTO/VuoPv1Gy/MUML7mVfFNuJWPOCmIuY1Dg8wyR547Z3zbgoYJmf6NUPYfJxaJdOFnuQkqW235HXWSAn4KmDbUbEAkAAAAgcfTt21eHDx/W0aPPkwdcvnxZPj4+qlSpkooWLaqQkBAdPHhQ588b24N69OihSpWc0w50+7bxeSpnTts+gLj44osvdO7cOZ04cUKSFBgYqAEDBmjatGmqVKmSMmTIoPv372vPnj02x/b19dUHH3zwUsePTy6m2FKu4T/h7Nmzat68uXl51KhRatmypUPvffbsmapWraqgoOej0KdOnaq6des6pZxxVbt2bXMAZcWKFTV//vxELhHw7xbb9LjAy8qYMYN+/mmimjSu5/B79uw5qHbv9HJoyucocZ362dJbtapq3tzJypkzu8PH27x5h7r16K/rLxCM0rRpfc2eNV6ZM2e0v/H/CwsL0/djp2n4iHGKiIiI8zHx35A2eSr7GwEvKEPG9Jo+83s1aFTb/sb/b//ew+r8Xl+HpnyOEtepny3lzuOlH3+aoIpvxh6QY+3evQf6+MPBWr92c5zeJ0ndenTQmHFDDeuqVGyov89EP+U04IibQ+wH1wLRc5F7zZZyq+Atl2SOjXGOfOyn0NUzYw0AtBTXqZ+Nb06l5A3fl1uRCva3tSzj/RsKWTNLpnvXY90u1Scz5OKeItZtXhQZFfEiIq4SHIUX5OKi5M06KXldX8ev54/uK/jnMTFPwWwlrlM/G/z/lNPuNZrIxdXVoeNJUsS1CwqeO1aRdxwb8Gk+XOHSStnpM7lmcHxgefjfRxT860SZHt2P07GA6KQcMTWxiwA4Xac+A3To6P/uAc0b1tU3g/snYomA+OeeJX9iFwHxKH+WuLUBv6r+eeD47D+vqqdPn6pHjx46dOiQQ9t36tRJgwYNsrvdi2ZUbN++vQ4fPmxe3rdvnzJmdLxPNzoBAQEaOHCg/vrrL4e2d3V1VceOHTVw4EC5xuGZy9mSXEZFvLi9e/cqPDxcXl5eypUrl8NTOJ88aWw0KFy4sMPH3LhxozlI0dPTU7Vq1XL4vQAAOOrRI3+18Omkpk3r65OPe6hKlQpKlixZtNuePPW3pkyZo5/n/qaEHI/x17bdKlO2rj76sIu6d+tgM71zlMjISG3duktTp/+s1as3vvDxVq/eqEJFKqtH9w7q2uUdFSiQN8Zt/f0DtHjJao2fMEMXL15+4WMCwMvyfxSgdq27q2HjuurzUWe9WalcjNfzM6fPaca0efr1lyUJej2/dvWGvOu0Ur36NdWrz/uqXKWCUqaMOWDl7zPntWD+Mv00e4GCgoJj3C42qVPbBgjfuO6kDDYAYJdJYduXKvz0PrlXbaZk+UvJJXn010HT0wCFH9+msAN/SqHRT6Uc70KCFLpymsJzFZJbRW8ly1dSLu4xt4FF3L6s8KNbFXFqt2TvfpLKw2lBigCQ4Ewmha76WeEH/1LyRu3lVryCXFKkjHbTyAA/he3eoNDNy6TgwIQpX0S4QhZPV9iu9Uru3VpuJSvJJWX0A+dMEeGK+Odvhf21SuHHdr/Y4c4f17Nvein5Wy3kXr2RzfTO5mNFRiri3DGFbV+t8BP7XuhYAAAAABKWh4eH5s+fr0WLFmn27Nm6dSv6JDHFixdX3759VbNmTaeWJzDwf89VKVOmfOkgRUlKnz69ZsyYobVr12rOnDk6ffp0tNu5u7urSpUq6tOnj0qVsj/7X0Ijo+K/yFdffaXff/9d0vMv3q5du+xOj2symdS0aVNduPA8U0e6dOm0e/duh4Mc27VrpyNHjkiSPvjgA/Xt2/fFP0A8I6MikLDIqIiE5OmZWW++WVY5smdT5swZFRgYpNt37ungwaO6ciX2DCkJwcXFRSVLFlPp0sWVJXMmpUiRXI8eBejKlWvat/+IAgIex/sxX3stpypUeENZPbMoY8b0Cg8P1927D3TmzDkdPXaKDIpwGBkVkZCyeGZShQpvKFt2T2XK9Px6fvfuPR0+dELXrt5I7OJJklKmTKFyFcrotddyKnPmTEqe3F1+fo90795DHT54TPfuPUjsIgLRIqMi4o2bu1y9CsklbSa5pE4nmSJlCnyiyLvXZLp/Q1IiNy0mc5NrjnxyyZBVLqk8JLfkUmiQTP73FXH7shQY/3VvICGRURHxxj25khUoLpcMWeSaLoNMkZEyPQ1Q5PVLirx1xX4wt7O5JlOyfEXl4plTLh7p5OLiqsinATIFPFTEpTNSSDwGxLu4yDVnXrl6FXh+LDd3mQKfKvLhHUVcPisFPYu/YwH/j4yKAPDvQEbFfxcyKv57nTp1SufPn9eDBw/k6uoqT09PlS5dWnnz5k3sosWbO3fu6OjRo7p//74CAwOVMWNGZc2aVeXKlVO6dOkSu3gxIqPiv0iJEiXMgYphYWGaNm2avvjiixi3j4yM1FdffWUOUpSk5s2bOxykuGPHDnOQoru7u9q1a/cSpQcAwHH37z/UmjWbErsYMTKZTDpx4oxOnDiTYMe8fv3WC00hDQCJ6cF9P61ftyWxixGr4OAQ7d65P7GLAQCJJzxMkVcSrl4bZxHhirxxQbpxwf62APBfFhaqiLNJuIMyMkIRl05Ll6LPChKvTCZF3rysyJvMOgEAAAD8G5UoUUIlSpRI7GI4Vfbs2dWwYcPELkacJZ1JqPHSvL29DRkU582bp/fee0/r16/X1atXFRwcrNDQUN24cUOrV69W+/bttWTJEvP2WbNmVe/evaPd961bt3Tjxg2FhYXp4cOH+u233/Txxx+bX2/btq2yZs3qrI8GAAAAAAAAAAAAAAAAAHhFkVHxXyR9+vQaNWqU+vbtq7CwMEnSvn37tG/fPrvvzZw5s2bNmhXjvOjHjh1Tv379on3Ny8srxtesLV++XIMGDXJo2xeRK1cubd261Wn7BwAAAAAAAAAAAAAAwKvNZIpM7CIA/zlkVPyXqVOnjubOnatChQo5/J633npLy5YtU7FixWLcJnfu3NGuz5o1q6ZPn640adLEuawAAAAAAAAAAAAAAAAAgH8/Mir+C5UvX16rVq3S7t27tXnzZp06dUo3b97Us2fPJD3PvJg3b16VK1dOjRo1UtGiRe3uM2/evKpUqZLOnj2roKAg5ciRQ7Vr11bnzp3l6enp7I8EAAAAAAAAAAAAAAAAAHhFuZhMJlNiFwIA8OpzS54rsYsAAIgHaZOnSuwiAADiwc0h1RO7CACAeBBx9U5iFwEAEA9Sjpia2EUAAMQD9yz5E7sIiEf5MpdO7CIkiMsPjyd2EQAzMioCAAAAAAAAAAAAAAAA+M+IFHndgITmmtgFAAAAAAAAAAAAAAAAAAAA/14EKgIAAAAAAAAAAAAAAAAAAKchUBEAAAAAAAAAAAAAAAAAADgNgYoAAAAAAAAAAAAAAAAAAMBp3BK7AAAAAAAAAAAAAAAAAACQUEwmU2IXAfjPIaMiAAAAAAAAAAAAAAAAAABwGgIVAQAAAAAAAAAAAAAAAACA0xCoCAAAAAAAAAAAAAAAAAAAnMYtsQsAAAAAAAAAAAAAAAAAAAklUqbELgLwn0NGRQAAAAAAAAAAAAAAAAAA4DQEKgIAAAAAAAAAAAAAAAAAAKchUBEAAAAAAAAAAAAAAAAAADgNgYoAAAAAAAAAAAAAAAAAAMBp3BK7AAAAAAAAAAAAAAAAAACQUEwmU2IXAfjPIaMiAAAAAAAAAAAAAAAAAABwGgIVAQAAAAAAAAAAAAAAAACA0xCoCAAAAAAAAAAAAAAAAAAAnMYtsQsAAAAAAAAAAAAAAAAAAAkl0mRK7CIA/zlkVAQAAAAAAAAAAAAAAAAAAE5DoCIAAAAAAAAAAAAAAAAAAHAaAhUBAAAAAAAAAAAAAAAAAIDTEKgIAAAAAAAAAAAAAAAAAACcxi2xCwAAAAAAAAAAAAAAAAAACcUkU2IXAfjPIaMiAAAAAAAAAAAAAAAAAABwGgIVAQAAAAAAAAAAAAAAAACA0xCoCAAAAAAAAAAAAAAAAAAAnMYtsQsAAAAAAAAAAAAAAAAAAAnFZDIldhGA/xwyKgIAAAAAAAAAAAAAAAAAAKchUBEAAAAAAAAAAAAAAAAAADgNgYoAAAAAAAAAAAAAAAAAAMBpCFQEAAAAAAAAAAAAAAAAAABO45bYBQAAAAAAAJXsWnIAAGkdSURBVAAAAAAAAACAhBIpU2IXAfjPIaMiAAAAAAAAAAAAAAAAAABwGgIVAQAAAAAAAAAAAAAAAACA0xCoCAAAAAAAAAAAAAAAAAAAnMYtsQsAAAAAAAAAAAAAAAAAAAnFZDIldhGA/xwyKgIAAAAAAAAAAAAAAAAAAKchUBEAAAAAAAAAAAAAAAAAADgNgYoAAAAAAAAAAAAAAAAAAMBpCFQEAAAAAAAAAAAAAAAAAABO45bYBQAAAAAAAAAAAAAAAACAhBJpMiV2EYD/HDIqAgAAAAAAAAAAAAAAAAAApyFQEQAAAAAAAAAAAAAAAAAAOA2BigAAAAAAAAAAAAAAAAAAwGncErsAAAAAAAAAAAAAAAAAAJBQTCZTYhcB+M8hoyIAAAAAAAAAAAAAAAAAAHAaAhUBAAAAAAAAAAAAAAAAAIDTEKgIAAAAAAAAAAAAAAAAAACchkBFAAAAAAAAAAAAAAAAAADgNG6JXQAAAAAAAAAAAAAAAAAASCiRMiV2EYD/HDIqAgAAAAAAAAAAAAAAAAAApyFQEQAAAAAAAAAAAAAAAAAAOA2BigAAAAAAAAAAAAAAAAAAwGncErsAAAAAAAAAAAAAAAAAAJBQTCZTYhcB+M8hoyIAAAAAAAAAAAAAAAAAAHAaAhUBAAAAAAAAAAAAAAAAAIDTEKgIAAAAAAAAAAAAAAAAAACchkBFAAAAAAAAAAAAAAAAAADgNG6JXQAAAAAAAAAAAAAAAAAASCiRJlNiFwH4zyGjIgAAAAAAAAAAAAAAAAAAcBoCFQEAAAAAAAAAAAAAAAAAgNMQqAgAAAAAAAAAAAAAAAAAAJzGLbELAAAAAAAAAAAAAAAAAAAJxSRTYhcB+M8hoyIAAAAAAAAAAAAAAAAAAHAaAhUBAAAAAAAAAAAAAAAAAIDTEKgIAAAAAAAAAAAAAAAAAACchkBFAAAAAAAAAAAAAAAAAADgNG6JXQAAAAAAAAAAAAAAAAAASCiRJlNiFwH4zyGjIgAAAAAAAAAAAAAAAAAAcBoCFQEAAAAAAAAAAAAAAAAAgNMQqAgAAAAAAAAAAAAAAAAAAJzGLbELAAAAAAAAAAAAAAAAAAAJxWQyJXYRgP8cMioCAAAAAAAAAAAAAAAAAACnIVARAAAAAAAAAAAAAAAAAAA4DYGKAAAAAAAAAAAAAAAAAADAaQhUBAAAAAAAAAAAAAAAAAAATuOW2AUAAAAAAAAAAAAAAAAAgIRikimxiwD855BREQAAAAAAAAAAAAAAAAAAOA2BigAAAAAAAAAAAAAAAAAAwGkIVAQAAAAAAAAAAAAAAAAAAE7jltgFAAAAAAAAAAAAAAAAAICEYjKZErsIwH8OGRUBAAAAAAAAAAAAAAAAAIDTEKgIAAAAAAAAAAAAAAAAAACchkBFAAAAAAAAAAAAAAAAAADgNAQqAgAAAAAAAAAAAAAAAAAAp3FL7AIAAAAAAAAAAAAAAAAAQEIxmUyJXQTgP4eMigAAAAAAAAAAAAAAAAAAwGkIVAQAAAAAAAAAAAAAAAAAAE5DoCIAAAAAAAAAAAAAAAAAAHAat8QuAAAAAAAAAAAAAAAAAAAkFFNiFwD4DyKjIgAAAAAAAAAAAAAAAAAAcBoCFQEAAAAAAAAAAAAAAAAAgNMQqAgAAAAAAAAAAAAAAAAAAJyGQEUAAAAAAAAAAAAAAAAAAOA0LiaTyZTYhQAAAAAAAAAAAAAAAAAAAP9OZ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koBLly7pyZMniV0M/EsdO3YssYsA/Ovs379fRYoUMf+3fPnyxC7Sf0J4eLhOnjyZ2MUAAKdbvny54T6zf//+xC4SACCR8Ozx8pz5N3R037Vr1zZv06FDB4f2ffz48XgrJwDgxVle5z///PPELo5T2Lvn/Bf+BgCAhEGgIgAAiSgwMFBjx45V8+bNFRAQkNjFwb/MzZs31bt3b33yySeJXRQAeGmHDh2Sr6+vFixYkNhFAQAAAACnOX/+vN59912NHTs2sYsCAPiX454DAEhoBCoCAJBIDh06pEaNGunHH39UWFhYYhcH/zILFixQ48aNtXnz5sQuCgC8tIEDB+rdd9/VuXPnErsoAAAAAOA0EyZMkI+Pjw4ePJjYRQEA/MtxzwEAJAa3xC4AAAD/VXv37tXt27cTuxj4l9qwYYOCgoISuxgAEC9WrlyZ2EUAAAAAAKdbvXq1wsPDE7sYAID/AO45AIDEQKAiAAAAAAAAAAAA/pXefPPNRM/OvnXr1kQ9PgAALyOx76MAgH8Ppn4GAAAAAAAAAAAAAAAAAABOQ6AiAAAAAAAAAAAAAAAAAABwGgIVAQAAAAAAAAAAAAAAAACA07gldgEAAPgv2b9/vzp27Bjta3Xq1DH/u2LFipo/f36024WEhGjDhg3asWOHTp06pYcPHyo0NFSZM2dWnjx5VL16dTVp0kTZsmWzW54pU6bohx9+sDnm3bt3tXLlSm3evFm3bt3SkydP5Onpqbx586pFixby9vZW8uTJDfu6du2ali5dqh07dujWrVsKDg5W5syZVaZMGb399tuqWrVqrGWpXbu2bt68KUkaNGiQOnXqJEnatm2bli1bpr///lv37t2Tm5ubvLy8VKFCBfn6+qp48eJ2P6e1J0+eaN26ddqxY4fOnTunhw8fymQyKVOmTCpYsKBq1qyppk2bKl26dHb39fnnn2vFihWSpKZNm2rs2LEKDg7WrFmztGrVKt2/f19Zs2ZVsWLF5O3trUaNGsnV1XasyOHDh7Vnzx4dPHhQt27dUkBAgJ49e6bkyZMrU6ZMyp8/vypVqiQfHx9lzpw52rJYnk9LN2/eVJEiRczLffr00YcffmhetnzNx8dH3377rd3PfePGDcN31nqfUTp06KADBw5Iknr27Kl+/frJ399fP/zwgzZu3KjHjx8rW7ZsKlWqlBo3bqxatWpFe7z79++bz9nly5fl5+cnFxcXZcmSRcWKFVOtWrXUqFEjpUyZ0m7Z8Wo5evSoNm7cqP379+vu3bsKCAhQ2rRplTVrVlWsWFHe3t4qX758jO//9NNPtXr1avOyl5eXVq9erdSpU8d63P79+2vNmjXm5Ro1amjWrFlycXGJ9X0RERHasGGDNm7cqFOnTunBgwdKkSKFsmbNqhIlSqh58+aqVKmS3f1YCgsL0/bt27V//34dO3ZMDx48kL+/v0JCQpQqVSp5enqqSJEiqlWrlho3bmxzfbZmeb2N7X5jLS7XisjISO3Zs0cbN27UsWPHdOfOHQUGBsrDw0MZMmRQsWLFVLlyZTVo0CDGa63l9cPSihUrzNddSfrll1/05ptvOvQZXsTjx49VrVo1hYSESJKKFi2qVatWOfz+1atX69NPPzUvDx8+XG3bto1228DAQP311186cOCATpw4oYcPHyogIEDh4eFKnTq1smfPrmLFiqlOnTqqW7eukiVLFqfPcufOHf3xxx/as2ePLl68KH9/f7m7uytjxowqXry4+VqaKlWqaN/v6LXfmnX9Z/To0fL19bXZLqHuR5bbnD17VkuXLtX+/ft1584dhYeHK3v27Hr99dfVpk0bVaxY0WZfhw4d0rJly8zfbRcXF2XPnl1vvvmm3n33XRUoUMBuuRG//P39tXXrVh08eFCnTp3So0ePFBAQIJPJpDRp0ihnzpwqUaKEvL29Va1atVj3Zfk9jLq+REZGaufOnVq5cqXOnDmju3fvKkWKFMqePbsqVaqktm3bKl++fIb9hIWFafPmzVq1apXOnz+ve/fuKXXq1MqbN69q1Kihd955RxkzZozzZ3348KEWL16szZs368aNGwoODlaWLFlUtGhR1atXTw0bNlSKFCnivN/4ZPk3nDp1qurWravw8HD9+eefWrFihS5duqT79+8rZcqUypMnjypVqqS3337b5m8YHct72MiRI9WqVSvdunVLkyZN0s6dOxUcHKwcOXKoXLlyatasWYx1hOvXr2v9+vXauXOnrl+/Lj8/PyVPnlyZM2dW6dKl9dZbb6levXpyc3O86TQwMFAbN27U9u3bzXWAsLAwZciQwfxcVLVqVdWuXdvh/fr7+2v9+vXatWuX/v77b/n5+SkyMlIZMmSQp6enypUrp+rVq6tatWqx1i0cvQ5bW758uQYNGmRejumea3nOf/75Z1WpUkUXLlzQxIkTdfDgQZlMJuXIkUOVK1dWixYtVKxYsWiPd+7cOW3YsEF79+7VzZs39ejRI6VJk0ZZsmRRuXLlVKdOHdWsWdNuuYGXZf2bOX36tNzc3LRt2zbNmDFD586dU+rUqfXaa6/prbfeko+Pj7JmzZrg5YyPZw9n1+8sr9uW2xw6dEjLly8316dcXV2VPXt2vfHGG2rbtq1NW4/JZNKOHTu0YsUKnTlzRnfu3FHy5MmVK1cuVa1aVR07dlT27NlfuryWgoODtXr1am3evFlnzpzRo0eP5OHhIS8vL9WvX18tW7aMsX0mOrE9h1m2LVk6cOCA4Ro7evRotWjRQrVr19bt27clSe7u7tq5c6fD9YobN26obt26MplMkqQePXrok08+cfhzIGl52TYTyfY6sHHjRuXJk0eRkZHaunWr1q9fr9OnT+vevXsymUzy9PRU2bJl5e3trbfeeivOZY7Pelh81A2j6qkbNmzQ6dOn9eDBA7m7uyt79uyqXLmyfH199frrr0t6/nvZtm2bJNtn1nbt2unIkSPm5T/++MPw+41NYGCgqlatqsDAQElSkyZNNG7cOIfe+7Kc2SYfX+3Ct27d0sqVK3XgwAH9888/8vf3l5ubmzJnzqzChQurWrVqatKkidKmTRvnz799+3atWbNGx44d071795QsWTLlyJFDVapUUevWrVWoUCGH92X5eXPlyqWtW7c69L4XaacLDQ3V5s2btWXLFp06dUr37t1TWFiY0qZNq/z586tChQpq2bKlXnvtNZv3xuWeY3mvfJE2Gz8/P61cuVL79+/XuXPn5O/vL0nKlCmT8uXLp+rVq6tRo0YO1aOi64eRnvd9/PHHH9q2bZtu3bqlR48eKUOGDHrttddUq1YttWjRwqG+MgBAwiFQEQCAV8jq1as1btw4c2OkpVu3bunWrVvau3evpkyZovfff1+9e/eOU+eaJC1atEjfffedgoKCDOtv3LihGzduaNeuXZo3b55mzJihLFmyyGQyafbs2Zo0aZLCwsKiLdO6devUrFkzjRo1Su7u7g6V4/Hjx/r888+1ZcsWw/qQkBCdO3dO586d06+//qomTZpo2LBhDjVEmEwm/fLLL5o2bZr5odjSzZs3dfPmTW3fvl2TJ09Wnz591KFDB4fKGyUsLEzdunUzBNdcv35d169f199//60mTZoYtj9w4IDGjh2r48ePR7u/oKAgc7l27typKVOmqFu3burdu3ecAp2SiidPnuidd97RxYsXzeuuXLmiK1eu6N69ezYNUmFhYZo6darmzp1r852UngfIXrt2TX/++acmTZqkAQMGqHHjxs7+GEgAly9f1jfffKOdO3favObn5yc/Pz+dPXtWv/zyi6pVq6ahQ4cqd+7cNtsOHTpUhw4dMl83b9y4oYkTJ+qLL76I8dhr1qwxBClmyZJF3377rd3f3IkTJ/Tll1/q/PnzhvXBwcEKCAjQhQsXtGLFCpUpU0YTJ05Ujhw5Yt2fJP3++++aPn16tNd9SXr69KmePn2qy5cva8OGDRo/fryGDh2qunXr2t23s5w9e1YDBgzQuXPnbF579OiRHj16pMuXL2vdunUaM2aMunfvru7duydCSR2TLl061a5dW+vXr5f0/PNdvHhRBQsWdOj9loGyyZMnV6NGjWy2iYiI0OzZs/Xzzz/r0aNH0e7n8ePHevz4sc6fP69Vq1Ypb968GjVqlMqVK2e3DE+fPtXYsWO1dOlSm3t1WFiYAgMDdfPmTW3cuFETJ07U8OHDVbt2bYc+36sqODhY3333nRYuXGjz2j///KN//vlHa9as0dtvv63hw4fLzc1NT58+1bBhwwznNMqlS5d06dIl/f777/riiy/07rvvJsTH+M8LDg7W5MmTtWjRInOnnjV/f3/5+/vrzJkzWrx4sYoXL67vv//e4YDSW7duaeDAgTaB00FBQfL399fZs2f166+/aujQoWrdurWk5/ew/v376/Tp04b3BAQE6Pjx4zp+/Lh+/fVX/fDDD3Y7ji2tX79ew4YNs6nHRtXTN2/erMmTJ+uLL75I1PuAtTt37ujjjz/W0aNHDevDwsJ06tQpnTp1Sj///LPat2+vAQMG2A24t3T79m21bt1a9+/fN6+7ePGiLl68qPDwcJu/79OnTzVu3DgtWbLE5noYEhKiJ0+e6MqVK1q1apXy58+vIUOGqEqVKnbLsX79en399dd6+PChzWv379/X/fv3dfbsWf3222/KnTu3vvzyyxg7YqP8+uuvGj9+vJ49e2bz2t27d3X37l2dOnVK8+bNU7FixTR06FC98cYbdsuaEM6cOaN33nnH8Lt8/Pixzp07p3Tp0tkEKt6/f1/ffvut1q5daw6ciRL1G7548aJ+//13lSpVSkOHDlWJEiUS5LMAURYvXqwhQ4aYlwMDA/XgwQMdPXpU5cqVS/BARWc8eyQEf39/ffXVV/rzzz9tXnvy5IkuXLigxYsXq3fv3vroo48kPb9GfP7559q1a5dh+5CQEJ09e1Znz57VwoUL9d1338nb2zteyrl161YNGzZMd+/eNayPep45efKk5syZo2HDhilTpkzxckxHubq6qnnz5poxY4ak5/fTDRs2qF27dg69/48//jBca318fJxSTjhXfLWZxLb/zz//XMeOHbN57erVq7p69ar5GjNu3Dh5eXnZ3aez6mGW4lo3PHr0qD7//HNduXLFpjxR71uwYIHat2+vgQMHxnpsX19fQ6Di6tWrHQ5U3LRpk6He5MiAEmdxRpt8lLi2Cz958kSjR4/WqlWrFB4eblOeZ8+e6dq1a9q8ebMmTJigbt26qUuXLtEmCbB26dIlff755zpx4oTNa5bnvlu3burbt6/DnzEhrF69WmPGjNG9e/dsXov6/R86dEizZs1Shw4d1L9//zg9Y8WH0NBQTZo0SfPnzzcP/LUU1d+xa9cuTZgwQe+++6769u0bp3JGRkZq7ty5mjhxos0xop7Bjhw5ounTp6tv3756//33X/pzAQDiB1M/AwDwCoiMjNTo0aP16aefxhisYikoKEjTpk1Tjx499PTpU4ePM2HCBA0bNizagDBLJ0+eVM+ePWUymTR06FCNHTvWpoHJ2h9//KHx48c7VI7Q0FB1797dpkEkOmvWrFHr1q314MGDWLcLCQnRJ598olGjRkUbpGjN399fI0eO1MCBA+1+NkvTp0+PNgOYJNWrV8+wvGLFCr3//vsxBilGJzg4WFOmTNF3333n8HuSkpEjRxoaoyzVr1/fsBwQEKAuXbpo+vTpdr+T0vNO8E8++cTh7xmSrn379qlNmzbRNrhHZ9euXWrdurWhQThK2rRpNXr0aEOQ4fz582P83d2+fVvDhw83L7u4uGj06NF2M2Xs3LlTHTp0sOkojM6xY8f07rvvxnotioyM1FdffaWvvvrKoet+lHv37unDDz/U5s2bHX5PfPr777/Vvn37aIMUo/PkyRONGzfO8DdPiqw776ILVIuOn5+fdu/ebV6uU6eOTQbJkJAQ9enTR+PHj48xSDE6V65cUadOnXTy5MlYt7t165befvttLVq0yKH72b1799S7d28tWbLE4bK8asLDw9WjR49ogxStLV26VOPGjVNgYKA6duxo99xHRETo66+/djhzAl7co0eP9N5772nOnDkxBilG5/Tp02rXrp1u3bpld9vbt2+rTZs2MdbtooSHh2vIkCH666+/dOnSJbVp08YmSDG68n/wwQcOlUN6ft355JNP7NZjb968qT59+mjBggUO7dfZ/P399d5779kEKVqLiIjQ/Pnz1alTJ4fPp8lk0oABAwwd0Zas65a3b99Wu3bttHDhQoeuh//884+6du1q92+5ZMkS9evXL9ogxehcu3ZNH3zwgWFQhLVJkybp66+/jjZIMTp///233n//fe3fv9+h7Z0pJCRE/fr1i/E8Wp+Xs2fPqlWrVlqzZo1NkGJ0Tpw4oXfffTfR6jr4b7p06ZK+/vrraF/LkiWLypYtm6Dlie9nj4Ty5MkTdejQIdogRWtTp07Vr7/+qvv376tNmzY2QYrWgoKC1L9/f506deqly/nLL7/ogw8+sAlStObv769+/fpp7dq1L33MuLIOYnL0+UR63j4XpWzZsg5lNEbSEp9tJtG5cuWK2rVrF22QorVjx46pY8eOdp9lnVUPsxTXuuHmzZvVoUMHmyBFa5GRkfr111/Vp08fhYaGxrhdw4YNDbMTOFq3kYy/y6gs1InBGW3yluLSLnz16lU1a9ZMy5YtswlSjE5AQIDGjh2rDz74wG4d+siRI2rVqlW0QYqWIiIiNGPGjCTTZmUymTRs2DB9+umn0QYpWouIiNDcuXPVs2fPWL+78c3Pz0+tWrXS7Nmzow1StBYcHKzZs2erQ4cOcfo+jRo1St99953dYwQFBenbb7/VTz/95PC+AQDORaAiAAAJ6M033zSPPOzTp4/htS1btphfs07vP2XKFM2dO9e8nCxZMvn4+GjevHk6ePCgTp48qY0bN+rLL780jOLftWuXPvvsM4fKdurUKfNo7GzZsmnQoEHauHGjTp48qe3bt+vzzz83jGg7efKkOnfurN9//12SVK5cOU2fPl379u3T8ePHtWzZMjVo0MBwjPnz59tt6JWk2bNnmzszs2bNquHDh2v79u06efKk1q9frw8//NDQ8PPPP/+oT58+ioiIiHGfX331ldatW2deTpEihTp06KDff/9dhw8f1vHjx7VmzRp9/PHHhiCSlStXOhwUePPmTf34448xvm7Z4HL+/HkNHjzY3NDi6uqqt99+W/PmzdPevXt1+vRpHTt2TOvXr9fQoUOVN29ew77mzZunf/75x7Duww8/NH+HLKeqzJUrl3n9uXPnHJrGyRmOHTumlStXRvuai4uLIfNPRESEPvzwQ0Nnq4eHhz744AOtXLlSR48e1ZEjR7R8+XJ17drVMMXhzJkz9fPPPzvtc8C5Lly4oJ49eyogIMC8rmjRovruu++0bds2nTx5Unv27NG0adMM03c+evRI3bt31/Xr1232WblyZUN21MjISA0ePNimcdxkMmngwIF6/PixeV3Hjh1Vo0YNu+Vet26dgoOD5erqqsaNG2vu3Lnas2ePTp48qXXr1qlnz56GjLI3btzQtGnTYtzf77//br6+Ss+//3369NHy5ct1+PBhnTlzRocPH9bSpUvVp08fwwj2yMhIffPNN4qMjLRb7vhkMpn02WefmRuEXV1dzR0RBw4c0OnTp7Vr1y4tWLBATZo0MYxwX7hwoQ4ePGjY3/z5883XLUs+Pj6Ga5ozp32OUq1aNXl6epqXYwsusbRu3TpDg3p02UqmTJliCGrLkiWLBg4cqNWrV+vo0aM6c+aMDhw4oIULF6pTp06G611oaKhGjRoV4/GDgoLUo0cPXb582bwuTZo06t27t1atWqWjR4/q2LFjWrhwoeGeHRkZqeHDh8dLR29SNH/+fO3bt0+SVKJECU2YMEE7duww/17btGljs3337t11+vRpubi4yMfHR4sWLdKRI0d06NAh/fjjj+apwKIQNO98I0aMMHSe5s6dW8OHD9eGDRt0/PhxnT59Wnv37tXcuXP19ttvG645AQEBDp2jESNGmDuAvL29NW/ePO3bt0/Hjh3TggULbDKyjB49Wt26dVNAQIBSp06tPn36aO3atTp58qR2796tkSNHGrIuBQQExFp3tLRkyRJFRkbK1dVVbdq00ZIlS3Ts2DEdOHBAs2bNMtT9TCaTRowYob179zq0b2caM2aMufM3X758+v7777V7924dP35cq1at0nvvvWfIAH/48GF9+eWXDu177dq1MQaRpkmTxpCBJzAwUF26dDEE9WTJkkWfffaZ1q1bpxMnTujgwYNauHCh2rRpo2TJkkl6XicdMWKENm7cGO1xbt68qa+//trcCZ02bVp98skn+uOPP3TkyBGdOnVKW7Zs0dSpUw3ZDqOCmi3rHFGOHz+u6dOnm5c9PT01ZMgQrV+/XsePH9fJkye1adMmff/99ypcuLB5u6CgIH311VcOdeQ609y5c2Ps8M+bN69h+rz79++rS5cuhkEZr732moYOHarNmzfr5MmT2rdvn37++WdDRuKgoCB9/PHHcRrwBbyMUaNGxdjBX6dOHYcyN8Wn+H72SCiTJk0yX4crV66smTNnavfu3Tpx4oRWrFhhkw14ypQp6tGjh27evCl3d3d17NhRK1as0PHjx7V3715NnDjRMKVlWFiYJk+e/FJl3LVrl0aNGmUILqpevbrmzJmjAwcO6OjRo1q2bJneeecdJUuWTCaTyfDc9qK+/fZb8/NNrly5zOsrVqxoePaJClDMkyePIbP6kSNHzNOGxub48eOGZ4PEzNqGF+OMNhNrn332mR49eiQXFxc1adJEc+fO1cGDB3X8+HH98ccfev/99811Jel5fWjq1Kkx7s9Z9TBrcakbnjt3Tv369TO0C5UsWVKTJ0/W3r17deLECa1Zs0Y9e/ZUypQpJT2fInjPnj0xHt/Dw8MwSP327ds6dOiQ3XLfu3fPUG9v0aJFgt9XojijTT5KXNqF79+/r86dOxsGdaVPn179+vXTmjVrdPz4cR06dEiLFi0yfGck6a+//tKAAQNiDBK9d++eevXqZQhmzJcvn8aMGaNdu3aZ+1k+++wzcx/Bb7/9ZvfzJYRp06Zp0aJFhnX16tXTrFmztHfvXp06dUqbN29W//79lSZNGvM2u3fvNjz/xvWeExfPnj1T9+7ddfbsWfO6lClTqlu3buY2Tcs2/ajfl/T8O9KrVy+Hgip37Nhh7kPLmTOnBg8erE2bNunkyZPatWuXJk6caJPRdNKkSQ71TQEAnI+pnwEASOIOHTpkDiCUnjd6/PDDDzYjK/PkyaOOHTvK19dXH3zwgTnAa+vWrVqwYIHeeeedWI8TlfGiRIkSmjVrliF7WPbs2fX+++/Lw8NDgwcPNq+Papx55513NHjwYEMjSokSJcxT8a5atUrS80bjzZs32y1LVGNbmTJlNGvWLKVPn978Wv78+dWnTx81aNBAnTp1Mo+SPXr0qJYsWaK2bdva7O+PP/4wNIRky5ZNs2bNUtGiRQ3bFSpUSIUKFZKvr6+6du1qbkCbP3++qlevrpo1a8Za7qiRyalTp1bfvn3VsGFDpUmTRmfPntXatWtVpkwZ87bfffedoRNx1KhRNgEsbm5uyp8/v/Lnz6+WLVuqS5cu5kCeyMhIrV+/Xr179461TElJVFBI5syZ9emnn6pWrVpycXHRyZMndeDAAWXLls287axZswxBioUKFdKMGTNsppIpXry4ihcvLl9fX3Xu3Fl37tyRJI0bN06VK1e2OcdI2sLDw9W3b19DBs0OHTpo0KBBhkbHzJkzq06dOqpTp45++eUXc0fSkydP9Mknn0SbCe7TTz/V7t27denSJUnPg4VnzpxpCBqfM2eO4XtXtGhRffrppw6XP02aNBo/frzNVDUFChRQv3799MYbb5iz0UrSqlWrNGjQIJsppYOCgjRhwgTzcurUqbVo0SJDMIL0/H5QsmRJlSxZUj4+PmrVqpX8/PwkPc+id+TIkThNKfqyDh48qAsXLpiXBw0apI4dOxq28fT0lKenp8qXL6/SpUvrm2++Mb82f/58VahQIcHKGxfJkiVTs2bNNGfOHEnPO3uPHj1qd4pNy6wInp6eho4i6fl5shyIkC1bNi1ZssRwPZSeN8iXK1dO5cqVU7NmzdSuXTvziPEjR47o1q1bypkzp83xZ82aZegMKlCggGbPnm2zbdS+Z82apXHjxkl6fs8eN27cvzLwO6pDomXLlhoxYoQhSKpAgQIaMWKEgoKCzOcvLCxMBw8elIuLi8aNG6fGjRsb9lejRg2VL19evr6+5o7fCxcu6MKFC4aAHMSfY8eOGQagFC1aVAsWLJCHh4dhu0yZMqly5cqqXLmy6tevb5hmfsuWLQoJCTEE/1p79uyZXF1dNWLECLVq1crwWvny5fXTTz+padOmunr1qiSZ/58pUyb98ssvhvOfJUsWtWrVSmXLllXz5s3NnaIbNmzQ0KFDHfrcKVOm1JQpUwwB9KlSpVLNmjVVs2ZNjR071hD4OHjwYG3YsMEQrJLQour1derU0YQJEwx/76JFi+qLL75QvXr11KNHD/Nvc926dfL19VX16tVj3XdU3TJ37tz67LPPVKlSJYWGhurw4cO6evWqYZDVqFGjzHUASapQoYKmTJmijBkzmtelSJHCcK3t2bOnnjx5Ikn64osvVKZMGZupXVesWGG+HidLlkzz5s1T8eLFDdt4eXnJy8tLtWvX1scff2zOJObv768//vjDZqr43377zRD4uHjxYpvrdu7cuZU7d255e3sbMlZeuXJFO3fu1FtvvRXr386Zos5L8eLF1b9/f5UpU0ZPnjzRnj17bAaJDBgwwJA1pUGDBvr2228NHeDJkydXlSpVVKVKFTVo0ED9+/dXWFiYwsLC9PHHH2v9+vWGDk7AGaK+1w0aNFCvXr2UN29e3b59W+vXrzcEiiek+Hr2SEhR13nLaZ2jvP7665oyZYo6duxobveImvo9RYoUmjNnjuFZIWXKlGrYsKEqVqyoRo0amTNG7ty5U0+fPrWpEzgiLCxMQ4cONQS3fPzxx+rVq5dhuxIlSqhEiRKqX7++evXqFafMzvHJx8dHhw8flvR8kMKaNWvUo0ePWN8T1T4nPa9DNGzY0KllRPxyZpuJpYCAALm7u+uHH36wucYUKVJEn3/+ucqXL29ok/zjjz/0+eefG56tojirHmYtLnXDIUOGGIKh2rZtq6FDhxratgsVKqR+/fqpadOmev/99x3KYOfr62toB1i9erXddo7Vq1cbAv0SM4A4vtvkLcWlXfjrr7/WjRs3zMvR9VekTJlSZcuWVdmyZeXj46OePXua7wWbN2/Wr7/+ahi0HGXMmDGGLMNvvfWWJk2aZHhOyZMnj7p27aomTZqoU6dOhgDvxHL58mXDoAN3d3eNHj1aTZs2NWz32muvqXv37nrrrbcMGZXnz5+vDh06GAITneGHH34wzPzx2muvafbs2TZJGKLa9Fu2bKmuXbuag+1PnDih8ePH6/PPP4/1OFHf1erVq2vixImG+76np6caNmyoWrVqqXPnzuY+m+DgYK1bt44poAEgCSCjIgAASdwPP/xgyIo1duzYWKd/8PDw0IwZMwyjymfNmuXQtBru7u4aP358jFOc+vj4KEOGDIZ1RYsW1ZdffhnjSM8PPvjAsOxodqaoYELLBhFLBQsW1KRJkwzHnTVrls1oycjISMOoXjc3N82YMSPWALZs2bJp9uzZhsyKsY0MtjZt2jR16tRJ2bJlk4eHh8qXL6+hQ4eaOwT8/PwMI2WrVasWbZYtSylSpLBpyHd0atWkJGXKlJo3b558fX2VKVMmZcyYUTVq1DAEgz179swwFUP69On1448/2gQpWipQoIBmzpxp7ogPCwvTzJkznfdB4BRr1641NF57e3tr8ODBhgZ3ax07dlSXLl3MyydOnNCOHTtstkuRIoW+//57Q7DGjBkzzMc7e/asJk6caH4tVapUGj9+vKEh255BgwbZNOJbqlWrliG4xN/fP9rGzl27dhmyI/Tq1csmSNGal5eXTRB4Ql8j/v77b8OydVCPtY4dO6pAgQLm5f379zs8LVJisO4ssJdV8dq1a4ZMT02bNrX5Lm/cuNFwfx44cKBNkKK14sWL2wTKRTftX2BgoObNm2deTp06tWbOnBltQGOU7t27Gzrb9+zZ41DGjVdR3rx5NXz48Gg70iSpU6dONuvat29v87ePkjp1anXu3Nmwzt7Uv3hx1r+/4cOH2w1IqFmzpuH7HRgYqGvXrtk9VosWLWK8nqVIkULt2rWzWT906NAYg1QLFCggb29v87Kfn5/D0z8PHz481iy/n376qSFA7caNG9q0aZND+3amokWLauLEiTEGhVaoUEEjRowwrHO0Hufp6alff/1V9evXV7p06ZQlSxZ5e3sbglJv3Lih5cuXm5dfe+01TZ8+3dA5bq18+fLmwG3p+XSlv/zyi812lve+119/3SZI0ZKrq6uGDBlieH6J6rCNaZ9Vq1aN9bqdIkUKffHFF4Z10e0zoRUqVEi//PKLqlatqjRp0ih79uzy9fU1ZKw9dOiQISvRG2+8obFjxxqCFK15e3sbPu+tW7e0YsUK53wIwEqLFi00adIkFS1aVClTplS+fPn0wQcfJOjAIEvx9eyR0N58802bto0orq6uNgOdJKlv374xBvpkzpzZEBwTGRlp81ziqPXr1xsCYxo2bGgTpGipUqVKNvevhGQ9zay96Z/DwsIMAz28vb1fKKATiceZbSbWPvnkk1ivMXXr1jXUOwMCAqL97TmzHhYdR+qGu3btMjyrV6pUScOGDYuxbbtgwYKaNm1ajM+OlipVqmQIBNuwYYPd7HCWAcQVKlRQ7ty57R7HmeKrTT46jrQLnz592pBFM2vWrJo9e3aM/RXS83rklClTDGWaOXOmzZTAt27dMlwHvby8NH78+BifU7Jnz66ZM2cmiUExP/74oyHpQd++fW2CFC0VKlRIAwcONC+Hh4dr6dKlTi3j3bt3tXDhQvNy6tSpow1StJQ/f37Nnj3bcD9buHBhjFO4W/L09LQJUrSUKlUqm2z9SeFZCQBAoCIAAEnapUuXbALaHMmOkTp1anXr1s28fOfOHf31119239ewYUPlyZMnxtfd3NxspjZs165drA1iefPmNTzMP3r0yG45pOcdrTE1iEQpV66cYUqNmzdvmkeTR9m5c6dh6rGWLVvafIboZMuWzdDxHDWFoD01a9aMNZBUet5417p1a1WrVk158+aNtoM7Otbljm6quKTO19fXbnapVatWGT5b165dlSNHDrv7Llq0qKHj/88//9TDhw9fvLBIcL/++qv538mSJbPpeI9Jjx49bBq0olO8eHFD8HRYWJiGDx+usLAwDRw40BAwNmjQIEMQnT25c+fW22+/bXc76wATy46wKClSpJCvr68qVqyoXLlyqWXLlg6VwfoaYRnsmBCsG6UdCZQcMWKEZs2apXXr1mnHjh2JmuHFnoIFC6pEiRLm5fXr18c6vZFlFgXpeee2tcyZM6t58+YqW7as8ufPr/r16ztUFkfO9ZYtWwxTGbVt29YwiCEm7733nqTngxfy5csX4/Sdr7quXbvGmmWuWLFiNoHK1lnPrFlPKxSV4RTxL0+ePGrcuLFKly6tChUqGLJWx8Y6iMyR62TPnj1jfb1UqVKG5WzZstn9Lb/Id6VkyZLRXkesWWcCXrZsmd33ONtXX31lN/C/SZMmhmvsoUOHHArgjBocFJtFixYZrtf9+vVT2rRp7e67Zs2ahsy5ixcvtrnuW977rl+/bjerlqenpyZPnqx58+Zpy5YtmjRpks02lvu8ePGiYdBadEqVKqXvv/9eCxYs0Pbt2+1mH0kIvXv3thv8Ylnvk6TPP//coeyfbdq0MTwbxFTvA+KTm5ubPvnkk8Quhll8PnsktNgC/ySpdOnShmV3d3dDkHN04qsOZl1/79evn933NG3aNNYgdWfy8PAw1DkuXLgQa5Dm9u3bDW1yTPv86nF2m0mU1KlT2/3dSbKZMSC6KVWdWQ+LjiN1Q+tBDo5km42aycIeFxcXNW/e3LwcEBAQa2Do2bNnDW0nSeF3GV9t8tFxpF14xYoVhvpwv379Yg1sjVKxYkVD4N79+/dtpg1fs2aN4XvUs2dPpU6dOtb95smTR+3bt7d7fGcKDQ3V+vXrzcuenp4OZQVs1qyZ+W/n6enp9L6EdevWKTg42LzcuXPnWIMUo+TPn9/weUJCQhx6jm3durXdZ44SJUoYvj9M/QwASQOBigAAJGGWQYqSYh0lZ6127dqGZcvpTGPy5ptv2t0mU6ZMhmVHsgdYZia0DJqIbfsGDRrY3U6SofFHknbv3m1Yth4l5+y/YWxZbqLky5dPw4YN05w5c/Tnn3+qbt26DpXH+sHbchTlq8KRv4/1OWvSpInD+7c8ZxERETp06JDjhUOievLkiSHjavny5ZU9e3aH3psuXTqVK1fOvHzo0KEYO/V79OhhCGjZv3+/3n//fZ09e9a8rl69eg41yluqXLmyQ0F21lOsRE1lZKlGjRoaPXq05s+fr61bt8Y6atxSmjRpDMsJfY2wbmzu27evtm/fHuuo+vLly6tmzZoqUKBArNOvJhWWnQYPHz40ZIKyZpnR5PXXX7fpQJWe35PGjBmjRYsWaf369Q5Pz+rIubauQzRr1syhfdeoUUObNm3S8ePHtWHDBrtTr76qKlWqFOvrrq6uhizSmTJlUv78+WN9j3VnTmJNA/hf0KFDB40fP16LFy+2CXaKTVyvkzly5Ih1EI8km2v0G2+8EWM2lijWGcod+a44GrResGBBQ+bww4cPJ2qdsUCBAoZ7dGws6/UmkynWa2wUR+qWltfDlClTOlz3lox1y+gyBVne+/z9/dW9e3e7gfr16tVTpUqV5OXlFe2Ar4IFC5r/ffHiRX300Ud2g4uaNWtmrjsldtC/q6urQ/cOyzq/l5eXwwHHyZIlM5z3CxcuEBgOpytSpIjdwJeEFJ/PHgnJzc3N7j3Bus2paNGidoMQ4qMOFhYWZmg/KF68uN06QBRHBhI4i3XglHWwZUyveXl5Jdq05XgxCdVmIj3//lvXm6NjnfXZckrqKM6sh0XHXt3QZDJp165d5uXChQvHOuuOJUcCxKXn7QaW1+jYfpeW2RRTp05tGICdGOKzTT46jtTdLfeTOnXqGGc1iE7r1q0Ny9ZtzJbfR1dX1xf+rAntxIkThntbw4YNHcrw6ebmpqVLl+rIkSPatWuXhgwZ4sxi2nwHHP3NSPbPXXQcvY9ZXquiu04BABIegYoAACRhR44cMSw72nAiPR8lZ9nAe+zYMbvvcWSEm3UQhSONYo4GXkQpU6aMw9OtWo+2t260sv4bFitWzOFyWE+16sjf0NEONkc9evRIBw4c0I8//mgzpaS97CpJkSN/H8tzlj59+linu7NmHQjkyDlD0nDs2DHDdzouv1XJeO6fPHlimA7JUrJkyfTdd98ZRkwfPHjQ/O/s2bNr5MiRcTq2JIen5rEeqW1vCiB7bt++rb/++ksTJkywKXdCXyMqV65suI/cuXNH3bt3V/Xq1TVo0CCtWbPmlc9y2rhxY8M9Labpn0+cOGHIRPiynZeRkZG6fv26/vzzT3377beaNm2azevWLINvU6ZMaXf68CjJkydX7ty5Y82W/Kpzc3OTl5eX3e0sz7UjmX2tOwqS8lTm/xXh4eG6dOmSVq9erWHDhun33383vG7vHDkSoGB93p31XSlbtqzdbaKULFnS/O+goKBop4dPKHEJgrCu11tex6Lj4eFhNyNLUFCQYT/58+ePU2C8dd3ScppASWrVqpXhfB48eFDNmjVT48aN9e2332rHjh1x7gyzzra+adMm1a1bV76+vpowYYIOHDjw0vUHZypYsKDdoKJ//vnHkNXrZep9JpNJJ06ciFshgTiyzOqVFCTWs8fLypEjh922Huv2o4Sqg12+fNlwvbbM8muP9f0rIVlPM7t27dponw0eP35smGnFx8cn0QPbETcJ1WYiye4ArSiWWRol2WQ8dHY9zJojdcOrV6/K39/fvByX63vx4sUdaq9+7bXXDAP7t23bpqdPn9psFxERYRjg2KBBA4cCRJ0pPtvkY9p/bJ4+fap//vnHvFy8ePE4fWdKlSpluI9Y1xHPnDlj/nfu3Lkdyu4pPe8jsJd50Zms/7bWWf1j4+XllWDfK8u/d86cOR26h0fJkSOHoQ/Akfq9ozPhWF6rXsXEDwDwb2Q/3B4AACSaO3fuGJZfZvTe/fv37W7jyDQK1pzxoGuvUclSlixZlCpVKnODsvUUcdZ/Q0czukTHkb/hi2ZZuHjxok6dOqXLly/r2rVrunnzpq5fvx5rdpBXLQAiefLkdr9jERERevDggXk5ICAg2ixkjnLknCFpsP6tzp07V3Pnzn3h/d2/fz/Ga0nevHk1YMAADRs2zLDe1dVVY8aMscl05Qh70+LExJHfcXh4uE6dOqW///5bV65c0fXr13Xz5k1du3Yt1mwhCX2NcHV11cSJE/XOO+8Ysufev39fy5cv1/Lly+Xi4qLChQurWrVqqlmzpsqXL/9KBcRlyJBBtWvX1p9//inpefDI8OHDlTJlSsN2lhkT3N3dHc7mGxISouPHj+vcuXO6evWq+Vxfv37dMH2OI27evGn+d44cOV6pv7OzZciQIc4ds4nZKQH7nj59quPHj+v8+fO6cuWKbty4oZs3b+rGjRsKCwuL8X32rpPWWZ0c4azviiMDiqJYT/NuWbdKaHGp11uX2/I6Fh1PT0+7v+X79+8bOs3PnDnzUnXLe/fuGZa9vLw0bNgwDR482LD+4sWLunjxon7++We5u7vrjTfeUPXq1VWrVi27gePly5dXr169NH36dPM6k8mk06dP6/Tp05oxY4ZSpUql8uXLq3r16qpdu7bN3y4xZc2a1e421lOubdq0iTo/krSklE1Rcu6zhzMlpfuqNet7jiODWqI4GtTlDC4uLmrRooWmTp0q6fn19cCBAzbZw9etW2cOVHVxcXFoClskLQnZZuJo8JZ1FnHrIFln18OsOVI3vHr1qmE5Lr91d3d3eXl5GQLpYuLj42MeFBsSEqI///zTJkP6nj17DHUYRzOoO1N8tslbc6Rd2LodPC7PQFHHyJkzp/k8W+7v2bNnhiDVuJx7V1dX5cmTx6FgTGew/tsmpbp/lPDwcMPU0nE9d1Hvifqsz549U0hISKyBqi9yrUrsuhAA4DkCFQEASMIsH+5eVkBAgN1tHB0xackZI7Dj2uju4eFhbhSxHqGa0H/DuJQ9LCxMv//+u+bPn2/IvBUTNze3V3rUnyN/m4CAgHhtMHDknCFpiM/fqiRD42N02rVrp3nz5uny5cvmdUWKFNGbb775QsdzRhDYo0ePNGvWLK1YscKQdSgmSeEaUaxYMS1btkzDhg2LdpoWk8mkc+fO6dy5c5ozZ44yZcqkFi1aqHv37i8ULJ8YfHx8zIGKz549019//aWGDRuaX4+IiND69evNy9WrV7fbKXv79m1NnTpV69atMwR5xsSRc225H3uZrf5rkkp9By/v4sWL+uGHH7R161aFhITY3T6u18mk8l1xd3ePUyYR6998YtaH4lI3ti53dJlnLDkysCC+P3t0+2vVqpWyZ8+uESNG6Nq1azavh4WF6cCBAzpw4IDGjRun/Pnzq3379mrbtm2Mmec//vhj5cuXT2PGjIk20DQoKEg7d+7Uzp07NWrUKBUvXlzvvfeemjVrlujXq8Q4L/bqfcDLetHAQGd5VQegJJX7anSs7zlxGZTr4eEhFxeXRAt+8PHx0bRp08zHX716tU2gouX0stZZGPFqSMg2E+uBeC8qIephlhypgzx58sSwHNdn5XTp0jm0XYMGDTRy5Ejz4NLVq1fbBCJa/i5z585tyMKYWOKzTf5F9m39vXQ0EM2S5Tmy/M5Yly+u5/5FyhJfXrbsCcG6Tf9lz530/PsQ22CR+LpWAQASHlM/AwCQhMWWASauHMnElNidWlGsp+2xx3LErvV7E/pv6GjD+927d9WmTRt9/fXXMQYpuru7q2jRomrVqpW+++477dq1Ky7FTXIc+dvEd5BVXDOQIfHE97m3F7CyadMmQ5Ci9HwqlYULF8ZrOV7U4cOH1bBhQ/30008xBimmSZNG5cqV0/vvv6+ZM2dqxowZCVzK6OXLl0/z5s3TypUr1b1791hH5Pv5+emnn36St7e3Dh8+nIClfHHVq1dXlixZzMvW0z/v3r3bEFTi6+sb6/42btyohg0basmSJTEGKaZPn16VKlVSz549NXfuXJtsoIibpFLfwctZsGCBmjVrpvXr18d4zc+SJYuqV6+ujz76SL/99pt69OgRp2O8qt8V60CJxOzAiUu93joLj733xhTkZymh6hfVq1fXn3/+qR9//FGtWrWKNavgP//8o5EjR8rX1zfWbJfNmzfXX3/9pcmTJ6tJkyaxdr6fPn1aAwYM0HvvvRdrtuWEkJTOCxBfHPlew75X9b5qj4uLS6J+R1577TVVqFDBvPznn38apvm+fv26jhw5Yl6293yCpOlVvHcmdJlf5HcY3VTpsXE0IDlNmjTy9vY2L+/fv9+QUfrZs2favHmzeTmp/C7js03emiPtwnE9H/b2YZ3182W8SLB9fHkV7p/xfe6kV3dgBgDAPjIqAgCQhFmONEyZMqWOHz+eiKVJOPZGYMa2vfXIu/Tp05s7APPnz2/IcpVYQkND1aNHD8N0Ee7u7qpcubLKly+vQoUKKX/+/PLy8jI08lhOl5LY4jMA1JL16Nrq1atr9uzZTjkWkhbr3+6ECRPUqFEjpxzrwYMHGjJkSLSvff/996patary5MnjlGM74tq1a+rWrZshaC19+vSqUaOGSpcurYIFCyp//vw2o4r37t3rtDJZdnQ5qlixYipWrJj69++vO3fuaN++fdq/f7/2799vM7VaQECAunfvrvXr1zs0ZWRicnNzU9OmTfXzzz9Lknbs2KHHjx+bv8OW0z5nyJBBNWvWjHFfR48e1ccff2y4vnt6eqpmzZoqWbKkChYsqHz58ilz5syG9y1ZssRuOS3vf45kaXQmZ90znL1vJF3r16/XiBEjDOtee+01Va9eXcWLF1eBAgWUP39+m3rF9u3bE7KY8SYsLExhYWEOd75aZ4pJzExgcanXW2/raMaa2Fjvo23btho+fPhL7zc6rq6uqlGjhmrUqCFJOnfunPbv32/OpmidBej8+fPq1auXFi9eHGPnY/LkyeXt7S1vb29FRkbq1KlT5nvp4cOHbYIS9+/fr0GDBmnSpEnx8pmcdY21Pi/9+/dX9+7dnXIsAM7xb6uDWWensr6XxiY0NPSFnpfik4+Pjw4cOCDpedm3bdum+vXrSzI+n3h4eJjX49WSkG0m8SUh62GOsi7Ty7RB2+Pj46MVK1ZIeh6AtW7dOr3//vuSng+ejcpE6OrqqhYtWsSpHM4Sn23yL8L6uSUu1+IoltlHU6dObf73y1znJee2q9i7h1j/bRO7jSc68X3uJOP5AwD8uxCoCABAEmY5VWRwcLDu3r0ba7r7f4tbt27FaVvLEbXWwUWZMmUyB2rcunVLERERiT4a77fffjMEKRYqVEjTpk1T7ty5Y31fXBuLXoSjo52dNb1aihQplCZNGnODy/Xr151yHCQ91oFY0U2dGF8GDx5syFJYu3Ztbd26VZIUGBiogQMHasGCBYl2rRgzZoyh0bFhw4YaOXKk3aldXuQakVC/+ezZs6tFixbmxveLFy9q1apV+uWXX8yZT58+faq5c+dqwIABL3WshODj42MOVAwNDdXmzZvl6+uroKAgbdmyxbxdkyZNYh11//XXXxuCFDt27KjPPvvM7kh9RxqlLe9/t2/fVmRkpMPZBG7evKlMmTIpVapUhvXWgTTO/P4k9v0ISVdYWJhGjhxpWPfZZ5+pc+fOdr/jCVGXcpbbt2/brStGsc4YnCNHDmcUySFxqddblzs+Bg1Y1y8Ssm5ZpEgRFSlSRB07dlRERIQOHz6s33//3ZCJ98SJE9qxY0esQe1RXF1dVapUKZUqVUrdunVTaGio9u7dq/nz52vnzp3m7f78809duHDBkNHY+vrt6AAoZ11jE/O8ADBKyPpdUvbaa68Zlq9everwey2zpCWWBg0a6OuvvzYHsG/cuNEckLhp0ybzdo0bN2aqzFdUQraZxJekeL/PmTOnYTkuv/WIiIg41W0rVqwoLy8v3bhxQ9Lz36VloGKUKlWqJGp93VJ8tsm/CMvZKyTb5wN7goODDZ/B8nynSZNGmTJlkp+fnyTFOMNRTO7cuROn7eOSUdTetObWv6UbN26odOnSDu370aNHioyMtNlHfEuePLnSp09v/ixxPXeSdOnSJfO/M2TIQKAiAPyLMfUzAABJWKlSpQzLcc2WdeHCBbsPuknRyZMnHd722LFjhuUyZcoYli3/hsHBwTp69KjD+46IiND58+fjvVN71apVhuUJEyY41PFs3YDi6HQj9lhmbXR0qjhnNohanrMrV67o9u3bDr83KChIly5dMo9KxqvjZa93t2/f1p07d+xONbJkyRL99ddf5uVy5cpp2rRpeuutt8zrjh49qlmzZsXp+PHlyZMnhvJly5ZNY8aMsRukKDneCOjM33xgYKDOnDljaFyMTsGCBdW/f39Nnz7dsP5VyRxcpEgRvf766+blqE6Gv/76y/A3jS0rwoULF3T69GnzcokSJfTll186NJ2Q9bmO7n5QokQJ87+DgoJ08eJFu/uN4uvrqzJlyqhy5cr66quvzOutp3KK7+9PUrsfIWmynl7d29tbXbt2dSgQ11l1qYRw5swZh7e1rB9nyZLFJvgiIcVnvf5FZMiQwVDPPnLkSJyyXgUEBOjq1auxvsfPz0+HDx/Ww4cPY9wmWbJkqlixosaNG6eePXsaXrP+3JJ079497d+/P9bA9OTJk6tmzZqaPXu2mjVrZl5vMpls7qfWgy8czcLirGtsoUKFDIEy+/bti9P7Hzx4oBs3bsT7lJLAf5Gz63evirx58ypNmjTm5bi0HcXlXucsqVOnVoMGDczL27dvV3h4uG7fvm0YKJtUppdF3CVUm0l8Soh6WFwVKFDAkJ3u1KlTDr/3woULcWpvdHFxkY+Pj3n52LFjevjwoUJCQrRnzx7z+qT0u0zsunvatGmVP39+8/Lp06fNg1sdLZPlgJyCBQsaXrdsJ7l586bu3bvn0H7v37/vUPv0i7Rp3Llzx+533LLcUty+tzNmzFCVKlVUpkwZNWrUyByo6QyW16nbt2/HKfD1+vXrun//vnnZ+twBAP5dCFQEACCRxDS9l6U333zTsLx06VKH93/y5Ek1adJEFStWVNmyZfXpp5/GuYyJ5dKlSzp79qxD21oG/bm4uNhkI7H+GzoyXWaUTZs2qWnTpipXrpwqVqyosWPHOvze2FgGmGTKlMmQ7SQ2GzduNCzHV+OiZWO8Zcd/bOLamRgXL3POFi5cqEaNGqlMmTKqVKmS5s+fH9/Fg5Nkz57dMPr64MGDDo9uNplM6t69u3m63Nq1a0fbgHj9+nWNHj3avJwiRQp98803cnFx0dChQw2/halTp8YpKCS+XLt2zdDp/sYbbzgUuCZJmzdvNizHlC3JGb/5oKAg1apVS2+88YZ8fHw0ceJEh/ZbpUoVZciQIc7lSQosOxz27NmjoKAgrV+/3ryuYMGCKlmyZIzvtw42tL72xSQ0NNRm+troznX58uUNy2vXrnVo/ydOnDBnyPHz8zOcH8vvjhT/94ykdj9C0vSiv51Hjx7p4MGDhnWOZpVLCiyzrsTm0KFDhswwlSpVclaRHLJ3716HO8Msp6ZMlSqVw+fWHsv9BAUFafXq1Q6/d9KkSapfv75KlSqlatWqGc7DwYMHVbFiRVWuXFnt27fXunXrHNqn9TSNlgGOa9asUdmyZVW9enV17NhR+/fvd2ifDRs2jHGf0otdv00mk8PHj6vkyZOrbNmy5uVr167F6Xr+5Zdfqk6dOipZsqRq1qz5ygx0AJIiZ9fvXhVubm6qWrWqefny5cvRBpJHJy73FWeyfD55/PixDhw4YJ45QJLy588fL4FESBwJ0WbiDM6qh70oFxcXValSxbx8/vx5nT9/3qH3WtZVHdWiRQtzH0BkZKS2bt2qffv2mYPY0qVLp7p168Z5v84Sn23yL6pixYrmfwcFBTncliHZ9p1YP0/UqFHDsLxy5UqH9utoGSzvqU+fPnUoyNKR+2nJkiUNbYMbNmxwuF8gKvN6UFCQHj9+bJjBK75Znjspbn1Z9s4dAODfhUBFAAASiXVWi+gyupQtW1aFCxc2Lx88eNAwVVhMIiMj9d1335mXnz17FmuwRFLkSFDgnj17DMEab775pk1mwvr16xsewFevXq1Dhw7Z3XdwcLAmTJhgXg4ICIi3Bl3Lcx0YGOjQyOBTp05p3rx5hnVhYWExbm85gtNew4Xl9CKnT5+2O5XFpUuXnNoQ7+vrK3d3d/Py3LlzHcoU9/DhQ0MWvEePHtkE6iBpa9OmjfnfERERGjlypEMNb0uXLjU3LIeHhytdunQ20+ZERkbq888/N2QQ+uijj5QvXz5Jz38HlgHdYWFhGjBgQLyO3HeE9b3Acorq2Pzyyy82nfQxXSMs/zYPHjyw2wHn5+dnN+g3VapUhoC2bdu2OTQtjr+/vyFrbUzTHcXlmpZQmjRpYr5WBQcHa/PmzYapN2PLpii9+LkeN26cTadSdOfa29tbadOmNS8vWrTIoWnpZs+ebVi2zMzi4eFhyD6xe/duuxkl9u7d63CgS1K7HyFpetHfzldffWXTURRbXSqpWb9+vd3rdXh4uCEgX5LeffddJ5bKvrCwME2aNMnudkuWLDF0Ejdq1MgmeOZFWdYvJGny5MkOBU9evHhRixcvlvT8e+fv769y5cqZXy9UqJDhHrZkyRKHgl+jpv+Lkj17dvO/CxYsaKir/Pbbb3b3Z2+fku39dcuWLXYzii5btsypUzRan5fRo0c71Jm7Z88ebdu2TdLzOkFoaKghyzGAuHF2/e5V0qpVK8Pyt99+a/e6fvjwYfM1Kb686LNPhQoVDFmUN2/ebAhUTEpZ2/BinNlm4izOqoe9jLZt2xqWx40bZ/c9169f16JFi+J8LC8vL1WoUMG8vHnzZm3ZssW83LhxY6VIkSLO+3Wm+GqTf1HW52fChAkOPfMdOnTIEFCYOnVq1a9f37BN06ZNDVm9Z8+ebbedxN/f36adJCaWvyuTyWQ419EJDQ21mWkkOilTplSTJk3My7du3XLoOWHbtm2GGU8s23eixGd7m6+vryGg8ueff3YooPrKlSv65ZdfzMsuLi5q3rz5S5UFAJC0EagIAEAiSZ06tWE5ugduFxcX9erVy7Bu8ODBNlmzLEVGRurrr782ZIzx9PRU69atX7LECWvnzp369ttvY+xAO3XqlD755BPD63379rXZLmXKlOrcubN5OSIiQn369NHhw4djPHZoaKj69+9veJAuVqyY6tSp8wKfxJbl1AXBwcH66aefYt1+165d6tGjh01nemwdeZbfr4CAgFg7IitXrmz+d3h4uEaOHBljY/y1a9f00UcfObVjP1u2bHr77bfNy8+ePVO3bt1inUr28ePH6t27tzkLmCTVrl1bxYoVc1o5Ef/atGmjzJkzm5d37typL7/8MtZgwX379mnkyJGGdb1797bZ7qeffjIEKZcsWVLvv/++YZt27doZGpAvXLhgCFhOCHny5DEE6h48eDDW4GqTyaSffvpJY8aMsXktpmuE5W9eeh4YENOUNA8fPlSfPn0Mv62YtGzZ0vzv0NBQffLJJ4YAjujK/s033xgySFpOwW3J8prmSFkSQqZMmQwZA8aNG2fu1HV1dTVMwxkd62lsNmzYEGsDblhYmMaMGWMTtC5Ff649PDz0zjvvmJcDAgLUq1evWDuF5s+frz///NO8XKlSJZvgD8vsbAEBAbF26pw8eVIDBw6M8XVrSe1+hKSpQIEChuXFixfH+r1+9uyZBgwYYJOZWpJCQkLivXzOEhERoY8++ijG+lBYWJg+++wzwzRgVatW1RtvvJFQRYzRb7/9Fu21K8r27dsN93J3d3ebZ6CXUbJkSUP2lDt37qhr166xdkrevn1bvXv3Nlxj2rZtaxgAlSFDBsPzwblz52J9fpGeXzet6xa1a9c2/7to0aIqXry4eXn79u2aO3durJ/v1q1bhsE67u7uqlatmmGb9OnTG/b7zz//xLrfHTt22AS9xrf69esbMsufPXtWffr0ibXucO7cOfXv39+wrkePHoa6E4C4c2b97lVSo0YNQyDU0aNHNWjQoBinmb906ZI+/vjjeB9I9aLPPi4uLobBUhs3btSBAwckPR8sTdDHq8+ZbSbO4qx62MuoXLmyoe1n27Zt+v7772Osw929e1c9e/Z0eCpfa5ZtJXv27EnyAcTx1Sb/oooVK2ZoG7p//766du1qkzHc0vHjx9WnTx/D9bhz586GwZvS8/p7p06dzMsBAQHq3r17jPt++vSp+vTpY5iSODbW7W2TJk2Kcd+BgYE2/Q+x6dKliyGo8LvvvrOZbcPS5cuXNXjwYPOyu7u7OnToYLNdfLa3ZcmSxdAHFRgYqK5du8b6Ga9cuaKuXbsafl8tWrQwZJAFAPz7EKgIAEAi8fT0NCxPmjRJDx48UHh4uOGhsFGjRoZGi6CgIPXu3Vsffvihtm/fLj8/P4WGhurq1atauXKlmjdvroULF5q3d3Fx0ddff61UqVI5/TPFt59//lnt27fX1q1b5e/vr5CQEJ09e1ZjxoxR27ZtDcGdnTp1MkwfZqlLly6GhoJHjx6pY8eO+uKLL7R//34FBAQoODhYly5d0oIFC9SgQQNDMGiKFCk0cuRIh6brdoR18MrEiRM1ZMgQnThxQkFBQQoJCdG1a9e0fv169ejRQ127do12+qUnT57EeAzL71dgYKAmTpyowMBAhYSE2HT++fj4yNX1f9XCTZs2qWPHjtq5c6f8/Pz09OlTnTlzRmPGjJGvr68uXrwod3d3m+9wfBo4cKAhm+j169fl6+urUaNG6fjx43r69KkCAwN17tw5zZo1Sw0aNNDRo0fN22fMmNHQGINXg4eHh8aNG2fIOLt8+XI1adJEixYt0vXr1xUaGqoHDx7owIED6t+/vzp37mwI0mrYsKHq1atn2O+5c+cM2Zzc3d01atQom8y2Li4uGjlypGE0+9y5c82dOwkhbdq0hgbZyMhIdevWTTNnztTly5cVGhqqp0+f6sKFC1qwYIF8fX313XffRRusFVNHf8OGDQ0NkceOHVPbtm31559/6t69ewoKCtKFCxc0bdo0NW/e3BzYbS/jwttvv20YQX/48GE1a9ZMv/76q/755x+FhIQoPDxcd+/e1caNG/XOO+8Ypk7y8vKKMaje8nqzZ88ebd682fy3SMxAI8vp1SyzHFapUkXZsmWL9b0FChQwBI0EBgaqXbt2WrBggW7cuKGwsDD5+/vr7NmzmjVrlpo0aaI5c+ZE21kQ07nu3bu34RinT59W48aNzaPao/6G+/bt04cffmjowEqVKpWGDx9us0/LThbpeXBjr169dOjQIT1+/FgBAQE6evSohg4dqnfeeUd3796Vh4eHTQdBdJLi/QhJT+XKlZU1a1bz8t27d9WqVSutXLlSd+/eVXh4uPz8/HTy5ElNnDhRDRs2NExLZim2ulRS4+rqqrt37+rtt9/WDz/8YL6uPnz4UGvWrJGPj49h6uFMmTLp22+/TcQSG40aNUo9e/bU3r179eTJEwUGBurEiRMaPHiwevbsabiXDxgwwJARKr6Ob3mtOH36tJo0aaLJkyfr7NmzCgwM1JMnT3TmzBmNGzdOTZo0MXSo5c2bN9oO2D59+hiC5H755Re1a9dO69at0507dxQWFqaQkBBdvXpVixYtko+Pjy5cuGDevlGjRipatKhhn/369TMsjx49Wj169NDWrVt1//59hYeHKygoSBcvXtScOXPk6+tr6Dzt1KmTIYghivX1+9tvv9WgQYN08uRJPXv2TH5+ftq3b5/69++vHj166OnTp8qePbvhuhyfXF1dNXHiREOdZOfOnWrQoIHmzJmjS5cuKSQkRI8ePdLx48c1bNgwvf3224bA5LJlyxqC8gG8GGfW7141o0aNMmT0XbVqlXx9fbVu3Tpz+9ulS5c0efJktWzZUvfu3TMEjsQHy/vVxYsXtXDhQoWEhCgwMNCQdTc6Pj4+5rar+/fvmwPYqlevbqg/4dXkrDYTZ3NWPexljBgxwiazXvv27bV582ZDW/uPP/6opk2b6uLFizb7cLSd2Nvb23xdCQ0NNdfbChUqpFKlSsXDp4l/8dUm/6K++eYbQ5vKqVOn1LBhQ82YMUMXL15UcHCwnj59qqNHj2rYsGFq3769oUxly5ZVjx49ot33Bx98YBjYfvbsWTVp0kRz587VzZs3FRoaqrt372rx4sVq2rSpORmEI9f6qlWrGjKbX716Va1bt9by5ct1+/ZthYSE6PLly5o3b56aNWtmHkyXM2dOu/suWLCg4TkhODhYPXv21KBBg3To0CE9efLEfI+aOnWqWrZsaXhG6N27d7TBfy9zz4nOZ599Zni+uX79ulq0aKGxY8fq9OnTevbsmQIDA82/9+bNmxuyuOfNm1eDBg2K83EBAK+W+H2CAgAADitVqpRcXV3NI/127dqlqlWrSnr+cPrXX3+Ztx02bJiCg4MNnY8bN26MNjOMJVdXVw0ZMiTGDFVJVd68eRUUFKS7d+/qyJEjdjOqNG3aVAMGDIjxdVdXV02aNEkffviheXqi8PBwLVu2TMuWLYt13ylSpND48eNVokSJuH+QGLRt21Zr1qwxT99nMpm0ePFi85QmMcmaNauyZ8+uEydOSHqe6SwwMNAmO6cklSlTxjAlyYwZMzRjxgxJz0clWk4NXqRIEXXq1MmQ2fHQoUPq2rVrtOVwcXHRN998oxUrVjg8ojSuUqVKpZkzZ6pnz546d+6cpOcNMPPmzYs1I4/0fHTs9OnTlStXLqeUDc5VuXJlff/99xo0aJA5AO3q1asaNmyY3fdWqVJFo0aNMqwLDQ21mcK5Z8+ehkBYS3nz5lWfPn3MWUSipoz+448/5OHh8YKfKm4GDBiggwcPmhtZAwMDNX78eI0fPz7W973xxhu6du2aebR2TNM1ZsmSRf3799fXX39tXnfu3Dl99NFHMe67X79+un79upYuXRrjNqlSpdL48eP1/vvvm4N/bt68aThOTDJnzqzZs2fHGFRfunRpcxaxsLAwQwaIUaNG2XSuJpSaNWsqU6ZMNtncLAMYYzNs2DB16NDB3HHk5+enESNG2H3fW2+9pR07dpizDcZ0rpMnT66pU6eqe/fu5qm+/Pz89O2338YawJQiRQpNnTpVefPmtXmtVq1a8vb2NmRe3Lp1qyErhCV3d3dNnTpVQ4YMsRsUlhTvR0h6kidPrqFDh+rDDz8016Nv3LjhUHanunXrGgajOHNa2/iULFkyDRgwwJwBd8qUKZoyZUqM22fJkkWzZs1KEgEJxYsX19WrV/X06VP99ddfhmec6HTr1k0dO3aM93J4enpq9uzZ6tWrl27duiXpeUbuqVOnaurUqbG+N1euXJoxY0a0ATlFihTRV199pa+++socSH706FHDAJqYlC1b1qbeIj0PJunZs6e57i49z/TjyNSi3t7eNoGOUVq3bq0//vjDMIX48uXLtXz58mi3T5cunWbPnu3UDFwFCxbUtGnT9PHHH5sH692/f19jxoyJNlu0pWLFimnKlClkUwTigTPrd6+avHnzasaMGerRo4c5u9O5c+divLZK0hdffOFQHd5RpUuX1o4dO8zLw4cPNw8g6t27d6zPbbly5VLFihVtpuZOilnb8GLiu80kITirHvYy8ufPr8mTJxsyNx45ckRHjhyJ8T3W10nLKW5jkypVKnl7e9vUuZLi7zK+2+RfVFQbUc+ePXXz5k1J/8tMbm/mk/Lly2vq1Kkxnp8UKVJo5syZ6tixozkg1s/PT6NHj44xo3iDBg308OFDwwxWMe17yJAh+uijj8ztNTdu3Ig18K5169bKkSOHYYB1TLp06aL79++bM6NHRkbGWp+P0qpVK/Xs2TPa117mnhOdlClTmtv0//77b0nPE2/8+OOP+vHHH2N9b8GCBTVr1iylT58+TscEALx6yKgIAEAi8fLyUvfu3aN97datW4bG3hQpUmjChAkaPHiww9Nc5M2bV3PmzFH79u3jpbwJKWvWrJo/f74hC1R00qVLp6+++kpjx461yYxmLX369Prpp5/Up08fw+j42BQvXlwLFy5U3bp1HS67I9zd3TVz5kzD1CexcXV1VfPmzbVq1So1aNDAvD4yMjLGBpKmTZsapjGxFBX4Z2nAgAHq06eP3UY2T09PzZw5M0GmDMqZM6d+++03vfvuuw43/lWpUkWLFy9OEtMc4sU1btxYCxcudHhEdvLkydW7d2/NmjXLJnB3ypQpOnv2rHm5SJEiMY6qjtKlSxfD9efmzZv65ptv4vAJXs5rr72muXPnRhskFp3UqVOrb9++mj9/vkqWLGlef/r06Rg7Dt99910NGzbMbvBl2rRpNXr06BgbNK2VLFlSCxYsMJTDnnr16mnx4sXKly9fjNv07ds3xqx50V3TEoq7u7uaNGliWOfh4eHwfaNUqVKaOXOmwxkBM2TIoGHDhmn69OnKnz+/ef2BAwdinHIuR44cWrRokdq0aeNQBoDChQtr8eLF5sET0Rk3bpzatm1rN8tW3rx5tWDBAsN0gvYkxfsRkp66detq3LhxDgeQ58iRQ5MnT9YPP/xgqAfu27fPWUWMd506ddIXX3xh97dRtWpV/f7773br0QmlcOHC+vnnn+1O3eXp6amJEyfq008/dVpZihYtqqVLl6pp06YOZwls1KiR3XtU69atNWXKFIcDQ93d3dW1a9dYA/T79eun4cOHK126dA7tM02aNOrfv79NliXr486ZM0fe3t5291eqVCn9/vvvhqmZnaVy5cpasmSJatWq5dD2rq6uat++vX799VdlyZLFuYUD/kOcWb971VSsWFFLly61m+nM3d1dgwYNivfMrp06dTLU9S058uxjHfyUIUOGV24AM2IXn20mCcVZ9bCXUbNmTf388892217c3d3Vs2dPm4BkR9sqJdvMtW5ubjYz7iQFzmiTf1GFCxfW0qVL1axZM4e+Mx4eHvrkk080d+5cZciQIdZts2XLZv4+2suMGTXg39EMmnXr1tWkSZPs1lOTJ0+uzz77LNqZLGLi4uKiQYMG6bvvvnPo2SN16tQaPHhwrDNFvew9JzrZs2fXokWL1KFDB4d+JylSpFDnzp21ZMkSEg8AwH8EGRUBAEhE/fr1U5EiRbR48WKdP39eAQEBSpEihXLkyKF79+7ZjBbt0KGDWrZsqQ0bNmj37t06deqUHj16pGfPnil16tTKli2bSpYsqbp166pmzZrxPv1MQsqTJ48WL16sNWvWaPXq1Tp37pz8/f3l4eGhIkWKqHbt2vLx8XG480563gj04YcfqkOHDlq7dq327Nmj8+fPy8/PT8HBwfLw8FCuXLlUsmRJNWjQQJUqVYq36Z6tZciQQT/++KP27Nljzmxy7949BQcHK3Xq1MqQIYMKFiyokiVLqlGjRuZGufr16+v77783Z2z57bffVLNmTZv9J0uWTD/99JPmzp2rDRs26MaNG3r27Jk8PDwMU5tEcXFx0YcffigfHx+tXLlS27dv140bN/TkyRNlyZJFefLkUcOGDdW4ceMEnd4pderUGjJkiLp166Z169Zp7969unTpkh49eqSwsDB5eHgod+7cKlOmjJo0aZJkp0xB3JUoUUKLFi3SwYMHtXXrVh04cEB3796Vv7+/3NzclCFDBhUpUkSVKlVSs2bNop3i8MiRI5o9e7Z5OVmyZBo1apTdzDtR27Vs2VLh4eGSnmccqlOnTrwHLsekaNGiWr16tdauXatNmzbp77//lp+fnyIiIpQmTRp5enqqcOHCKleunBo1aqSMGTNKen6NiMq4FJU5tlOnTtEeo127dqpfv75WrFihbdu26cqVK/L391fGjBnl5eWlevXqqVmzZnEOAihSpIiWLFmi/fv3a+PGjTp9+rSuX7+uJ0+eyMXFRZkzZ1b27NlVpUoV1a1b1zDlTkyyZ8+uZcuW6ccff9TOnTt17949hYWF2W18Tgi+vr765ZdfzMsNGzaM9jobk0qVKmnDhg1auXKltm3bZr7fmUwmeXh4KEeOHCpcuLDefPNNw5RR9evXN08f+uDBA23ZsiXGKbw8PDw0YsQIdenSxXz/u3btmh49eiQ3Nzd5enqqdOnSatCggd566y27nQDu7u4aPny43nnnHa1atUq7d+/W7du3FRgYKE9PTxUqVEiNGjVSgwYNDFOpOyKp3o+Q9DRq1EiVKlXS0qVLtWvXLl28eFGPHz+Wq6ur0qZNq5w5c6po0aKqXLmy6tata+4gqVevnlauXClJOnnypM6cOaPXX389ET+J49577z3VqFFDixcv1o4dO3T79m2ZTCZlzZpV5cqVU5MmTVSlSpXELqaNUqVK6Y8//tDy5cu1du1a/fPPP3ry5IkyZMig119/XfXq1VPTpk3jdO18UZkzZ9bYsWPVu3dvbdiwQXv37jVfDyMjI5UuXTrly5dPZcuWVbNmzVSwYEGH9luvXj1Vr15dW7Zs0bZt23T27FndvXtXz549U4oUKczXrxo1aqhevXqGKeFi0rZtWzVu3FgbNmzQrl27dO7cOUNG9cyZM6tAgQKqVauW6tSp49CANg8PD02ePFnHjh3T6tWrtX//ft25c0fh4eHKmjWrihYtqmbNmumtt95yWqdzdHLnzq2ZM2fq9OnT2rhxo/bv369bt26ZsyymT59eBQsWVIUKFdS8eXM6MAEncGb97lVUoEABLV68WNu3b9fq1avNbTbJkydXjhw5VK1aNbVu3TrG4I6X4eHhocWLF2v27NnasmWLbt++reDgYKVLl86hLLLe3t4aOnSoOWt706ZN4xRQhVdDfLSZJDRn1cNeRoUKFbR69Wpt2LBBGzdu1NmzZ82zVOTMmdP8Wy9QoIDu3r1reK+jyQSk51n+cuXKZc4OWKNGjSQ74MIZbfIvKlOmTPr+++/Vq1cvrVu3Tvv27dP169f16NEjmUwmeXp6qmjRoqpZs6YaN24cp5lQ0qZNq7Fjx6pLly5atmyZ9u/frxs3bigyMlJZs2ZV6dKl1bJlS1WuXDnO5a5Xr54qV66sVatWaevWrbpw4YL8/PyULl065cyZU7Vq1VKLFi3k5eUV531Lz4MnGzRooHXr1mnHjh06c+aMHj58qJCQEGXIkEGFChVStWrV1LJlS7vtZi97z4lJqlSpNHjwYHXt2lVr1qzRnj17dPnyZT169Ejh4eHKmDGjChcurOrVq6tp06ZJ4hoFAEg4LqaoXm4AAIBEVLt2bXNjTcWKFTV//vxELhEAAACAuCpSpIj53z4+PrFONQ8AAOLX9evXDQPsVq1apaJFiyZiiYB/h7Nnzxoy+kcNcHXEs2fPVLVqVQUFBUmSpk6dmmADYe2hTR4AACS0VzfNEgAAAAAAAAAAAABJzwMTo5QoUYIgRcDK3r17FR4eLi8vL+XKlcvhjKMnT540LBcuXNjhY27cuNEcpOjp6alatWo5/F4AAIB/GwIVAQAAAAAAAAAAgFdYRESEli1bZl5u165dIpYGSJrWr1+v33//XdLzae937dpld3pck8mkefPmmZfTpUtnyCJuz+LFi83/btWqldzc6J4HAAD/Xa6JXQAAAAAAAAAAAAAAL27x4sW6deuWJClTpkxq2rRpIpcISHpKlChh/ndYWJimTZsW6/aRkZEaMmSILly4YF7XvHlzhzMx7tixQ0eOHJH0PDCSAGIAAPBfx5ANAAAAAAAAAAAA4BVx5coVpUqVSpkyZZKfn59WrVqlyZMnm1/v0aOHUqRIkYglBJImb29vjRs3Tv7+/pKkefPm6dy5c2rbtq1ef/11ZcuWTa6urrp3756OHj2qBQsW6OjRo+b3Z82aVb17945237du3VJkZKSyZcumx48fa9OmTRozZoz59bZt2ypr1qxO/XwAAABJHYGKAAAAAIBX1pQpU/TDDz84bf8VK1bU/PnznbZ/AEgIXCsBIP516NBBBw4ccNr++/Tpow8//NBp+8erbePGjRo3bly0r5UuXVodOnRI4BIBr4b06dNr1KhR6tu3r8LCwiRJ+/bt0759++y+N3PmzJo1a5YyZswY7evHjh1Tv379on3Ny8srxtesLV++XIMGDXJo2xeRK1cubd261Wn7BwAAiA1TPwMAAAAAAAAAAACviDx58kS7vmDBgpo8ebKSJUuWwCUCXh116tTR3LlzVahQIYff89Zbb2nZsmUqVqxYjNvkzp072vVZs2bV9OnTlSZNmjiXFQAA4N+GjIoAAAAAAAAAAADAK+L111/XG2+8oYsXLyo8PFxeXl5q2LChOnbsqLRp0yZ28YAkr3z58lq1apV2796tzZs369SpU7p586aePXsm6Xnmxbx586pcuXJq1KiRihYtanefefPmVaVKlXT27FkFBQUpR44cql27tjp37ixPT09nfyQAAIBXgovJZDIldiEAAAAAAAAAAAAAAAAAAMC/E1M/Aw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Ca/wNDkHgPJM8tP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ata:image/png;base64,iVBORw0KGgoAAAANSUhEUgAACioAAAURCAYAAAAb6UkWAAAAOXRFWHRTb2Z0d2FyZQBNYXRwbG90bGliIHZlcnNpb24zLjUuMiwgaHR0cHM6Ly9tYXRwbG90bGliLm9yZy8qNh9FAAAACXBIWXMAAC4jAAAuIwF4pT92AAEAAElEQVR4nOzdd3iUVdYA8JMQeg8dQRAFREBBRezYRQULuq6u3bVj767r6tp27b2Bde2Ka0HF3tcuoKKISu8tdEJJ+f7gc2CSQAqZhPL7PQ/PM/fOvfc9E/QymffMuWn5+fn5AQAAAAAAAAAAAJAC6ZUdAAAAAAAAAAAAALDhkqgIAAAAAAAAAAAApIxERQAAAAAAAAAAACBlJCoCAAAAAAAAAAAAKSNREQAAAAAAAAAAAEgZiYoAAAAAAAAAAABAykhUBAAAAAAAAAAAAFJGoiIAAAAAAAAAAACQMhIVAQAAAAAAAAAAgJSRqAgAAAAAAAAAAACkjERFAAAAAAAAAAAAIGUkKgIAAAAAAAAAAAApI1ERAAAAAAAAAAAASBmJigAAAAAAAAAAAEDKSFQEAAAAAAAAAAAAUkaiIgAAAAAAAAAAAJAyEhUBAAAAAAAAAACAlJGoCAAAAAAAAAAAAKSMREUAAAAAAAAAAAAgZSQqAgAAAAAAAAAAACkjUREAAAAAAAAAAABIGYmKAAAAAAAAAAAAQMpIVAQAAAAAAAAAAABSRqIiAAAAAAAAAAAAkDISFQEAAAAAAAAAAICUkagIAAAAAAAAAAAApIxERQAAAAAAAAAAACBlJCoCAAAAAAAAAAAAKSNREQAAAAAAAAAAAEgZiYoAAAAAAAAAAABAymRUdgAAAAAAAAAAAABsnMaPHx8HHXRQLF++PM4+++w455xzUnq9/Pz8+OSTT2Lw4MHx/fffx6xZsyIiomnTptGuXbvo27dv7L333lG9evUyrf/tt9/Gyy+/HMOGDYtp06ZFTk5ONG3aNNq0aRO9e/eOAw44IOrUqVOeL2m9kJafn59f2UEAAAAAAAAAAACwccnNzY3jjz8+vv3224iIlCcqTpw4MS655JIYNmzYGse1bt06br311ujWrVuJ187Kyoq//e1v8eGHH65xXGZmZvzrX/+KPfbYo8Rrbwgc/QwAAAAAAAAAAECFu/baaxNJiqk2evToOProo4tNUoxYkdB4zDHHFJt0+IeZM2fGX/7ylxKNz8rKitNPPz2effbZEq29oZCoCAAAAAAAAAAAQIX617/+Fc8991yFXGvRokXRv3//mDlzZqJvhx12iIEDB8bXX38d3333XTz11FOxzz77JJ7PycmJiy66KH7//fc1rp2bmxsXXHBBjB07NtHXsWPHuOuuu+KLL76IYcOGxaBBg+Lwww9Pmnf99dfHl19+WU6vcN0nUREAAAAAAAAAAIAKsXDhwjj33HPj8ccfr7BrPvjgg0mJhIcffng88cQTsfvuu0f9+vWjTp060aNHj7jvvvvi4osvToxbtGhR3HjjjWtc+8UXX4xvvvkm0d51111j0KBB0bt378jMzIxatWpF165d48Ybb4zbb7890tNXpOzl5OTEtddeG7m5ueX8atdNEhUBAAAAAAAAAABIuZEjR0a/fv3i7bffrrBrzps3L/7zn/8k2h06dIh//vOfiYTBgk499dSk6of/+9//khIRV5WTkxP3339/ot24ceO48847o1q1akWOP+igg+Lss89OtEePHh2DBw8u1etZX0lUBAAAAAAAAAAAIGWysrLi2muvjSOOOCLGjx+f6M/MzEz5tV999dVYsmRJon3GGWdE1apV1zjnoosuShrz4osvFjnu448/junTpyfaJ5xwQtStW3eNa5966qnRqFGjYtfe0EhUBAAAAAAAAAAAICX+97//xX777RdPP/105OTkJPp32GGHGDhwYMqv/9577yUe16xZM/bee+9i5zRq1Ch23nnnRPuDDz6IZcuWrXHtiIg+ffoUu3a1atVi//33T7SHDh0aM2bMKHbe+k6iIgAAAAAAAAAAACnx22+/xYIFCxLtmjVrxuWXXx5PPPFENGjQIKXXXrZsWQwdOjTR7tatW9SoUaNEc3v27Jl4vGDBgqR1/vDll18mHm+66abRsmXLUq+dl5cXn376aYnmrc8kKgIAAAAAAAAAAJBSaWlp0adPn3j99dfjpJNOivT01KeujRkzJpYvX55ob7XVViWe26lTp6T2jz/+mNResGBBTJkyJSVrb4gyKjsAAAAAAAAAAAAANkxVq1aNvn37xsknn1yqZL7yMHr06KR227ZtSzy3devWSe0JEyaU29qbbLJJpKenR15eXpFrb4gkKgIAAAAAAAAAAJASxxxzTBxzzDGVcu0ZM2YktZs1a1biuU2aNElqT506dY1rN23atMRrZ2RkRGZmZsyaNavItTdEjn4GAAAAAAAAAABggzN79uykdv369Us8t0aNGlGtWrVEe968eWtcu0GDBqWKrW7duqtde0MkUREAAAAAAAAAAIANzuLFi5PatWvXLtX8WrVqJR4vWrSowtbeEDn6GYBysXzWmMoOAYBykDthRGWHAEA5OOGwRys7BADKwbL83MoOAYByMHja0MoOAYBykLNscmWHQDnaWO5vV23crrJDqHTLli1LamdklC5drmrVqonHOTk5Fbb2hkhFRQAAAAAAAAAAADY4ubnJXwJMTy9dulxaWlricV5eXoWtvSGSqAgAAAAAAAAAAMAGp2CVw4LJhcVZdXy1atUqbO0NkURFAAAAAAAAAAAANjg1atRIahc8rrk4S5YsSTwumExYcO2lS5eW29obotIdjA0AAAAAAAAAALA+yytd5TvWX/Xr109qL1y4sMRz8/PzIzs7O9Fu0KBB0vMF26VZOyJi0aJFq11rQ6SiIgAAAAAAAAAAABucJk2aJLVnz55d4rlZWVmRl5eXaDdq1Cjp+caNGxcaXxqrji+49oZIoiIAAAAAAAAAAAAbnNatWye1p06dWuK5Bce2atWq3NaeM2dOUrXGTTbZpMRz11cSFQEAAAAAAAAAANjgdOjQIak9ZsyYEs8tOLZ9+/ZJ7VatWkWtWrXKZe2CcW6IJCoCAAAAAAAAAACwwWncuHG0bNky0f7hhx9KPPf7779Pam+zzTZJ7SpVqkTnzp0T7REjRiQdFb02a2+IJCoCAAAAAAAAAAAbj/y8jeMPERGx6667Jh7/8ssvMW3atGLn5Ofnx0cffZRot2nTptBRzwXXnjt3bgwbNqxEMX344YeJx7Vq1Yptt922RPPWZxIVAQAAAAAAAAAA2CAdeOCBicf5+fnx5JNPFjvn/fffj0mTJiXaBx98cJHjDjjggEhLS0u0S7L2zz//HF9//XWi3bt376hWrVqx89Z3EhUBAAAAAAAAAADYIO24447RoUOHRPuJJ56IL7/8crXjp02bFv/85z8T7Zo1a8aRRx5Z5Ng2bdrE7rvvnmgPGTIkXn311dWuvXDhwrjssssS7bS0tDj++ONL9DrWdxIVAQAAAAAAAAAAWG9MmjQpOnbsmPRnddLS0uLiiy9OtJcvXx79+/ePIUOGFBo7cuTIOOGEE2LGjBmJvlNOOSWaNm262vUvvPDCqFq1aqJ95ZVXxtNPPx35+flJ4yZOnBgnnnhi/Prrr4m+ww47LDp16rTmF7uByKjsAAAAAAAAAAAAACpMXl5lR0AF69WrV5x44onx+OOPR8SKyobnn39+PPDAA9GjR4+oVq1a/PLLL/HFF18kJRj26NEjzjjjjDWuveWWW8all14aN9xwQ0SsSIS89tpr4/HHH4+dd9456tSpE6NHj45PP/00cnJyEvM222yzuPLKK8v/xa6jJCoCAAAAAAAAAACwQbviiisiLy8v/vOf/yT6Ro0aFaNGjSpy/A477BAPPPBAZGQUn2J3/PHHR05OTtxyyy2R9/+JsBMmTIgJEyYUOb5Dhw7x8MMPR506dcrwStZPjn4GAAAAAAAAAABgg3fllVfGY489Fl26dFntmObNm8cVV1wRjz/+eKkSCU8++eQYNGhQ9OzZM9LTi07La9CgQfTv3z8GDRoUzZo1K3X867O0/IKHYQNAGSyfNaayQwCgHOROGFHZIQBQDk447NHKDgGAcrAsP7eyQwCgHAyeNrSyQwCgHOQsm1zZIVCOlk8dWdkhVIiqLTpVdgjrtEmTJsXw4cNj5syZsWzZsmjYsGFsueWW0blz56hSpcparT1z5sz49ttvY8aMGZGdnR316tWLDh06xNZbbx3VqlUrp1ewfnH0MwAAAAAAAAAAABuVVq1aRatWrVKydpMmTeKAAw5IydrrK4mKAAAAAAAAAADARiM/P6+yQ4CNTtGHYQMAAAAAAAAAAACUA4mKAAAAAAAAAAAAQMpIVAQAAAAAAAAAAABSJqOyAwAAAAAAAAAAAKgweXmVHQFsdFRUBAAAAAAAAAAAAFJGoiIAAAAAAAAAAACQMhIVAQAAAAAAAAAAgJSRqAgAAAAAAAAAAACkTEZlBwAAAAAAAAAAAFBh8vMqOwLY6KioCAAAAAAAAAAAAKSMREUAAAAAAAAAAAAgZSQqAgAAAAAAAAAAACmTUdkBAAAAAAAAAAAAVJi83MqOADY6KioCAAAAAAAAAAAAKSNREQAAAAAAAAAAAEgZiYoAAAAAAAAAAABAykhUBAAAAAAAAAAAAFImo7IDAAAAAAAAAAAAqDD5eZUdAWx0VFQEAAAAAAAAAAAAUkaiIgAAAAAAAAAAAJAyEhUBAAAAAAAAAACAlMmo7AAAAAAAAAAAAAAqTF5eZUcAGx0VFQEAAAAAAAAAAICUkagIAAAAAAAAAAAApIxERQAAAAAAAAAAACBlJCoCAAAAAAAAAAAAKZNR2QEAAAAAAAAAAABUlPz8vMoOATY6KioCAAAAAAAAAAAAKSNREQAAAAAAAAAAAEgZiYoAAAAAAAAAAABAymRUdgAAAAAAAAAAAAAVJi+vsiOAjY6KigAAAAAAAAAAAEDKSFQEAAAAAAAAAAAAUkaiIgAAAAAAAAAAAJAyEhUBAAAAAAAAAACAlMmo7AAAAAAAAAAAAAAqTH5eZUcAGx0VFQEAAAAAAAAAAICUkagIAAAAAAAAAAAApIxERQAAAAAAAAAAACBlMio7AAAAAAAAAAAAgAqTl1vZEcBGR0VFAAAAAAAAAAAAIGUkKgIAAAAAAAAAAAApI1ERAAAAAAAAAAAASBmJigAAAAAAAAAAAEDKZFR2AAAAAAAAAAAAABUmP6+yI4CNjoqKAAAAAAAAAAAAQMpIVAQAAAAAAAAAAABSRqIiAAAAAAAAAAAAkDISFQEAAAAAAAAAAICUyajsAAAAAAAAAAAAACpMXl5lRwAbHRUVAQAAAAAAAAAAgJSRqAgAAAAAAAAAAACkjERFAAAAAAAAAAAAIGUyKjsAAAAAAAAAAACACpOfV9kRwEZHRUUAAAAAAAAAAAAgZSQqAgAAAAAAAAAAACkjUREAAAAAAAAAAABIGYmKAAAAAAAAAAAAQMpkVHYAAAAAAAAAAAAAFSYvr7IjgI2OiooAAAAAAAAAAABAykhUBAAAAAAAAAAAAFJGoiIAAAAAAAAAAACQMhmVHQAAAAAAAAAAAEBFyc/PrewQYKOjoiIAAAAAAAAAAACQMhIVAQAAAAAAAAAAgJSRqAgAAAAAAAAAAACkjERFAAAAAAAAAAAAIGUyKjsAAAAAAAAAAACACpOfV9kRwEZHRUUAAAAAAAAAAAAgZSQqAgAAAAAAAAAAACkjUREAAAAAAAAAAABImYzKDgAAAAAAAAAAAKDC5OVVdgSw0VFREQAAAAAAAAAAAEgZiYoAAAAAAAAAAABAyjj6GQCgFAY88VzcPeCJiIg45IB94oa/X1TJEQGse8ZMnh6DP/kuho0aFxOmzYz5i7KjSnp6ZNavE+1bt4hdu3WMA3bpHnVr1ayU+GbPXRBvfTE8vvl5dPw+cVrMXbg4spcsi/p1akaj+nVj6/ZtYqeu7WOP7TtHRpUqKY1l2uy5ccSlt8WCxUsiIqJl44Yx5J6/pfSaAOWpyy5bR88DdooO224ZmS0aRa26tWL50uUxe+qsGPPj6Pjmna/i23e+irzcij1Oaasdu8T+Jxy41ut8POjDGPr+N+UQUcQuh+we5959YURE/PTFiLj2qL+Xy7oA5aHrLlvHzgfuEh233TIatWj8//v5spg1dVaM/nF0fPX2l/H1O19W+H7eeccuceCJfdZ6nQ8HvR/fvlc++3lExPb79IgrH/1Hov3Bi+/HPRfdWW7rA5TVXnvuGv36HRQ77rhdtNqkRdSvXzeWLFkaEydNiaFDf4xXX3srXnvt7cjNza20GHts3y0OPnj/2GvPXaNly+bRtGmjWLp0WUybPjO+++77ePudj+Kll16P7OwlZb7GmWecEHvssctax3r5FdfH2LET1nodAGAFiYoAACU0dvykGPjk85UdBsA6a/bcBfGvx1+Jd7/6odBzyyM3psycE1NmzomPh/4cdz77Zpzeb5847sDdIz29Yor9L16yLO55fki89P6XsXR5TqHnZ89bGLPnLYxfJ0yNQe9/GS2bNIz+f9o/+uy2XUriyc/Pj7/f/1wiSRFgfbJZl83j9Jv7x2ad2xV6LqNqRrRq3zpatW8du/fbI6ZPmBaP/mNgDP/wuwqLr9se28aOB+681uv8NmxUDH1/7eOpm1kvjr3yxLVfCKCcteu6efS/6Zxo12XzQs9lVM2I1u03jdbtN409+u0Z0yZMi4FXPRhDK3A/33bP7WLnA9c+0eTXoaPi2yifRMX6jepH/5vOKZe1AMrLtt27xkMP3Rrdu3Up9FzVqlVjq04dYqtOHeLYYw6PMWPGx3nn/z2GvPVBhca49dZbxc3/vir22Wf3Qs9Vr1496tWrGx3at4ujjzos7rjtn/Hvm+6Ju+95JJYvX17qax137BGxww7brnXMN998r0RFAChHjn4GACiBRYsWx4VX3bBW3+IE2JD9On5K/Ony24tMUizKouylcfvTb8S5tzwWS5aV/gPn0po4fVYc8/e745m3PisySbEoU2bOiSvvfy6uevD5yElBpYH/vPFJfPPz6HJfFyDVdj1097j+lZuKTFIsSrNNm8cVj18VR5z35xRHtlLbEsZWEdKrpMe5d18Ymc0yKzsUgCS7H9orbnrl1iKTFIvSfNPmcdUT18SR5x+V4shWate5ZLFVpLNuPicaNGlY2WEAJBx99GHxv88GF5mkWJR27drE4NeejKv+fkGKI1vpmGMOjy/+93qRSYpFadiwQdz076vik49fiTZtWpXqWunp6dGlS6eyhAlsbPLzNo4/sA5RUREAoBhLly6L8/52Xfw2elxlhwKwTpo0fXaccv1DMW/h4kLPbdG6ebRo1CAWZC+J0ZOmx4JF2UnPfzr8l7jkrifj7otPirS0tJTElzV/YZz5r4dj4vTZhZ6rV7tmdGzTMmrXrB6z5y2MX8ZNjuU5yUmJr338beTn5cd1Z/653GL8bcLUuPeFt8plLYCKtEPvHaP/7edFepUqSf3Lly6PcT+Pjfmz50WDJg1i0y3bRtXqVZPG/OnCo2NJ9pJ4fcCrKY+zTae2Kb9GSaSlpcWZt5wTW+/WrbJDAUiyY++d4tw7LogqReznY38eE/Nmz4sGTRpG2yL286MvPCaWLl4arw54OeVxtl1H9vM/7PuX/WOHfXtWdhgACYceekA8/uhdhfbzpUuXxvff/xQzZs6OZs2axNZdO0X16tWTxlz9j4tj0aLFcfsdD6U0xv5nnRR33Xl9kc9lZc2Jn34aFfPnL4xNWrWIrbt2Sjp5o8f23eLjD1+JPffuV+LKhh07bh61atUsl9gBgPIlUZEKN3r06GjatGnUrVu3skNhAzR8+PDo1q1bZYcBbEAWL86Ocy7/Z3z13feVHQrAOiknNzcuuvPJQkmKe27fOS48pk9s2rxxom/psuXxxv+Gxe1PDU467viToSPj6SGfxbEH7paSGK97+KVCSYrNGzWIS47rG3v16JL0AfjCxUvi6bc+jQH/fT+piuLgT7+L7h03i8P3XvubksuW58Tf7ns2lpWwsiPAuqJJ66Zx5i3nJCUp5ubkxqsPvBSvD3wtFs1bmOivm1kv+px6SBx8+qFJ44++9Lj4+YsRMebH1FWUbdi0YTRo0iCp74wdTo4507NSds2iVMmoEmfeek7sdtgeFXpdgOI0bd0szr71vKSkltyc3Pjv/YPitYGvxMJV9vN6mfXikNMOi0NOPyxp/LGXHR8jvvwxRv/we8ribNgss1Dlwr/2OCGyKng//0PzNi3ipKv+WinXBihK27at45GBtyftzzk5OXHzLffFHXcOiDlz5ib6GzfOjAsvOD0uuvDMpPE3XH9FfPzxF/Hd0JKdkFFau++2Y9x6y9WF+seNmxiXXn5dvPba25GTs/LzkZYtm8eVfzs/Tj3lmMTnNa1atYjXBz8V2/fYr0QnHm2zTeek9q+/jYmtOqfmMycAoHQc/UyFWbx4cdx6661xyCGHxLx58yo7HDYwkydPjv79+8eFF15Y2aEAG5Dfx4yPP59yniRFgDV44d0v4pdxk5P6jj1wt7jzohOTkhQjIqpXqxr99twhnr3xvGjSoF7ScwNefi8WLE6utlgehv86Lj74ZkRS3+atmsVzN54f+/TcOilJMSKiTq0acXq/feP+y0+JalWTv9t3zwtDInvpsrWO6Z7nh8SvE6au9ToAFe24K0+KWvVqJ9p5ublxx1k3x/O3PpOUpBgRsSBrfjx705Nx62n/jpxVErMzqmbEX644IaVxtu2SfOzzvFlzKzxJMbN5o7j6hRskKQLrpBOvPDlqr7Kf5+bmxi1n/jueufWppCTFiIj5WfPjyX8/ETeddmOh/fz4K05MaZztOhfezysrSTE9PT3Ov+vCqFlbhS5g3XHzTVdF/forP1/Jzc2NPx99evzj6puTkhQjImbNyoq/XfmvOPxPf43ly5cn+qtWrRr/uvHKlMSXkZERjz5yZ1StmlyZ95NPvoju2+0T//3vG0lJihERU6ZMi/5nXx7Hn3hOUpwdO2we//7X30t03e7bJB+B/f33P5XxFQAA5U2iIhXi22+/jQMPPDAGDhyY9KYSysPTTz8dBx10ULz33nuVHQqwAXl1yHtx9KnnxdjxEys7FIB11rLlOTHg5eT3YNtt2S4uPrbvGue1btY47rn0pMhY5Rv88xYujv+88Um5x/jmZ0OT2hlV0uOW846LhqvcmC1Kzy5bxJlH7JfUN2f+ovjf8F/WKp5vfh4dT7756VqtAVAZ2nbeLHoesFNS33/vHRTfvP3VGud999438eT1jyX1dd1l6+i8c9dyj/EPbbfaLKk97qexKbtWUbbZvVvc9Obt0XG7LSv0ugAlsVnndrHTgTsn9b10z4vx1dtfrnHeN+9+HY9d90hS39a7bBNdd9663GP8w2ZbJScqjvlpTMquVZwjzj0yOm5rXwfWHd26dY5+hx2U1Pevf98dr7761hrnvf76u3HxJf9M6ttrr11jzz12KfcYjzv2iGjbtnVS308/j4qD+h4bCxYsXM2sFZ577pW46h83JfWdduqx0a5dm2KvW7Ci4vDhI1YzEtjo5eVuHH9gHSJRkQrxxRdfxNSpKoaQGm+99VZkZ5d/9R1g4zR2/KQ49/Jr48rrb4vsJUsrOxyAddp7X/8Yc+YvSuo77+gDIi0trdi5nTZrFX/aZ8ekvkHvfRl5eXnlGuNXPyUfRdezS/vYvFWzEs398747RdWMKkl9X/9U9qPtFizOjqseeC7y8/MjIiI9LS127Nq+zOsBVKR9jz0gqb1w7oJ49f6XSjT3rcffKJQsuN9xB6xm9NprW6AC19gKSmxp2Cwzzrjl7Lj8iX9EvUb1K+SaAKXVu8D+u2Dugnjp/kElmvvm468X2lN7H39gucVW0GZdKmc/L2iLrdvHn875c6I9e9rsGPtzxSbBAxR0+mnHJ7WzsubETTffW6K5993/WAwvUGXwjDPKv+r5aaceW6jvhBPPKdHxzRERt972QPw88tdEu2rVqnH+eacVO0+iIgCsuyQqAgBExOw5c+P62+6Lw447Iz749ItCz//liINj2607FzETYOP11ufDk9pbtG4e23RoW+L5R+6bXJkra/7C+O6X8r3hN332vKR2+01blHhu7Zo1ok2LJsnrZc1bzeji3fjoyzF11txE+8S+e0S3Uvy8ACpLWnp67HhQcvWtz175JJYtWVbiNd575u2kdrc9to1qNaqVS3wFFa6omNrElhq1a8SRF/0l7vzo/tjzyH0iPT35I9cv3/hffPH6/1IaA0BJpKenx84H7ZrU98nLH8WyUnxR8+2nkyt1bbvHdlGtRvVyia+gzQrs52N+Gp2S66xJtRrV4/y7LoyMqhmJvvsuuTsWzVtzJTCAVEpPT48jDu+T1PfMsy+XOAEwImLgwKeS2r333zNq1qxRLvFFRNSvXy+23Ta56u6QIe/H8OGlO4b5/vsfT2ofcXifQu+3V7XJJi2iSZNGSX3DJCoCwDpDoiIAQEQMfOK5eO6/r0dObnIJ9Nq1asZ1f7sg/nbBmZFexVsngD8sz8mNb35OvlHYa9utSrVGu02axabNGyf1vffVj2sd26qWLlue1M7NLV3FxlWPp45Ycdx1Wbz1xfB483/DEu0Om7aIs/603xpmAKw7tujWPurUr5PU991735RqjYLja9SqEd323G6tYyuoRu0a0XTT5Mq5qT76ea8/7xuHn3tk1KiVfGN3+dLl8exNT8YdZ90SS7NVawcqX/si9vNvSrmff/ve10ntGrVqxLYp2c9rRrNNmyf1jR1R8RUVT7rq5Nhk81aJ9ltPvhnDPh5a4XEArGqHHt2jYcMGSX1vvPFuqdZ4vcD42rVrRe/ee61taAk77bhdVCnwmcrLrwwp9ToffPhZUrtp08bRY/tuqx3fvVuXpPaUKdNixoxZpb4uAJAa7rYDAKzGbjv1iFeeeigOO0giCUBBo8ZPicUFKq9079i21Ots075NUvvbkeVbJaVhvdpJ7V/GTS7x3GXLc2LCtOQPs5s3alDqGKZnzYsbHvlvol01o0rc2P/oqJqRsYZZAOuOLXt0Smrn5ebGr0N/KdUaWdNmx8xJM5L6Ou/YZTWjy67tVu2SKqxkL8yOaeOmlvt1ivPb0FFx2UEXxCslPB4boCJ06pH8xaLc3NwYVcr9fPa02TGjwH7eJQX7+WadNyuwny+OqRW8n2+753bR+7iVR1tPGTslHr/+0QqNAaAou+zSI6mdm5sbX3z5XanWmDx5aowfPympr9fuO61mdOk1b960UN8XX35b6nV+/XV0LF2a/PnT9ttvs9rxhY99Ll0FRwAgtdwVAQAooH27tnHeGSfGHrv0rOxQANZZoydNK9TXoU3LUq/TvkCVlDGTpseSZcujRrWqZY5tVZ03bx2fDB2ZaA/9ZWz8PnFabNG6+RpmrfD6p98VSsbcoUv7Ul0/Pz8//vHA8zF/UXair/+f9i/VEdQAla1V+02T2tMnTI8li0p+rNwfJowaH01arbxhuVnXzdc6toLadk4+JnT8yLGRn59f7tdZnRkTZ8SLtz8Tn778cYVeF6AkWndI/pLQiv08ezWjV2/CqPHRdJX9fPOuW6x1bAW165z8b8S4keMqdF+t27BenH3LeYl2bk5u3H3B7SrkAuuErbbqmNQeM2ZCLFy4qNTrjBjxS7Rps7Jq7HYFjmpeG40bZxbqmzZtZpnWysqaGy1arKyaXjAZcVXduhVIVPzesc/AGuSX7vQdYO1JVCRlvvrqqzj++OOLfG7vvfdOPN5hhx3iySefLHLc0qVL46233opPPvkkRowYEbNnz45ly5ZFo0aNok2bNrHbbrtFnz59olmzZkXOX9U999wT9957b6FrTp8+PV555ZV47733YsqUKbFgwYJo0qRJtG3bNg499NDYf//9o1q1aklrTZgwIQYNGhSffPJJTJkyJZYsWRKNGjWKbt26xRFHHBG77LLLGmPZa6+9YvLkFZVcrrjiijjxxBMjIuKjjz6Kl156KUaOHBkzZsyIjIyMaNWqVfTo0SP69esXnTuv/o336ixYsCDefPPN+OSTT2LUqFExe/bsyM/Pj8zMzNhiiy2iV69e0bdv36hXr16xa11++eXx8ssvR0RE375949Zbb40lS5bEgAED4tVXX42ZM2dG06ZNo1OnTrH//vvHgQcemPSt1z9899138fnnn8c333wTU6ZMiXnz5sWiRYuiWrVqkZmZGe3atYsdd9wxDjvssGjUqFGRsaz697mqyZMnR8eOK39BO/vss+Occ85JtFd97rDDDot///vfxb7uSZMmJf03W3DNPxx33HHx9dcrjj4544wz4oILLoi5c+fGvffeG++8807Mnz8/mjVrFltvvXUcdNBBscceexR5vZkzZyb+zsaOHRtZWVmRlpYWjRs3jk6dOsUee+wRBx54YNSoUaPI+UDZdd6yfRx35KFx4L57FLl/AbDSmMnJVVRqVK8azTLrl3qdVs2S3+/l5efH5BlZsXmr4t/jl0SfXbdLSlTMzcuLK+59Jh656oyoV6fWauf9Mm5y3PbU60l9LRo3iL17lK5azNNDPosvR/yWaHfvuFmc0KdXqdYAqGybbNEqqT117JQyrTN9fHKSe/M2xSeNl1bBRMU/jn2u06Bu7Hro7tF5p67RtnO7qNeoXkR+fsydOTemjp0Swz78Lr5+68uYMz2rTNed/PvEeOvxN+OD59+NnGU5a/06AFKhVYH9fMqYklcbX9W08cmVDVu0Lf8v4Wy2VfJ+PmbEisrrdRvUjd0O7RVdd9462nVuF/Ua1Y/8/PyYO3NOTBkzJb778Nv46q0vIquM+/kfzrrp7GjYtGGi/fKDL8WooaPWak2A8tJpy+QE8d9+G1OmdUaPGZfU3nzztmWMqGSys0v/ZaeIiIwCJ1K0brX6L8pus3XyvdRhw1ckKrZv3y7+cvRhsesuPWPLLbeIzMwGsWjR4pg2fWYMHz4i3hzyfrz22tuxeHHpE/gBgJKTqMg6a/DgwXHbbbfF1KmFj3OYMmVKTJkyJb744ou455574qSTTor+/fsXeqNanGeffTZuuummyM5OftM5adKkmDRpUnz22WfxxBNPxIMPPhiNGzeO/Pz8ePjhh+Ouu+6K5cuXFxnTm2++GQcffHDceOONUbVqyarAzJ8/Py6//PJ4//33k/qXLl0ao0aNilGjRsVTTz0Vffr0iWuuuSbq1q1b7Jr5+fnxn//8J+6///6YO3duoecnT54ckydPjo8//jjuvvvuOPvss+O4444rUbx/WL58eZx66qmJ5LyIiIkTJ8bEiRNj5MiR0adPn6TxX3/9ddx6663x/fffF7lednZ2Iq5PP/007rnnnjj11FOjf//+kZaWVqrY1gULFiyIY445Jn7//fdE37hx42LcuHExY8aMQomKy5cvj/vuuy8ef/zxQv9NRqxIkJ0wYUK8/fbbcdddd8Wll14aBx10UKpfBmw0zjz5mKhfr/j9FYAVZs6Zn9Ru2rD0SYoREU0aFP7CzNRZc8otUXG/HbeOZ95qE8N/HZ/o+3XC1Dj6yrvikuMOjt237ZSUnL502fJ46YOv4u7nhkT20mWJ/owq6XHNaX+KalVL/jvH6EnT4+7n3ky0a9WoHtef+WfJ8MB6p2Gz5GooWdPKlvwxd8acpHb9xg2iWo1qsWzJstXMKL22BRJbZk2ZGSf989TY66h9o1qNaoXGN69dM5q3bRHd99wujv3bCfHW42/Gf+99MbIXLC7xNT8e9EG8+ejgtY4dINUyC+7n02eXaZ05Re7n1WPZkvKrNth2q3ZJ7VlTZsYp/zwt9j16/yL385q1a0aLti1ju722jxOuPCnefPz1GHTPC7G4FPv5H/Y+cp/YsffK40/HjBgdz9/xbOlfBECKtGiR/IWfyVMK30stiWnTkr+E2rRp46hZs0aZEwpXNXv2nEJ9jRo1jMmTSxdrWlpaNCjw2VHLTYr+wlO9enWjbdvWSX3Lli6L1175Txx44N6FxlevXj0yMxvGVp06xF+O7hdTp06Pa6+7PR5+5GnV0QEgRSQqss7Jy8uLm266KR5//PESjc/Ozo77778/fvjhh7jrrruiTp06JZp3xx13xIMPPljsuB9//DHOOOOMePHFF+Pqq6+O559/vtg5r732WjRu3Dguu+yyYscuW7YsTjvttBg2bFixY19//fX4+eef48knn4zGjRuvdtzSpUvj8ssvjzfffHO1Y1Y1d+7cuP7662PEiBFx/fXXlzjB8oEHHkhKUlzVvvvum9R++eWX4+9//3vk5JS8qsCSJUvinnvuiYULF8bll19e4nnriuuvvz4pSXFV++23X1J73rx5cc4558RXX31VorWnTZsWF154YYwaNSouvPDCtY4VCEmKAKU0e+6CpHaj+mXbRzPrFX7/PmdB6Y8rWp20tLS49fzj49TrH4qxU1Z+AD9pRlacd9vjUb9OreiwaYuoU6tGzFmwKH4ZOzmWLEv+UlKdmjXihrOOih27dijxdZfn5MQV9z4TS5evfP978bF9C1WQBFgf1G+UnIw+b9bcMq0zb/a8Qn11G9aL2VNnlWm9gqpkVCl0TPXRlx4XVTKqlGh+tRrV4+AzDovt9ukRN518faEKkKuzaH75/bsFkEr1GzVIas+dObdM6xT170DdhnVj9tTySVSsklElNu2QvJ8fe9kJJd7Pq9eoHoedcXj02Kdn3HDStYUqQK5Js02bxclXn5poL1uyLO46//bIWa5aLrDuaNo0+bOFGTPK9n66qHmNGmXGpEllq6C+qoJJkBER22y9VakTFbt02bLQfcvGjQofKx0R0W2bzoW+HPrSoEdKXOimRYtm8cD9N0Xv3nvG8SecE4sWlT7ZHQBYM4mKpEzPnj1j1KgVRyEUPKb3/fffj1atWhU575577klKUqxSpUocfPDBceihh8ZWW20VNWrUiKlTp8bHH38cAwcOjBkzVrzR/eyzz+KSSy6JBx54oNjYRowYkUiwa9asWZx88smx5557RosWLSIrKyuGDBkSt99+eyxbtuIb/T/++GOcfPLJ8fnnn0dExHbbbRennHJKdO/ePWrWrBm///57DBw4MN56663ENZ588sk48cQTiz2W+uGHH45581Z8UN+0adPo379/7LHHHpGZmRmTJk2KN998Mx5++OFEhb0xY8bE2WefHU8//XRUqVL0BzP/+Mc/kpIUq1evHkceeWT06dMntthii8jIyIiJEyfGe++9F48++mjMn7+iGs4rr7wSdevWjb///e/F/gwnT54cb7/99mqfXzUR79dff01KUkxPT49+/fpF3759o0OHDlGvXr1Yvnx5TJ06Nb788st44oknYty4cYn5TzzxRBx55JHRrt3Kb9Gec845ieOXVz1yeZNNNokPPvig2PhTbfjw4fHll18W+VxaWlrss88+iXZubm6hJMU6derE8ccfH/vtt1+0adMm8vPzY9y4cfHmm2/Gk08+GUuXrvjQ76GHHoqGDRvGSSedlNoXBABQwLwCH9bWqVm9TOvUKmLe/EXle8xOk4b14qnrzonbnhocr3z0TeSt8q34eQsXxzc/jy5yXo1qVeOg3baNMw/fL5o0LFz5cU3ue/GdGDV+5Qf7u3XvFIfv3bNsLwCgEtWoXSOqVk++MZi9sGw37JYsLLy/165fu9wSFVu1b10o1lWTWnKWLY9p46fFzMkzokqVKtGoRaPYZIvWBZeJTbZoFTe8enNc1e/ymDpm7W/SAqwLatSuWW77eXYR79fr1K9Tbvt562L28+XLlse08VNj5qSZkZ6RHo2bN45W7Qvv5622aBU3v3ZrXH7YpSU65jo9PT3Ou+PCqFW3VqLvmVufigm/TliLVwNQvurUqR3Vqyd/ljJ//oLVjF6zBQsLf+GmYcP65ZKo+MWX30Vubm7Svcw+ffaLN4e8v4ZZhfXef89CfTVr1ihy7DbbdC7Ut2qS4vz5C2L0mPExefLUqFundmy++WbRqlWLQnMOObh3vPfOC7Hn3kfEkiVrX10SWIfl5VV2BLDRkajIOuXbb79NqnJYp06duPfee2OnnXZKGtemTZs4/vjjo1+/fnHWWWclErw++OCDePrpp+OYY45Z43UWL17xAUyXLl1iwIAB0ajRym8eNW/ePE466aSoU6dOUsLeH0mKxxxzTPz9739P+kZOly5dEkfxvvrqqxGx4hjf9957r9hY/khS7NatWwwYMCDq119ZpaBdu3Zx9tlnR+/evePEE0+MmTNnRkTEsGHD4sUXX4yjjjqq0HqvvfZavPLKK4l2s2bNYsCAAbHlllsmjWvfvn20b98++vXrF6ecckr8+uuvEbEiwXK33XaLXr16rTHuoUOHRkRErVq14rzzzosDDjggateuHb/88ku88cYb0a1bt8TYm266KamS4o033hiHHXZY0noZGRnRrl27aNeuXRx++OHx17/+Nb755puIWFFlc8iQIdG/f/81xrQu+SNJsVGjRnHxxRfHHnvsEWlpafHjjz/G119/nZTAOmDAgKQkxfbt28eDDz5YKJm3c+fO0blz5+jXr1+cfPLJMW3aisoOt912W+y0006F/o4BAFJpWYGKIjWqFz5+rSRqVCs8b1mBiobloU6tGnH1aX+KHbq0j2sHDorFJTiWrmb1alGvdq1ISyvdtYb+MiaeGPxRot2gTq245rQjSrcIwDqiarXCpy4szS5bxaylRey9Vcv470dR2nZuV2T//Kz58dqD/42PXng/FsxJvonbsGnD2O+EA+PAk/tGjVorb3jWbVgvLhl4RVx5yKWRXUSCJcD6plz38yLmVateslN6SmKzzpsX2T8/a368/MCgeP+F92PBnPlJzzVslhkHHn9Q9PnrwYX28ysGXhmXHnJRsft5v7OOiE49tkq0f/pqRLw28JWyvxCAFKhexPvnxYvL9n41u4h5NaqX7YuoBc2dOy+GDvsxemzfLdF3/HFHxI3/uqvEiZDVqlWLM884sVB/UT+DiIhu3boU2T/ip1/i5lvui0GDXk8UqflD166d4rJLz46j/nxoUn+PHt1jwEO3xPEnnFOiWAGAkkkvfghUnHvvvTfyVslav/XWWwslKa6qTp068eCDD0br1iu/LTlgwIBYvrz4G5tVq1aN22+/PSlJcVWHHXZYNGjQIKlvyy23jCuvvLJQ2fA/nHXWWUntESNGFBtHxMpkwlWTFFe1xRZbxF133ZV03QEDBkT+KpVgIlYk9N13332JdkZGRjz44INrTGBr1qxZPPzww1Gv3soKMauuUZz7778/UTmyTp06sf3228fVV18daf9/NzcrKyu++OKLxPhdd921UJJiQdWrV49zzz03qe+P6pzrkxo1asQTTzwR/fr1i8zMzGjYsGHsvvvucfHFFyfGLFq0KB599NFEu379+jFw4MDVVhyNiNh8883joYceSpS6X758eTz00EOpeyEAAEVYnpOb1K6ymvfIxamSXjgLMCe3/L/J+tWI3+LPV9wZl9/zdImSFCNWHEH92GsfxiEX3hIvvvdF8RMiYuHiJXHl/c8lVW38+ymHR+MGpavICLCuyCgisSWvwL8BJZVXxP6eUbVkx3iWRNutNivU9+vQX+LyAy+MwQ+9UihJMSJizow58fwtT8dVh10Ws6YkVwLbZIvWccQFhb8kCrA+qlqtcN2K3DK+7y5qP69StfzqYmzWufB+Puq7X+LCA86LVx56uVCSYkTEnOlZ8fQtT8blh14Ss6bMTHquVfvWcdQFf1njNdt13TyOPH/lnr94weK4+8I7C30GD1DZClZTjIjIKeP789zcwvOqluN+/uCDTyS1a9SoEc88dX+ho5xX59Zbro5NN92kUP/qjnIuqqLiw488HT13PDCeeea/hZIUIyJ+/HFkHHtc/zjmuLMKVU/8y9H9ok+ffUsUKwBQMhIVWWeMHj26UELbnnsWLuddUK1ateLUU09NtKdNmxYffvhhsfMOOOCAaNOmzWqfz8jIiK222iqp7+ijj17tccsREW3bto0aNVZ+W3POnDnFxhERcfHFF682SfEP2223Xey778o3w5MnT47vvvsuacynn36adGTy4YcfXug1FKVZs2Zx9NFHJ9rff/99/PTTT8XO69Wr1xoTSSNWVIw88sgjY9ddd422bdsmXWdNCsb9x/HU65N+/fpF+/bt1zjm1VdfTXptp5xySrRoUbjMfEFbbrll7L///on222+/HbNnzy57sAAApZRb4FiM9CISDkuiqC8B5eWXb6LiA4PeidNvHBi/jFt53FuN6lXjuAN3j8euPis+HnBNfPvkv+Kd+/4et11wfOy9Q/I38BdmL4nrH/lv3PbU4GKv9e/HX4kpM1f+HnDQrtvGvj23Lr8XA1DB0qsUsU+X8WikohJb0tLK7+PJ7EXZMXHU+FiyeMUNxiljJse/TriuREeRTvhlfNx00nWFqoTtd2zvaNi0YbnFCFBZ0ov4XLuofbkkivp3IK2Mvw8UJXthdkwosJ9fe8I1JdrPx/8yLq4/8dpC+/n+xx0QDZtlFjmnWvVqccGdFyVVnXz02odjxsTpa/EqAFKjShHvz4tKOCyJouatrlhLWTz19EsxevS4pL6dd+4Rb735TDRuXPSeHBFRpUqVuPXmq+OsM08s8vmlSwsnHEZETJk8LX7/fWwiIfGFF1+LM868NJYuLf4Lq88//2qcd/5Vhfqv/sfFRYwGAMpKoiLrjFWTFCMi+vbtW+K5e+21V1J71WN0V6dnz57FjsnMTH6TvP322xc7Z9XKhIsWLSrR+N69exc7LiLikEMOSWr/73//S2r/cdzwH1L9M9x9992LHbPZZpvFNddcE4888ki8/fbbsc8++5Qonjp16iS1Vz06en1Rkp9Pwb+zPn36lHj9Vf/OcnNz49tvvy15cAAAaymjwI3OgomLJZVTxIfi1VbzzfiyeOL1j+PBl95NqoTSuV2reO22S+Pi4/rGtltuFg3q1o6qGRnRLLN+7LND17j9ghPi0X+cGZn1kt+T/ueNT+KFdz9f7bXe++qHGPzpyi8TNcusH5efeGi5vRaAypBbRHWWopJdSqKoalvLlxV/KkZJvXDbM3HxfufFCZ2OitO2PzH+0e/yWDy/+M9m/jDhl/Hx2oMvJ/VVq1E9djm0+N/vAdZ1uUV8vlolo4xV0TMK/zuQs7T89vNnb3s6ztv37Dh6yz/FSdsdF5cfdmmp9vPxv4yLlx98Kamveo3qsfshvYocf/zfToxW7Vee2vT1u1/F+8+/W7bgAVJs+fLC+/nqKgwWp6jKhqtLAiyL3NzcOO74swslCvbqtXP88vNn8c9rLonttt066tWrG9WrV4927drEqaccG8OHvR/nn39aRKxIjh8y5P0CMRadeHjwocfHllvtGnXqbR6bt+8ZJ//1glLF+8ijz8THHyd/7tO9W5fYbltfQAWA8lJ+d39gLQ0dOjSpvabjigtq0qRJZGZmRlZWVkREDB8+vNg5bdu2LXZMwTfozZs3L/Wc4nTr1i2qVatWorHbbLNNUnvkyJFJ7YI/w06dOpU4jg4dOiS1S/Iz7NatW4nXL4k5c+bEb7/9Ft9//32hxNWyVmuoTCX5+az6d1a/fv1o2bJlidfv2LFjUnv48OFJVRYBAFKpWoGbkwWPgi6pIhMVy+mYoXFTZsQ9zw9J6uuwaYt4+Kozo1aNNb8H365Tu3jsmrPi2KvuiQWLshP9dz77Zuy5fZdo0jD5KOeZc+bHdQ+vvBmalpYW155xZNSrXbMcXglA2fU6Yq8467ZzSz3v7F1Oi5mTZsTyIhJPMsq4T2cUldhSjomKq5o3c26Z5r31+Btx2NlHJL3GrXfrHq8PeLWcIgMomz2P2DvOvf38Us87bee/rmE/L91n2Yl5RSTElGfi+armlnE/f/Ox1+OIs49M2s+77d49Xh2QnJDebffuccAJByXa82bPi/svu7dM1wQoieOPOzIefeSOUs/bvH3PGD9+UpGJhNWqlXE/L+J9/dIijkdeG19/MyzOOOuyGPjQrUn/fjRoUD+u/Nv5ceXfzl/j/H9cfXPMmzc/Djhg70RfdvaSNcxYcU9x/PhJZYr3zrsHRq9eOyf17btvr/hu6A9lWg9Yx5XzyT5A8SQqss6YNm1aUrtg9cDSmDlzZrFjGjYs/bE9tWvXLks4a1Tc0cCraty4cdSsWTOys1fcKJ0yZUrS8wV/htttt12Z4yrJz7BZs2ZlWvv333+PESNGxNixY2PChAkxefLkmDhxYiLRtCirVsBZH1SrVq3Y/8Zyc3Nj1qyVx5XMmzevUPJhaZTk7wwAoLzUqZWcgLd4SfHH6BRlcXbheTWrl+yLPMV59LWPkhIoq6Snx03nHlNskuIf2rZoElee3C8uv+fpRN+i7KXx/Dufx9l/Tq6K/o8Hn4+5Cxcn2kftt3Ps2DX5y0AA66PshYsjLy8v6Qi4GmVMwq5Rp/C8P471XFcsnLsgxo4YE+27r9zDt9im5J/dAKyrFhe1n9eqUaa1aha5n5ft94FUWTB3QYwZMTo6dF/5eWv7Avt53QZ145zbzkv6mTx4xX0xb9bcigoToNTmz19QaD+vU6ds9y/r1q1TqG/RosVFjFw7Tz75YsyelRVPPXlf1KtXt0RzFixYGBdedHU89vhzccXlyV+8mjFzdrnH+IcPP/xf5OTkJCVV9ujRLWXXA4CNjaOfWWfMnz+/3NaaN29esWNKWsVwVWlpaWUJZ43q169fqvGrHom8cOHCpOcq+mdYmtiXL18eTz31VOy///5x0EEHxWWXXRYPPvhgvPnmm/H9998XSlIsa5n6dUVJfjbz5s0r1wTMkvydAQCUlwZ1ayW1F5Qx0WR+EfMy65fsQ+s1ycnNjXe/Sv62+947dI12m5Tuyza9d9qm0Jy3v/w+qf3s2/+Lz3/4NdFu27JJnP+XgwJgQ5CXmxfZC7KT+mrXK9uN0KLmrYvJIBN+GZfUrl2/dmRUW78/pwBYsZ8nJ5/Url+2/bxWEfv53HVwPx9faD+vk7Sfn/GvsyKzWaNE+8NB78eXbyWf9AOwrsnNzY358xck9TVoUG81o9esQf3C86ZPT01RjDeHvB+dOu8WAx9+arVHN0eseH0vv/JmbL/D/vHY489FRETDBsn33KZNnZ6SGCMiFi5cFGPHTkzqa9a0ScquBwAbG5+wsc5Yvrz8joZYsqT4m6SpSDosi9Im5K16BHLBuRX9Myxpsuf06dPjzDPPjJ9++mm1Y6pWrRqbb755dO3aNbbffvvo1atX7LjjjiWOd11Tkp9NTk5OuV6zJH9nAADlpUmBD8Gz5i1Yzcg1mz238JdtGtUv/I3+0vp94rRCVR57bdup1OukpaXFntt3jjGTV34IPmHarJi7YFE0qLviBu2dz7yRNKd61apx5X3Plmj9VdeNiMhasDAuuuM/SX2bt2oWZ/1p/1LHDlBe5szISkpmqd+4dF+6/EODJg2S2suWLI0li9a932UXzCn8b1rdBnVjzow5lRANQPnJmpEVtVd5r92gcYMyrdOwSfJJMkuXLI0li7JXM7ryFLmfN6wXc6ZnRftt2sfOB+2a9FzDpplxyYOXl2jt1h02TWp32bFLobn/e/2z+Pz1z0oZNUDxpkydHg1WSd5rWsZEuubNmya1s7OzY+HCRWsV25pMnz4zzjzrsrj0suti//33jO7dOkezZk2jWrWqMWtWVnz//U/x9jsfxbRpM5Lmdey4RVJ70uSpKYsxIiIra05EbJZoZzYq/Sl9AEDRJCqyzli1Al2NGjXi+++/X8PoDUfBqoilGV+vXvLN4fr16yeOEm7Xrl0MGTJk7QNcS8uWLYvTTz89Ro4cmeirWrVq7LTTTrH99ttH+/bto127dtGqVaukxMvc3NyilqsU5ZkAuqqCVRd32223ePjhh1NyLQCA8tZqlcojEREz58yPnNzcyKhSpVTrTCmi8kqrpo0KDyylqbMKJ5O0bdm0iJHF26J180J907PmJRIVlyxLfr84avyUGDV+SpmutWTp8njv6x+T+uYuSN1NAoCSmD5+WrRq3zrRbrxJ2W6ENt4keR+ePn7aWsWVKulVCh9CsyR73TrSFKAspo2fFq3br0ywa9yybPt5k1bryX6eXng/X/r/Fd2r1axe6Lluu3cv87Watm4WTVsnV2KfMGp8mdcDWJMxY8bHVp06JNqbtt6kTOtsummrpPboMRWzby1YsDAGDRocgwYNLtH4bbbpnNT+6adRqQgroeDvA6k4DhtYR6xSJAqoGBIVWWdkZmYmHi9ZsiSmT58ezZqV7li29dGUKSW/gTllypSkcuht2rRJej4zMzORqDhlypTIzc2NKqW8UVzennvuuaQkxfbt28f9998fm2666RpmlT6BsyxKWtFw7ty5Kbl+9erVo3bt2rFo0YobzxMnTixmBgDAumOLVsnv1XNy82LSjKxo26J0NzvHT00+UiizXp1oWMYjRVe1eMmyQn01qlUt01r1atcs1Je9tPD6AOuijwd9EB8P+mCt1pj464TYbp8eiXaLdmW7Edpis5YF1k3d78HpVdIjL7dsNxzqNqyb1M5ZnlPouFSAivbhoPfjw0Hvr9UaE3+dED322SHR3mTzsu3nLQvs5xN+nbBWca1Jee/ni+3nQCX7z5MvxH+efGGt1vj551HR56B9E+0OHdqVaZ0O7TdLav/8869rFVcqNG/eNFq1apHU9+OPI1czeqWqVauWuRBJo8zkCoqzZ2WVaR0AoLDCXyeDSrL11lsntb/44otSzf/tt99i3rx55RlShfjxxx+LH/T/hg8fntTu1q1bUnvVn+GSJUti2LBhJV47Nzc3fv3113JPEHz11VeT2nfccUexSYoREePGjUtq5+fnl0s8q1ZtXLy4ZB9KTZiQug/aVv07GzduXEydWvJy9dnZ2TF69OjIzl73jlUBADZ8W7VrXajv5zGTSr3OT6OTk1Q6bVa2m6UFFZVcOGNO2X5fmF/EMXZ/VFME2BiM/uH3pHZms8xo2LR0x59VqZoRbTq1TeobO2L02oaWsMshu8c1L9wQt79/bzzy/ZPx9O+DYpP2rYqfWIRNt2yb1J46ZnI5RAhQ+X77/rekdmazRtGwWeZqRhcto2pGtO2UnNgyphz3890O6RXXv/ivuOeDB+I/PzwTL45+Oamqb2kU/Hdniv0c2EB8823yqXQtWzaPFi1KV/ylatWqsfXWWyX1DRtW8nuWFWX//fZIai9ZsiS+/qbw/c8bb7gi/vfp4Pj1l89jzuxRMW7MN2W6Xt26daJNm+TfI0b9Wn7/zgHAxk5FRSpEWlpasWN69uyZ1B40aFAceuihJVr/xx9/jCOOOCIiImrXrh177bVX3HrrraWOszKMHj06fvnll9hyyy2LHbtq0l9aWlr06tUr6fmePXvGoEGDEu0XX3wxtt9++xLF8e6778Z5550XESuOJD7yyCPj4osvLtHcNRk7dmzicWZmZrRv375E8955552kdl45lV2uXbt2IqH1j+qTxfnyyy/L5dpF6dmzZ1JS7osvvhjnnntuieY+88wzcfPNN0dERMOGDaN///5x3HHHpSROAICCGtarHVu0bh6/T1x5zNtXI36LA3cp+XFp2UuXxQ+/JR8r1LNLyd4vFqdxg7qF+kaOnRw7b92x1Gv9NiH5yyRpaWnRuP7K9b9/9pbSB/j/Hhj0Tjz40ruJdsvGDWPIPX8r83oAqTDyq58iLzc30lc5taHLLtvEpy9/VOI1tuzRKarVqJbU9+NnP5RXiJGWnhadeiYfCddxuy1j8m+lS6KvXb9OtN0qOQFn5Nc/r3V8AOuCn78aUegUnq132SY+/u+HJV6jU4+tCu3n3382vLxCjPT0tOjcs0tS35bbdYpJv5WuCm+d+nVis62SK4z9/PVPicc/fTkiDtu0b5njvO75G6PLTl0T7Q9efD/uuejOMq8HUBqffvplof18r712jaeffqnEa+y6yw5Ro0aNpL733/+03GKMiPjryX+JrbfeKlq0aBrNmzWNp5/5bzw04D+lWuOoPx+a1P744y9i8eLCXyht1CgzevbcNtGuW7dObL552xg9elyprter106FTqv77H9fl2oNAGD1VFSkQhR8Q1dUdbxtt902OnTokGh/88038frrrxe7dl5eXtx0002J9qJFi6Jr165rmLHuKUlS5eeffx4ff/xxot2zZ89ClQn322+/pCO0Bw8eHN9++22xay9ZsiTuuOOORHvevHmFqjWW1ap/14sXL45ly4o/Im/EiBHxxBNPJPWtqTz7qlUSi0tobNFiZXn4n376KaZNm7aG0SsSSQcPHrzGMWujX79+UbXqyiMIH3/88aTkztWZPXt2DBgwINGeM2dOiZNSAQDKy27dOyW1P/z2p1i6rOTH6nzwzYhYujynwJrFf4GnJLZo3SLq1Ez+wP3N/5W84vgf8vPz48Nvf0rq27Jty6hTq8ZqZgBseBZkzY/R3ydXVdz54F1LtcYuB++W1M6anhXjfhqz1rH9YeyPhauc7Nx3tyJGrtl+x/WOKhnJn2N9937xn60ArA/mZ82P3wtUVdy1lHvlbofsntTOmj47xo4ov/189I+/F+rb9eDS7+e9jzuw0H7+zXsSTYANw6xZWfFtgaqKf/7TIaVa489/Th4/Zcq0GDZ8xFrHtqo999wl+p91UvQ77KDYeececcjB+5dq/pZbbhF77538b8ALL75W5NihQwtXg/zzkaX7mUREnH3WyUnt7Ozsck/gBICNmURFKkStWrWS2nPmzCk0Ji0tLc4888ykvr///e/x3nvvrXbdvLy8uO666+Kbb1aW727SpEkceeSRaxlxxfr000/j3//+92qPNx4xYkRceOGFSc//Uf1wVTVq1IiTT175Bjo3NzfOPvvs+O6771Z77WXLlsVFF12UdNRyp06dYu+99y7DKylsiy22SDxesmRJPProo2sc/9lnn8Xpp59eKDFxyZIlq52z6n9f8+bNW+Mx0TvttFPicU5OTlx//fWRm5tb5NgJEybEueeeu8YkybXVrFmzRDXQiBWJtqeeemqMHr36MvLz58+P/v37x9y5cxN9e+21V3Tq1Gm1cwAAUqHvbtsltectXBwvvPfFakYny8nNjUde/SCpr1vHttFuk9IdVbQ6VTOqxM7bJFdP/H3itHj7i+9XM6Nob3w2NMZOmZHUt8e2W61mNMCG65P/fpTU7rbHtrFZl81LNLdJ66ax22HJp0J89MJ7a/z9vbQm/z4pxo8cl9TXdddton33DkVPKEKjlo2jz2mHJvVNHTslhn+4+s9VANY3H72UXD1x2z23i3ZdS7afN23dLHY/bI+kvvefL9/9fNLvk2LcyOQvcm+za7fo0L3kldEbt2wSh5x+WFLflLFTYqj9HNiAPPnUoKR27957xrbdS1bIpW3b1nHMX/ol9T3+xPPlup9HRHz11dCk9l577VqqI6pvvfnqSE9fmc4wY8aseO75V4sc+9+X3yh0P6//WSdF3bp1Sny9Pn32jX32SU7If+bZlyMrq/B9bWADkZe3cfyBdYhERSpEkyZNktp33XVXzJo1K3JycpKSrQ488MDo12/lG+Ps7Ozo379/nHPOOfHxxx9HVlZWLFu2LMaPHx+vvPJKHHLIIfHMM88kxqelpcV1110XNWvWTPlrKm+PPfZY/OUvf4kPPvgg5s6dG0uXLo1ffvklbr755jjqqKOSkjtPPPHE2HbbbYtc569//WtSMt6cOXPi+OOPj7/97W/x1Vdfxbx582LJkiUxevToePrpp6N3795JyaDVq1eP66+/vkTHdZfEwQcfnNS+884746qrrooffvghsrOzY+nSpTFhwoQYMmRInH766XHKKacUeSTzggULVnuNVf/7Wrx4cdx5552xePHiWLp0aSxcuDBp7GGHHZb0S827774bxx9/fHz66aeRlZUVCxcujJ9//jluvvnm6NevX/z+++9RtWrVQv8Nl6fLLrssqZroxIkTo1+/fnHjjTfG999/HwsXLozFixfHqFGjYsCAAdG7d+8YNmxlNaCGDRvG3//+95TFBwCwOpu3ahY7Fjiq+Z7nhsT3v44rdu6/H38lRk+antR33IG7r2Z02Rx/UOH1bnj0vzFxeuH3m0X5beK0uPGxl5P66tSsEX/eb5dyiQ9gffLJfz+MBXPmJ9rp6elx3r0XRd2Gddc4r1qNanHB/ZdGtRrVE31Ls5fGu0+9Xe4xvv/sO4X6zrjlnKhVr3axc2vWrRUX3H9p1KmffCPzpbteKLf4ANYFHxWxn19076VRt2G9Nc6rVqN6XPLAZVG9wH7+9lNDyj3Gd54p/G/E2beeW6L9vFbdWnHJA5cV2s9fuOu5cosPYF3w1NODYvbslfcO09PT4+mnHohGjRqucV7NmjXiuWcfSrqXunhxdjw04Mlyj/HFQYMjJ2flSRoZGRlx/XWXl2juNVdfHL1775XU9++b7omlS5cWOX7mzNnx2uDk3weaNWsS99/37xJdr3PnjvHwgNuT+rKzs+OWW+8v0XwAoGQyih8Ca2/rrbeO9PT0xLG8n332Weyyy4qbey1btowPP1z5Lc5rrrkmlixZEm+++Wai75133ol33in8YfOq0tPT46qrroo999wzBa8gddq2bRvZ2dkxffr0GDp0aKGqkgX17ds3Lr300tU+n56eHnfddVecc8458dVXX0XEisqBL730Urz00ktrXLt69epx++23R5cuXUr/QlbjqKOOitdffz2GDx8eESuOznvhhRfihRfW/EF/06ZNo3nz5vHDDz9ExIqjjhcvXlyoOmdERLdu3eLZZ59NtB988MF48MEHIyLi0EMPTToavGPHjnHiiScmVXb89ttv45RTTikyjrS0tLjhhhvi5ZdfjpkzZ5bsRZdSzZo146GHHoozzjgjRo0aFRErKkg+8cQThY7ALqhBgwbxwAMPxCabbJKS2AAAinPuUQfE11f9Hnn//637pctz4pxbHot/9T86dulW+Bjn5Tk5ceuTr8eL732Z1N+tQ5vYZ4c1f/P/r9c+EN+OTD5W7uGrzogeWxVdAabrFpvGATt3iyGfD0/0zVu4OI6+8u745+l/ir17rP5673/zY1z94AuxKDv5A/BTDt0rGpbgBinAhmbJoiXx8r2D4virVp7k0GKzlvH3p6+N28+8KaaPn1ZoToOmDeO8ey6KzbfeIqn/jUdei6xps4u95vPjXynU9+c2h652/LtPvRX7HrN/tO7YJtHXqn3r+Mdz18UdZ95cZIwREa07tolz7jw/2my1WVL/0A++jU9f/qjYOAHWJ0sWZcege16Ik/6x8vPQlpu1jH8+c13cfMa/Y9r4qYXmNGzaMC6699LYYuvkLykNfvjVmF2C/fzlCYML9R22ad/Vjn/7qSHR+9gDYtNV9vPW7TeN6567IW4586YiY4yI2LRjmzj/rotiswL7+bfvfxMf//fDIucArK8WLlwU//r33XHrLVcn+tq33yzefuv5+PNRp8Xo0eMKzWnevGk889T9sf122yT133X3wJg8uei9dVU5yyYX6suotvr7U9OmzYhBL70eR/350ETfCccfGWPHjo/rb7izyDnVq1eP22/7Z5x+2nFJ/cOGj4h771vzqW2XX3F9HHjAXklJmEcftaLC7plnXRYLFy4qcl7fvvvFIwNvj8zM5CTPa/55a/z++9gi5wAAZSNRkQrRqlWrOO200xLJY6uaMmVKLFiwIOrWXfEN/OrVq8cdd9wR2267bdx///2RlZVV7Ppt27aNq6++Onbeeedyjz3VmjZtGtdff31ccMEF8dNPP612XL169eL888+PY445ptg169evH48++mg88MAD8dhjj8WiRUW/8V5V586d49prry3XJMWIiKpVq8ZDDz0Ul1xySXzyySfFjk9PT4++ffvG5ZdfHi+//HIiUTEvLy+++eab6NWrV6E5ffv2jUGDBiUdAf6HPxL/VnXppZdGrVq1YsCAAbFs2bLVxtKkSZO44YYbolevXvHyyy+vdlx5aNmyZTz33HNx2223xQsvvLDGuP6w8847xzXXXBNt2rQpdiwAQKp03rx1nNh3j3j0tZU3/uYtXBz9b340du/eKQ7YuVu0atYospcui5FjJ8Wg97+KCdOSKxrWqVkjrjvzqJTEd9Uph8fvE6fFbxNXJqcsWJQdF97+n9iidfM4ePftYrOWzaJJw7oxf9GSGDV+crz71Q/xw28TCq219w5d4sS+e6QkToD1wZuPvh499t8xOu2wVaKvbefN4ua37oxP//tRDP3gu5gzPSvqN64fXXbZOvY8cu+o0yC54uLYEaPjpbueT0l8ebl5cd+Fd8fVz18fNeusvDm5Wed2cft798Rnr34awz74NmZMnB4Z1TKi6abNY7u9e8QOvXeMjKrJH5POmDg9HrzknpTECVDZXn90cPTsvVNstUPnRN9mndvFHW/fHR//98P49oNvImt6VjRo1CC67rJN7P3nfaJugf189I+j4/m7ni24dLnIy82Luy68I65//saoWWflF9fbddk87n7/vvj01U/iuw++iekTp0dG1Yxovmnz2H6fHWLH3jsV2s+nT5ge915yd0riBKhsd9/zcBx6SO/Yddeeib5u23SOod++G089/VIMGfJ+TJkyLZo2bRx77blrnHjinwsl4w0d9mNcd/0dKYvx0suuiwMP2Dvq1Vv578g1V18SffvuH48//lx8//1PsXTpstikVYvYsee2ceIJR0XTpo2T1pg5c3Yc+edTEwVxVmfs2Alx4UXXxAP335TUf/RRh8W++/SKxx5/Nj7++IuYNn1G1K9XLzp37hhH/ungpJ/fH9544724484Ba/HKAYCiSFSkwlxwwQXRsWPHeOGFF+LXX3+NefPmRfXq1aNFixYxY8aMRKLiH4477rg4/PDD46233or//e9/MWLEiJgzZ04sWrQoatWqFc2aNYuuXbvGPvvsE7169YqMjPX3P+c2bdrECy+8EK+//noMHjw4Ro0aFXPnzo06depEx44dY6+99orDDjss6tVb8/Ebq8rIyIhzzjknjjvuuHjjjTfi888/j19//TWysrJiyZIlUadOndhkk02ia9eu0bt379hxxx3L7bjngho0aBADBw6Mzz//PF577bUYPnx4zJgxI5YsWRK1atWKBg0axBZbbBFdu3aNAw88MDbbbMU3Xvfbb7+45ZZbIv//q/M899xzRSYqVqlSJR599NF4/PHH46233opJkybFokWLok6dOlGjRo1C49PS0uKcc86Jww47LF555ZX4+OOPY9KkSbFgwYJo3LhxtGnTJg444IA46KCDCv13mUq1atWKq666Kk499dR4880344svvojRo0fHnDlzYvny5VGnTp3YdNNNo1u3btGnT5/YeuutKyw2AIA1OefPvWPWvAXx2sffJvry8/Pj46E/x8dDf17j3OpVM+Lm846NTZs3XuO4sqpds0bce9lf4+ybHklKVoyI+H3itLj96TdKtM5u3TvFDWcdnbL3zADrg/y8vLjllBvjqmf+GZt1WVnNtkatGrHvsb1j32N7r3H+jInT49bT/h05y3LWOG5tjB0xOm47/d9x8cArokatlZ8JZFSrGnv8aa/Y4097rWH2CtMnTIsbjr0m5s2al7I4ASpTXl5e/Ouv18c1z1wfm3dN3s/3P/aA2P/YA9Y4f/qE6XHTaTekdD8f8+PouOn0f8XlA69M2s+rVqsae/1p79jrT3sXu8a0CdPin8f8I+bNmpuyOAEqU15eXhx2+Mnx9lvPxbbdV54aUbt2rTj9tOMKVSUsaOzYCXHEn/5aouIZZTVlyrT481GnxSsvPx7Vq1dP9G+37dax3bbF3+eaOnV6HHLoCTF2bOEvlBZl4MNPRePGmXHdtZcl9TdunBmXXNw/Lrm4f7FrvP32h3HUX04vNjESWP/l5+dWdgiw0UnL/yMDCKgwe+21V0yevKI8+g477BBPPvlkJUcEa2/5rDHFD4L13IlnXxrfDvsx0T7kgH3ihr9fVIkRQfnLnTCiskNgPZWXlxd3P/9WPPnGx5GTW7IPcptl1o9/nf2X2K5TuxKNL+3Rz6vKXrosbnzs5Rj8yXdRml+Dq1XNiL8evGecfvi+KUlSfGDQO/HgS+8m2i0bN4wh9/yt3K/DxueEw9Z8JBasjdr160T/28+L7fbpUeI5o74dGXf2v7VERz7/obRHP69qk/at4rx7Lo42ndqW+HoREV+/9WUMuPy+WDBnQanmFefMW89NSpL86YsRce1Rfy/Xa7BhWubGGSlUp36dOPeOC6LHPjuUeM7Ib3+O2866uURHPv+htEc/r6pV+9Zx0b2XRNtOmxU/eBVfvvVF3H/ZvbFgzvxSzSup656/MbrstDIp6IMX3497LrozJddiwzB42tDKDoENWMOGDeKxR++MPgftW+I5n3/+TRx9zJklOvL5D6U9+nlVe+6xSzzx+N3RsmXzEl/vvfc+iVNPvygmTpxS4jl/6Nt3v3h4wO3RqFHD4gf/v+XLl8ctt94f/7z2tsjN9R6MohX1/wHrr+xPHq/sECpEzd1PrOwQIGH9LUEHAADAOiM9PT3OP/rAOGiX7vHQf9+LT4ePjCVLlxc5tlH9OnH43jvG8QftHnVr1SxyTHmrWb1aXHfGn+P4g3rFY699GJ8OGxnzF2WvdnyThvViv55bxwl994hmmfUrJEaA9cWieQvj5r/eENvvu0P0OfWQ6Lj9lpFepUqRYyf8Mj6GPDY4Pnz+/VIliq+tyb9NissOvDB26rNLHHhSn9h8my1WG2POsuUx/ONh8eajg+Onz38scgzAhmjhvIVx48nXxQ779oyDTzs0tty+U1RZzV45/pdx8fqjg+P959+t0P180m8T46IDzo+d++wafU7uG1ts0361MS5ftjyGfTw0Xn/ktfjx8x8qLEaAyjZnztw49LATo2/f/eLC80+PnXfusdq98scRI+Oeex6Jxx5/rkL38w8/+l9023afOPecv8Zppx5X6HjnP+Tl5cUHH3wW9z3wWAwe/E6Zrzd48DvRvuNOcfppx8Upfz0mNt+87WrHzp07L154cXDcfseD8fvvY8t8TQCgeCoqQiVQUZENkYqKABsGFRUpL0uWLY9hv4yN6VnzYva8BZFRJT0a1K0dW7bdJNq3bh7p6emVGl9eXl6MGj8lxk6ZGXMWLIrF2Uujbu0a0bBunWi/afNot0mzSo0P1paKilSkeo3qR/vuHaJh04ZRp2G9WJa9NObMyIrfv/8tZk6cUdnhRURE7Xq1o/12W0Zms8yo27BupKWnx8K5C2Lq2Cnx+/DfYuniJZUdIhRJRUUqUv1G9aPDth2jYdPMqNugbixdsmI//234bzFj4vTKDi8iImrXrx0dt90yGjVvFHUb1ou0tLRYOG9BTBkzJX4b/msssZ+zjlJRkYrUpEmj6Nlz22jRvFk0atQwFi/OjqnTZsQ33wyLceMmVnZ4kZaWFl27dopttukcjRtlRvXq1WLOnHkxbtyE+PKroTFvXvlXw23dumX06NE9mjZpHA0b1o+cnJyYPn1W/PzzqBg2fIQKipSYioobFhUVoeJJVIRKIFGRDZFERYANg0RFgA2DREWADYNERYANg0RFgA2DRMUNi0RFqHiOfgYAAAAAAAAAADYeeXmVHQFsdCr3rC0AAAAAAAAAAABggyZREQAAAAAAAAAAAEgZRz8DAAAAAAAAAACQchMmTIgXXnghvvrqqxg/fnwsXrw4MjMzo2XLltGrV6845JBDomXLluV2vf/+979xxRVXlMtam2yySXzwwQdFPjd//vzo0aNHmdbddNNN4913312b0NYLEhWhEqxu0wIAAAAAAAAAIMXy8yo7go1OTk5O3HXXXfHII49Ebm5u0nPTp0+P6dOnx7Bhw+K+++6Lc889N0455ZRIT19/DgseOXJkZYewzlt//jYBAAAAAAAAAABYr+Tm5sYFF1wQAwYMKJSkWNDy5cvjtttui4svvriCoiu5TTfddLXPSVQsnoqKAAAAAAAAAAAApMTdd98d77zzTqLdoEGDOOecc2KvvfaKRo0axbRp0+L111+PgQMHRnZ2dkREvPHGG7HFFlvEWWedtVbX7tevX/Tr16/U84YOHRrHH398LF++PCIiWrZsGbfeeutqx48aNSrxuE2bNkmvlxVUVAQAAAAAAAAAAKDc/f777zFw4MBEu0WLFvHKK6/EscceGy1btozq1atHmzZton///vHiiy9Gw4YNE2Pvv//+mDRpUoXHPGvWrDjvvPMSSYpVq1aNu+++Oxo3brzaOatWVNxyyy1THuP6SKIiAAAAAAAAAAAA5e6+++5LHPeclpYWd9xxR7Ro0aLIse3bt4977rkn0tLSImLFMdD33XdfhcX6hyuvvDJmzJiRaJ933nnRtWvX1Y5fvnx5/P7774l2x44dUxrf+kqiIgAAAAAAAAAAsPHIy9s4/lSyrKysePfddxPtXXbZJbp3777GOT169Ii999470X7zzTdj8eLFKYuxoBdffDE++uijRLt79+5xyimnrHHO6NGjE9UXI1RUXB2JigAAAAAAAAAAAJSrTz75JCmBr2/fviWa16dPn8TjJUuWJCUOptLs2bPj5ptvTrSrVq0a119/faLC4+r88ssvSW2JikWTqAgAAAAAAAAAAEC5+uKLL5LaO+64Y4nm9ezZM6n98ccfl1tMa3LzzTfH/PnzE+2TTz45tthii2LnjRw5MvG4Xr16sckmm6QkvvWdREUAAAAAAAAAAADK1ahRoxKPMzMzo3nz5iWal5mZGc2aNUu0f/zxx3KPraARI0bEq6++mmg3adIkTj/99BLNXbWiomqKq5dR2QEAAAAAAAAAAABUmPy8yo5gozBmzJjE4zZt2pRq7qabbhrTp0+PiIiJEydGfn5+sUcwr41bbrkl8vPzE+3zzjsvateuXaK5qyYqduzYMZYtWxbvv/9+vPvuu/H999/HrFmzIj09PZo0aRLbbLNN7LfffrHPPvuk9PWsiyQqAgAAAAAAAAAAUG7mzp0bS5cuTbRXrZBYEk2aNEk8XrZsWcyePTsaN25cbvGt6osvvogvv/wy0W7Tpk3069evRHOnTp0ac+fOTWr37t07Jk+eXGjs+PHjY/z48fHaa6/FVlttFdddd1106dJlreNfXzj6GQAAAAAAAAAAgHIze/bspHb9+vVLNb9u3bpJ7Xnz5q11TKvz4IMPJrXPPPPMqFKlSonmjhw5Mqn93nvvFZmkWNDPP/8cxx57bLz33nslD3Q9J1ERAAAAAAAAAACAcrN48eKkdkmPUV7d+EWLFq11TEX54YcfkqoptmrVKg4++OASz1/12Oc/1K1bN04++eR46aWX4ttvv41hw4bF4MGD46KLLorMzMzEuOzs7Ljwwgvjxx9/XLsXsZ6QqAgAAAAAAAAAAEC5WbZsWVK7atWqpZqfkZGR1F6+fPlax1SUp59+Oql93HHHlbiaYkThRMXOnTvHK6+8Epdddll06dIl6tatG7Vq1YoOHTrEaaedFkOGDIkePXokxi9dujQuvPDCyMnJWbsXsh7IKH4IAAAAAAAAAADABiIvr7Ij2ODlFfgZp6WllWp+enpy/b38/Py1jqmgOXPmxJAhQxLtWrVqxeGHH16qNbp06RLLli2LSZMmRV5eXjz88MNJVRMLatCgQTz44INx6KGHxsSJEyMiYsKECfHyyy/Hn/70p7K9kPWEREUAAAAAAAAAAADKTcGqhAUTF4tTsMJgtWrV1jqmgt54441YunRpot2nT5+oW7duqdY47bTTSn3dOnXqxIUXXhgXXHBBou+1117b4BMVHf0MAAAAAAAAAABAualZs2ZSe9WEwJIoOD4ViYqvv/56UvuQQw4p92uszn777Re1atVKtIcNGxZLliypsOtXBomKAAAAAAAAAAAAlJv69esntRcuXFiq+YsWLUpqN2jQYG1DSjJ16tQYPnx4ot26devYfvvty/Uaa5KRkRFdunRJtJcvXx7Tp0+vsOtXBkc/AwAAAAAAAAAAG4/80h1DTOk1btw40tLSIj8/PyIisrKySjV/1qxZSe3MzMxyiy0i4qOPPkrEFhGx7777luv6JdGoUaOk9pw5c6JNmzYVHkdFUVERAAAAAAAAAACAclOtWrVo2rRpoj116tRSzZ82bVricdOmTcv96OdPPvkkqb333nuX6/olsWqiZERqjrdel0hUBAAAAAAAAAAAoFy1b98+8Xj8+PGRm5tbonk5OTkxfvz4RLtDhw7lGldubm589dVXiXb9+vVj2223LfU6+fn5MXfu3Bg9enR89dVXpU7GLFhlsmHDhqWOYX0iUREAAAAAAAAAAIBytc022yQeZ2dnx2+//Vaieb/88kssXbq0yHXKw6hRo2LRokVJ66enlz6N7sknn4yePXvGgQceGMcff3wMGjSoxHPz8vLi559/TrQbNmwYzZs3L3UM6xOJigAAAAAAAAAAAJSrXXfdNan94YcflmhewXG77LJLucUUETFs2LCkdrdu3cq0TseOHZPan376aYnnfvrpp7Fw4cJEu2fPnpGWllamONYXEhUBAAAAAAAAAICNR17exvGnknXr1i022WSTRPuFF15IqpRYlOzs7HjhhRcS7datW5fpWOY1+emnnwrFWRbdu3ePBg0aJNrff/99/PDDD8XOy83Njfvuuy+p76ijjipTDOsTiYoAAAAAAAAAAACUq/T09PjLX/6SaE+ZMiWuu+66Nc655pprYsaMGYn2cccdV+6VBn/99dek9tZbb12mdapVqxaHHnpoUt9VV10VixcvXuO8W265Jb7//vtEu3v37rHTTjuVKYb1iURFAAAAAAAAAAAAyt0xxxyTVFXxxRdfjCuvvLJQMt/ixYvjiiuuiFdeeSXR17Zt2zj66KOLXHfSpEnRsWPHpD8lNW7cuMTj+vXrR926dUs8t6CzzjorMjMzE+1ffvkljj/++BgzZkyhsVlZWXHJJZfEY489luirUaNG3HjjjWW+/voko7IDAAAAAAAAAAAAYMNTs2bNuO222+Kkk06K7OzsiIgYNGhQvPPOO7HnnntGs2bNYtq0afHRRx/F/Pnzk+bdeeedUa1atXKNZ+HChbFgwYJEu0WLFmu1Xv369eOee+6Jk08+OXGs9Y8//hh9+vSJnj17xpZbbhkRK5IjP//881iyZElibrVq1eLee++Ndu3arVUM6wuJigAAAAAAAAAAwMYjL6+yI9iodO/ePR566KHo379/Iklw/vz58eqrrxY5vl69enH//fdHp06dyj2WrKyspPbaJipGRGy//fbx8MMPx0UXXZQ4tjo3Nzc+//zz+Pzzz4uc06RJk/j3v/8du+6661pff33h6GcAAAAAAAAAAABSpmfPnjFkyJDo169f1KhRo8gxVatWjUMOOSRef/316NGjR0riKHjkdPPmzctl3R122CFee+21OP3006NBgwarHde4ceM46aSTYsiQIRtVkmJERFp+fn5+ZQcBwPpv+awxlR0CAOUgd8KIyg4BgHJwwmGPVnYIAJSDZfm5lR0CAOVg8LShlR0CAOUgZ9nkyg6BcpT9xp2VHUKFqHnQ+ZUdQpEWL14c33zzTUyePDnmzZsXtWrVirZt20b37t2jXr16lR3eWsvNzY2ff/45Ro0aFXPnzo2IFQmKbdq0iW222SbS0zfO2oKOfgYAAAAAAAAAAKBC1KpVK3r16lXZYaRMlSpVomvXrtG1a9fKDmWdsnGmZwIAAAAAAAAAAAAVQkVFAAAAAAAAAABg45GfV9kRwEZHRUUAAAAAAAAAAAAgZSQqAgAAAAAAAAAAACkjUREAAAAAAAAAAABImYzKDgAAAAAAAAAAAKDC5OVVdgSw0VFREQAAAAAAAAAAAEgZiYoAAAAAAAAAAABAykhUBAAAAAAAAAAAAFJGoiIAAAAAAAAAAACQMhmVHQAAAAAAAAAAAECFyc+r7Ahgo6OiIgAAAAAAAAAAAJAyEhUBAAAAAAAAAACAlJGoCAAAAAAAAAAAAKRMRmUHAAAAAAAAAAAAUGHy8io7AtjoqKgIAAAAAAAAAAAApIxERQAAAAAAAAAAACBlJCoCAAAAAAAAAAAAKSNREQAAAAAAAAAAAEiZjMoOAAAAAAAAAAAAoMLk51V2BLDRUVERAAAAAAAAAAAASBmJigAAAAAAAAAAAEDKSFQEAAAAAAAAAAAAUiajsgMAAAAAAAAAAACoMHl5lR0BbHRUVAQAAAAAAAAAAABSRqIiAAAAAAAAAAAAkDISFQEAAAAAAAAAAICUkagIAAAAAAAAAAAApExGZQcAAAAAAAAAAABQYfLyKjsC2OioqAgAAAAAAAAAAACkjERFAAAAAAAAAAAAIGUkKgIAAAAAAAAAAAApk1HZAQAAAAAAAAAAAFSY/PzKjgA2OioqAgAAAAAAAAAAACkjUREAAAAAAAAAAABIGYmKAAAAAAAAAAAAQMpIVAQAAAAAAAAAAABSJqOyAwAAAAAAAAAAAKgweXmVHQFsdFRUBAAAAAAAAAAAAFJGoiIAAAAAAAAAAACQMhIVAQAAAAAAAAAAgJTJqOwAAAAAAAAAAAAAKkxeXmVHABsdFRUBAAAAAAAAAACAlJGoCAAAAAAAAAAAAKSMREUAAAAAAAAAAAAgZSQqAgAAAAAAAAAAACmTUdkBAAAAAAAAAAAAVJj8vMqOADY6KioCAAAAAAAAAAAAKSNREQAAAAAAAAAAAEgZiYoAAAAAAAAAAABAymRUdgAAAAAAAAAAAAAVJi+vsiOAjY6KigAAAAAAAAAAAEDKSFQEAAAAAAAAAAAAUkaiIgAAAAAAAAAAAJAyEhUBAAAAAAAAAACAlMmo7AAAAAAAAAAAAAAqTH5+ZUcAGx0VFQEAAAAAAAAAAICUkagIAAAAAAAAAAAApIxERQAAAAAAAAAAACBlMio7AAAAAAAAAAAAgAqTl1fZEcBGR0VFAAAAAAAAAAAAIGUkKgIAAAAAAAAAAAApI1ERAAAAAAAAAAAASBmJigAAAAAAAAAAAEDKZFR2AAAAAAAAAAAAABUmL6+yI4CNjkRFAMpF7oQRlR0CAOWgyqZdKjsEAMpBk7TqlR0CAOWgqY/wATYIH1WrWdkhAABApXP0MwAAAAAAAAAAAJAyEhUBAAAAAAAAAACAlHFuBAAAAAAAAAAAsPHIz6vsCGCjo6IiAAAAAAAAAAAAkDISFQEAAAAAAAAAAICUkagIAAAAAAAAAAAApIxERQAAAAAAAAAAACBlMio7AAAAAAAAAAAAgIqSn5df2SHARkdFRQAAAAAAAAAAACBlJCoCAAAAAAAAAAAAKSNREQAAAAAAAAAAAEiZjMoOAAAAAAAAAAAAoMLk5VV2BLDRUVERAAAAAAAAAAAASBmJigAAAAAAAAAAAEDKSFQEAAAAAAAAAAAAUkaiIgAAAAAAAAAAAJAyGZUdAAAAAAAAAAAAQIXJz6vsCGCjo6IiAAAAAAAAAAAAkDISFQEAAAAAAAAAAICUkagIAAAAAAAAAAAApExGZQcAAAAAAAAAAABQYfLyKzsC2OioqAgAAAAAAAAAAACkjERFAAAAAAAAAAAAIGUkKgIAAAAAAAAAAAApI1ERAAAAAAAAAAAASJmMyg4AAAAAAAAAAACgwuTlVXYEsNFRUREAAAAAAAAAAABIGYmKAAAAAAAAAAAAQMpIVAQAAAAAAAAAAABSRqIiAAAAAAAAAAAAkDIZlR0AAAAAAAAAAABAhcnLq+wIYKOjoiIAAAAAAAAAAACQMhIVAQAAAAAAAAAAgJSRqAgAAAAAAAAAAACkTEZlBwAAAAAAAAAAAFBh8vMrOwLY6KioCAAAAAAAAAAAAKSMREUAAAAAAAAAAAAgZSQqAgAAAAAAAAAAACkjUREAAAAAAAAAAABImYzKDgAAAAAAAAAAAKDC5OVVdgSw0VFREQAAAAAAAAAAAEgZiYoAAAAAAAAAAABAykhUBAAAAAAAAAAAAFImo7IDAAAAAAAAAAAAqDB5+ZUdAWx0VFQEAAAAAAAAAAAAUkaiIgAAAAAAAAAAAJAyEhUBAAAAAAAAAACAlJGoCAAAAAAAAAAAAKRMRmUHAAAAAAAAAAAAUGHy8yo7AtjoqKgIAAAAAAAAAAAApIyKigAAAAAAAAAAAKTchAkT4oUXXoivvvoqxo8fH4sXL47MzMxo2bJl9OrVKw455JBo2bJlSq49cuTIOPTQQ8s0d6eddorHH3+8RGO//fbbePnll2PYsGExbdq0yMnJiaZNm0abNm2id+/eccABB0SdOnXKFMf6TKIiAAAAAAAAAAAAKZOTkxN33XVXPPLII5Gbm5v03PTp02P69OkxbNiwuO++++Lcc8+NU045JdLTy/ew4JEjR5bregVlZWXF3/72t/jwww8LPTdx4sSYOHFifPbZZ3H77bfHv/71r9hjjz1SGs+6xtHPAAAAAAAAAADAxiMvf+P4s47Izc2NCy64IAYMGFAoSbGg5cuXx2233RYXX3xxuceRykTFmTNnxl/+8pcikxQLysrKitNPPz2effbZlMWzLlJREQAAAAAAAAAAgJS4++6745133km0GzRoEOecc07stdde0ahRo5g2bVq8/vrrMXDgwMjOzo6IiDfeeCO22GKLOOuss8otjl9++SXxeOedd47HHnusXNb9IxFz7Nixib6OHTvGWWedFTvssEPUqFEjRo8eHc8++2y89NJLiTHXX399bLbZZrHjjjuWSxzrOhUVAQAAAAAAAAAAKHe///57DBw4MNFu0aJFvPLKK3HsscdGy5Yto3r16tGmTZvo379/vPjii9GwYcPE2Pvvvz8mTZpUbrGMGjUq8XjLLbcst3VffPHF+OabbxLtXXfdNQYNGhS9e/eOzMzMqFWrVnTt2jVuvPHGuP322xNHWufk5MS1115bbJXJDYVERQAAAAAAAAAAAMrdfffdl0jES0tLizvuuCNatGhR5Nj27dvHPffcE2lpaRGx4hjo++67r1zimDx5csybNy/R7tixY7msm5OTE/fff3+i3bhx47jzzjujWrVqRY4/6KCD4uyzz060R48eHYMHDy6XWNZ1EhUBAAAAAAAAAAAoV1lZWfHuu+8m2rvsskt07959jXN69OgRe++9d6L95ptvxuLFi9c6llWPfY4ov4qKH3/8cUyfPj3RPuGEE6Ju3bprnHPqqadGo0aNEu0XX3yxXGJZ10lUBAAAAAAAAAAANhr5eXkbxZ/K9sknn8Ty5csT7b59+5ZoXp8+fRKPlyxZEh999NFaxzJy5MjE46pVq8bmm2++1mtGRLz33ntJ7VVjX51q1arF/vvvn2gPHTo0ZsyYUS7xrMskKgIAAAAA8H/s3Xd0VNXXxvEnvRcCofdeBaR3BAUBBUERkGLHguWnKIqoFAEVBSsoiEpREUS6gICC9F6l995TSEjPzPsHr0NuZpJMkpkMkO9nLdbKOfecc/ck4TLc2XcfAAAAAAAAh9qwYYOh3bhxY7vmNWrUyND+559/ch1L2oqKFSpUkJeXV67XlKSNGzdavi5durSKFy9u17y0r9FkMmnNmjUOiedWRqIiAAAAAAAAAAAAAAAAAMChDh48aPk6LCxMRYsWtWteWFiYihQpYmnv2bMn17GkTVSsVq1arteTpJiYGJ07d87Srl69ut1z08fgiNd4q/N0dQAAAAAAAAAAAAAAAAAAgDvLsWPHLF+XKVMmW3NLly6tixcvSpJOnz4ts9ksNze3HMURGxurM2fOWNpVq1ZVXFyclixZor///lt79+7V1atX5ePjo/DwcDVo0ED333+/mjZtmum6R48eNbTLli1rd0wlSpSQu7u7TP+/RfepU6fsf0G3KRIVAQAAAAAAAAAAAAAAAOQfJrOrI7jjRUVFKTEx0dJOWyHRHuHh4Zavk5KSdPXqVRUqVChHsRw4cEBm882f+b///qtvv/1WkZGRhnFJSUmKiYnRsWPHNHPmTDVq1EijRo1SqVKlbK576dIlQ7tw4cJ2x+Tp6amwsDBduXJFknT+/Hm7596u2PoZAAAAAAAAAAAAAAAAAOAwV69eNbRDQkKyNT8oKMjQjo6OznEs+/fvN7QXLlxolaRoy6ZNm9S9e3ft2LHD5vH0rzE0NDRbcaV9jbl5fbcLKioCAAAAAAAAAAAAAAAAABwmLi7O0A4ICMjW/PTjr1+/nuNYDhw4YNVXqFAh9erVS+3atVOJEiVkNpt14sQJLV++XNOnT7ecLzIyUs8//7x+//13lSxZ0rBGbl+jv7+/5evcvL7bBRUVAQAAAAAAAAAAAAAAAAAOk5SUZGh7eXlla76np7H+XnJyco5jSV9RsXnz5lq4cKFeeuklVa5cWQEBAQoMDFTNmjX12muvadGiRapYsaJlfFRUlN5++22rddO/xvQxZyXt9yQlJSVbc29HJCoCAAAAAAAAAAAAAAAAABzGZDIZ2m5ubtma7+5uTGszm805jqVRo0Zq2bKlypUrp7p162rChAkKCwvLcHzx4sX13XffGbZy3rJli9avX28Yl5qammnMWUn7PUn//boTsfUzAAAAAAAAAAAAAAAAgPzDfOcnhbmah4eHoZ3dRLz0FQa9vb1zHMtbb72V7TnFixfX008/rbFjx1r6Fi5cqKZNm1ra6Ssopk9czEra8bl5fbcLKioCAAAAAAAAAAAAAAAAABzGz8/P0E5MTMzW/PTjXZHI17VrV0M7fUVFX19fQzu7rzEhIcHyNYmKAAAAAAAAAAAAAAAAAABkQ0hIiKEdGxubrfnXr183tNNuw5xXwsPDVaJECUv7woULSk5OzjCm3LxGV7y+vEaiIgAAAAAAAAAAAAAAAADAYQoVKiQ3NzdLOyIiIlvzr1y5YmiHhYU5JK7sKliwoKEdFRVl+bpQoUKGY9l9jWnHpz/Pncgz6yEAAAAAAAAAAAAAAAAAcIcwmV0dwR3P29tbhQsX1sWLFyVJ58+fz9b8CxcuWL4uXLiwy7ZGNpuNvytp4yhVqpThWHZeY2RkpOLj4y3ttJUb71RUVAQAAAAAAAAAAAAAAAAAOFSlSpUsX588eVKpqal2zUtJSdHJkyct7cqVK+c4BpPJpIiICB06dEgbNmxQZGRktuanrXro6emp4OBgS7tkyZLy9/e3tI8dO2b3uunH5uY13i5IVAQAAAAAAAAAAAAAAAAAOFTt2rUtX8fHx+vw4cN2zTtw4IASExNtrpNdH3/8sZo0aaIHH3xQTzzxhFauXGn33IiICJ09e9bSrlKlimE7aw8PD9WoUcPS/vfff2Uymexae9euXYZ2bl7j7YJERQAAAAAAAAAAAAAAAACAQzVv3tzQtjdJMP24Zs2a5TiGKlWqGNpr1qyxe+7SpUsN7caNG1uNSfsao6KitGPHDrvWTvsa/f39dffdd9sd1+2KREUAAAAAAAAAAAAAAAAAgEPVqVNHJUqUsLRnzZplqJRoS3x8vGbNmmVplypVKldJfC1btpSHh4elvWLFCp0/fz7LedevX9fkyZMtbTc3Nz366KNW4zp06GCosjh9+vQs1963b582b95sad9///3y9vbOct7tjkRFAAAAAAAAAAAAAAAAAPmHyZQ//riYu7u7HnvsMUv73Llz+uCDDzKdM2zYMF26dMnS7tu3ryERMLsKFSqkNm3aWNpJSUl69913lZqamuGc1NRUDRkyxLDtc6dOnVS2bFmrsWXKlFHLli0t7SVLlmj+/PkZrh0bG6u33nrL0nZzc1O/fv3sfTm3NRIVAQAAAAAAAAAAAAAAAAAO17t3b0NVxd9++01DhgxRXFycYVxcXJwGDx6sefPmWfrKli2rXr162Vz3zJkzqlKliuFPRgYNGiQfHx9Le+3atXr++ed18eJFq7Fnz55V//79tWTJEktfoUKFNGTIkAzXf/311+Xl5WVpDxkyRD///LPMZrNh3OnTp/XEE0/o0KFDlr6uXbuqWrVqGa59J3Ezp/+OAACQAwnbF7g6BACAA3iUrunqEAAADvBa/cGuDgEA4ACFzZ6uDgEA4ACfXd3k6hAAAA4QGXvE1SHAga4Ps538dqcJGDbD1SFIknbs2KEnn3xS8fHxlr7g4GDdc889KlKkiC5cuKBVq1bp2rVrluN+fn6aMWNGhkl8Z86cUdu2bQ19Bw8ezDCGxYsXa+DAgTKlqTTp7e2tZs2aqUKFCkpJSdHhw4e1adMmpaSkWMaEhIRoypQpql69eqavcdq0aRo1apShr3Tp0mratKkCAwN19OhRrVmzxrB2uXLlNHv2bAUGBma69p2CuxwAAAAAAAAAAAAAAAAAAKeoW7euJk6cqAEDBigmJkaSdO3atQy3SA4ODtaECRMcWmmwY8eOcnd317vvvmuJISkpSStXrtTKlSttzilbtqzGjh2bZZKiJPXr108pKSn65JNPLMmQp06d0qlTp2yOr1y5siZPnpxvkhQltn4GAAAAAAAAAAAAAAAAkJ+YzPnjzy2kUaNGWrJkibp16yZfX1+bY7y8vNSlSxctWrRIDRo0cHgM999/vxYuXKjHHntM/v7+GY4rUaKEXnnlFS1cuFA1a9q/G9lTTz2l2bNnq1GjRnJ3t52WFxoaqgEDBmj27NkqUqRItl/D7YytnwEADsHWzwBwZ2DrZwC4M7D1MwDcGdj6GQDuDGz9DAB3BrZ+vrNcf7+nq0PIEwEjfnV1CDbFxcVpy5YtOnv2rKKjo+Xv76+yZcuqbt26Cg4OzpMYkpKStGfPHh09elRRUVHy8vJSoUKFVL58edWoUSPX61++fFlbt27VpUuXFB8fr+DgYFWuXFl33XWXvL29HfAKbj/c5QAAAAAAAAAAAAAAAAAA5Al/f3+1atXKpTF4e3urXr16qlevnlPWDw8PV4cOHZyy9u2KrZ8BAAAAAAAAAAAAAAAAAIDTkKgIAAAAAAAAAAAAAAAAAACchq2fAQAAAAAAAAAAAAAAAOQfZpOrIwDyHSoqAgAAAAAAAAAAAAAAAAAApyFREQAAAAAAAAAAAAAAAAAAOA2JigAAAAAAAAAAAAAAAAAAwGk8XR0AAAAAAAAAAAAAAAAAAOQZk9nVEQD5DhUVAQAAAAAAAAAAAAAAAACA05CoCAAAAAAAAAAAAAAAAAAAnIZERQAAAABAvjNp6q+q2ayDajbroCEjx7o6HAAAAAAAAAAAgDuap6sDAAAA+M+xsxe1cPU27Th4QqcuXNa16/HycHdXWEigKpUqpuZ1qqhDs7oK8vdzSXxXo2K0dMNObdl3VEdOX1BUbJziE5IUEuingiFBuqtSGTWpVUmt69eQp4eHU2O5cDVKjwwaq5i4BElS8UIFtOSrd5x6TgC4Uxw/eUbfTZ/p6jAA4I5QuWlN1e3YSOXurqzQomHyC/JXcmKyIs9f1ek9x7R72RbtXr5VplSTq0O1KbRYQb3z5yfyDw6QJF09c0lDm7/slHPV79xMT3z5iiTp8Ma9+qLnCKecBwByolyzGqrWoaFK3l1JwcXC5BPkp5TEZF07H6Hze47rwLKtOrhsm8yuup67uanSPbVVsU0dlby7koIKF5BfSIBSk1MUczFSlw6e1tF/dmvfH5uUcC3OqaHU7NJU3b4cIEk6sWGfpvUc5dTzAUB2tGzdRF0eul8NGtZV8RJFFRwcpISERJ09e0G7dvyrPxYt1+JFK5SamuqyGKvXqKwHOrdXs+YNVa5caRUIC5W7u7siI6J05vQ5bVi/VUuX/KVNG7fbveZb77yit995xSnx/vLT7xrw/FtOWRsAgPyGREUAAOByV6Ni9OGUeVq+abfVsWSl6tzlSJ27HKl/tu/T5zMW67lu96pvx5Zyd8+b4tBxCUn6auYS/f7XRiUmp1gdvxodq6vRsTp06rxm/7VRxcMLaED39nqgRT2nxGM2m/XuhF8tSYoAAPtdvx6n198bpfh4rqEAkBulapbTYx8/p1I1ylkd8/DyVLFKJVWsUkk17NZSV05d1Kz3f9C+VTvzPtAs9B37oiVJ0ZkCw4LUdUgfp58HALKrWM2yemDMsypWo6zVMQ8vT4VXKqHwSiV0V7fmijx1SUven6IjK3flaYyV2tRV+6F9FFa2qHWM3p4qWL6YCpYvpmodGqr90L7aOn2F/vlirpJi4x0ei39YkO4b8pjD1wWA3Kpdp4a+HP+h7qpd3eqYl5eXqlatqKpVK6pHr4d04vgpDRo4XMuX/ZOnMZYuU1Iff/K+7u/YxuZxf38/lShZTI2a1NP/Bj6nzRu36+1BH2jH9j15GieA/MNsujUfqgTuZGz9DAAAXOrQyXPq/vY4m0mKtlyPT9S4n//QK5/8qISkZCdHJ52+eEW93/1SvyxdazNJ0ZZzlyM1ZMKveu/bmUpxwpOp0/5YrS37jjp8XQC40yUmJunVdz7Q4aMnXB0KANzW6ndprjfmjrSZpGhLodJF9OKUwerw6iNOjix72jzzgKo0ren087h7uOuJL15RSJEwp58LALKj5kNN9dS84TaTFG0pULqwHpsySC1f7ebcwNK4f8Tj6vXjGzaTFG3x8vNRk/6d1H/xKBWuWsqhsbh5uKvblwMUVKSAQ9cFgNzq/mhnLV8522aSoi1ly5XWrDnfa9Bg51QSt+Xe+1rqn7XzM0xStKVh47u1ZPlMPfUMCeIAANwpSFS8DWzatElVqlSx/JkzZ46rQ8oXUlJStGcPT+gAgDOduXhVz4ycqKvRsVbHKpYqqhZ1qqpOlbIKCrDe6nnNzgN684vpMpvNTosv4lqsXvhwso6dvWh1LDjATw2qV1DretVVq2JpeXlab/W84J+tGjbxN4fGePjUeX09a6nD1gOA/CIuLl4vvvm+Nm7d6epQAOC2Vrt9Q/UbN0AeXsaNWpITk3Vi52HtWbFNJ3cdVXKi9UNFnV7rrrbPPpBXoWaqeJVSevDNHk4/j5ubm3qPeUFVW9zl9HMBQHZUvb++Hhr3gtX1PCUxWWd3HNGhFdt1dtdRpdi4nrd+/WE16d/R6TF2Gv2UGj7ezqo/NSlFZ3cd1cHl23RszR5Fn7tqNSasTBH1mzFEYeXsS3DMkpubOn/SX+Vb1HLMegDgIA90bqdvvvtEXl5ehv7ExCRt3bJTSxf/re3bdisxMclq7uAhr+qlV552eowNGtbVtF8mKLRAiNWxUyfP6K8Va/Tnkr+1f98hmdJVN/Px8dbYz0eoT7/uTo8zI+vWbnbZuQEAuNOw9TNgw9atWzVixAhVr15dH330kavDAYA7UkpqqgZ+Pl3RsXGG/nvq19DrvR9Q6aKFLH2JScn6Y90OjftpoWG749Xb9+vnJWvVp2MLp8T4weTfdfqi8WZ30YKherPvg2rToKZh6+nYuAT9vHSNJs35y1BFceGabapbpZwebtso1/EkJafonfEzlGRnZUcAwA1Hjp3Ua++O0vGTp10dCgDc1gqWDFefT16Qu8fN98GpKala/s18/T15keKir1v6A8OC1ObZB3Rv/86G8Z0H9dLhjft0as+xPI09LU9vT/X7/GV5+Xg79Tzunh7q88kLatjVOf9fAYCcCi0Vrs6fPGe4PptSUrXum4Xa8N1iJaS5nvuHBanJsx3V5LkHDOPbDOqhExv26/ye406JsUbnJqrXu62hLzkhSWu+mqctU5cpMca4rXOJOhXU7r0+KlW/siH2bl+9pMkPvifl4iFSd08Pdf60v+7q2jzHawCAM5QuU1Ljv/lYHh43H6JPSUnR5+MmavxXPygqMtrSX7BQmF56+Wm9/L9nDOPfH/6G1q7ZpJ07/nVKjH5+vvpx2pfy8/M19K9ft1nvDv7QalvnUqVL6L2hr6t7jy6G/nFfjNDmTdt16KDtnYY+Hv2lPh79Za5iffzJHvr8q1GGvglf/6hffvo9V+sCAICbqKgIpPPWW2+pT58+OnjwoKtDAYA72qzlG3TgxFlDX5+OLfT5wCcMSYqS5OPtpW73NNSM0a8qPDTYcGzS3BWKiTPenHaEnYdO6O8txpszFUoW0a+j/6d7G91lSFKUpEB/Xz3X7T5NePsZeaerRvDVrCWKt/HEanZ9NXOJDp06n+t1ACA/mb9khXo9+ypJigDgAF2H9JVfsL+lbUo16fsBn2nR2JmGJEVJio2I0YKPZ+i75z5VapoHbTy8PNXlbddu3fbgGz1VsloZp54jtGiY/jdzKEmKAG5J9w15TL7prue/vfilVn76myFJUZLiImL018czNav/Z1bX83sH93RKfB4+Xmr/fl9DX2JsvKb1HKW1X8+3SlKUpLM7j2rKox9o/xJj1avitcqp1kNNcxxLUNEwPT7rXZIUAdySPhj9toJDgizt1NRUPdH3ZY0a8ZkhSVGSrl6J0PChn6hvrxeVnHyzWq6Xl5eGfTDIaTG+MOBJlShZzNA369f5erBDH6skRUk6feqs+j89UB8MG2vo9/Ly0gej3nZanA0a1tXHnw419P2zar3ee+dDp50TwC3AZM4ff4BbCImKQDrz5s1z6jaiAIAblQEnzV1h6KtXtbze6PNgpvNKFSmkrwY9Kc80T3xGx8Zp2h+rHR7j4rXbDW1PD3d98mpfFQgOyHReo5oV9cIjxm2JIq9d17qdB3IVz5Z9RzV98ZpcrQEA+cnxk2f0ytsjNGTkWMUnJLo6HAC47ZWsUVZ1OhirhP/59Rzt/nNLpvP2rNimOSOnG/qqNKulyk1qODxGe1RqXF33PNPJqeeo1rK23vrjY5WvV8Wp5wGAnChao4yqdWho6Fv79Twd/HNrpvMOrdiuZSN/NvSVa1ZTZZtWd3iMtR5qqsBw4/agyz74WWd3HMl0njnVpPkDJyr2UpShv26P1jmKo0LLWuq/eJRK1auc9WAAyGO17qquzl3uN/SN/WSC/li4PNN5Sxb/pSGDRxv6WrVuqhatGjs8Rkl6pEdnQ/vE8VN6ZcBgqy2e0xv36TdasewfQ1/b+1qqUHiYw2MMDgnSj9O+lE+aiutXrkTo+WfeyDJOAACQPSQqAgCAPLdi8x5FXjM+of9qrw5yc3PLcm61ciXV/V7jTZPZKzY6/IbBpr3Gm9+NalZShZJF7Jrb474m8vL0MPRt3pv5zfTMxMTF671vfrUk0ru7ualxrUo5Xg8A7mRXI6M0cux4de37vP5es8Hq+GOPdNbdd7kmOQYAbmctet9naF+PitWyb+bbNfefqUt1Zt8J43p929ke7ES+QX7q++mLluroplST9q/e5bD1Q4oUUO8xz+uFKW8rqGBw1hMAwAXq9bnX0I6PitXaCQvtmrtlyjJd2HvS0Fe/730ZjM65Gg80MbSjz17Rjpmr7JqbdD1BexdtNPSVvLuS3L08MphhLahIAT34ybN6bOogBXA9B3CLeupZY5XyyIgofT52ol1zv/t2uvbs3mfoe/rZPg6L7T+FCxdStWrG+9hTfvhViXbuPvTN+CmGtoeHh5o1b2R7cC6M+3yEVdXHV14crAsXLjn8XAAA5HckKgIAgDy3dP1OQ7tiqaKqXbms3fMfvc94wzriWqy2HTjugMhuunjVuDVGpdLFMhhpLcDPV2WKhRvXi4jOYHTWRv8wV+evRFnaTzzYWnWy8f0CgPzku6m/6tc5i5SSmmroD/D30wfvvKZ3XntB7h78VxgAssPN3U11OxkfFto6b62SE+z7gFGS1v5irKhevXUdefl6ZzDaOR4d8bTCSt58n75i4gId334o1+v6BPiq0+uP6v2Vn6vJo/dYEiH/s/2Pjdq+yDp5HgDympu7m6p3MiZ47Jm3TinZuJ5v++UvQ7ti67vk6cDruZuHu4rXLm/o27d4s5SNXZCuHD1naHv6eCmgYEgGo2/yDvBV64GPaMCqT1X30dZyS3c93/fHJqskSABwBXd3dz30UAdD32+zFig+PsHuNab88Kuhfe99LeXn5+uQ+P5TvERRq769/9q/89COHdZbQxcvbr1mbjzUraMe7m7c6Wn2rAVasvivDGYAAIDc4NMZAACQp5JTUrVl31FDX6u7s7dNUPkSRVS6aCFD34pN1jctciMxKdnQTk3NXsXGtNtTSze2u86JpRt2avG6HZZ25dLF9GL3vK8+AwC3sxZNGmjeTxPVtRPXTwDIibJ1Kso/JNDQt+evbdla498VxvE+/r6q0bpObkOz290PNFHDri0s7TP7T+qPz2Y5ZO0mPdqowysPy8ff+MFucmKyFoyZoR8GfKakhESHnAsAcqNEnQryCwkw9B1asSOD0balH+/t76uK99TOdWz/Maea9Gmd5zT+njc0s/9n+vuTWdqXzeRALz8fqz5TugeZbKnbo7VavtJV3umu5ymJyfrr45ma/eKXSo63P6kTAJylXv3aCi1gTMBeuvjvbK2RfnxAgL/ubdcq17Gl5e/vZ9Xn6elp9/wUG/fU027PnFtBQYEa/fEQQ9/VqxF6e9BIh50DAAAYkagIAADy1MGT5xSX7kO6ulXKZnud2pXKGNpb9x/NYGTOFAg23rg/cOKs3XOTklN06sIVQ1/RgqHZjuFiRLRGfT/H0vby9NDoAb3klY2bOQCQn1UqX1Zfjxmmbz4doWJFwrOeAACwqXz9qoa2KdWU7UqEURciFHHmsqGvUuMauY7NHiFFCqjHyGcs7eTEZE3731dKTc46aSWnju84rI87vaVlE+Y57RwAkF2lGlQxtE2pJp3Zfjhba8RciFDUGeM9j7KNq+U6trTMJrOuHjuvg39u1dqv5+vszuzd8yleq5yhHR99Xdcv52ynizPbj2hSpyFaN2FBjuYDgDM0blLP0E5NTdWWzdlLPD937oJOnzLe827ewrHbKl++fNWqr1Zt+4sWVK9R2arv7JnzuYoprXeHvq5ixYoY+oa+O0ZXr0Q47BwAbnEmc/74A9xC+JQ7jR07dmjZsmXatGmTLl68qOjoaAUFBalw4cJq2LCh2rdvr/r162c4/4033tDChQst7ZIlS2rhwoXy9/fP9LwDBw7UokWLLO2WLVtq0qRJcnNzy3Reamqqli5dqmXLlunff//VlStX5OPjo8KFC6tmzZrq0qWLGjdunOU6aSUnJ+uff/7Rpk2btHPnTl25ckVRUVFKTEyUn5+fwsPDVaVKFbVu3VqdOnWSt3fmT620adNGZ8/eeJPbsGFDTZ8+3a44qlS5ecOka9eu+uijjzIcazKZtH79ei1btkw7d+7UhQsXFBcXp8DAQIWGhqpatWpq0qSJ7r//fgUHB9tco2/fvtq8ebNV/9y5czV37lxLe9q0aWrUyLFv0tO6du2amjdvrsTEGwk8VatW1fz58+2ev3DhQr3xxhuW9vDhw9WzZ0+bY+Pi4rRy5Upt3rxZu3fv1tWrVxUdHa2UlBT5+/uraNGiqlatmtq2bat7771XHukqg2XlwoULWrBggdavX68jR44oKipKXl5eKlCggGrUqKHWrVurY8eO8vOzfppKks6cOaO2bdta2i+99JJefvnlLM+7adMm9evXz9L+8MMP1a1bN6tx2fkdy25MaX+f0o45cOCAZs+erU2bNunChQtKSUlR0aJFVb16dfXo0UMNGza0Wmvr1q36/fffLb/bbm5uKlq0qBo1aqQ+ffqoQoUKWcYN3GqOnrlg1Ve5TPFsr1OptHGLh2NnLiohKVm+3l45ji2tGhVKafX2/Zb29gPHdeT0BVUslfXWEovWbLNKxmxYs1K2zm82m/X+NzN17Xq8pW9A9/bZ2oIaAPKrGlUrqe+jD6njfa2ttt8EAGRfscolDe0rpy4q8br928r959zBU4atl0ulSyRxlr6fvqiA0JsVIf8YN0vnDp52yrmunrmkP8b9pi1z18icjW1KASAvhFcyXs8jT11SUg6u55cOnlZoyZs7XRTLo+u5PQpWKKYq7Y2f4xxasT3b60SdvqxV42Zr99x12dp2GgDyQtVqxnvNJ46fVmzs9Wyvs2/vQZUqXcLSrlOnZq5jS+vI4eOKjrqmkNCbn8/26fuIvhg3SUlJWVeofeqZ3oZ2amqq1q7Z5JDYqlStqKeeeczQt2vnXv3y0+8OWR8AANhGoqKk48ePa9SoUVqzZo3VsYiICEVEROjAgQOaNm2amjdvrqFDh6p06dJWY4cOHaqtW7fq/PkbT3KcOXNGn3/+ud55550Mz71o0SJDkmKhQoX00UcfZZlcuHv3bg0ZMkSHDhmfXk9ISFB0dLQOHz6suXPnqk6dOvr8889VrFjWSQ0zZ87UN998Y4k/vdjYWMXGxur48eNaunSpxo0bp6FDh+ree+/Ncm1nOXDggAYNGqSDBw9aHYuMjFRkZKSOHz+uxYsXa8yYMerfv7/69+/vgkjtExwcrDZt2mjJkiWSbry+I0eOqGLFinbNT5so6+3trY4dO1qNSU1N1eTJk/Xjjz8qMjLS5jrXrl3TtWvXdOjQIc2fP19ly5bV6NGjVa9ePZvj04qNjdWnn36q2bNnKznZuG1qcnKy4uLidPbsWS1btkyff/65hg8frjZt2tj1+m5XCQkJ+vjjj/XLL79YHTt27JiOHTumRYsW6ZFHHtHw4cPl6emp2NhYDRs2zPAz/c/Ro0d19OhRzZw5U++884769OmTFy8DcJhjZy8Z2r4+XioSFpLB6IyVLFLQ0DaZzTp7KUIVShbJYEb2PNC8niFRMdVk0uCvf9H37z2v4MCMH0I4cOKsxv60yNBXrFCo2jbI3k2en5es1cZ/b1Y1qFulnB5/wLFbbwDAneiFp3orJDjI1WEAwB2laMUShval4zmrYnL51EVDO7xM1g8B5Vbrpzqqaou7LO0jm/frr0nW/9fOrQtHzuqfKUu1YdbfSkmy3qIOAG4F4RWND4pG5PB6HnnSeD0PK+OYezG5VahicfWYPFBevjcLLKQmp2SrGuLlI2e1Zcoy7Zi5SqlczwHcoipXMRaxOHrkeI7WOX78lKFdrkKZDEbmjNls1uzfFurpZ28mHJYuU1KfffmBXnrh7Uwf7Ond9xE92rOLoW/+vKU6f/5iBjOyZ/gHg6y2oX7nrZE8bAQAgJPl+9ISGzduVI8ePWwmKdqydu1aPfroo9q+3foJvKCgIH344YeGJMPp06dr165dNtc6f/68hg8fbmm7ubnpww8/VMGCBW2O/8+aNWvUt29fqyRFW3bu3Kk+ffooKioqwzEmk0nvv/++3n///QyTFG25dOmSXn75Za1YscLuOY60f/9+PfbYYzaTFG2JiYnR2LFjDd/zW1HXrl0NbVuJarZERERo3bp1lnbbtm2tKkgmJibqpZde0rhx4zJMUrTlxIkTeuKJJ7Rnz55Mx507d06PPPKIZsyYYZWkaMulS5c0YMAA/fbbb3bHcrtJSUnRc889ZzNJMb3Zs2dr7NixiouLU79+/bL82aempuqDDz7Q33//7ahwgTxxOfKaoV24QPaTFCUpPNS6Su75K/Zf27LSrvFdqlPZeGPm0Knz6jXkC63aulcmk8lwLDEpWb8sXasnhk1QbPzNagSeHu4a1r+7vL3sfz7k6JmL+vLXxZa2v6+PRr7Qg6pgAGAHkhQBwPFCChcwtKMv5GwrtGuXogztoEIhhmQSRytasYQ6D+plaSfExmv6wAkO//Bx0+x/NPLe17Xmp2UkKQK4pQUWMV7Pr13I2X2U2HTX84BCIfJ04vU8K4WrlFL7Yf3U/49RKljOmAS/fNQvunLknF3r7Jq9Wt+0HaSt01eQpAjglpZ+u+JzOUzeu3jhsqEdHl5Qfn6+OY7Llk8++lqREVGGvsf6PKy5C6fqrto1rMaHFy6ojz55T19/Y9wJ7dy5Cxry1iiHxNS0eUO172AsorJ40QqtX7fFIesDAICM5euKiocPH9bzzz+v+PibWypWrVpVTz75pBo1aqSCBQsqJiZGO3fu1C+//KK1a9dKulGpr3///po7d65KlSplWLNJkybq27evpk2bJulGEuC7776rOXPmyMvr5laUZrNZb731lq5du5ms0a9fP7Vs2TLLuBcvvpG44O7urg4dOqh79+6qXLmygoKCdPr0aS1YsEDff/+9JVHszJkzmjBhQoaVHWfOnKmZM2da2oGBgXriiSfUpk0blSlTRn5+foqPj9fx48e1atUqTZ06VTExMZbXN2rUKLVp0yZPkyfMZrPefPNNXb9+o4y5u7u7evTooQcffFAVK1ZUQECAIiMjdfLkSc2YMUOLFy+2JJT88ssv6tixoxo0aGBZL+2W1DnZEtiRmjdvrvDwcF2+fOM/B4sWLdJrr72W5bzFixcrJeXmzZP0CY+S9NVXXxmS2goVKqSnn35azZs3V8mSJeXj46PY2FgdOXJEy5Yt04wZMyzbUCclJWn06NGaMWOGzfPHx8frueee0/HjN5/aCggI0BNPPKF27dqpdOnScnNz0759+zRt2jQtXbpU0o3foeHDh6tatWqqWdOxJeVvBdOnT7f8ntasWVNPP/206tWrpwIFCuj06dOaOnWq4e/f9OnTtWfPHu3du1dubm566KGH9Oijj6pKlSoymUzasWOHPvvsM+3bt88yZ9y4cXd8VUrcWa5GxRjaBUNyllASFhxo1RcZk/3tLTLi5uamT//XT8+OnKjj525WgTxzKUKvjp2ikEB/VS5dTIH+voqMua4Dx88qIcmYpB3o56tRL/ZU41qV7T5vckqKBn/9ixKTb17T3+jzoFUFSQAAACCvBBY0Plx07Up0jtaJsTEvoECQos5fzdF6mfHw8tDjX7ws7zSJM3NGTtPV05cymZUz8dcc9/8QAHCmgILGhz6v5/B6fv3qNas+/wKBunY+Z4ns2VWpTR3V7XmPfIP9VahiCQWGWz8Em5KYrOWjf9GWKcvsXjfhWpwjwwQApykUbrxXfPnSlRytc/my9fvwsLACOns2ZxV3bbl48bL69HpBM2ZNUnCazwJatW6qf9bN18kTp3X48HElJyWreImiqlmrqjw8PAxrHDp0VL17PK8LFxzzXv7td14xtE0mkz4c9YVD1gZwmzGbsh4DwKHybaJiSkqKXn31VUOSYt++fTV48GDDm5+CBQuqbdu2atu2raZNm6bRo0fLbDYrJiZGr7/+us1KcG+88YbWrVuno0ePSpIOHTqkiRMn6qWXXrKM+f7777Vp0yZLu2rVqnrjjTfsjj8gIEDjxo1T69atDf0VKlTQa6+9prp16+r555+3PCE+f/58DR482GpL6fj4eH322WeWtr+/v2bMmKHKlY0JFYGBgapVq5Zq1aqlrl27qnv37oqIuHHT4dy5c9q+fbvq169vd/y5tWXLFh0+fHM7zMGDB6tfv36GMeHh4QoPD1f9+vVVu3ZtjRp18ymb6dOnGxIVbyUeHh7q3Lmzvv/+e0k3Ek137NihunXrZjpvwYKb21eEh4erefPmhuPnzp3TlClTLO0iRYrot99+U5EixqeuQkJCVK9ePdWrV0+dO3dWr169LMmK27dv17lz51S8uHGLEEmaNGmSocpnhQoVNHnyZKux/609adIkjR07VtKNLaHHjh2rH3/8MdPXeDv6L0nx4Ycf1ogRIwxl5CtUqKARI0YoPj7e8vNLTk7Wli1b5ObmprFjx6pTp06G9Vq2bKn69eurW7dulqTQw4cP6/Dhw6pUqVIevSogd6KvG2/6Bvr55Ggdfxvzrl2PtzEy58ILBOunD17W2J8Wat6qLTKlqbwSHRunLfuO2pzn6+2lTi3u1gsPt1N4AevKj5kZ/9syHTx580n/FnWr6eG2jXL2AgAAAIBc8gnwlZePl6EvITZn77sTrydY9fmHBDglUbHT64+qVI1ylva/f23T+l/ZkQBA/uUd4CvPdNfzxJxez23M8w0JyLNExZL1Kqlq+4w/jzixYZ+WvDdFlw+fzZN4ACAvBQYGyMfHWMU25lpsjtaKjbV+4CY0NNihiYqStH7dFrVt3U3jvvhALVo2NhwrU7aUypQtZXPehQuXNOmbaZrw9Q9KTExySCwNG9W1iuGPRcv17579DlkfAABkLt/uH/jHH39YEgklqX379nr33XetntBIq1+/fnr66act7d27d2v16tVW43x8fPTJJ58YKih+++23lvMdOHBAn3/+ueWYn5+fxo0bJ29v+7dGGDx4sFWSYlqtW7c2VGeMiooyVLr7z9q1axUdffOpyRdeeMEqSTG9kiVLqnfv3oY+e7dfdpT9+41vFrt3757p+H79+qlChQqW9qZNmxy+zY8jdevWzdBetGhRpuNPnTpl2GL8wQcftPpdXrZsmWE75rfeessqSTG9GjVqWCXK2dpyPC4uTlOnTrW0/f39NXHiRJsJjf/p37+/GjZsaGmvX79ep0+fzjSe21XZsmU1fPhwQ5JiWk888YRV32OPPWb1vf+Pv7+/nnrqKUPf3r17cx0nkFeSko1b5/j65GxrIF8b/24mJWW97Xx2Bfr7amj/7hr90mPy97UvqdLPx1vBAf5K93xAlrYfOKapC1dZ2qGB/hrW/5HsLQIAAAA4kKe3l1VfcnxijtZKsjEvfRKkI1RoUFX39u9sacdGXNPPb090+HkA4Hbi4W19bzI5PmdJHykJ1vPSJ0E6U0iJQpkeL1W/stq931flmllvKQoAtztvG/fT4+OtHwiyR3ycdeK5j533wLPryOHj6tb5CX326beWXfCyEh19TbGx1+XIj3QHvvmiVd8nH4133AkAAECm8m2i4k8//WT52sPDI8NtkdN77rnn5OfnZ2n/8ssvNsfVqFFDL754841OcnKyhg8fruTkZL311luGhLHBgwcbkuiyUrp0aT3ySNZJC+m3kT5z5ozVGB8fH3Xr1k0NGzZUiRIl9PDDD9sVQ/Xq1Q3ttMmOeSF9kqE9iZIjRozQpEmTtHjxYq1evdqquuStpGLFioZtkJcsWaLU1NQMx6etpihJDz30kNWYggULqkuXLrr77rtVvnx5tWvXzq5Y7PlZ//XXX5bKgZLUs2dPq23RbXn88cclSV5eXipXrpxOnDhhV0y3m2eeecaQuJxetWrVrBKV+/Tpk+maabcol2SpcArcDpJTjNczD/ecvR3xcLe+jqekOr5E+6Z/D6vH4M/19lc/Ky7Bvg9kI2Ou68cFK9Xl9U/024oNds2JjUvQkAm/Gqo2vvvMwyoUmr2KjAAAAIAjedpIbEnN4ftuWx9IemTwUF9O+Qb6qe+4AXL3uPn/jF+HTFbM5by9dwUAtxpbieemlIzvOWfGZOPfAQ+vvNvAK6R45omKHl6eqtCylvr+8o4e/ORZeeRhEiUAOJuPjQf4U1JSbIzMmq339V5Oup4/+XQv7TmwWq+98bzc7fxMoEqVihozdqg2bFmixk3q5TqGcuXL6N52rQx9a1Zv1J7d+3K9NgAAsE++3Po5JiZG//77r6Vdv359FS1a1K65wcHBqlevntauXStJ2rp1q0wmk803VM8995z++ecf7dy5U9KNKn5PPvmkDhw4YBlz3333qUePHtmKv0mTJnYl2ZUoUcLQjomJsRrTsmVLq4RGewQEBBjaOX0DnFPpt7h99dVXNWLECLVs2TLD701ebk3tCN26dbP8nl69elXr169XixYtbI5duHCh5evq1atbJbFJN6osPvjgg9mOw56f9YYNxiSczp07W42xpWXLllq+fLlKlCiRaTXT213jxo0zPe7u7q7Q0FBdunRJkhQWFqby5ctnOickJMTQjouLy2AkcOtJTffhpLuNhEN72Pq312R2bKLiN7OXaeKcFYYEeV8fL3Vv20RtGtRU+RKFFeDno4hr17XnyCktXrddf22++R4jNj5BI7+fo1MXrmhgn8yvwR9NmadzlyMt7U7N79Z9je5y6OsBAAAAsittwt9/bCWo2MNsY55bDv8/kJHuw59UoVKFLe3Nc1Zr55JNDj0HANyO3Gxcz812VrSymmfrep6HhQG2TF2mZSOmK/LUJSUnJCkwPFSlG1bR3T3vUZnG1Qxj6z7aWn7BAZr1/BdyaEkuAHARDxvX85w+SGSrSIq9SYT28vPz1Y/TvlT7Dm0M/WfPnNfEb6bqrxWrderkWaWkpKhY8aJq3qKRnnrmMdWpe7OgS/kKZTRv0XQ9+9RrWjj/zxzH8vSzva1e3zfjp+R4PQAAkH35MlFx586dhie4q1Wrlsloa1WqVLEkKsbExOjo0aNWiXPSjUqNH3/8sbp27WpJItqyZYvleNGiRTVy5Mhsx1+6dGm7xvn7+xvaSUk528bhP+fPn9eBAwe0c+dO/f3334Zj9pbodpQmTZqobNmylgp8Fy5cUP/+/RUeHq4WLVqoWbNmatKkiQoWLJincTlSp06d9OGHH1qqby5atMhmouLu3bsNlQhtVVPMDpPJpLNnz2rfvn3asWOHVqxYYXU8vbTJt76+vlluH/4fb29vu3+fb1eenp4qWbJkluPSVlwsVqyYXeumdStvZQ6k55kuMTl94qK9UmzcRPF2YDWWqYv+0be/Lzf01ShfUp+9/riKFAw19BcJC1GRhrV0b8Na2rb/mN74fLoirsVajk/7Y7VKFSmoR+9ravNcKzbt1sI12wzrvf3EQw57LQAAAEBOpSZbv+/28MzZh5funtYPKaYkJdsYmTN17m+oRg/frJASee6Kfhv2o8PWB4Dbma3qie45fHjc3cu51/Os7PvDmIAeffaK9sy9oj1z16nOo63UceSThq2oq97fQA2faKfNP+Y8uQUAbhXJydYFRTxtvM+2h63qiYmJufs8Ob3vp3xhlaT407Tf9MZrQ63OdfzYSR0/dlLTp87SM/37aPTHQyyfn/n4eGvi5LE6eeKMdu/am+04vL299Vjvboa+kydOa+niv7K9FoA7iInP2IG8li8TFS9cuGBoT5kyRVOmTMnxepcvX7aZqChJZcuW1aBBgzRs2DBDv7u7u8aMGaPQ0NBsny99JTV72ZPIlJKSon///Vf79+/XiRMndPr0aZ09e1anTp3KtGJbXidJubu76/PPP1fv3r0NWw5fvnxZc+bM0Zw5c+Tm5qbKlSurefPmatWqlerXr39bVe0LDQ1VmzZt9OefN26eLF++XMOHD5evr69hXNptn728vOyumpiYmKhdu3bp4MGDOnnypOVnffr0aSUkJGQr1rNnz1q+Llas2G31fXa20NDQbD9NnD7JGLjTeKe7aZJ+K2h72UxUdNC2FCfOXdJXM5cY+iqXLqbJ770gf1/rrTXSqletvH4c9qL6vPeVYq7HW/o/n7FY99SvqfACxq2cL0de0weTf7e03dzcNOL5RxUc4OeAVwIAAID8rtEjrdT30xezPe/95i8p4sxlm4knOd3e09a8lCTH7NIRHB6qnqOftbRNJpN+evNbxV9jBwIAd4baj7RUl7HPZXveF81eVfSZK0pJdNz13N3Gg6KpDrqe59bOWf8oOT5RD3/9sqG/9WsPa/uMlUpJcGwCDgBkV6/e3TRh4phsz7ureiudPnVWiTYK03h552yLe08v63lJDkxUfKzPw+rQqa2hb9qUWXr1pXeynDt50k+6ejVCP0z90tLn5+ercV+M0L2tH852LO3ub60CYaGGvhm/zKUQCAAAeSxfJipeu3bNoetFRUVlerxXr16aOnWqjh8/bumrUqWKGjVqlKPzOSMJLDIyUpMmTdLcuXMVGRmZ5XhPT8883+45vWrVqun333/XsGHDtHHjRqvjZrNZBw8e1MGDB/X9998rLCxMDz30kPr3768CBQq4IOLs69q1qyVR8fr161q5cqU6dOhgOZ6amqolS24m0rRo0UJhYWGZrnn+/HmNHz9eixcvNiR5ZsSen3XadQIDA7NcMz/x9s48ocmWvNwmBXCFQH9jAl5cQmKO1omLt57n55P9v3O2/LBglSGB0sPdXR+/0jvLJMX/lC0WriFPddPbX/1s6bsen6iZy9brpR73G8a+/+1MRcXe/PC0Z7umalzLvsq0AAAAgLMlxMbLZDIZtkjz8ffNZEbGfAOs5yXGZe9hyYz0+fQFBYbdfCho9dQ/dXDdHoesDQB3gsTYeJlNJrmluZ57B/jkaC2fQOvreVJczu7vOMPehRtVtX0D1XiwsaXPNyRA1To01J65a10YGQDkXsy1WKv354EBATlaKyjQet71uHgbI3Nm4JvGB6ZOHD+lN18fZvf8ub8vVouWjfXk049Z+urVr61WrZvqn1XrsxVL9x6dDW2TyaQZP8/J1hoAACD3crZPy23O0Ql2iYmZ/wd8+fLlhiRFSdq/f79++eUXh8aRU9u2bVOHDh30ww8/ZJikGBAQoHr16unJJ5/UxIkT9e233+ZxlLaVK1dOU6dO1bx589S/f/8MK1tKUkREhH744Qe1b99e27Zty3DcraRFixYqVKiQpb1o0SLD8XXr1unKlSuWdrduxpLl6S1btkwdOnTQb7/9lmGSYkhIiBo3bqznn39eU6ZMsaoGiuwh6RCwFhpkrBoak8MPJq/ZmBcWEpSjtdJKSU3V8k27DX1tG9ZS+RJFsrXO/U1qW835c+MuQ3vGn+u0fvchS7ts8XD977FO2YwYAAAAcB5TqkkJscYPK/2Cc/ZBqK15MVeic7RWWi37tVf1VnUs7QtHz2r+Rz9nPAEA8iFzqkmJMcbruW8Or+e+wdY7wlx3wPXckdZPXGTVV6ZxVRdEAgCOlZqaqphrsYa+kBzeFw8JDbbqu3zpio2R2Vevfm2Vr1DG0PfVF5OVZKMiZGbGfPi11Wf7XR/O3j30gAB/3deutaFvw/qtOnXyTLbWAQAAuZcvKyoGBxvfdH322Wfq2LGjU8515coVvffeezaPffLJJ2rWrJnKlClj83heOHXqlJ599llD0lpISIhatmyp2rVrq2LFiipfvryKFDEmWmzYsMFpMWX3Dap0o7pitWrVNHDgQF24cEEbN27Upk2btGnTJsO2xJIUHR2t/v37a8mSJSpcuLCjwnYKT09PPfjgg/rxxx8lSatXr9a1a9csv8Npt30ODQ1Vq1atMlxrx44d+t///qfUNFulhoeHq1WrVqpVq5YqVqyocuXKqWDBgoZ5v/32W5ZxhoSEWBIm7anS6EzJydZbmNwOawP5SXi6mx8R0TE5WudqlHWF5IIhua/qeuT0Basqj63urpbtddzc3HRP/Ro6dvaipe/UhSuKirmu0KAbHwR8/ssfhjk+Xl4aMn6GXeunXVeSImJiNfCzaYa+CiWL6MXu7bMdOwAAAJBW9MVI+adJZgkOD8nROsHhoYZ2UkKSEq/nvqLiQ4N7G9rJCUnq99lLds0tWqmkoR0YFqynJ7xm6Dt/+IwWf5b1/REAuNXFXIqSb8jN63lAIesEFXsEprueJyckKckB13NHOr/nuOIiYuQfdjN5p3DlkpnMAIDbx/kLlwxJhuGFC2UyOmOFixjnxccnKDbWMZ/zNWhY16pv6eK/s73OhQuXtH3rbjVsfLelr36D2tlao9U9TeXnZ6wGvGD+0mzHAuDOYzax/TuQ1/JlomL6RKxTp0457VzvvvuuoUphmzZt9PffN96ExcXF6a233tLPP//slO2c7TFmzBhDYlmHDh00cuTILLfvjY2NzfS4LfZWssxqK+2sFC1aVA899JAeeughSdKRI0c0f/58TZs2TQkJN26WxMbGasqUKRo0aFCuzpUXunbtaklUTEpK0ooVK9StWzfFx8frr7/+sox74IEHMt1m+IMPPjAkKfbr109vvvlmllsT25N4GBYWZklUPH/+vFXJ+cycPXtWYWFh8vMzbgWbvhKhM39/8up3E8ANJYsY/x2+HHlNKamp8szmv4XnrkRZr124oPXAbDp/xbq6cNniOUtsr1iqqFXfxYhoS6JiQpIxAfrgyXM6ePJcjs6VkJisFZuNW9tFxbg2eRwAAAB3hisnL6pYmoS+AsVz9kFoWAnjvCsnL2YwMnu8/Yxbl5aqUU6lapTL0Vo+/r6q27GxoS9w494cxwYAt5LIkxcVXqmEpR1SImfX8/TzIh10PXe06HNXDImKOa0gCQC3mhPHTqlq1YqWdslSxXO0TqlSJQztE8cd95l5qdLGta9fj9O5cxdytNa+/YcMiYolShTL1vz72re26lvyx1/WAwEAgNPly0TFu+66y9DesGGDnn/+ebvnnz9/Xm5ubipcuHCmyVi//fabVq5caWnXq1dPEyZM0AsvvGDp37FjhyZNmqQXXnghm68i92JiYgzxFSlSRGPGjMkycU2S1VbWGfH0vPkrFhcXZ9ccexNH4+LidOLECfn4+KhChQoZjqtYsaIGDhyoJk2a6Mknn7T079q1K8M5t5IqVaqoevXq2rdvn6QbW4l369ZNK1euNHxP/0vMtOXw4cPau/fmTfWaNWtqyJAhdp0//c/abLZ+qqBmzZo6dOjG1qXx8fE6cuSIKleubNf63bp1U1RUlMLCwnTfffdpxIgRkoy/O5Ljf388PT0tCYqOXhtA5iqWNFbpTUk16cylCJUtFp6tdU6ev2xohwUHqoADbjjHJVhX9vX19srRWsEBflZ98YnZrxwMAAAA5NSm2f9o0+x/crXG+cOnVeveepZ2kfLZ+2DwP4XTzTt/+HSu4gKA/GTX7NXaNXt1rta4fOiMKt97M9GjYA6v5wXLGR/MvHzobAYjc843JEAFShdWUOFQHfprR47WSE1KNbaT7XtgHQCcacbPczTj5zm5WuPA/sO6v2MbS7tipZw9pFOhYllDe//+w7kJyyAgwN/Qjo/PeeXd6MhoQ9vfxn33zNx7b0tDe/eufTp9yvH/dgEAgKzZV/LsDlO0aFHDdstbtmzRiRMn7JprNpvVv39/y3a5bdq00fnz563GnT59Wh9++KGl7ePjo1GjRsnNzU1Dhw5VQMDNRIrx48dbktDy0qlTpwyV5OrWrWtXkqIkrVixwtBOW6kvrbSv87+Ke1nZuHFjpsfj4+PVunVr1a1bV127dtXnn39u17pNmzZVaGhotuO5FXTt2tXy9fr16xUfH68lS5ZY+ipWrKhatWplOD99smGjRo3sOm9SUpL++cf4YYatn3X9+vUN7T/++MNqjC27d++2VCmMiIgw/HzS/u5Ijvv9sbW+o9cGkLnq5UtZ9e07dibb6+w9avxQs1q5EhmMzB5byYWX0t0Isde16/FWff9VUwQAAABuF6d2HTW0Q4qEKaRwgWyt4eHloRLVyhj6Tv9r34OwAADHOLv7mKEdVKSAAguHZmsNdy8PFalW2tB33oHX8zo9WunN3ZM0aPckPbtopHpMfl1+BTLfASojgeEhhnbs5Zzd3wGAW8327bsN7WLFiqho0eztCuTl5aWataoZ+nbvdFwl8ego4zU3LCxUPj72fQ6dXkgB4/X86lXrXZEyUrpMSauKk6v/2ZCjOAAAQO7ly4qKktSjRw+NGTNG0o3Eq5EjR2rSpElZblc7e/ZsS+W4lJQUBQcHq1gx41OHJpNJb7/9tmHL3FdeeUXlyt14mqVYsWJ64403NHz4cElScnKyBg0apDlz5tidKOgI6Svjpd2iOjPTpk2zqkaYnJxsc2yxYsUsSZhXrlzRzp07VadOnQzXjoiI0PTp0zM9v5+fn0JDQy0JoqtWrdKFCxdUtKj19pppRUVFGbasTv9z+0/aSnsmkynTNfPKAw88oDFjxig5OVkJCQlasWKF1qxZYzmeWTVFKec/67Fjx1ol4tr6Wbdv314ffvihYmJiJEkzZszQY489piJFiliNTWvy5MmG9v3332/5OjAwUMHBwbp27Zokad26dYqPj7faIjqtDRs2aNOmTZm/qP9XrFgxRUff+E/S3r17s/wdOnr0qBYuXGjX2gAyVyA4QBVLFdWR0ze3edj072F1bFbX7jXiE5O0+/BJQ1+jmpUcEl+h0CCrvv3Hz6rpXVWyvdbhU8ZrqJubmwqF3Fx/14xPsh/g//tm9jJ9+/tyS7t4oQJa8tU7OV4PAAAAyMiRzftlSjXJ3ePmfbPKzWpqy9w1mcwyqlC/qrzSfTB5cO0eh8T3UtkeOZ7b8X+PqOP/ulvaV89c0tDmLzsiLAC45ZzadMDqel6uWU3tmbvW7jVKN6giT1/j9fz42n8dFmPc1Rj5hdx8yNPN3V3lW9TS3gXZSyoJKlJAoaWMu3dEnMjZlqMAcKtZv26LUlNT5eHhYelr1bqpZv46z+41GjetJ19fH0PfqpXrHBWiLl40Fglxd3dXrbuqa+uWndleq3p14735ixcuZzDSWpMm9a36tmzOWaVeAACQe/myoqJ0I1GxYMGClvaaNWs0ZMgQJSVlvB3jxo0bNXLkSEPfgAEDrMb98MMP2rp1q6Vdq1Ytw5bDktSrVy81aNDA0j58+LA+++yzbL+O3ChTpoy8vG5uZbllyxZD3OmZzWb98MMPlgTPtBISbJfrbtKkiaH94YcfZrjN7tWrV/XSSy9ZKuxl5uGHH7Z8nZSUpNdff92QhGgr9lGjRhkqSN5zzz02x/r73yxFbk8seSEsLEytWrWytMeOHav4+BtVutzd3dW5c+dM51esWNHQXrp0aaZVRJOTkzVmzBhNnTrV6pitn3VgYKB69+5taUdHR+uFF15QREREhueYPn26/vzzT0u7cePGql69umFM48aNDWuOHTs2w/X27Nmjt956K8Pj6aX93UxJSdHIkSMzrAx66tQpvfLKKxkm5ALIvhZ1jU9qrty6V4lJ9v8d+3vLv0pMt11Pi7pVHRJbxVLFFOjna+hbvC77Ny7MZrNWbjU+gVq1bHEF+vtmMAMAAAC4NcVGxOjkbmNVxXoPNs3WGvU6NzO0oy9G6MzeE7kNDQCQDXERMTq3y1hVsWbnxhmMtq1mZ+P1P+ZipM7vPZnB6Ow7t/uYTKnGAgK1H26R7XXu6tbcqu/w3ySmALgzXL0Soe3bjA/9dHukU7bWePiRBw3t8+cvavcux+0AuGnjNqu+7j0y/zzTluLFi+ruesZd5dausa9oiSQ1bGxdIGHLJv49APD/TOb88Qe4heTbRMXAwECNHTvW8KTJnDlz9MADD2jGjBk6ffq0kpKSdOXKFW3evFkDBw7UU089ZUjS6tChg+677z7DugcPHtQXX3xhaXt5eWn06NGG80g3KiqNHDlSPj43n1SZMmWKNm/e7OiXmqGgoCBDsp7JZNKzzz6riRMn6vjx40pKSlJsbKwOHz6sn3/+Wd26ddPHH39sM1kroyTBDh06GBL/du7cqZ49e+rPP//UpUuXFB8fr8OHD2vChAnq0qWLtm278aY1o2qH/3nkkUdUuvTN7SW2bdumzp0766efftKxY8eUmJiolJQUXbx4UcuWLVPv3r21YMECy/iSJUvq0Ucftbl2ePjNpyzXr1+vFStWWL4XiYmJmcblTGm3f05b5bBp06ZZVi6sUKGCatSoYWnHxcWpV69e+vnnn3XmzBklJycrKipKBw4c0KRJk/TAAw/o+++/t6rEKGX8sx4wYIDhHHv37lWnTp30448/6sSJE5bv4caNG/Xyyy8bkn79/PwsFUbTSpuQKt1IbnzhhRe0detWXbt2TdHR0dqxY4eGDh2q3r176+LFiwoMDFRQkHU1tPS6du1qqKC6fPly9evXT2vWrFFERIRiY2O1b98+jRkzRt26ddORI0fk5eVl+P0AkHMPtqhnaEfHxmnWCvuejE9JTdX38/829NWpUlblS2R+LbSXl6eHmtY2PqF55PQF/blhVwYzbPtj7XYdP3fJ0Nf67uoZjAYAAABubZt/X21oV29dR6VqlrNrbsGS4WrQ1ZhksmHWKpv3HQAAzrV7jrEabsXWtVWsZlm75oaWCletrsbE852z/pEceD2PvRSlkxuNiTIVWtZS8bvK271GQHiImjxnTNi5fiVax9c7LgEHAFxt5oy5hva97Vqpdp0aGYw2Kl2mpB7t2cXQ9/P02Q59f75t6y5duGC8P96rdzeVKVsqW+u89c4r8vQ0bhK5ZPFfds+vWct4T/7M6XM6f/5itmIAAACOk2+3fpZuVFT75JNPNHjwYEsC2smTJzVs2LAs5zZt2lSjR4829CUlJWnQoEGGqozPP/+8KleubHONsmXL6qWXXrJUiftvy+gFCxYoMDAwh68qewYNGqQtW7ZYtgKOi4vTuHHjNG7cuEzn1a1bV6dOndLVq1clSadPn7Y5rlChQho4cKA++OADS9/Bgwf1yiuvZLj2a6+9ptOnT2v27NkZjvHz89O4ceP05JNPWrYbPnv2rOE8GSlYsKAmT56c4RbCtWvX1tGjN6oEJCcnG6pmjh492ip5Lq+0atVKYWFhVlUK0yYwZmbYsGHq27evJdk2IiJCI0aMyHLePffco9WrV1uqDWb0s/b29tb48ePVv39/y/boERER+uijj/TRRx9luL6Pj4/Gjx+vsmXLWh1r3bq12rdvb6i8+Pfff+vvv/+2GivdSAweP3683nvvPcvvRUaqVKmiJ554Qj/88IOlb+vWrXrmmWdsjndzc9OoUaM0d+5cXb5sf0l5ALZVKFlEjWtW0sZ/D1v6vvp1ie6qWFq1K5fNdO5HU+bp6BnjjYS+HVs6NL5+nVpq2UZjYuKoH+aoevkSKlWkUJbzD5++oNE/Gm8UBfr5qke7ZhnMAAAAAG5tm+eu1gMDH1VAgRsPB7q7u+vJr17V2G7v6Xpkxv8H9/L11tMTXpN3mm1Ck+ITtfbn5U6PGQBgbfectWo98BH5///13M3dXd2+flk/dB2q+MiMdy3y9PXWIxNekVea63lyfKK2/mR/soi9Nk9drnLNalrabu7uenDMs/rx4eFKum57d6f/ePn56NFv/2d5ff9Z/eVcpSayYw6AO8fMGfP0zrv/U1jBApJuvD//fsoXate2uyKuRmY4z8/PV1OmfyW/NLsKxcXF68fJMxwe44SvftCIUW9b2kFBgZo0eay6dn5ccXHxWc7v+VhX9XvCWHhm04ZtWr/W/sI/1apXMrQ3s+0zAAAulW8rKv6nU6dO+uWXX3T33XfbNd7b21sDBgzQpEmTDJUCJemrr77SgQMHLO0qVaroueeey3S9p59+2lCF7uzZsxo1alQ2XkHulCpVSlOmTLGZJGaLv7+/Xn31VU2fPl21at0ss713794ME8P69OmjYcOGZZl8GRQUpA8//FDPP/+8XbHUqlVLP//8syGOrNx3332aNWuWypXL+In/V199NcOqeQcPHrT7XI7m5eWlBx54wNAXGBioe++91675d911lyZOnGh3RcDQ0FANGzZM33zzjcqXv/m06ubNm2UymWzOKVasmGbMmKEePXpYPd1kS+XKlTVr1iw1a5Zx4s7YsWPVs2dPQ/VDW8qWLauff/7ZsF10VgYNGqSXXnpJ3t7emY4LDw/XxIkT1aVLl0zHAcieV3p2kLubm6WdmJyilz/5Uet2HrA5PjklRR/+OE+/rdho6K9TuYzubZj5vwVPj/hGtXu9afizZd/RDMfXqlhaHZrWMfRFx8ap15Av9deWPbYn/b+/tuzRk8PG63q8sQrvMw+1UYHggEznAgAAALeqxOsJ+vNr48M4hcsV08s/v6tCZWxXNw8OD9WLUwer9F0VDP0rv/9DURcibM5J6+sTM63+AAByJ+l6gtZ+Pd/QV7BcUfX9+R0VyOB6Hlg4VL2nDrKqarjx+yWKseN6/v7Jn63+ZObgn1t1bI3x/kuRaqXV56fBCi4WluG8QhWL64nf31ep+sbiEed2H9O2n20//A4At6vY2Osa+8k3hr4KFctq3sKpKle+jM05RYqE67e5P6ju3cb76d+M/1Hnzl3I8pyRsUes/mRm0rfTdOL4KUNfw8Z3a8Wq31W1WqUMZt34THTgoBf19TfGQigpKSl6/92Mi6OkV6pUcQUFGT+fPn7spN3zAQCA4+Xrior/qVmzpmbMmKEtW7bo77//1ubNm3Xx4kVFRUXJ09NToaGhqlKliho3bqzOnTurYMGCVmts375dkydPtrQ9PDw0evRoeXl5ZXru/8Y9/PDDSklJkXRjC+q2bdvanYCWW1WrVtXChQv1xx9/aPny5dq/f78iIiKUmpqqgIAAhYeHq3LlyqpXr546duyoAgVuPJnTrl07rVq1StKNN4a///67nnjiCZvn6NWrl9q1a6e5c+dq1apVOnHihKKiolSgQAGVLFlS9913nzp37qxChbKuUpVWlSpV9Ntvv2nTpk1atmyZ9u7dq9OnTysmJkZubm4qWLCgihYtqqZNm+ree+9VtWrVslyzaNGi+v333/Xdd99pzZo1unTpkpKTkxUaGpqt2JyhW7dumjZtmqXdoUMH+fr6ZjLDqHHjxlq6dKnmzZunVatW6eDBg4qKipLZbFZgYKCKFSumypUrq1GjRmrfvr0CAm4k1LRr106HD9+oenblyhX99ddfVtue/ycwMFAjRozQ008/rT/++EPr16/XqVOnFBkZKU9PT4WHh6t27dq6//77dc8992SZgOjl5aXhw4erd+/emj9/vtatW6fz588rLi5O4eHhqlSpkjp27Kj777/fsJW6Pdzc3PTyyy+ra9eumjdvnv755x+dOXNGMTExKlSokMqUKaMOHTqoU6dOdm0nDSB7alQopScebK0fFqy09EXHxmnAmB/Usm41dWhaRyWLFFR8YpL2Hz+j2X9t0qkLVwxrBPr56oMXejolvveeeVhHTl/Q4dM3b9DEXI/X6+OmqWKpourcsp7KFS+i8AJBunY9QQdPntXyTbu1+/Apq7XaNqypJx5s7ZQ4AQAAgLyy8sfFuqt9A1VsePP+SsnqZTV4yRhtmbtG//69XdEXIxVUKERVmtZU40fvUUCo8YPB0/8e15Ivf8/r0AEAaWz6Yamqtq+v0g2rWvqK1iij55aO1u4563Tk7x2KuRipgEIhKteshuo82kp+6a7n5/89rtVfzE2/tMMsGPSdnpozzJCYWPLuihqwaqx2/75GR1fvVvTZq/Lw9lSB0kVUuW1dVevQQO6eHoZ1rp2P0K9Pj5UpJdVpsQKAq3w7YYoe6HyfmjRtYOmrdVd1rdmwULN+nadlS1fp/PmLCg8vqJatm6pP30dUICzUsMaunXs15sOvnRJfYmKSevd8XkuWz1Jw8M1/R6pVr6x1m/7Qyr/XacG8pTpx4pSio64pPLygGjWpp0d7dFHpMiWt1hsyeLQ2b7K/ImKp0iWs+s6cPpezFwPgzpRBgSYAzuNmNpvNrg4CAHD7S9i+wNUh4DZkMpk0dNJvWvDP1mzP9fHy1GcDn1Cz2lWyHPv0iG+0df8xQ9/k955Xg+oVMphxw4WrUXrp4+8NyYrZ1aJuNX3yah/5+WRevTW7vpm9TN/+fnO7vOKFCmjJV+849BzInzxK18x6EHCbe+KlQdq642aFli4d7tWodwe6MCLA8V6rP9jVIeAO5R8SoJd/fk+lama8W0VGrpy+pC96Dlfk2StZD5ZsVlB8qWyPbJ83Mx3/94g6/q+7pX31zCUNbf6yQ88hSX0+fUGNH2ltaR/euFdf9Bzh8PPgzlPYTK0BOIdvSID6/jJYxXJwPY88fUnTeoxStJ3Xc1sVFEeU6Z3lvMJVSqnPT28rsHBodkOUJF05ek4znxmnq8fO52i+LZ0/fU51ure0tE9s2KdpPfNulyzcvj67usnVIeAOFVogRPMWTlPtOjWyHpzOyROn9WCH3jptZ/KerQqKBQIrZjmvecvGmjr9K8s21dllMpn08YdfacyHX2Vr3qM9umji92MNfd27PqUVy1fnKA5Asv33ALevmJc6ujqEPBH09WJXhwBY5PutnwEAgOu4u7treP/uerLzPfL0sP9tSZGwEH0z+Fm7khRzo2jBUE3/4GV1blVfbmm2qbaHt5enXnj4Pn315pMOT1IEAAAAXCUu+rq+6v2B9qzYlq15R7ce1Ofdh9qdpAgAcK6E6Oua/tiHOrRie7bmnd56SFMe+cDuJMXcuHTwtCZ1GqITG/Zle+7eRRv1/UNDHZqkCAC3oqjIaD30YD8tXZy9Le43bdimju162Z2kmBtrV2/UPS27Zqsa4n8uXbqiPr1ezHaSoiSFhAZb9Z09y78LAAC4Eo9jAgAAl3J3d9f/enVUp2Z1NXHOCq3ZuV8Jick2xxYMCdTDbRurX6eWCvL3y5P4/Hy89cHzPdSvUyv9uGCl1uzYr2vX4zMcH14gWO0a3aXHH2ytImEheRIjACB7pnw9xtUhAMBtLS76uiY+M0a17quvts88oPL1q8g9gwePzh04pZU/LtHGWSvFxi4AcGtJiL6uX58eq8r31VOTZzuqVP3KGV7PLx44rc0/LtWOmf9IeXg9j70UpWk9R6lSmzpq0r+TSjeoYrW9838SY+J1dPVurZ2wQBf+PZFnMQKAq0VFRqvXo/3VodO9eumVp9SocT15eNi+Vu7be1DfTpiqn6b9lqfvz0+dPKP2bbvrvnat9MJLT6pJ0wby9fXJcPz+fYf08/Tf9cPknxUfn5Cjc/rb+AzhzGkSFQEAcCW2fgYAOARbP8NREpKStePAcV2MiNbV6Bh5ergrNChAVcuWUKVSReXu7tqC0CaTSQdPntPxc5cVGXNdcfGJCgrwVYGgQFUqXVTlSxRxaXxAbrH1MwDcGdj6GXkpsGCwytWtpODCBRQQGqikhCRduxSpkzuP6OqZy64OD7itsfUz8pJ/wWCVrFtRgYVD5V8gUMnxSYq5FKVzu44q6vStcT33DvRT6QaVFVw0TH4FgpSalKzrV2MUdfqSzu48KlNKqqtDBGxi62fkpULhYWrQoK6KFA1XWFgBxcXF6+LFS9q2dbdOnTzj6vAkSb6+PqrXoI5KlSquggXD5O3tpYiISF26dFXbtuzUpUtUYsetia2f7yxs/QzkPRIVAQAOQaIiANwZSFQEgDsDiYoAcGcgUREA7gwkKgLAnYFExTtLzIsdXB1CngiasMTVIQAW3OUAsuGrr77S119/7bT1GzZsqOnTpzttfQAAAAAAAAAAAAAAAADIa67dOxEAAAAAAAAAAAAAAAAAANzRSFQEAAAAAAAAAAAAAAAAAABOw9bPQDa8/PLLevnll10dBgAAAAAAAAAAAAAAAHLKZHZ1BEC+Q0VFAAAAAAAAAAAAAAAAAADgNCQqAgAAAAAAAAAAAAAAAAAApyFREQAAAAAAAAAAAAAAAAAAOA2JigAAAAAAAAAAAAAAAAAAwGk8XR0AAAAAAAAAAAAAAAAAAOQVs9ns6hCAfIeKigAAAAAAAAAAAAAAAAAAwGlIVAQAAAAAAAAAAAAAAAAAAE5DoiIAAAAAAAAAAAAAAAAAAHAaT1cHAAAAAAAAAAAAAAAAAAB5xmR2dQRAvkNFRQAAAAAAAAAAAAAAAAAA4DQkKgIAAAAAAAAAAAAAAAAAAKchUREAAAAAAAAAAAAAAAAAADgNiYoAAAAAAAAAAAAAAAAAAMBpPF0dAAAAAAAAAAAAAAAAAADkGZPZ1REA+Q4VFQEAAAAAAAAAAAAAAAAAgNOQqAgAAAAAAAAAAAAAAAAAAJyGREUAAAAAAAAAAAAAAAAAAOA0nq4OAAAAAAAAAAAAAAAAAADyitlkdnUIQL5DRUUAAAAAAAAAAAAAAAAAAOA0JCoCAAAAAAAAAAAAAAAAAACnIVERAAAAAAAAAAAAAAAAAAA4DYmKAAAAAAAAAAAAAAAAAADAaTxdHQAAAAAAAAAAAAAAAAAA5BmT2dURAPkOFRUBAAAAAAAAAAAAAAAAAIDTkKgIAAAAAAAAAAAAAAAAAACchkRFAAAAAAAAAAAAAAAAAADgNJ6uDgAAAAAAAAAAAAAAAAAA8ozJ1QEA+Q8VFQEAAAAAAAAAAAAAAAAAgNOQqAgAAAAAAAAAAAAAAAAAAJyGREUAAAAAAAAAAAAAAAAAAOA0JCoCAAAAAAAAAAAAAAAAAACn8XR1AAAAAAAAAAAAAAAAAACQV8wms6tDAPIdKioCAAAAAAAAAAAAAAAAAACnIVERAAAAAAAAAAAAAAAAAAA4DYmKAAAAAAAAAAAAAAAAAADAaTxdHQAAAAAAAAAAAAAAAAAA5BmT2dURAPkOFRUBAAAAAAAAAAAAAAAAAIDTkKgIAAAAAAAAAAAAAAAAAACchkRFAAAAAAAAAAAAAAAAAADgNCQqAgAAAAAAAAAAAAAAAAAAp/F0dQAAAAAAAAAAAAAAAAAAkGdMrg4AyH+oqAgAAAAAAAAAAAAAAAAAAJyGREUAAAAAAAAAAAAAAAAAAOA0JCoCAAAAAAAAAAAAAAAAAACn8XR1AAAAAAAAAAAAAAAAAACQV8wms6tDAPIdKioCAAAAAAAAAAAAAAAAAACnIVERAAAAAAAAAAAAAAAAAAA4DYmKAAAAAAAAAAAAAAAAAADAaUhUBAAAAAAAAAAAAAAAAAAATuPp6gAAAAAAAAAAAAAAAAAAIM+YXB0AkP9QUREAAAAAAAAAAAAAAAAAADgNiYoAAAAAAAAAAAAAAAAAAMBpSFQEAAAAAAAAAAAAAAAAAABO4+nqAAAAAAAAAAAAAAAAAAAgr5hNZleHAOQ7VFQEAAAAAAAAAAAAAAAAAABOQ6IiAAAAAAAAAAAAAAAAAABwGhIVAQAAAAAAAAAAAAAAAACA05CoCAAAAAAAAAAAAAAAAAAAnMbT1QEAAAAAAAAAAAAAAAAAQJ4xuToAIP+hoiIAAAAAAAAAAAAAAAAAAHAaEhUBAAAAAAAAAAAAAAAAAIDTkKgIAAAAAAAAAAAAAAAAAACcxtPVAQAAAAAAAAAAAAAAAABAXjGbXB0BkP9QUREAAAAAAAAAAAAAAAAAADgNFRUBAAAAAAAAAAAAAAAAAE536tQpzZo1S5s2bdLJkycVFxensLAwFS9eXK1atVKXLl1UvHhxp8YQExOj+fPna9OmTdq3b5+ioqKUmJiokJAQFS1aVPXr19f999+vunXr2r3mtWvX1KBBgxzFU7p0aS1fvjxHc28nJCoCAAAAAAAAAAAAAAAAAJwmJSVFX3zxhb7//nulpqYajl28eFEXL17Ujh07NH78eL3yyit65pln5O7u2M2CTSaTvv/+e02YMEFxcXFWx69cuaIrV67o33//1ZQpU9SkSRONHj3arsTJ/fv3OzTWOxFbPwMAAAAAAAAAAAAAAAAAnCI1NVWvvfaaJk2aZJWkmF5ycrLGjh2rN954w6ExpKSkaMCAAfr0009tJinasmHDBnXr1k3//vtvlmNJVMwaFRUBAAAAAAAAAAAAAAAA5B8mVweQv3z55ZdatmyZpR0aGqqXX35Zbdq0UcGCBXXhwgUtWrRI3333neLj4yVJf/zxhypWrKgXX3zRITGMHDlSf//9t6Xt5eWl7t2764EHHlClSpXk6+urixcvat26dZo8ebJOnz4tSYqMjNTzzz+vOXPmqHDhwhmuf/DgQcvXZcqUMbxe3EBFRQAAAAAAAAAAAAAAAACAwx05ckTfffedpV2sWDHNmzdPffr0UfHixeXj46MyZcpowIAB+u2331SgQAHL2AkTJujMmTO5jmH37t369ddfLe3g4GBNmzZNQ4cOVb169RQcHCxvb2+VKlVKPXv21IIFC9SqVSvL+MuXL2vs2LGZniNtRcWqVavmOuY7EYmKAAAAAAAAAAAAAAAAAACHGz9+vGW7Zzc3N3322WcqVqyYzbGVKlXSV199JTc3N0k3toEeP358rmP44YcfZDabLe2RI0fq7rvvznC8v7+/Pv/8c5UoUcLSt2DBAl26dMnm+OTkZB05csTSrlKlSq5jvhORqAgAAAAAAAAAAAAAAAAAcKiIiAgtX77c0m7WrJnq1q2b6ZwGDRqobdu2lvbixYsVFxeX4xgSEhL0zz//WNqVK1dW+/bts5zn7++vxx9/3NI2mUxavXq1zbFHjx5VcnKypU1FRdtIVAQAAAAAAAAAAAAAAACQb5hN+eOPq61evdqQwPfggw/aNe+BBx6wfJ2QkKBVq1blOIZDhw4ZEh2bN29u99z0SZXHjx+3Oe7AgQOGNomKtpGoCAAAAAAAAAAAAAAAAABwqA0bNhjajRs3tmteo0aNDO20FRGz6/r166pYsaICAwMlSSVLlrR7ro+Pj6EdExNjc9z+/fstXwcHBxu2jMZNnq4OAAAAAAAAAAAAAAAAAABwZzl48KDl67CwMBUtWtSueWFhYSpSpIguXrwoSdqzZ0+OY2jSpIn++OMPSTeSFt3c3Oyem76CYoECBWyOS1tRkWqKGSNREQAAAAAAAAAAAAAAAADgUMeOHbN8XaZMmWzNLV26tCVR8fTp0zKbzdlKMrQlICAgW+OXLl1qaJcvX97muLSJilWqVFFSUpL++usvLV++XLt27dKVK1fk7u6u8PBw1a5dW+3atdO9996b69dzuyFREQAAAAAAAAAAAAAAAADgMFFRUUpMTLS0ixQpkq354eHhlq+TkpJ09epVFSpUyGHxZeXw4cNatmyZpe3h4aGWLVtajTt//ryioqIM7fvvv19nz561Gnvy5EmdPHlSCxYsUPXq1fXBBx+oZs2aTon/VuTu6gAAAAAAAAAAAAAAAAAAIM+Y8skfF7p69aqhHRISkq35QUFBhnZ0dHSuY7JXcnKyhgwZotTUVEvf/fffb3Pr5/379xvaK1assJmkmN6+ffvUp08frVixIvcB3yZIVAQAAAAAAAAAAAAAAAAAOExcXJyhnd1tl9OPv379eq5jstcHH3ygXbt2WdpeXl763//+Z3Ns2m2f/xMUFKSnnnpKv//+u7Zu3aodO3Zo4cKFGjhwoMLCwizj4uPj9frrr2vPnj0Ofw23IhIVAQAAAAAAAAAAAAAAAAAOk5SUZGh7eXlla76np6ehnZycnOuY7PHZZ59p5syZhr4333xTpUuXtjk+faJijRo1NG/ePL311luqWbOmgoKC5O/vr8qVK6t///5asmSJGjRoYBmfmJio119/XSkpKY5/MbcYEhUBAAAAAAAAAAAAAAAAAA5jMhn3nnZzc8vWfHd3Y1qb2WzOdUxZ+eyzz/Ttt98a+jp06KDHH388wzk1a9bUPffco0qVKqlChQqaPHmySpYsmeH40NBQffvttypVqpSl79SpU5o7d27uX8AtzjPrIQAAAAAAAAAAAAAAAABwZzCbsh6D3PHw8DC00ycuZiV9hUFvb+9cx5QRk8mkYcOGWVVSbNiwoT7++ONM5/bv3z/b5wsMDNTrr7+u1157zdK3YMECde/ePdtr3U6oqAgAAAAAAAAAAAAAAAAAcBg/Pz9DOzExMVvz0493VqJiXFycBgwYYJWk2KhRI02cOFE+Pj5OOW+7du3k7+9vae/YsUMJCQlOOdetgkRFAAAAAAAAAAAAAAAAAIDDhISEGNqxsbHZmn/9+nVDOzQ0NLchWblw4YIee+wx/f3334b+1q1ba9KkSYZEQkfz9PRUzZo1Le3k5GRdvHjRaee7FZCoCAAAAAAAAAAAAAAAAABwmEKFCsnNzc3SjoiIyNb8K1euGNphYWEOies/e/bs0SOPPKL9+/cb+rt06aLx48fL19fXoeezpWDBgoZ2ZGSk08/pSiQqAgAAAAAAAAAAAAAAAAAcxtvbW4ULF7a0z58/n635Fy5csHxduHBhh279vGrVKvXt21eXL1829D/33HMaM2aMPD09HXauzJjNZkPbWdtb3yry5rsKAAAAAAAAAAAAAAAAALcAs8nVEeQPlSpVsmxnfPLkSaWmpsrDwyPLeSkpKTp58qSlXblyZYfFtGDBAg0ePFgpKSmWPk9PTw0dOlSPPvpottYym82Kjo7W1atXdeXKFZUuXVrFihWze376KpMFChTI1vlvN1RUBAAAAAAAAAAAAAAAAAA4VO3atS1fx8fH6/Dhw3bNO3DggBITE22ukxsLFizQW2+9ZUhSDAgI0MSJE7OdpChJ06dPV6NGjdSxY0f169dPs2fPtnuuyWTSvn37LO0CBQqoaNGi2Y7hdkKiIgAAAAAAAAAAAAAAAADAoZo3b25or1y50q556cc1a9Ys17Fs2LBB77zzjkymm+U0w8PD9csvv1jFaa8qVaoY2mvWrLF77po1axQbG2tpN2rUSG5ubjmK43ZBoiIAAAAAAAAAAAAAAAAAwKHq1KmjEiVKWNqzZs0yVEq0JT4+XrNmzbK0S5UqpbvvvjtXcUREROjNN99UcnKypa9YsWL65ZdfVLVq1RyvW7duXYWGhlrau3bt0u7du7Ocl5qaqvHjxxv6evbsmeM4bhckKgIAAAAAAAAAAAAAAAAAHMrd3V2PPfaYpX3u3Dl98MEHmc4ZNmyYLl26ZGn37ds315UGhw4dqsuXL1vawcHB+v7771W6dOlcrevt7a2HHnrI0Pfee+8pLi4u03mffPKJdu3aZWnXrVtXTZo0yVUstwMSFQEAAAAAAAAAAAAAAADkG2ZT/vhzK+jdu7ehquJvv/2mIUOGWCXzxcXFafDgwZo3b56lr2zZsurVq5fNdc+cOaMqVaoY/tiyb98+LVu2zNA3fPhwVahQIYevyOjFF19UWFiYpX3gwAH169dPx44dsxr7X2XHH3/80dLn6+ur0aNHOySWW52b2Ww2uzoIAMDtL2H7AleHAABwAI/SNV0dAgDAAV6rP9jVIQAAHKCw2dPVIQAAHOCzq5tcHQIAwAEiY4+4OgQ40MV7Wrk6hDxRZOU/rg5BkrRjxw49+eSTio+Pt/QFBwfrnnvuUZEiRXThwgWtWrVK165dsxz38/PTjBkzVK1aNZtrnjlzRm3btjX0HTx40GrcwIEDtWjRIoe8jq5du+qjjz6y6t+6daueeuopw7bWHh4eatSokWVr6RMnTmj9+vVKSEiwjPH29taECRPUokULh8R3q+MuBwAAAAAAAAAAAAAAAADAKerWrauJEydqwIABiomJkSRdu3ZN8+fPtzk+ODhYEyZMyDBJ0V5ms1mrV6/O1Rr2qF+/viZPnqyBAwdatq1OTU3V+vXrtX79eptzwsPD9dFHH6l58+ZOj+9WwdbPAAAAAAAAAAAAAAAAAACnadSokZYsWaJu3brJ19fX5hgvLy916dJFixYtUoMGDXJ9zsjISEOVRmdq2LChFixYoOeee06hoaEZjitUqJCefPJJLVmyJF8lKUps/QwAcBC2fgaAOwNbPwPAnYGtnwHgzsDWzwBwZ2DrZwC4M7D1853lYuvWrg4hTxRZtcrVIdgUFxenLVu26OzZs4qOjpa/v7/Kli2runXrKjg42NXh5Vpqaqr27dungwcPKioqStKNBMUyZcqodu3acnfPn7UFucsBAAAAAAAAAAAAAAAAAMgT/v7+atWqlavDcBoPDw/VqlVLtWrVcnUotxQSFQEADvF41x9cHQIAwAHC3XxcHQIAwAE+2/qhq0MAADjA0aYvuToEAIADvPFeC1eHAAAAALhc/qwjCQAAAAAAAAAAAAAAAAAA8gSJigAAAAAAAAAAAAAAAAAAwGnY+hkAAAAAAAAAAAAAAABAvmE2uToCIP+hoiIAAAAAAAAAAAAAAAAAAHAaEhUBAAAAAAAAAAAAAAAAAIDTkKgIAAAAAAAAAAAAAAAAAACcxtPVAQAAAAAAAAAAAAAAAABAXjGb3FwdApDvUFERAAAAAAAAAAAAAAAAAAA4DYmKAAAAAAAAAAAAAAAAAADAaUhUBAAAAAAAAAAAAAAAAAAATkOiIgAAAAAAAAAAAAAAAAAAcBpPVwcAAAAAAAAAAAAAAAAAAHnFbHJ1BED+Q0VFAAAAAAAAAAAAAAAAAADgNCQqAgAAAAAAAAAAAAAAAAAApyFREQAAAAAAAAAAAAAAAAAAOI2nqwMAAAAAAAAAAAAAAAAAgLxiNru5OgQg36GiIgAAAAAAAAAAAAAAAAAAcBoSFQEAAAAAAAAAAAAAAAAAgNOQqAgAAAAAAAAAAAAAAAAAAJyGREUAAAAAAAAAAAAAAAAAAOA0nq4OAAAAAAAAAAAAAAAAAADyitnk6giA/IeKigAAAAAAAAAAAAAAAAAAwGlIVAQAAAAAAAAAAAAAAAAAAE5DoiIAAAAAAAAAAAAAAAAAAHAaT1cHAAAAAAAAAAAAAAAAAAB5xWxyc3UIQL5DRUUAAAAAAAAAAAAAAAAAAOA0JCoCAAAAAAAAAAAAAAAAAACnIVERAAAAAAAAAAAAAAAAAAA4DYmKAAAAAAAAAAAAAAAAAADAaTxdHQAAAAAAAAAAAAAAAAAA5BWz2dURAPkPFRUBAAAAAAAAAAAAAAAAAIDTkKgIAAAAAAAAAAAAAAAAAACchkRFAAAAAAAAAAAAAAAAAADgNJ6uDgAAAAAAAAAAAAAAAAAA8orZ5ObqEIB8h4qKAAAAAAAAAAAAAAAAAADAaUhUBAAAAAAAAAAAAAAAAAAATkOiIgAAAAAAAAAAAAAAAAAAcBoSFQEAAAAAAAAAAAAAAAAAgNN4ujoAAAAAAAAAAAAAAAAAAMgrZpObq0MA8h0qKgIAAAAAAAAAAAAAAAAAAKchUREAAAAAAAAAAAAAAAAAADgNiYoAAAAAAAAAAAAAAAAAAMBpPF0dAAAAAAAAAAAAAAAAAADkFbPZ1REA+Q8VFQEAAAAAAAAAAAAAAAAAgNOQqAgAAAAAAAAAAAAAAAAAAJyGREUAAAAAAAAAAAAAAAAAAOA0JCoCAAAAAAAAAAAAAAAAAACn8XR1AAAAAAAAAAAAAAAAAACQV8wmN1eHAOQ7VFQEAAAAAAAAAAAAAAAAAABOQ6IiAAAAAAAAAAAAAAAAAABwGhIVAQAAAAAAAAAAAAAAAACA03i6OgAAAAAAAAAAAAAAAAAAyCtms5urQwDyHSoqAgAAAAAAAAAAAAAAAAAApyFREQAAAAAAAAAAAAAAAAAAOA2JigAAAAAAAAAAAAAAAAAAwGlIVAQAAAAAAAAAAAAAAAAAAE7j6eoAAAAAAAAAAAAAAAAAACCvmE2ujgDIf6ioCAAAAAAAAAAAAAAAAAAAnIZERQAAAAAAAAAAAAAAAAAA4DQkKgIAAAAAAAAAAAAAAAAAAKfxdHUAAAAAAAAAAAAAAAAAAJBXTGY3V4cA5DtUVAQAAAAAAAAAAAAAAAAAAE5DoiIAAAAAAAAAAAAAAAAAAHAaEhUBAAAAAAAAAAAAAAAAAIDTkKgIAAAAAAAAAAAAAAAAAACcxtPVAQAAAAAAAAAAAAAAAABAXjGb3VwdApDvUFERAAAAAAAAAAAAAAAAAAA4DYmKAAAAAAAAAAAAAAAAAADAaUhUBAAAAAAAAAAAAAAAAAAATuPp6gAAAAAAAAAAAAAAAAAAIK+YTW6uDgHId6ioCAAAAAAAAAAAAAAAAAAAnIZERQAAAAAAAAAAAAAAAAAA4DQkKgIAAAAAAAAAAAAAAAAAAKchUREAAAAAAAAAAAAAAAAAADiNp6sDAAAAAAAAAAAAAAAAAIC8Yja7OgIg/6GiIgAAAAAAAAAAAAAAAAAAcBoSFQEAAAAAAAAAAAAAAAAAgNOQqAgAAAAAAAAAAAAAAAAAAJzG09UBAAAAAAAAAAAAAAAAAEBeMZvcXB0CkO9QUREAAAAAAAAAAAAAAAAAADgNiYoAAAAAAAAAAAAAAAAAAMBpSFQEAAAAAAAAAAAAAAAAAABOQ6IiAAAAAAAAAAAAAAAAAABwGk9XBwAAAAAAAAAAAAAAAAAAecVkdnN1CEC+Q0VFAAAAAAAAAAAAAAAAAADgNCQqAgAAAAAAAAAAAAAAAAAApyFREQAAAAAAAAAAAAAAAAAAOI2nqwMAAAAAAAAAAAAAAAAAgLxiNru5OgQg36GiIgAAAAAAAAAAAAAAAAAAcBoSFQEAAAAAAAAAAAAAAAAAgNOQqAgAAAAAAAAAAAAAAAAAAJyGREUAAAAAAAAAAAAAAAAAAOA0nq4OAAAAIDtqNrtLjTo0UeW7qyqsWEH5B/krOTFZV89f0bE9R7Vl2SZtXbZJplRTnsZVvXFNtX+8Y67X+Wf2Sm3/a4sDIpKadWmpV758XZK0d8O/GtHzXYesCwCOULlpTdXt2Ejl7q6s0KJh8vv/63nk+as6veeYdi/bot3Lt+b59dxeocUK6p0/P5F/cIAk6eqZSxra/GWnnKt+52Z64stXJEmHN+7VFz1HOOU8AHA7mjT1V305aaokqUuHezXq3YEujggA7hzeFUop5KG28qtXXd5liss9JEhKTVXKlSglHjqh66u36trCVTLFxrk6VCMPd5VbMF4+lcpIkk71eUtxm/e4OCgAyD23gsXkWaOZ3EtWknuBIpKvv2Q2yXz9mkyXz8h0bI9S9m2UkuLzLii/IHm375vrZUznTyhl0+JszXEvWk4eFe6Se8lKcgstLDffAMnLW0q4LnN8rEwXTir19AGlHtwmJd5i/1YBuCWYza6OAMh/SFQEAAC3hXI1K+i5MQNUrkZ5q2OeXp4qWamUSlYqpZbdWuviqQv64f3vtHPltjyLr07ru9W4Y9Ncr3N4x0Ft/yv38QSFBavPkCdyvxAAOFipmuX02MfPqVSNclbHPLw8VaxSSRWrVFINu7XUlVMXNev9H7Rv1c68DzQLfce+aElSdKbAsCB1HdLH6ecBgNvR8ZNn9N30ma4OAwDuOB4FQ1Xk/RcU3KGFjaNe8i5VVN6liiqobWOFv/mUrn79iyJ+nHvLfNJbsP+jliRFALgj+AfL+74+8qzawOZht9BwuYeGS5Xqyqt1dyWvX6CUzX9Kcv512b1YWXlWsR1XdqR6eCllk53nLFlZXq27y6NERdsDAkLkFhAi90Il5Fmzqcxteill50olr5svJSflOlYAAJBzbP0MAABuec0faqmR8z62maRoS5HSRTV4ynt65NUeTo7sprJ2xpYX3D3c9cqXryusSJirQwEAg/pdmuuNuSNtJinaUqh0Eb04ZbA6vPqIkyPLnjbPPKAqTWs6/TzuHu564otXFML1HACsXL8ep9ffG6X4+ARXhwIAdxSfKmVVbsHXGSQpWvMI9Ffht59RyYlD5ebj7eTosubftI4Kvdzb1WEAgMO4hZeU35MjMkxStBrv4yfve3rI55FXJU8vJ0cnuRcu7fRzpOXVopt8er2VcZKiDW4+fvJq1FG+/d6XW1hRJ0YHAACyQqIiAAC4pTW8v7EGjHtVnl7GQtDJick6vOOQtq3YoqO7Dis5MdlqbvfXe+mB/l3yJM4y1crmyXmy4ubmphc+eVl3tajj6lAAwKB2+4bqN26APGxcz0/sPKw9K7bp5K6jNq/nnV7rrrbPPpBXoWaqeJVSevBN5yfCu7m5qfeYF1S1xV1OPxcA3G4SE5P06jsf6PDRE64OBQDuKF6liqr0tI/kGW79oEzCwROKXbVZcdv2KjU6xup4YOuGKvHF4LwIM0M+NSqqxFdD5Obp4dI4AMBR3ELC5dvrLbkFhlgdM10+o9Sju5R65pDMCdetjntUqC2fLi86PUb3InmXqOjVqru8mj4oN3frFAdT5EWlntirlMM7lHruqMwp1veX3AuVuPH9DOKBUAAAXIWtn3FLmzNnjgYPvnlzY9q0aWrUqJELIwIA5KXwUoX1wicvy93j5g3m1JRUzf/mdy36boGuR8da+oPCgvXAs13U+bmHDON7DeqrfRv+1bE9R50WZ4HCBRQaHmroe77hU4q8GOG0c9ri4emhFz59WS26ts7T8wJAVgqWDFefT16Qu8fNG8mpKala/s18/T15keKib95QDwwLUptnH9C9/Tsbxnce1EuHN+7TqT3H8jT2tDy9PdXv85fl5eRKMe6eHurzyQtq2NW+KjYAkJ/ExcXr5beHa9O2Xa4OBQDuLB7uKvHlO/IoEGzojlm+Xpc+/l7Jp85b+ty8vRTc+R4VfvsZeQQHWvoD2zRSgce7KHLq/DwL+z9+daup5HfD5REUkOfnBgCncHOXz0MD5OYXaOhOObRNyStnyRx16Wanh6c8ajSR9z095ebrf7O7Yh151r9PKVuXOy3M9BUVExdOVOq+jQ4/j0eV+vJq3NHQZzablLprtZI3LZY56nK6CTe+J17Nu8o9qICl2y0wVD4Pv6qEqcMls8nhcQK4vZjMbq4OAch3qKgIAABuWX2HPCn/4Js3mE2pqfrsxTGa+ekvhiRFSYqJuKYZH0/Xp/0/UkpyiqXf08tTjw1+3Klxlq1p3PY5+kpUnicphhUtqKGzRpGkCOCW1HVIX/kF37xRbko16fsBn2nR2JmGJEVJio2I0YKPZ+i75z5VaprruYeXp7q8/ViexWzLg2/0VMlqZZx6jtCiYfrfzKEkKQKADUeOnVSPZ14lSREAnKDAY53kW8O4jWbEj3N1dsBIQ5KiJJmTkhU9e5lOdH1FyRevGo4VerGX3AP9lZdCe3VUqWkfGpImAeB251n3HrkXNd6DSN7yp5Lmfm1MUpSk1BSl7l6jhKnDZIqJNBzyatpZ8vZzTpBePnIrUNjQZbp4yvHn8fCUV+tHDV3m1BQlzZugpD+nWicpSsbvSbqY3IuUlmftlo6PEwAAZIlERQAAcEsqW6OcGnVoYuib8/VsbflzU6bztq3YoukjfzT01Wp2l2o0reXwGP9Ttno5Q/vE3uNOO5cttVvW0ceLx6lKvap5el4AsEfJGmVVp4OxKvqfX8/R7j+3ZDpvz4ptmjNyuqGvSrNaqtykhsNjtEelxtV1zzOdnHqOai1r660/Plb5elWceh4AuB3NX7JCvZ59VcdPnnZ1KABwx3Hz8lTBF3sZ+uI279GlD7/LdF7y6Qs689wwmZNubq/pUSBYYU91c0qc6bn5+6rY2EEqOvwluTu56jkA5CkPzxsJhmmknjqg5L9/zXSaOeqyEn//QubUmw9+uvkFyqthe6eE6V64lNzcbqYbmJMTZY44n8mMnPGoUl/uoeGGvuR/Ziv10LasJ1+/psTfP5c5Mc7Q7dmwgyNDBAAAdiJREQAA3JLu62O8URAbFaP5E363a+7SKX9YJQu26+u8Gw9laxgrKh7fmzfbkhYoEqbnP3lJb099X8EFQ/LknACQXS1632doX4+K1bJv7NsK7p+pS3Vm3wnjen3bOSo0u/kG+anvpy/K3f3Gf6FNqSbtX+24al4hRQqo95jn9cKUtxVUMDjrCQCQjxw/eUavvD1CQ0aOVXxCoqvDAYA7UlD75vIsGGrou/Tpj7YHp5O476gif11s6Avt2UFyc+42ekEdW6rcwvEKebC1U88DAK7gUbm+3AKM9weS/5lt11zzxZNK2bHS0OdZp7Ukx1+X3YsYKz6aLp+RzGaHn8ejakPjea5dVcq2FXbPN8dEKmXLMkOfe4HCcitY3CHxAQAA+5GoCAAAbjlu7u5q3KmpoW/tvNVKSkiye40Vv/xpaNdpfbe8fZ3zdL11RUXnJir6Bvjq0YGP6fNVE3TPo/daEmf+s/GPddqwaJ1TYwAAe7i5u6lup8aGvq3z1ir5/9i77/imqv+P4++k6S4FStllbwrIliEIKjJUFJSlAurXAeJCXMhXURy4UEHF/XUvQFBQcTAF2VOG7NUySqGD0pk0+f3hj8Bt0jZtkwbo6/l49GHPyTnnflLkcnvzuZ9ThPP58q+NN56b92itQB+dz/MzeNJ/FBVz9sn9Be/P1f4Nu0q8bnB4iK55eLCeXvymOg/u6XI+3/DzKm34aWWJjwMAF6KTySl6fso7GjB8lBYtcz0X3nxTf7Vt5Z8quwBwsSl3jXH7y6ydB5S1aYfH81O+MSYqWqIrKqxDC6/Elldo+1jVmfmGar75hIJqVTe8lpuapqNPTfPJcQGgNAU0y5OYlxgv+5G9Hs+3bTImKprCy8tcq7FXYjuXuUptQ9uecNDrx5CkgNrGnYRyd22Q7LlFWsO2a4NLn7lqbTcjAQCAL5GoCAAAzjsNWzdSRPkIQ9/6BQVvEZpX3vEhYSFq3bNdiWPLKyQ8RFVqVzX0+Xrr5yuG9NKNDwxWSFiIod+abdU3L3+hN+59VdmZVJsB4H91WzdUWJ7z+ZaFHmzLc46tC4zjg8NCFNujdUlD81jbazur44Buznb8Pwf18xszvLJ25yFXqO8DNyrYzfl87ivf6H9j3lAO1cMAlFEffvatvp39k2y5xg8gw8NC9dyTY/Xk2NEyB3BrEwBKzBKgsEtbGbpOL15dpCVy9sYp58BhQ1+53l1LHJo7Me9NVOglTVz6M7fs1oFBDytjuWsiCgBcUMwBrol5ezYVaQnHyaOyJyUY+gKatC9pZC7yJvrZEw55/RimclEyBYcaj3O06IUCHKmJrmuHs0sRUNY5HKYy8QWcT7ibBwAAzjtNOzQztO25udq1wfMn+SUp6dhJJcYfN/TFdvL+0/x1m9c3VMDKPJ2pYweOev04hdm9Yacev2asfvBwe2wAKA312xtvrNtz7UWuRJhyLElJ8cabyY06lU4FrfJVK2rI83c629Zsqz5/6C3lWov21H5R7N+4Wy9f87h+n/6Dz44BABeqbp076Icv39eAa672dygAcNEIaVZfARFhhr7M9duKvE7mxn8M7dCOrfIZ6V32rGwdf+0THRw0VtY8yZIAcCEyV6ntkpiXG7+7yOvYD+8xtPMmP5aYySxTdE1Dl8MHiYpy2GVd9bNsW/9S7oFtsp84LEdactHXCQj0fmwAAKDILP4OAAAAIK+YRsYnMRMOJSgrPavI6xzaeVCVY6o42/VaNihxbHnVjTVu+3zwn/1yOBxeP05+jscd18zXv9ayOUtL9bgA4InqjWMM7ROHEpRdjPP5kZ2HDFsv12pZr4DR3jP8tXsVXuFsRcifX5+hIzvjfHKsk/HH9fPrM7V2zjLO5wCQR6P6dfXgqNvUo+ul/g4FAC46wQ3ruPRl7yj6ThHZOw/kWbeWTMFBcmTnFDe0Ajlyc3Xqp6VKfONz2Y4cL3wCAFwgTNE1XPocx4ueAGg/EW9ct1INyRIo2azFjs2wXnQNmSxnk/8cuTbZE71/z8RxOkXWpbNKvI7Z3c/1dEqJ1wUAAEVDouJFJCUlRYsWLdLatWu1detWJScnKzU1VQ6HQ+Hh4apRo4ZatGih3r1767LLLitwrSZNzm6d8Pnnn+vSSy+V3W7XsmXL9MMPP2j79u1KSEhQcHCwqlWrpk6dOmno0KGqV8/4gaHVatWCBQv0448/ateuXTp+/LjCwsJUt25dde/eXbfccosqVqxY5Pd68uRJzZgxQwsWLFB8fLyysrIUHR2tpk2bqlevXurbt6+Cg4OLvK43nfszfOedd3TVVVfJZrPpt99+05w5c7R3714lJiYqJCREderUUadOnXTTTTe5/AzdueKKK3T48L9Phz7//PMaNGiQjhw5oqlTp2rZsmXKyspS9erV1a5dO/Xv31/t27sv5x4XF6f58+dr2bJliouLU1JSkoKCglSpUiVdcskl6tmzp3r16iWLxfNTRUZGhn7//XctXbpUW7du1YkTJ2S1WlWhQgVVqlRJrVu3VteuXXXFFVd4vG5KSormz5+v5cuX659//lFSUpLsdrsqVKigypUrq127durWrZsuu+wymUz5ly5evXq1RowY4WxPnjxZAwcOLPT4s2fP1vjx453tM38n8jr3z/yTTz5Rly5dtHv3br355ptau3atHA6Hqlevrs6dO+uGG25Qs2bNXNaQpJ07d+rXX3/VypUrdfjwYSUnJys8PFzR0dFq166drrzySl1++eWFxg1cyGo2NCa2HN1/pFjrJBw8ZmhXq1Ot2DHlJ2+i4pltnyMqlNNlN3RXbOeWqhtbX5GVIiWHQymJKTq6/4g2Ll6vNb+uUnJCUrGOe3hPnH799Bct+u4P2XJsJX4fAOAL1Roan6w/vr94FWcTDxm3K6rsg/N5Xj3u6Kem3c5Wgdmz5h8t/GCe149zbM9hLf30V62csYjzOQDkEdu0kYYPvkH9evUwVDEHAHhPUINahrY9I0u2hJNFXicnznitbwoIUGBMVeXs9W7SiiM7R6k/LFTSx9+7JEcCwMXAXMmYUOfIyS5WQp0j2ZjEbTKbZSpfWY6TxbvXnpe5irHYgCPpmJRr+3fr6sbtFFC/pcw16ssUXkGyBMqRcUqOUyeVe2C7cndtkMMHSY0FCWjczqXPnkglXgAAShuJiheBrKwsTZs2Td98840yMjLcjklJSVFKSoq2b9+uGTNmKDY2Vq+++qoaNPCsstSRI0f0+OOPa82aNYb+zMxMpaSkaMeOHfryyy81ceJEDR48WJK0f/9+jRs3Ttu2GbeJSE1N1ebNm7V582Z9+eWXevvtt/NNpHNn/vz5euaZZ5SSkmLoj4+PV3x8vBYsWKBp06bpySef1FVXXeXxur527NgxPfTQQ9q4caOh32q1auvWrdq6das++eQT3XzzzXrssccUFBTk8dpHjx7V4MGDlZh4dku8PXv2aM+ePbLZbC4/39OnT2vKlCmaOXOmrFbjk1PZ2dlKS0vTgQMH9OOPP6p+/fp66qmn1KVLl0LjmD9/vp577jmdPOl6IysxMVGJiYnasWOHvv32W9WuXVsTJkxQjx49Clzzyy+/1Ouvv6709HSX1xISEpSQkKCtW7fqs88+U7NmzTRx4kS1adOm0FhLw/bt23XLLbcY/l6eOnVKO3fuVGRkpEuiYmJiol566SX9/PPPLlV0zvwd3rNnj7777ju1atVKEydOVIsW3t/GFjgfVKwaZWgnHSteMl/KceMWEOWjKygoJEg5Wd57mr9uc2Oi4okjibr92bt0xdBeCgpxPZdXCw9VtbrV1aZnO9365Ej9+ukvmv32TGWmuf833J2lsxbpl/95P1kGALytfBXjQ0mpxTyfnzqeYmiXiy6vwJAgWb14Pj9XtYY11f+xYc521ulMfTFuutcrHa6etVRL/veLV9cEgIvF6DtuUfnIcv4OAwAuepaqlQzt4iQpSpLtuOu1fmBN7ycq7us3SvbU015dEwDOJ6aICoa243QxtjmW5EhPcV27fCXvJSpWNSYq2hPjZWnXS4Gdr5UpPNL12JGVpMhKCohpLF12g2w718m6ZKYcKaVQFTc0QpZW3YzxphyXI0/VSQBlDxvbAKWPR5EvcMnJyRo5cqQ+/vjjfJMU3dm2bZuGDRumI0cKvxg9evSohgwZ4pKkmJfNZtNTTz2lxYsXa+/evRoyZIhLkqK7+O+9916P4pCkefPm6eGHH3ZJUszr8OHDuu+++/TVV195tK6vpaSkaOTIkS5Jinnl5ubqiy++0G233ebxn6fD4dBjjz1mSFI819VXX21oHz16VMOGDdPXX3/tkqTozr59+3TnnXcW+rOcOXOmxo4d6zZJ0Z1Dhw7p3nvv1U8//ZTvmKlTp+q5555zm6Tozj///KPbb79dq1ev9mi8L2VnZ2vs2LH5/jnm/XPZsWOHBg0apJ9++smjD8D//vtv3XrrrVqwYIFX4gXON+UrlTe0U0+kFGud1JOpLn3lKrreJCmuAEuAyzbVwx4brj63XeM2STGvoJBg9R81QC/88IqqFqE6WPopz86LAOBvEXnO56dOuJ6XPZHmZl54Rd8krwQEBmjk1PsN5/HZz3+uk3Hev3GeyfkcAPJFkiIAlA5LtPHhItvJ4iXE5Ca5XrMHePEezBkkKQK42JkijPdSHOmnirWOIz3Nde3QiGKt5U7eiooBTTso6Kqb3SYpumNp0l4htz0jc/1WhQ8uoaCeQ2UKCjH05W73/2eJAACURSQqXuAmTZqkTZs2Odu1a9fWs88+q19//VWbN2/Wtm3btHLlSn366ae66aabDNvkpKam6vXXX/foGMeP//uhXO/evfXZZ59p1apV2rRpk7766iuXan2TJ0/WXXfdpdTUVIWFhem+++7Tzz//rC1btuivv/7S888/r6ios5WyUlNT9eGHH3r0fmfOnCm73S6z2awhQ4Zo5syZ2rRpk9asWaMPPvhAHTt2dI51OByaNGmSVq5c6dHavvTKK6/owIEDkqR69erp1Vdf1V9//aXNmzfrxx9/1MiRIw3bIK9fv14TJkzwaO2ff/453yTS8PBwQyXEjIwM/ec//9GuXbucfdHR0Xr00Uf1yy+/6O+//9batWv19ddfa8iQIQoICJD0bwLlpEmT9Pvvv7s9zuHDh/Xcc885E+zKlSunhx9+WHPnztWGDRu0detWLVy4UO+8846h2mFubq6ee+45nTrl+kvW5s2b9e677zrblStX1lNPPaX58+dr8+bN2rJli/744w+9+uqraty4sXNcZmamnn76adls/t0279NPP3X+medVt25dNWrUyNlOTEzUf/7zHx09enZ7lFq1amnixIlasGCBtmzZolWrVumTTz5Rv379nGMyMzP10EMPafPmzT57H4A/hISHKDA40NCXedrzZPxzZZ3OdOkLLx9erLXciWlUyyXWAEuA83tbjlXxu+O0ccl6/b1skw7vcV9FoGbDGL3w4yuqXr+G29cB4EIU7OZ87u687Ins9CyXvjAvns/Pdc3Dg1Ur9my13K0L12vFt4t8ciwAAADA3wLKG5NW7MW8B+NuXkCk9xJiAKCsMIXkud+RU7x7KY4c13spLmuXgLlKLePa5gBD255yXLkH/1Hu3s3KPbpfjlzXz+1MwaEKvvFBBTTt6PKatwQ07SBLy66GPkdWuqzr3H/mCQAAfIutny9gmzZt0i+/nN0mrGnTpvrqq68UEWH85T8qKkqdO3dW586ddfXVV+vuu+92vrZw4UJlZ2crODg43+Okp6fLbDZr0qRJGjRokOG19u3b63//+5+uu+46HTx4UJKc/42KitLnn39uSMiKjo7WoEGD1LZtW11//fXOin6//vqrJk6c6NH7DgkJ0VtvvaXu3bs7+0JDQ3X55Zfr8ssv12uvvWZIfPzvf/+rX3/9VYGBge6WKxWpqf8+TXrllVfqjTfeMPy8mzZtqieffFK9evXSPffc46we+Msvv2jgwIHq1q2b2zXPWLVqlaR/k1QfffRRderUSTk5OVq/fr0OHjxo2EL6xRdf1N69e53tDh066K233lLFimefmg0ODla7du3Url079e/fX6NGjVJa2r9PXT355JNq3bq1qlSpYohhzpw5ys7OliQFBATos88+U2xsrGFMTEyMYmJidMUVV+ihhx7Sb7/9JunfapNz587Vrbfeahj/7bffGhIfZ8yYoRo1jAk8tWvXVu3atdW7d29DxcoDBw5o2bJl6tmzZ4E/O1868+cSGxurcePGqXXr1kpLS9OKFStcKlk+9thjOnHihLPdp08fvfTSSwoNDXX2BQUFqUuXLurSpYv69OmjcePGyWq1ymq16qGHHtL8+fMVEmJ8Ggy4UAUGuZ6vszOzi7VWdpbrvMDgwisdeqpubH23/aeSTmnue7O1ZMZCpSUbn1ytWKWirh7ZT/3uuE4hYWf/3parGKlHPxyvCdc/psxiJvIAwPnE4uZ8bi3m+TzHzby8SZDe0KBDU111d39n+3TSKX31xPtePw4AAABwvjDluW63F/Oa3e7mHozJi/dgAKDMCDB+fO+w5hRvHZub83mAd+6lmCIrua3O6LDnyrZhkWwbF8mRdMz4YlCIApp2VGDX62WOPFvQxmQ2K6jvHco6eVSORPcP+heXuVo9BfX7j0t/zpKZUiYVegEA8AcqKl7A8m6Z++yzz7okKeZ1+eWXG6oOZmRk6NChQ4Ue64YbbnBJUjwjODhYw4YNc+mfOHGiIUnxXA0aNFDv3r2d7aSkJI+3f3722WcNSYp5PfLII4YEtfj4eP3xxx8ere1LTZs21ZtvvplvUmiHDh00adIkQ9/773v2oWjlypX15Zdf6uqrRmQZnAABAABJREFUr1ZkZKSio6PVu3dvQ1JqfHy8Zs+e7WzXqlVL7777riFJMa/27dtrypQpznZaWpo+//xzl3H//POP8/vmzZu7JCmey2w266mnnjJU9zyT1Jffml27dnVJUjxXcHCwnnzySUOfuzVLW6NGjfT555+ra9euCg8PV7Vq1TRw4EANGTLEOWbdunVasWKFs92mTRu99tprhiTFvHr37m14v0eOHNGcOXN88yYAP3CX2GK35RZrLXuu3XX9wAA3I4unbvN6Ln27NuzQE/0e1rz3f3BJUpSk5OPJ+u7Vr/TUgMd14sgJw2s1G9bSTWOHei0+APAnS5Drc3G5bs7LnrDbXecFWLz73F1IRKiGvz5G5oCz16nfTvhIaYnF264aAAAAuBDkTVRUbvHuwcjNtb7J4r17MABQZuRNJrQX87zs5l6KArxzXjZXre3S5zidouxvXpZ14deuSYqSlJOl3L//VNYnTyv30A7DS6agYAX3u8MrsTnXrByj4MEPyxRo/FzWtnOdcjcv9eqxAACA50hUvIDVqVNH11xzjS655BJ16NBBrVu39mhe3iSyM9X+CjJq1KgCX2/VqpWhXbVqVV199dUFzmnSpImhnZSUVGgcLVu21A033FDouEceecTQ/v777wud42tPP/20obqhO9dee61atGjhbK9bt86jBM7bbrtNVatWLXDMN998o9xzbjKNHTtW5cqVK3Ttyy+/3LBd84wZMwzrSHJWPpSkuLg4ZWQUvD1I5cqVNW3aNH322WdauHChpk6d6jLm3DX37Nnj9sPpc7Vq1UqvvvqqvvrqKy1dulRPPPFEgeNLw5gxYwpNHv7yyy8N7SeeeMKj6p9DhgxR9erVne2vv/66eEEC56FzE0TOKOwckB93iYomk/cufzLTMxW386CyMv7dRuPIvsOaPPI5nTx6opCZ0qEdB/Xy7c+5VIu8+tY+qlgl/yRyALhQuD2fFzNR0eHufG42FWut/Ax69nZF1zpbOXzN7D+1af5qrx4DAAAAOO/kuW53d+3tCYe7ezdmPoICgCLLe7/jnM/LisTdPJOX7qWYA/7dzvn/qxI6rNnKmvWm7PG7C5+bla7sWW/KfvKocclqdRXQqK1XwjNVrqWQIY+6VH20Hz+knJ8/8soxAFwc7A5TmfgCzif8lngBGz58uF5//XXNmDHDJdmpIOHh4Ya2zWYrcHz16tVVp06dAsdUqlTJ0G7Tpo2hYp47FSpUMLQLS26TpBtvvLHQMZLUsGFDNW3a1Nlev359oe/Tlxo0aKB27dp5NPb66693fu9wOAzV9vJTUIXJM1auXOn8PiQkRFdddZVH8UjSFVdc4fw+NTXVUO1QkqFyZkpKiu6++27t3LmzwDV79eqlTp06KSYmRgFunuBq2LCh8/s9e/bogQceUHx8fIFr9u/fX+3bt1e1atVk8tYvW8VkNpsL3bZbMlZ+jImJ8TjhOCAgwPDnvnv3bo+SfYELQa6b6onmYj7pGRDoWm3LmmN1M7J4Zkz5Wo9c/aBGNhuqu9vfpqcHPqGMU+kezz+046DmvmesiBoUEqyuNxR+XgeA812u1fV8HmAp3q+gZjeVWGxePJ+37tNRl954ubOdfOSEZj7zidfWBwAAAM5XjjzX7cWtgmhyU/Hc4cVrdgAoM/JWti1u0rfZzfncS5+V5u5cp+zPJylz2v3KeONeZX34pBwJBz1fwJqtnN8+c+m2tCr8c7XCmGMaKeTmJ2QKjzT025MTlDVjimR1syU2AAAoNd7dKwvnJZvNpoMHD2r79u1av369FixYYHjdUciTOIUlKUqSJc9NiHMrvXk6p7A4JKltW8+fpGnZsqV27Pi3dHhmZqZ27dql5s2bezzfm87dbrswl1xyiaF95j3kJyIiIt8tts/IzMw0rFO/fv18t6B2J2/1y82bNxsqPw4aNEgfffSRMxl07dq16t+/vxo2bKhu3bqpS5cu6tChQ4HbGec1bNgww/bmf/zxhxYsWKDmzZurW7du6tq1q1q3bl1olUp/adiwYaHVFPft26fk5GRnu1mzZkU6xrl/Lg6HQ3///bd69OhRpDUAX7j8pit075QHijzvvq53KzH+uKzZrjexLW4SDj1h8XFiy7lSE1OKNe/XT3/WgPtuMrzHVt3a6KcPfvRSZABQPJfedLmGv3Zvkec9fdl9SopPdHu+dZdA7gl382w53rm5Hlm5goa+eJezbbfb9eWj7ynzVOEPUgEAAAAXurzJhKZiXrO7S3AkUREAiiE3z/0OczE/zneXqJh3bW/IyZQjJ7PI0+xxO2VPOChz1bOfQ5trN/037mJudx3QqK2CrrtHpkDjZ4f2pARlf/uKlH6qWOsCAADvIVHxInL69Glt3rxZu3bt0oEDBxQfH6/Dhw8rPj5eVmv+NwQKSxCMiooqcixhYWFFnuOJunXrejy2Vq1ahvaJE4Vvw+krhSUSnitv3IcPHy5wfOXKlQutHpiYmGjYrnn79u0uyYdFcfz4cUM7JiZGzzzzjP773/8a+vfs2aM9e/bok08+UWBgoNq0aaNu3bqpR48eaty4cYHHaN++vUaPHq13333X2edwOLRt2zZt27ZN7733nkJDQ9W+fXt169ZNV1xxhcvPzp+qVKlS6JiEhARD+48//ijRn0tiYmKx5wLnk8zTGbLb7YbKvCHhnic6nyskwnXemW2azxenU9K0f+s+NWpz9rzY8BLP/90AgPNV1ulMl/N5cFhIsdYKCXedl+2l8/mtr41WRNTZp+z//Ow37fxri1fWBgAAAM539tPGnSHMYcW7B2N2c+/Gnnl+3YMBgAuBI9uY9GcK8rzwiGFesOu9FMd5Vk0wd/82Q6KiKShEpugachyPK/Jalo59FHj5IJnyVKC0J8Yr67vXpPTUEscLAABKjkTFi8CePXv09ttva9GiRcrOLvwC02KxFGkb5OJUrPPFtruBgYFFqgKYt5pdaqr/LkDLly/v8di8cZ8+fbrA8Xm30HbH2+/d3XqDBg1StWrVNGnSJB06dMjldavVqjVr1mjNmjWaMmWK6tevr5tvvllDhw5VYGCg2+M89NBDqlevnl555RW3iaaZmZlatmyZli1bphdffFGxsbEaOXKk+vfv7/etn/3x55KSkuLV9QB/sefalZmWqfDy4c6+8MjwAmbkz9281BMpxQ3NZw7tOGBIVAwvHy5LkMVr1cIAwB/suXZlnc5U2Dnn4tBins/dzUs7UfJrqe4jeqv55a2d7WN7D+vHl74q8boAAADAhSI3Jc3QNhfzmt0c6bq7TO6JZDcjAQAFcWTm+VwwuJjFYdzNO8+S9eyJrgmJpvDycqgIiYrmAAVdPVyWSy53eSk3freyZ70pZbNrBgD3HA7/5hQAZRGJihe4r776Si+88IKhWl5e0dHRatasmdq0aaMuXbpo2bJleueddzw+hr8Tvoorb6XIkJDiVW/xhrzbXBfEbrcXaW5+SX7nKkpiqifyS4jt1q2bfvvtNy1fvly///67li5d6lJ98Yx9+/bp+eef14wZM/TJJ58oOjra7bjrr79effv21eLFi/X7779r+fLl+Sbkbdu2TY899pi+//57vffeez6r7OmJ8+nPBbgQJR9PMiQqlo/2POH7XBUqVzC0c7KylZV+/j3Nn5ac5tJXrkI5JR/nhj6AC1tqQrIhUTGycvHO55Eu5/McZXvhfH7D+FsMbWtWjka8cZ9Hc6s1ijG0I6Ii9Z/pYw19R3fH65c3ZpYsSAAAAMCHbAknDW1LpYrFWsdS2XWe7WRKsdYCgLLMcTrF0DaFR7ofWAhTuOs9GEfG+bX1sUtSpiRTiGvie76CwxR8wxgF1G3u8pJt53rl/PS+ZMt/10EAgP8cOnRIM2bM0OrVq3Xw4EFlZGQoKipKNWrU0OWXX67rr79eNWrU8GkMDodDf/75p+bNm6fNmzc7i2dVqVJF9evX13XXXacrr7yySAXVzrVu3TrNmTNHGzdu1LFjx2Sz2VSlShXVqVNHffr0Ud++fV0KmZUFJCpewObPn69JkyYZ+mrVqqVu3bopNjZWDRo0UP369V2q+S1durQ0w/Qaq9Uqq9XqUQKYJKWlGZM+ilLV0NsKq4pY0NjIyOL9AlLQGkOHDtWzzz5b4nXdMZvN6t69u7p37y5J2rlzp1avXu2sppi3iuCuXbs0evRozZgxI9+k2KCgIPXu3Vu9e/eW3W7X1q1btXr1aq1evVrr169XRobxSajVq1dr/Pjxmjp1qlfeU0Fbp5dE3j+XcePG6e677/bJsYALTcLBY4ppdHY79+ialYu1TnRN4zbsCQePlSguXzEHmF36sjJJPgZw4TtxMEHVz0noq1jD/cMphYmqaZx34mBCieI6IyjUeIOhVmw91YqtV6y1gsNC1KZfJ0NfxKptxY4NAAAAKA3WuKOGtqVKlBRglnLt+cxwL7BGFZc+a9z5eR8GAM5njhRjARBTRAXJZJYcRTsvm8pXcumzpySWJDTvM7neF5eH21ObIispePA4mStVd11i7W+yLvpOksN1IgDAr2w2m6ZOnaqPP/7YpSBbQkKCEhIStHHjRr3zzjt64IEHdOedd8psdvPvRQnFxcXp0Ucf1caNG11eO3DggA4cOKBFixapVq1aeu2119S6dWuP105KStKTTz6pxYsXuz1uXFycli9frtdff12TJ09Wjx49SvBOLjwkKl6grFarnn/+eUPfo48+qjvuuKPQv6RFSZo73xw9elS1a9f2aOz+/fsN7erVXS9US8uRI0c8Hps37jp16pT4+JUqGX8ZiYsrQsn0EmrSpImaNGmiESNGKDc3V+vXr9d3332nn376yTnm77//1p9//qnLL3cty56X2WxWq1at1KpVK911113KycnRypUr9cUXX2jZsmXOcb/99pt2796tRo0aOfvyJkIWVIn0XL7aUtmffy6ALy2dtUhLZy0q0Rpxuw6p3VUdnO3q9WsWa53q9YxP2sTt8t3fM3OAWfYi3sQ/o1zFcoa2zWpTZhrbUQDwr9Wzlmr1rJI95HR0d5xaXtXO2a5av3jX5FXyzDu6m+smAAAAwBuydx8ytE2BFgXWqi7rgcNFWieorvHeje1EsnKTz6/KXQBwIbCfMJ5/TQEWmSpUliO5aA9tmitWM7Qd6amSmwqGXmEySY6iJwWaQl2rSDkyXXcfcpkXXfPfJMVyxmq+DnuurAu/kW3DwiLHAgDwvdzcXI0dO1a///57oWOtVqumTJmiHTt26PXXX/dqHHv37tXIkSOVmFh4An9cXJxuueUWvf322+rZs2eh4xMTEzV8+HCXvB93kpKSdM899+iZZ57RsGHDPIr9YuD9tFOUir/++stZdlSSevfu7XEm8YEDBwztvFskn8+2b9/u8dhNmzY5v4+OjlatWrXyH+xjW7Zs8XjsuXFLKlJmdn4qVKhgSPDcsGGDcnJyPJ6fmpqqgwcPFjgnKSlJ69ev18mTJ/MdExAQoI4dO2rKlCkaNWqU4bW871uSjh8/rtWrVys9PT3fNYOCgnT55Zfro48+Uv/+/Z39DodDmzdvdjn+uQpa91yHDh0qfFAxNGrUyLAl+apVq4o0/8SJE4qPj/f6FtLA+WDv33sM7aiqUapYpWhbDwUEWlSnWV1D3/6te0samlPX67vrmRkv6PWFb+vjzV/oqz2zVDPPNqCeqt20rqF9dF/RPgwAgPPVoc3G8275qlEqX+TzeYBqNjM+vBO3tfBf8gEAAAAULmvrbpe+0BaN3IwsWEjLxsZ1t3vvHgwAlCX2Ywdc+szVir77g7m6cY494WBxQzIwRddU8JBHFXLHcwod86ZCH/1IltY9irWWuYrrZ7f2pIITMk2VYxQy7HHXJMXsTGV/P5UkRQA4j02bNs2QpFihQgU99dRTWrx4sf7++2/9/vvveuCBBxQaGuoc8/PPP2v69OleiyE9PV1jxowxJCl27NhRH374odasWaP169fryy+/1FVXXeV83Wazady4cdqzZ4+7JZ3OJGKem6TYpEkTTZ06VStXrtTGjRs1a9Ys3XjjjYZ5zz//fJFzRS5kVFS8QOXNvr300ks9mpecnKy1a9ca+jytKnc++OOPP9SnT59Cx61bt04HD5694O7UqVMBo31v5cqVSkpKUlRUVKFj586d6/w+NDTU4z/bwlx66aXOhLvMzEzNmzfP5QSYn6lTp+qrr76SyWRSdHS0Jk6cqF69ekmS1q5dqzFjxji3dP7vf/+r4cOHF7pmv3799N577znb5yY4/vTTT3r66aediYTvvvuurrjiikLX7Nu3r+HnlzdpMjw83NA+N9k3Pw6HQ6tXry50XHEEBQWpbdu2WrFihaR/EyJXrVrl8f+vEyZM0JIlS2Q2m1WlShVNmzZNl1xyiU9iBUrbP6u3yZ6bK/M5CcYtul6iZXOWeLxG0w7NFBQSZOjbsvxvb4Uok9mkZpfGGvqatGuqw7vji7ROePkI1W1uvGn0zxrPE/MB4Hy2Z80/sufaDVvcN+7aQmvnLCtgllGD9k0VGGw8n+9c7vmDQAW5r+6QYs/t99BN6vfQIGf7ZPxxTbzsfm+EBQAAAJSa3ORTytp5QCFN6jr7wjpfolM/LfF4DVNIsELbNDX0Zaxw3UINAOCBzNOyJ8bLXPnsQ/EBdZsp958iJDBYgmSu0cDQlXvAS/ecszMUULe5octcs5G00XV7y8IE1G5maNtPHpEKqKhoqlBZIUMekSnMuEORPS1Z2bPelOO4bwqPALh42R2mwgfBK/bs2aMPP/zQ2a5evbq++eYbw86oderU0ZgxY3T11Vdr+PDhSk5OliRNnz5d/fv3V0xM8QrGnOu9994z5FvdeOONev755w1F4Tp06KAOHTroww8/1GuvvSbp3wTHF198Uf/73//yXXvmzJmGfKzLLrtM7777roKCzn6+0bJlS7Vs2VJdu3bVI488IrvdLpvNpkmTJmnevHkuxbcuRlRUvEDlrYJ45i9oYZ5++mllZWUZ+qxWq9fi8rX58+e7rbx3LpvNpsmTJxv6br31Vh9GVTir1aqpU6cWOm7mzJnatWuXs92vXz+X5LriGjLE+CHstGnTlJSUVOi8PXv2aMaMGZL+/f8uJSVF7dqd3b6vUaNGhu3EZ86c6VHya3y8MZGnWrWzJegbNmxoqHb47bffFrpeYWtKrtt/L1y4sNCKot9//71Pt2TO++cyefJkl7+j7qxYsUJLliyRJNntduXk5Kh58+YFTwIuIGlJp7R3s/GplC79LyvSGl37dzO0kxKSdGDbvhLHdsb+La6VAbpc183NyIJdPbyPAizGi871C9cVOy4AOJ+cTkrTwb+N58t213Up0hrt+nc1tFMTkhS/7UBJQwMAAADw/9KXrjG0y13VWaagQI/nl+vVWeaQYEPf6aXc2wCA4srdm2fHsEZtpQDP6w8FNG4rU6Dxoc/cfd55iN+RlizH6VTj8Rq2lixB7ifkw1yzoczVjDto5O7ZlP+EoFAFD3pYpvDyhm57coKyv3qRJEUAOM+98847zjwSk8mkN954wyV/44xGjRrprbfeksn0byKp1WrVO++8U+IYUlNT9fnnnzvbjRs31rPPPpvvzrV33XWXofjXX3/95VIY7gybzWao/BgdHa0333zTkKR4rmuuuUb33Xefs713717NmzevSO/nQkWi4gWqQQPjUzAzZswoMOksPT1djz32mNu93rOzs70en6/k5ubqgQce0N697reNsFqtevTRR7V161ZnX9euXdWmTZvSCjFf3377rT777LN8X1+6dKmef/55ZzswMFCjR4/22vFbtmyp7t27O9vHjh3TnXfeqYSE/EuoHz16VGPGjDEksw4dOtRQGbJChQq68sorne2dO3fqpZdeKjABMDU1VW+88Yah79yKiU2bNlVs7NkqZUuXLtWnn35a4Ps7cuSIPvjgA2c7MDBQl11mTGoqX768Yd19+/YVuO6ff/7pkvTqbVdffbUaNTq7lcqOHTt03333GZI/89q5c6fGjRtn6LvnnnsUGOj5zUPgQvDn7CWGdusebVWvRQP3g/OoXKuKug243NC3ZMaCQpOTi+Lwnngd/OeAoa/lZZeoUZvG7ie4UalGtK69+wZD39H9R7Rp8XovRAgA54c13/9paDfv0Vq1Wni2ZVGlmMrqMMCYBL5yxhKvns8BAACAsi51jnGbzICKkapw8zWeTQ4wq9I9gw1dGeu3KWev7x7+BoCLnW3rCkPbFBohS5vCdx77d7BZgZ2M5/Dc+F1ynDzqrfBk22FMcDcFh8rS7qp8RrthMivwiqGGLoc9V7YNi/KdEtTvPzJHGQuU2JMTlP31S3KkFr6DGgDAf5KSkvTHH384257k8HTo0MGQh/LLL78oIyOjRHH8+OOPhqJRo0aNKjTHYty4cYYxM2fOdDtu6dKlhtybkSNHqly5cm7HnnHXXXepUqVKha59sSFR8QLVuXNnValSxdlOSEjQoEGD9MMPPyghIUE2m01JSUnasmWL3nzzTfXt21c//vij27XS0vIvoX2+MZvNSkhI0E033aS3335b+/btU3Z2tk6ePKmffvpJAwYM0C+//OIcHxUVpZdeesmPERu9+OKLGjVqlFauXKm0tDRlZGTo77//1n//+1+NGjXKcFJ87LHHVKtWLa8fv3Llys72tm3bdO2112ratGnasWOHMjIylJaWpu3bt2vKlCm69tprdeDAAef4unXr6sEHH3RZ97777jOcnD///HMNGzZMv/zyi44dOyar1ars7GwdPHhQ33zzjQYMGKDdu3c7x/fr109Nmxq3Bhk7dqyhPXnyZN1zzz1atGiREhMTZbPZlJmZqT179ujjjz/WwIEDlZiY6Bx/2223GU7qZ+Td7vqll17S+PHjtWXLFqWnpyspKUmrVq3SuHHjdM899+j06dOqVq1avln0JWU2m/Xmm28qLCzM2bds2TL16dNHH3/8sfbu3avs7GwlJydr8+bNeuaZZ3TTTTcZEpPbtm2rW265xSfxAf705+zFSks+5WybzWY9+PY4latY8EVdUEiQxk5/TEHnPMmfnZmtP778zesxLvzG9QGAUa/er7DIwqvhhpYL09jpjymifISh//upM7wWHwCcD9bM+VPpyWd/5zCbzbr9rQcVXsj5PDAkSP+ZPlZBIWefOMzJzNbyr/4oYBYAAACAosrZG6f0v4xbNVd+eKRCWjfNZ8ZZVZ8areDGdQ19SZ/M8WZ4AFDmOE4eUe6BbYa+wO43umzn7E5gr1sM20ZLkm2t633skrD9/accdrvxuF2uk6lqnXxmGAX2ukUBebem3vqXHKdOuh0f0KyjLE3aGfocWen/bvd8OsXzwAEAfvHnn38aimNdd911Hs279tprnd9nZWU5d5wsrgULFji/Dw0NNSRC5qdSpUrq0uXsLlGLFi1STk5OgWtLxtjzExQUpN69ezvbGzZs0PHjxwudd6HzvEY0zitBQUGaOHGi7r//ftn//0IwPj5ejz/+eKFzr7rqKsNfEl9ua+tNAQEBeuyxxzR58mRlZGTorbfe0ltvvZXv+OjoaH3wwQeGhE5/iY2N1cGDB3X69GktXrxYixcvLnD8XXfdpREjRng9jsqVK+ujjz7S6NGjdeTIEUnSqVOn9M477xRaKrdmzZp677333GZ9N2nSRE8//bSefvppZ3WbjRs3auPGjS5j82rbtq1efPFFl/5u3bpp1KhReu+995x9S5Ys8egfn969e7skOp4xePBgzZ0717CF+OzZszV79my34yMjI/XRRx/p+uuvL/S4xdWwYUNNnz5dDz30kFJSUiRJiYmJeuWVV/TKK68UOLdZs2Z66623qKaIi1JWepbmvD1LI566w9lXvV4N/ferSXp99MtKOHjMZU6FKhX14Fvj1KBVQ0P/zx/PVdIx9zc5zvXdwR9c+obUuSHf8X98+at63dJbtZqcvQET06iWnv72Ob0x+hW3MUpSrSZ1dP+bD6lOc2NFsQ2L1mnZnCWFxgkAF5Ls9Cz99vYcDXzq7PVtlXrVdf9X/9VHo1/XiYOuFb4jK1fQ7W8/qNqtjDetF3/8s1KO5V9J/oy3D3zn0ndf3SHFiB4AAAAoGxKnfKqwTq1kCgiQJJlDglXr/Wd05JFXlb7Mzc4PgRZVfeJOVcxTeTFj/Xad/n2F6/hz1P7iJYVd2srQd+jWx5WxZkvJ3gQAXESsS2fJXLuZTP9fSMMUGKTgmx5S9rz3Zd+/1XWCOUCBVwxVYJ7Ki7nxu5W7q+AdfIKHPa6A2sbk9KyvX5I9bqfb8Y7EeOX+/acsrXs4+0xBIQoZPE7ZP33gPj5JCo1QUK/hsjTraOi2pyUrZ9G37ucEWBR4+SCX7pzfP5cjyf39dwDwFPv2lI6VK1ca2p06dfJo3qWXXmpoL126VP369StWDDk5OdqwYYOz3bp1a4WEhHgcx9KlSyX9Wwhuw4YNLu9h1apVzu9r166tGjVqeLz2119/LUmy2+1atmyZS/Gtiw2Jihewq666SlOmTNFTTz1V4DaxZ1SvXl3jx4/X1VdfrXbt2ik9PV2S8S/M+e62226TyWTSa6+95jZL+YyuXbtq0qRJiomJyXdMaWrcuLGeeeYZPfLIIzp48GC+4ypXrqwJEyaob9++PouladOmmjVrliZPnqyff/7ZmehakH79+mnChAmKjo7Od8zgwYNVsWJFTZo0yaMs78DAQI0cOVL33nuvQkND3Y4ZO3asqlevrilTpujUqVNux5wrPDxco0aN0u23366A/7+h5u64H3/8sZ588kn99lvB1dVatWqll19+WfXr1y/02CXVuXNnzZw5Uy+88IJHyZhms1lDhw7VuHHjFBERUeh44EL1y/9+UofendSsY3NnX93Yenrl1ze1bPYSbVi0XskJSSofXV4turZSz8FXKqKCMaF6/9a9+n6qa8KKN9hz7Xrn4Wma+N3zCo04ey6rF1tfry94S8t/XKaNi9bpeFyCLEEWValdTe2u7KCOfTrJEmi8DDsel6D3Hs0/AR8ALmSLP/lFrXp3UMOOzZx9Mc3ravz8V7R2zjJtXbRBqQnJKhddXk26tFCnwT0VXsF4jRO3db/mT/u+tEMHAAAAyoSsrbuV9NH3hm2cAypGKubDZ3V68Rqd+mmprHFHZQ4NUUhsQ1UY2ldBdWsa1shNS9fRx6eUdugAcFGyHzsg2+r5Cux8NiHcFBqh4EFjlbtns3L/WS1HynEpMFjmanVluaSHzFFVDWs4sjOU8/NHPokvZ8kMmWMayRx99t8CU1g5hQwep9wD22T7Z40cJ49IuTaZIirKXDdWluaXyhRqvN/jsFmVM/c9KTvT7XECml0qc3nXzyeD+4+W+o8u0XuwLv9B1r/c70gIAPCenTvPJr5HRUWpWrVqHs2LiopS1apVnVsqb9lS/Aeb9u3bZ6jq2Lx58wJGGzVr1szQ3rJliyFRMS0tzVkozBtrk6iI81q/fv3UqVMnzZo1S8uXL9eePXt06tQpmc1mlStXTjVq1FDTpk3VuXNnXXXVVQoK+nfbtF69eumHH36Q9O//6Nu3by/SXxZ/GjlypLp3764ZM2bozz//1NGjR+VwOFSlShW1a9dO1157raH06vmiVatWmjt3rmbPnq2ff/5Z+/btU1pamipUqKDmzZurV69euu666zzO2i6JSpUq6bXXXtOYMWP066+/auXKlTp06JCSk5Nlt9sVGRmpevXqqW3bturfv78aNmxY+KL69/+rbt26aeHChVqyZIl27NihhIQEpaenKzg4WNHR0apTp466d++uXr16efQP0NChQ3XNNdfo119/1fLly7Vz506dPHlSGRkZCgsLU6VKldSgQQP16NFDV155paKiogpdMyIiQtOmTdOmTZs0b948rV69WseOHZPNZlOVKlXUtGlT9e/fXz179sw34dEXateurffff1/btm3T77//rtWrV+vIkSPOKovly5dXw4YN1aFDB11//fWqWbNmwQsCFwGH3a5X73xRT339rOq1OFtVKyQsRL1u7aNet/YpcP7xuAS9dvdLsuXYfBbj/q17NeWel/TIh+MVEnb2HG4JClSPQVeox6ArCpj9r4RDx/TCrc8o9USqz+IEAH9y2B364K5Xdf9XT6lWi7PVZIPDQnTZLb102S29Cpx/Iu64PrjnNZ+ezwEAAICyLvH1zxQQXVEVbjx7fW4ym1Xuyk4qd2XBVU/sWdk68uBkWQ8d9XWYAFBmWP/8XqaISFladnP2mUxmWRq1kaVRmwLnOqw5yv7x3X+TGX0hO1PZM6YoeNgTMlc07m4XUDdWAXVjC13CYc1W9o/vyh6/K98xluaeVd0CAJy/9u3b5/y+Tp06BYx0Vbt2bWeiYlxcnBwOh0wmU5Fj2Lt3r6Fdt25dj+fWqlXL0D506JDX1q5Zs6bMZrOzwFjetS9GJCpeBKKionT33Xfr7rvv9njOyy+/rJdffjnf18/NaPZETExMkecMHDhQAwcOLNaYevXq6fHHH/doq+vzSUhIiG6++WbdfPPNJVpn0aJFXomnXr16Gj16tEaPLtkTR+cKCQnRNddco2uuuabwwR4qV66cBg0apEGDXEu7l0Tr1q3VunVrj8Zu37690DFF/TuQn9jYWMXGFv4LHFBWpKee1nM3T9SY1x9Uu6s6eDxv57p/9OaY1zza8rmktizfrCf7P6IH33pEdZrVLdLcNb+u0gdPvKO05DTfBAcA54mM1HS9dctzGj5ljFpe1c7jeXvX7dQn973p0ZbPAAAAAErA4dCxJ99U7slkRd0+UKZAzz5Csh5N1JFxrypzXT5bfQIAismhnF8+kSP9lCwdessU4Nl52X4qSTnz3i8wAdAr0aUlK+uzZxTU93ZZmnh+716S7Inxyv7pAzmOxxU4zhzTqCQhAgD8LCUlRdnZ2c521apVCxjtqnLlys7vc3JydPLkyQJ3As1P3l1BixLHuTFI0tGjxoez8q5dpYoxgb8gFotFUVFROnHihNu1L0YkKgIAgPNeeuppvfKfF9S+V0dde9f1atK+qcz5VDw9tOOg5n8yT4u/WyiHw1FqMR7eHa/H+z2sztd2Vb/br1WDSxrmG6Mtx6pNSzfql//N07YVxS9TDgAXmozUdL1/5ytq2au9rrzzWtVv30TmALPbsUd2HNLiT+Zr1YzFpXo+BwAAAMo0h0OJr32qU3OXqNKYYYq4vIPMYe53AbIlJinlu1+V9L/Zsp/OKOVAAaCscMi6dJZs21YpsGt/BdRvJVNQsPuRp1Nl27xE1jW/STnut1L2uuxM5fwwXbaajWTp2FsB9VrKFBiU7/Dco/tl27hIuVv/kgq73xMaIVOg+/cKALgwnDxpLChTvnz5Is0vV66coZ2amlqsRMWSxBESEqKgoCDl5OQ4Yyho7QoVKhQptnLlyjkTFfOufTEiUREAAFww1v2xRuv+WKPISuXVqE1jVaxSUREVI5WTma3k40nas3m3EuOKv5XFkDo3lCg+h92uFXOXacXcZQqPDFejdk0VVTVK5SqWk8ls1umUNB3df0R7Nu1WdkZWiY5VmHcfmaZ3H5nm02MAQHFt+WOdtvyxThGVIlWvTSNFVqmo8AoRysnK0anjyTq4aY9OxicWe/376g7xYrTu/fLmLP3y5iyfH+fLR97Vl4+86/PjAMCF6NO3X/F3CABw0credUBHHpwsU3CQQtvFKrBatAKiK0i2XOUmn1LWP3uVvfNA4Ukmbhwa/oTX4z3Devi4djTu57P1AcBfHCfilfPjdMkSKHNMI5nKRckUFik57HJkpMmecEiOxHhJRT8vZ3+T/y58nrIf3q2cObulAIvM1evJVKGKTKERkiVIysmUIyVRuUf3SxmnPF8087QyXr69xLEBQH7sjqJvIYyiycgwPtAUHh5epPl5x6enp/sljrCwMGeiYt4YvLH2GcV9fxcSEhUBAMAF59TJVK1fsNbfYRQo/VS6Ni1e7+8wAOC8dvrkKW1ZwLkSAAAAOF85snOUsWKjv8MAAJxhs8p+YLu/o8hfrk32+N1S/G5/RwIAOA+cSe47IzAwsEjzLRZjWpvVavVKHHnXLcy5cdtstlJb+2Lkfo8tAAAAAAAAAAAAAAAAAACKwW63G9omU9GqWJrNxrQ2RzEquktSbm5ugesW5ty4874nX659MaKiIsqUt956S2+//bbP1u/YsaO++OILn60PAAAAAAAAAAAAAAAAnO8CAgIM7aIm4uWtMBgUFFSsOPJWOcybXFiYc8fnjcGXa1+MSFQEAAAAAAAAAAAAAAAAUGY4HEWr7oeiCw0NNbSzs7OLND/v+OIm8oWEhBjaebdrLkxWVla+MeRdu6jvsaC1L0Zs/QwAAAAAAAAAAAAAAAAA8Jry5csb2qdPny7S/PT0dEO7QoUKpR6Hw+FQZmZmvjHkbZfkPRb3/V1IqKiIMuX+++/X/fffXyrH2rlzZ6kcBwAAAAAAAAAAAAAAADifREdHy2QyyeFwSJKSkpKKNP/EiROGdlRUVLHiqFy5sqF98uRJj+cmJSUZtqyuVKmS4fXo6GiX8UVx7vi8a1+MqKgIAAAAAAAAAAAAAAAAAPCaoKAgValSxdk+evRokeYfO3bM+X2VKlWKvTVyrVq1DO2ixJF3bExMjNfWTk5ONlRrrFmzpsdzL1QkKgIAAAAAAAAAAAAAAAAAvKpRo0bO7w8ePKjc3FyP5tlsNh08eNDZbty4cbFjyDt33759Hs/NO/bc9yP9m7gYFhbmlbVL8h4vFCQqAgAAAAAAAAAAAAAAACgz7GXky98uueQS5/eZmZnavXu3R/N27Nih7Oxst+sUVXR0tGrUqOFs//333x7P3bx5s6GdN46AgADFxsY621u3bjVsFV2StS9GJCoCAAAAAAAAAAAAAAAAALzqsssuM7QXL17s0by847p27eq1OHbs2GHYVjo/DodDS5Yscbbr1KnjstVz3rVTUlK0ceNGj2I69z2GhYWpbdu2Hs27kJGoCAAAAAAAAAAAAAAAAADwqtatW6tmzZrO9owZMwyVEt3JzMzUjBkznO1atWqVOImvX79+zu8dDoe++OKLQucsXLhQ8fHxznb//v3djuvbt69MJpOz7cna27dv15o1a5ztPn36KCgoqNB5FzoSFQEAAAAAAAAAAAAAAAAAXmU2m3XzzTc720eOHNFzzz1X4JxnnnlGx48fd7aHDx9uSAQsjk6dOqlx48bO9meffaZVq1blO/7YsWN69tlnne3Q0FANHjzY7dg6deqoe/fuzvb8+fP1448/5rv26dOn9fjjjzvbJpNJI0aM8Oh9XOhIVAQAAAAAAAAAAAAAAABQZjhkKhNf54NbbrnFUFVx5syZmjBhgjIyMgzjMjIyNH78eP3www/Ovrp162rYsGFu142Pj1eTJk0MX/kxmUx65JFHnG2r1aoxY8Zo/vz5LmP/+ecfjRw50pAseeedd6pKlSr5rv/www8rMDDQ2Z4wYYK++uorORwOw7i4uDjddttt2rVrl7NvwIABatasWb5rX0xMjrw/EQAAimFInRv8HQIAwAsqm4L9HQIAwAveWDfZ3yEAALxgb5f7/B0CAMALav+nqr9DAAB4Qdjjn/g7BHjRn9UG+TuEUtH92Ex/hyBJ2rhxo26//XZlZmY6+yIjI9WzZ09VrVpVx44d05IlS3Tq1Cnn66Ghofrmm2/yTeKLj4/XlVdeaejbuXNngXFMnjxZn376qaGvSZMm6tChg4KCgrRjxw6tXLnSkGDYoUMHffrpp7JYLAWu/fnnn+uFF14w9NWuXVtdunRRRESE9u7dq2XLlslmszlfr1evnmbNmqWIiIgC175YFPwTBAAAAAAAAAAAAAAAAACgmNq0aaP3339fY8aMUVpamiTp1KlT+W6RHBkZqenTp3u90uD48eNlt9v1+eefO/t27tyZb4Jjx44d9e677xaapChJI0aMkM1m06uvviq73S5JOnTokA4dOuR2fOPGjfXRRx+VmSRFia2fAQAAAAAAAAAAAAAAAAA+dOmll2r+/PkaOHCgQkJC3I4JDAzU9ddfr59++kkdOnTwSRwTJkzQJ598ohYtWuQ7plq1aho/frw+/fTTIiUS3nHHHZo1a5YuvfRSmc3u0/IqVKigMWPGaNasWapatWxV3mbrZwCAV7D1MwBcHNj6GQAuDmz9DAAXB7Z+BoCLA1s/A8DFga2fLy5s/exfGRkZWrt2rQ4fPqzU1FSFhYWpbt26atOmjSIjI0stjvj4eG3atEmJiYnKyclRxYoV1bRpU8XGxiogIKBEaycmJmrdunU6fvy4MjMzFRkZqcaNG6tVq1YKCgry0ju4sLD1MwAAAAAAAAAAAAAAAIAyw05ZN78KCwvT5Zdf7u8wFBMTo5iYGJ+sXblyZfXt29cna1+o2PoZAAAAAAAAAAAAAAAAAAD4DImKAAAAAAAAAAAAAAAAAADAZ0hUBAAAAAAAAAAAAAAAAAAAPmPxdwAAAAAAAAAAAAAAAAAAUFrsMvk7BKDMoaIiAAAAAAAAAAAAAAAAAADwGRIVAQAAAAAAAAAAAAAAAACAz5CoCAAAAAAAAAAAAAAAAAAAfIZERQAAAAAAAAAAAAAAAAAA4DMWfwcAAAAAAAAAAAAAAAAAAKXFIZO/QwDKHCoqAgAAAAAAAAAAAAAAAAAAnyFREQAAAAAAAAAAAAAAAAAA+AyJigAAAAAAAAAAAAAAAAAAwGcs/g4AAAAAAAAAAAAAAAAAAEqL3d8BAGUQFRUBAAAAAAAAAAAAAAAAAIDPkKgIAAAAAAAAAAAAAAAAAAB8hkRFAAAAAAAAAAAAAAAAAADgMyQqAgAAAAAAAAAAAAAAAAAAn7H4OwAAAAAAAAAAAAAAAAAAKC0OmfwdAlDmUFERAAAAAAAAAAAAAAAAAAD4DImKAAAAAAAAAAAAAAAAAADAZ0hUBAAAAAAAAAAAAAAAAAAAPmPxdwAAAAAAAAAAAAAAAAAAUFrs/g4AKIOoqAgAAAAAAAAAAAAAAAAAAHyGREUAAAAAAAAAAAAAAAAAAOAzJCoCAAAAAAAAAAAAAAAAAACfIVERAAAAAAAAAAAAAAAAAAD4jMXfAQAAAAAAAAAAAAAAAABAabH7OwCgDKKiIgAAAAAAAAAAAAAAAAAA8BkSFQEAAAAAAAAAAAAAAAAAgM+QqAgAAAAAAAAAAAAAAAAAAHzG4u8AAAAAAAAAAAAAAAAAAKC0OGTydwhAmUNFRQAAAAAAAAAAAAAAAAAA4DMkKgIAAAAAAAAAAAAAAAAAAJ8hUREAAAAAAAAAAAAAAAAAAPgMiYoAAAAAAAAAAAAAAAAAAMBnLP4OAAAAAAAAAAAAAAAAAABKi93k7wiAsoeKigAAAAAAAAAAAAAAAAAAwGdIVAQAAAAAAAAAAAAAAAAAAD5DoiIAAAAAAAAAAAAAAAAAAPAZEhUBAAAAAAAAAAAAAAAAAIDPWPwdAAAAAAAAAAAAAAAAAACUFrtM/g4BKHOoqAgAAAAAAAAAAAAAAAAAAHyGREUAAAAAAAAAAAAAAAAAAOAzJCoCAAAAAAAAAAAAAAAAAACfsfg7AAAAAAAAAAAAAAAAAAAoLQ5/BwCUQVRUBAAAAAAAAAAAAAAAAAAAPkOiIgAAAAAAAAAAAAAAAAAA8BkSFQEAAAAAAAAAAAAAAAAAgM+QqAgAAAAAAAAAAAAAAAAAAHzG4u8AAAAAAAAAAAAAAAAAAKC02P0dAFAGUVERAAAAAAAAAAAAAAAAAAD4DImKAAAAAAAAAAAAAAAAAADAZ0hUBAAAAAAAAAAAAAAAAAAAPmPxdwAAAAAAAAAAAAAAAAAAUFrsJpO/QwDKHCoqAgAAAAAAAAAAAAAAAAAAnyFREQAAAAAAAAAAAAAAAAAA+AyJigAAAAAAAAAAAAAAAAAAwGdIVAQAAAAAAAAAAAAAAAAAAD5j8XcAAAAAAAAAAAAAAAAAAFBaHP4OACiDqKgIAAAAAAAAAAAAAAAAAAB8hkRFAAAAAAAAAAAAAAAAAADgMyQqAgAAAAAAAAAAAAAAAAAAn7H4OwAAAAAAAAAAAAAAAAAAKC12fwcAlEFUVAQAAAAAAAAAAAAAAAAAAD5DoiIAAAAAAAAAAAAAAAAAAPAZEhUBAAAAAAAAAAAAAAAAAIDPkKgIAAAAAAAAAAAAAAAAAAB8xuLvAAAAAAAAAAAAAAAAAACgtNhN/o4AKHuoqAgAAAAAAAAAAAAAAAAAAHyGREUAAAAAAAAAAAAAAAAAAOAzJCoCAAAAAAAAAAAAAAAAAACfsfg7AAAAAAAAAAAAAAAAAAAoLXaZ/B0CUOZQUREAAAAAAAAAAAAAAAAAAPgMiYoAAAAAAAAAAAAAAAAAAMBnSFQEAAAAAAAAAAAAAAAAAAA+Q6IiAAAAAAAAAAAAAAAAAADwGYu/AwAAAAAAAAAAAAAAAACA0uLwdwBAGURFRQAAAAAAAAAAAAAAAAAA4DMkKgIAAAAAAAAAAAAAAAAAAJ8hUREAAAAAAAAAAAAAAAAAAPiMxd8BAAAAAAAAAAAAAAAAAEBpsZv8HQFQ9lBREQAAAAAAAAAAAAAAAAAA+AyJigAAAAAAAAAAAAAAAAAAwGfY+hkA4BU5jlx/hwAA8IIq/IoAABeFvV3u83cIAAAvaLDibX+HAADwgqynx/g7BAAAAMDvqKgIAAAAAAAAAAAAAAAAAAB8hnIpAAAAAAAAAAAAAAAAAMoMu78DAMogKioCAAAAAAAAAAAAAAAAAACfIVERAAAAAAAAAAAAAAAAAAD4DImKAAAAAAAAAAAAAAAAAADAZyz+DgAAAAAAAAAAAAAAAAAASovD3wEAZRAVFQEAAAAAAAAAAAAAAAAAgM+QqAgAAAAAAAAAAAAAAAAAAHyGREUAAAAAAAAAAAAAAAAAAOAzJCoCAAAAAAAAAAAAAAAAAACfsfg7AAAAAAAAAAAAAAAAAAAoLXaTvyMAyh4qKgIAAAAAAAAAAAAAAAAAAJ8hUREAAAAAAAAAAAAAAAAAAPgMiYoAAAAAAAAAAAAAAAAAAMBnLP4OAAAAAAAAAAAAAAAAAABKi93fAQBlEBUVAQAAAAAAAAAAAAAAAACAz5CoCAAAAAAAAAAAAAAAAAAAfIZERQAAAAAAAAAAAAAAAAAA4DMkKgIAAAAAAAAAAAAAAAAAAJ+x+DsAAAAAAAAAAAAAAAAAACgtdn8HAJRBVFQEAAAAAAAAAAAAAAAAAAA+Q6IiAAAAAAAAAAAAAAAAAADwGRIVAQAAAAAAAAAAAAAAAACAz1j8HQAAAAAAAAAAAAAAAAAAlBaHyd8RAGUPFRUBAAAAAAAAAAAAAAAAAIDPkKgIAAAAAAAAAAAAAAAAAAB8hkRFAAAAAAAAAAAAAAAAAADgMyQqAgAAAAAAAAAAAAAAAAAAn7H4OwAAAAAAAAAAAAAAAAAAKC12fwcAlEFUVAQAAAAAAAAAAAAAAAAAAD5DoiIAAAAAAAAAAAAAAAAAAPAZEhUBAAAAAAAAAAAAAAAAAIDPWPwdAAAAAAAAAAAAAAAAAACUFru/AwDKIBIVAQAAAAAAAAAAAAAAAAAXrMzMTM2bN0+LFi3Stm3blJKSotDQUFWtWlUtWrTQgAED1KFDB5lMJp/G4XA4tGzZMi1cuFCbNm1SQkKCTp8+rdDQUEVFRalFixa67LLLdM011ygoKMjjde+9914tXLiwWDF99dVXat++fbHmehOJigAAAAAAAAAAAAAAAACAC9KKFSs0fvx4HTt2zNCfk5Oj1NRU7dq1S7Nnz1aXLl300ksvqWrVqj6JY/PmzXryySe1Z88el9esVqtOnTqlAwcO6KefftLrr7+uCRMmqE+fPh6tvWPHDm+HW+rM/g4AAAAAAAAAAAAAAAAAAICimj9/vu666y6XJEV3VqxYoYEDB+rw4cNej2PevHm6+eab3SYpunP8+HE9+OCDevvttwsde+rUKZ/EXNqoqAgAAAAAAAAAAAAAAAAAuKDs3LlTTzzxhGw2m7Pvpptu0tChQ9WwYUNlZGRo7dq1mj59unbu3ClJOnHihEaNGqUZM2YoNDTUK3GsX79e48ePN8TRpk0bjRw5Um3btlVUVJROnz6tLVu26NtvvzVs4fzWW2+pRo0aGjhwYL7r562m+PXXX6tdu3Zeib00UVERAAAAAAAAAAAAAAAAQJnhKCNfF7uJEycqKyvL2Z48ebJeeOEFtWzZUqGhoapUqZL69OmjWbNmqVevXs5xu3bt0meffeaVGOx2u5599llZrVZn31133aVvvvlGffv2VdWqVRUYGKiKFSuqe/fumj59up5//nmZTCZD3CkpKfke459//nF+bzKZ1KRJE6/EXtpIVAQAAAAAAAAAAAAAAAAAXDD+/PNPbdy40dkeMmRIvlUJg4KC9Nprr6lx48bOvo8//lhpaWkljmPZsmXOao2S1LNnTz3yyCOGRMS8Bg0apNtvv93ZPnXqlGbMmJHv+HMrKsbExCgiIqKEUfsHiYoAAAAAAAAAAAAAAAAAgAvGuYl9AQEBuvfeewscHxISogcffNDZPnXqlH777bcSx5F3jTFjxng07+6771ZAQICzvXTp0nzHnpuo2LRp0yJGeP4gUREAAAAAAAAAAAAAAAAAcEHIycnRsmXLnO327durWrVqhc7r0aOHypUr52z/+uuvJY5l8+bNzu8rVqyoli1bejSvYsWKqlevnrO9f/9+t+NsNpv27NnjbJOoCAAAAAAAAAAAAAAAAAAXALupbHxdrDZs2KCsrCxnu1OnTh7Ns1gsateunbO9atUq5eTklCiWyMhIVa5cWWazWTVr1izS3ODgYOf3p06dcjtmz549hhgv5ERFi78DAAAAAAAAAAAAAAAAAADAEzt37jS0Y2NjPZ7btGlTLVmyRJJktVq1Y8cOtWrVqtixfPPNN5L+rXyYlpbm8TybzaZDhw4521FRUW7Hnbvts0SiIgAAAAAAAAAAAAAAAAAAPrd3715Du06dOh7PrV27tqF98ODBEiUqnmGxWFSxYkWPx//111+GxMb69eu7HXduomJERIRiYmK0Y8cO/fDDD1qzZo3i4uKUmZmpqKgo1a1bVz169NCAAQOKFEtpIVERAAAAAAAAAAAAAAAAAHBBOH78uKFdtWpVj+dWrlzZ0D569KhXYioKh8Ohd99919DXs2dPt2P/+ecf5/cVK1bUqFGjtHjxYpdxCQkJSkhI0OrVqzV9+nTdd999uu2227wad0mZ/R0AAAAAAAAAAAAAAAAAAACeSEpKcn4fFBSk0NBQj+dGRkYa2qmpqV6Ly1NffvmlNm7c6GyHh4fruuuuczv23IqKcXFxbpMU80pLS9PkyZP1+OOPKzc3t+QBewkVFQEAAAAAAAAAAAAAAACUGXZ/B1AGLF26VHFxcV5b79Zbb3V+n5GR4fw+PDy8SOuEhYUZ2unp6SULrIjWrl2rl19+2dB35513KioqymXssWPHlJKS4tLfo0cPDRkyRM2bN1dUVJSSk5O1fv16ffnll1q/fr1z3A8//KCoqCg9/vjjXn8fxUGiIgAAAAAAAAAAAAAAAADAa7777jstXLjQa+udm6iYk5Pj/N5iKVr6W97xNputZIEVwZYtWzR69GhZrVZnX6tWrXTnnXe6HX/uts+SFBoaqhdeeEHXXHONob9q1arq16+f+vXrp48//livvvqqHA6HJOl///ufunfvrs6dO3v53RQdWz8DAAAAAAAAAAAAAAAAAC4I525nbDYXLf0t73i7vXTqa27evFn/+c9/lJaW5uyrWLGipk6dqqCgILdzypUrp2uvvVatW7dWdHS0Jk+e7JKkmNd//vMf3X777Ya+adOmlfwNeAEVFQEAAAAAAAAAAAAAAAAAF4RzqyIWNdHw3CRHSfkmCXrT8uXLdf/997tsWf3BBx+oRo0a+c5r37692rdvX+TjPfDAA5o9e7Zz2+gNGzbo8OHDqlmzZpHX8iYSFQEAAAAAAAAAAAAAAACUGaVTQ69smz59us/WDgkJcX6fnZ1dpLlZWVmGtq8TFWfNmqVnnnnGsN1zRESEPvroI7Vq1conxwwNDVWfPn307bffOvtWrFihQYMG+eR4nmLrZwAAAAAAAAAAAAAAAADABaF8+fLO79PT0+VwODyem56ebmhXqFDBW2EZ2O12vfrqq5owYYIhSTEqKkqfffaZ2rRp45PjnnHJJZcY2vHx8T49nieoqAgAAAAAAAAAAAAAAAAAuCBUrlzZ+X1ubq5SUlJUsWJFj+aeOHHC0K5UqZJXY5OkzMxMPfroo/rjjz8M/TVr1tRHH32k+vXre/2YeeV9X8nJyT4/ZmGoqAgAAAAAAAAAAAAAAAAAuCDExMQY2seOHfN4bt6xedcqqaSkJN16660uSYqxsbH67rvvSiVJ0R1fb3HtCRIVAQAAAAAAAAAAAAAAAAAXhMaNGxva+/bt83hu3rGNGjXySkySdPToUQ0bNkxbt2419Pfo0UNffPGFoRKkJzIzMxUXF6dNmzZp8+bNRZp78uRJQ9vTipO+xNbPAAAAAAAAAAAAAAAAAMoMh78DQIm0atXK0N68ebOuueYaj+aem/BXo0YNValSxSsxJSQkaPjw4YqLizP033zzzfrvf/+rgICAIq13+vRptWvXztmuWbOmFi1a5PH8LVu2GNrNmzcv0vF9gYqKAAAAAAAAAAAAAAAAAIALQq1atVS3bl1ne+nSpR7Ni4+P165du5ztrl27eiWezMxM3XnnnS5JiuPGjdPEiROLnKQoSREREapZs6azffjwYe3du9ejuVarVQsXLnS2AwMDDUmP/kKiIgAAAAAAAAAAAAAAAADggtG3b1/n9wcOHPAoWfGzzz4ztPv37++VWJ577jlDAqTJZNKzzz6ru+++u0Tr9ujRw9D+8ssvPZo3Y8YMJSQkONt9+/ZVZGRkiWLxBhIVAQAAAAAAAAAAAAAAAAAXjKFDhyooKMjZnjhxoo4fP57v+OXLl+vrr792tps3b66OHTuWOI5Fixbp+++/N/Q9/PDDGjp0aInXHjx4sEwmk7M9Y8YMrV69usA5mzdv1iuvvOJsBwYGljhh0ltIVAQAAAAAAAAAAAAAAABQZthNZePrYlatWjWNGDHC2T569KhGjBihHTt2uIz9+eefdf/998tms0n6t+Lh448/XuD6w4cPV5MmTZxfs2fPdjtu6tSphnb37t29lhjYtGlT3XTTTc62zWbTqFGj9OOPP8rhcBjGOhwOzZo1S7fddpuysrKc/aNHj1ajRo28Ek9JWfwdAAAAAAAAAAAAAAAAAAAARfHggw9q/fr12rhxoyRp//79GjBggDp16qSmTZsqOztba9euNWzLLEn33HOPOnXqVOLjL1++3CUx8s8//1STJk2Ktd7OnTtd+p588knt3LlTf//9tyQpIyNDjz32mKZPn65OnTqpQoUKSkxM1IoVK3T06FHD3IEDB+ree+8tViy+QKIiAAAAAAAAAAAAAAAAAOCCEhQUpI8++kj33HOP1q1bJ0my2+1asWKFVqxY4XbObbfdprFjx3rl+EuWLPHKOgUJCwvTRx99pMcff1yLFy929h84cEAHDhxwO8dsNmvEiBF6/PHHDVtH+xtbPwMAAAAAAAAAAAAAAAAALjgRERH64osv9PTTT6tGjRr5jouNjdUHH3yg8ePHe+3YcXFxXlurIOXLl9d7772n119/XbGxsfmOCwwM1OWXX67vvvtO48ePl9l8fqUGmhx5N6wGAKAYBtS+zt8hAAC8oI0p0t8hAAC8YHBwsr9DAAB4QYMVb/s7BACAF2Q9PcbfIQAAvKDc9Pn+DgFe9EqdW/0dQql47OCX/g6h1G3dulW7du3SiRMnZDabVblyZV1yySWqW7euv0PzmmPHjmnjxo1KTExURkaGKlasqCpVqqhdu3aKjDx/P+tj62cAAAAAAAAAAAAAAAAAZYbd3wHAZ1q0aKEWLVr4Owyfqlatmvr27evvMIrs/KrvCAAAAAAAAAAAAAAAAAAALiokKgIAAAAAAAAAAAAAAAAAAJ8hUREAAAAAAAAAAAAAAAAAAPiMxd8BAAAAAAAAAAAAAAAAAEBpcfg7AKAMoqIiAAAAAAAAAAAAAAAAAADwGRIVAQAAAAAAAAAAAAAAAACAz5CoCAAAAAAAAAAAAAAAAAAAfIZERQAAAAAAAAAAAAAAAAAA4DMWfwcAAAAAAAAAAAAAAAAAAKXFLoe/QwDKHCoqAgAAAAAAAAAAAAAAAAAAnyFREQAAAAAAAAAAAAAAAAAA+AyJigAAAAAAAAAAAAAAAAAAwGcs/g4AAAAAAAAAAAAAAAAAAEqL3d8BAGUQFRUBAAAAAAAAAAAAAAAAAIDPkKgIAAAAAAAAAAAAAAAAAAB8hkRFAAAAAAAAAAAAAAAAAADgMyQqAgAAAAAAAAAAAAAAAAAAn7H4OwAAAAAAAAAAAAAAAAAAKC0OfwcAlEFUVAQAAAAAAAAAAAAAAAAAAD5DoiIAAAAAAAAAAAAAAAAAAPAZEhUBAAAAAAAAAAAAAAAAAIDPWPwdAAAAAAAAAAAAAAAAAACUFru/AwDKICoqAgAAAAAAAAAAAAAAAAAAnyFREQAAAAAAAAAAAAAAAAAA+AyJigAAAAAAAAAAAAAAAAAAwGdIVAQAAAAAAAAAAAAAAAAAAD5DoiIAAAAAAAAAAAD85oPPvlWLrn3VomtfTXh+ir/DAQAAQBlgN5WNL+B8YvF3AAAAAEXRsmsrdenXVU3aNlWl6tEKKxcma3aOThw9ob1b9mr1b6u05vdVsufaSzWu2E4t1O+2a0u8zuJZC7VuwVovRPSv9ld10IT/Pe1sL5q5UG+Ne9Nr6wNAcdXrGqtmfTsqpm0jRVaPUnC5UNmyrTp1NElHt+zXjt/Xaefv6+Uo5fO5k8mkRj0vUcMrWiumbSOVq1JRoeXDlWu1KS0hWcd3xmnv0r+1/efVyjqV4dNQWlzfRQOnjZEkHVi5XZ8PfcGnxwOAkgpqUEvlb7hSoe2aK6hODZnLl5Nyc2U7kaLsXQeU/uc6nZq3RPbTvj1/FlmAWfXmvqPgRnUkSYdufVwZa7b4OSgAuPjtPxivD7/4zt9hAMB5z1ytliyXXqmABrEyV64hU1g5yZErx6kU2Y8ckG3bOlnXLpay/HOdbY5pIEu7bgqo31zmytX/jU+SI/2U7MfilLvrb1nX/ynHiaPeOV6dxrJc0lmWJq1lqlBJpogKks0qx6kk5R7aLdv29bJtWC5Zs71yPAAAUHIkKgIAgAtC/ZYNNObl+1W/RQOX1yyBFtVqVFu1GtVWj4E9dezQMX341HvasHh9qcXXtmc7denXtcTr7NqwU+vknUTF8pXKa8zL93tlLQDwluot6uraV+5S9di6Lq8FBFpUuVFNVW5UU60GXqbkQ8c1/+lPtWfx5lKNsdEVbdR74q2KqlvNNcYgiyrVr65K9aurWd+O6j1xuNZ9sUBLp85RzulMr8cSFlVOvSbc7PV1AcAXAipVUNWnRyuybzc3rwYqqFY1BdWqpnJXdlLlR+/Qybe/VtIncySHo9RjdafS3YOdSYoAgNKRnp6hh596QZmZWf4OBQDOW6ZyFRQ85F4FtnV/nW2KriZzdDVZWnVS8A13KHv+17IunF1q19nmarUUPHSMLI0vcfu6KaiyzBUry9KsrYKuGyHb3yuVPedjORKLl7BorllPwQPvlKVZW9cXAwNlCg2TuWqMAjv0lGPQPcr+9TtZF/8o5dqKdTwAAOA9bP0MAADOe91vuFwv//Ca2yRFd6rVrqanPntGgx8a6uPIzqof61lspeneV+5XhcoV/R0GADi1uKGL7vjhWbdJiu5UrF1FN3/6mLo/ONC3gZ2jz6SRGvbJI26TFN0JDA1W57uv0d2/vKAqTWt5NRZTgFkDp41RuaqcywGc/4Kb1FW9uW/nk6ToKiAiTFWeuFMx70+UKTjIx9EVLqxLa0Xff4u/wwCAMiU7O0cPPvmcdu894O9QAOC8Za5ZV2FPvpNPkqIrU2iYQgbeqdDRz0iBvr/Otlx6pcLGv51vkmJeJrNZga27Knz8O7K0617043W8QmGPTXWfpOjueGHlFDLwToU9MkWmqCpFPh4AAPAuEhWBUrZ69Wo1adLE+TV79mx/h3TB8eXP0NO1r7jiCueY4cOHe7T25s2lWwkIuFh06tNZD7wxVpZAYyFoa7ZVuzbu1NoFa7R7825Zs60uc4c9fIuuv3tAqcRZt1ndUjmOp3rd3Fsde13q7zAAwKlpn/a64fXRCshzPrdlW3V44x7tWrBBhzfvlc3N+bzHwzeq8939fB7jNS/eoY4jr3bpz82x6fDmvdr5x3rtW7ZFqUdOuoyJqlNVI76ZoKh6niU4FspkUv9X71b9bi29sx4A+FBgrWqq/flLslSOcnkta+cBnV6yRhnrtyk3Nc3l9YgeHVVz6vjSCDNfwbENVfOtCTJZAvwaBwCUJRkZmbr30ae1at0mf4cCAOctU6VqCnvwZZnLu15n5x7eL9vWNbLt2SZHhut1tqVFR4Xe+aRP47N06KmQ4WNlcpMQmXvskGxb18q2dY1yjxyUw243vG4KCVXI7Y/J0uYyj48X2KO/Qm97VKbAQJfXHOlpsu3eItuW1cqN2+tyvIA6jRU2bopMlbx03wbARcEuR5n4As4nbP0MAD62a9cuTZo0SSaTSV988YW/wwEuKFVqVdV9rz2ogICzHxjm2nI1e/oszf3wB51OPe3sj4yK1PV3D9D19wwwjL/18RHaumqL9v69x2dxVqwa5VK58D8dRiopIclnxyxItTrVdftT//HLsQHAnQq1Kqv/q/fIHHD2WTm7LVd/vTtPKz/8RVmp6c7+sKhy6nxXP3W+51rD+CseG6IDK//R0S37fRJjbP/OanfLlYY+a1aOlr31g9Z+9ruy04zbOtds3UBXP3WrarVvbIh94Fv36aPrnirR9kpmS4D6v3a3Wg3w/GY9APhNgFk1pz2pgIqRhu60P1bo+Msfy3ro7HZupqBARfbvqSpP3KmAyAhnf8QVl6riyOuV/NmPpRb2GaFtminmw2cVUC681I8NAGXVnn0HNfa/L2j/wTh/hwIA5y+zWaF3TZApwnidbd20QtlzPjJum2wJVGDHngoeeJdMYWevsy0tL1VgzxtkXfyD18MzVa6ukGH3y2Q2PuxjXfmHsn/5Wo6Tx4zjo6oo+JpbFNj57AOiJnOAQm4dq/QDO+RIPlHg8QIatVTwjXe59NtPJih79keybV4p2XPPrl2+koL6DVNg174ymf+9v2SuGK2w+55T+ov3SdbsIr9nAABQclRUBAAfeuONNzRgwACtXbvW36EAF6TbJtyh8MizHxjm5ubq1dEv6evXvjQkKUrSqaRT+uKlz/Ty3S/KZrU5+y2BFo0Yf5tP46wfW9/QTj2R4rckRbPZrIemPqzQ8FC/HB8A3Ok14WaFRIY52/Zcu2beO02LX5tpSFKUpIykNC18+TvNuPsN5Z5zPg8ItOiq8UN9El9AcKB6P22skp19OlOfD31By9/+0SVJUZIOb9qrTwc/p3/mrzH012hZTy1v6FLsWMpVi9LIGf8lSRHABaPizdcoJLahoS/pkzk6POZ5Q5KiJDlyrEqd9bsODHhA1gRjddroe4fJHBGm0lRhWD/V+nyyIWkSAOBbP85foGF3PUiSIgAUIrD7tQqobbzOzlk4W1kfPGdMUpQkm1XWFb8r/aUHZE8xXmcH9x0mhXj/Ojt44F0yhRjvQWd9N11ZX7zukqQoSY6k48r64g1lzXzf0G8KDVNQv1sKPpg5QCEjxskUkGeXjt1blP7CvbJtXG5IUpQkR+pJZX/ztrI+fVWO3LP3l8xVYxQ84A5P3iIAAPABEhUBwIfmzZsnm81W+EAALurF1lfnfsZEj+/fmqnVv60qcN7aP9bok+c+NvS16nqJWnZp5fUYz6jX3JiouG/bPp8dqzA3PTBYTdo29dvxASCvarF11KxvR0Pf8rd/0M7f1hU4b9eCDfr9+a8MffW6tlDdLs29HmPLG7ooonJ5Q9/vz32lwxsLrsbryLXrx3Hv6/TxFEN/myE9ihVHg+4tdfcvL6hWu8aFDwaA84Ap0KJK9w4z9GWs2aLjkz8scJ417pji73lGjhyrsy+gYqSi7hjokzjzMoWFqPqUx1Tt2ftkDnbdpg4A4H37D8brgScmacLzU5SZRRUrACiQJVBBfY3X2bbdW5T9fcHX2Y4TR5X57kQ5bGevs00RkQq66kavhmeqXEOWlpca+qxrFsu6dF6hc62Lf5Btq7G4R2D7HlJQcL5zAjtdKXOlqoa+3CMHlfn2U1JWRoHHs61bopy5nxnX69ZPpujqhcYKAAC8j0RFABecSy+9VDt37nR+DRxYOh9knGvRokXO47OdM+AbfYb3NbTTUtL0/fRZHs395dOftD9PsmCfEf28Flte9VoYExXzHru0NGzVSIPuH+Jsnzx2Uvu3+2aLVADwVLtbrzK0M1NOa/n0wm9cS9LaT3/XsW0HDX3th/fyWmxnxF7b2dBOPXxCG79b4tHcnPQsbfvJmEQf07aRzIEB+cxwVa5qRV336l26+bPHFF4psvAJAHCeKNf7MlkqVTD0HX/tE4/mZm/fq+RvfzH0VRjaVzKZvBWeW+X6dVe9ee+o/HU9fHocAMC/Tian6Pkp72jA8FFatGyly+s339RfbVvF+iEyADh/WVp3lblcBUNf9g//82iuPW6vrMuM19mBl3n3OjuwbTfndsrO+H7+0uP51r9+NbRNwSEKqJP/Q5uBl7ne28/69FWPt2/O+WOWco8eOnu8AIuCrhzgYbQAAMCbSFQEAADnHbPZrC7XGLe8/HPOEuUU4Yn7374y3uxo26OdgkLyfyqzJOo1r2do79u21yfHKUhQSLAemvqwLIFnt79459FpSs+zRTYAlCaT2aTm1xifsN/yw1+yZeV4vMb6rxca2g17tJIlxHvVr0wBZtW4xJhwvv2XNZLD4fEaJ/YeMbQtwYEKr1Q+n9FnBYWHqMe4mzRmyWtqM7iHy03+7T+vdkmCBIDzSblruhvaWTsPKGvTDo/np3xj/ADVEl1RYR1aeCW2vELbx6rOzDdU880nFFTLWD0lNzVNR5+a5pPjAkBZ9+Fn3+rb2T/JlmvckjM8LFTPPTlWT44dLXMAH1UBwLkC219uaOce3i/7fs+vs63Lfja0zZEVFdDQe9fZAfWbGdq5h3bLkXgkn9Gu7AlxLn2mitHuB4eGy5xnC2zb1rWyxxftHrx16VxD29K2m2Ti3x+grHOUkS/gfMK/vgAA4LzTqHUjRZSPMPStXbA2n9HurVuwxtAOCQtR257tShxbXiHhoapau5qhb//W0q+oePtTd6hmgxhn+9cvftHGpRtKPQ4AOFfN1g0UWj7c0LdrwcYirZF3fFBYiBr2vKTEsZ3hyLXrtdb36J2ej+i7u9/QoldnaHsRkwMDQ10T4e15Poh1p82QHur+wAAFhYUY+m3ZVi18+TvNunearJmeJ3UCQKmyBCjs0laGrtOLVxdpiZy9cco5cNjQV6531xKH5k7MexMVekkTl/7MLbt1YNDDyljOtTMAlJZunTvohy/f14BrrvZ3KABw/jEHKKCx8TrbtqVo19n2Y3GyHzdeZ1vaXJbP6KLLfPcZnZ4wXBlvTVDWrPeVs+D7oi0Q6KagQK7d7dCAes1kMht3rbBt+qtox5Nk27HJ0DaXqyBzAVUcAQCAb1gKHwIAAFC6mnVobmjn5uZq5wbPnxiV/t32+Hj8cVWJqeLsa9GphVbNX+GVGM+oF1tP5nMqYGWeztDRA0e9eozCtO3ZTn2Gn93+4sj+I/r0ec+2AgEAX6rVwZgQYs+1K37D7iKtkXYsSSnxJ1Qh5uyT9XU7NdOO+UVLYC+Iw+7QyX1HdXLfUe38bV2R59doaaysm5marvTE1GLFEr9hj+Y+9oFO7D5c+GAA8KOQZvUVEBFm6Mtcv63I62Ru/EdBdWs626EdWxUw2nvsWdk68fbXSvroe8luV2DNKoVPAgCUSKP6dfXgqNvUo+ulhQ8GgDLKXKuBTCHG6+zcvduLvE7uvn9krnL2OjugUcsSx3YuR/IJ5SafUO4/RX/gJ6BOI5c+e0K827Gm8lEufbn7/inyMR3HD8thtcoUGHg2jrqNZT9QtM8dAABAyZCoiIve6tWrNWLECGd727ZtslgsWrJkid577z3t3LlTYWFhqlWrlnr27KkBAwaoSpXSvzmdm5urX3/9Vb///ru2bt2qEydOKDg4WFWqVFGLFi10/fXXq1OnTjKZTPmuER8fryuvvNLZvu+++3T//fcXeuy8P6PJkydr4MCBLuOuuOIKHT582GXMunXrNHv2bG3atEnHjh2T2WxWtWrV1KZNGw0dOlSxsbGGdRwOh/7880/NmTNH27dv17FjxxQUFKSaNWuqa9euGjFihKpVq+Zy/KLGe66srCzNmzdPCxYs0Pbt25WcnKyIiAjFxMTo6quv1o033qhKlSoV+rNy97Po2LGjvvjiC+drTzzxhObMmeMyZ82aNWrS5OyH9ZMnT9YNN9ygK664QkeP/pvUFBgYqGXLlqlixYoexREfH6+rrrpKjv/fmvCee+7Rww8/7PH7AM5XtRrXMbQTDiUoKz2zyOsc2nnQkKjYoGXDAkYXT/3YBob2gX8OOP9OloZyFSN136sPOtu5tlxNG/u6sjM93yYbAHylcqMYQzv50HHlpGcVeZ3jO+MMiYrV8yQG+lOlBtXVpHd7Q9+uBUW/SZ8Sl6glr8/S33P+KtK20wDgL8EN67j0Ze/YX+R1snceyLNuLZmCg+TI9k1FWUdurk79tFSJb3wu25HjPjkGAMAotmkjDR98g/r16mF42BMA4MpcvbZLnz2+6Dv45B45oMBz2ubqtaXAIMnq550bAoMU2PMGQ5f9ZILsh92/R3NEpEuf/VRSsQ7tyEgzJD6aY+oXax0AAFB8JCqiTJoxY4aeeuopZzsjI0MnTpzQxo0b1a5du1JPVPz77781YcIE7dq1y9CflZWl1NRU7d69W3PmzFHr1q315ptvqnr16qUaX35SUlL09NNP67fffnN5LS0tTbt379aMGTM0ZswYPfDAA5KkxMREPfHEE1q+fLlhfHZ2tnbs2KEdO3bo66+/1ssvv6zevXt7Jc5FixbpmWeeUUJCgqE/OTlZycnJ2rJliz7++GM988wziopyfTLLl8xms66//nq99957kiSr1apff/1Vw4YN82j+3LlzDQlRAwYM8EmcQGmLaWhMbDmyr3hVpY4dNFY2rF7X++fPes2NyTL7tu6VJJWrUE7dbrhcLbu0Uv3Y+oqsVF4Oh0Mpick6su+I1i9ep9W/rlRSQvFuqpxx78v3qWKVs8nNc977Xjs37CzRmgDgLZUb1jC0k/YXr+Js8kHjdVxUnarFjsmbohvW0JCPxikwJMjZl2u16a/pcz1eI3HPYa399Hdt/G6JcnNsvggTAHwiqEEtQ9uekSVbwskir5MTZ/y3wRQQoMCYqsrZG1ei+PJyZOco9YeFSvr4e5fkSACA74y+4xaVjyzn7zAA4IJhrmZMVHRkZ8mRWvTrbEdinutsc4DMlarJfuxQieIrkZAwhd7xuALyJGPmzP+maA9tFjfZMs8W0uaKlYu3DoCLhvtN5wH4EomKKHP27t2r5557zu1r0dHRatu2banGs2zZMj377LPKyiq8ssymTZt066236vvvv1eFChV8H1wB0tLSNHz4cJfkSnfeeecdRUVFqXfv3hoyZIizEmF+MjMzNW7cONWsWVMtWrQoUZyff/65XnzxxUKrm6WkpGjs2LEaPHhwiY5XHAMHDnQmKkrSvHnzipSoeEbbtm1Vr975U10IKImoqsak4aRifOApScnHkw3t8tEVFBQSrJws71UbrNvc+NTliSOJuvPZu9VrWG8FnZO4ckZoeKiq162hdle018gJt+uXT3/SrLdmKCMto8jHvnLwVerUp7OzvW/rXn33xjdFfxMA4CMRVY1Vok8dS85nZMFOH08xtMOjy8sSEiRbln+qAFRpUktthvVUu2E9Zclzrv/jha91Ys8Rj9bZPOtPrf7fr74IEQB8zlLVuCtBcZIUJcl23PXBncCa3k9U3NdvlOypp726JgCgcCQpAkDRmPNsdexIOVGsdeyprtfZpqgqkh8SFU3lo2Tp0FNBVw50eX/WjctlXeFaEOUMR/op1/XCI4v+czGZZAoLzxOX5zutAQAA7yBREWXOiy++qJwc9x9oXnnllaW+9cQvv/wi6d/Ken379tWgQYPUuHFjlStXTnFxcZo7d64+/vhjWa1WSf9u9Tt9+nQ9+eSTpRpnXlOnTlV6erokqXPnzrrtttvUokULlStXTnv37tU777yjBQsWOMe/9dZbmj17tg4fPqzAwEANGzZMAwYMUP369ZWRkaHVq1drypQpiov794MIq9WqadOm6YMPPih2jMuXL3dJUuzWrZtuu+02tWzZUoGBgdq3b59mz56tb7/9Vrm5ufruu++KfbwzXnrpJb300kuSCt4i+ow6deqoXbt2Wr9+vSRpw4YNOnz4sGrWrFngcTZv3qz9+89uq1XY9tfAhaR8pQqGdkpiSrHWST3hOq9cxXI6edQ7iYoBlgDVbmx8+vPWx0cqwBKQzwyj4JBgDRh1ozpcdaleuH2SSwXIglStXVV3TLzL2c7JytHUh16XzUo1LgDnj/BKxu150k+kFmud9JOuN6XDKkbo1NGSVaX1VKMrWqvN0J4KiQxTdMOaiqhc3mWMLduqP178Wms//d3jdbNOFT1JHQDOF5ZoYzK67WTxktFzk1z/bQio6Lq9W0mRpAgAAIALgSnSeJ1tT0sp1joON/NMbrZR9gVTxcoKHjRKpqBgmaOryxRdTSY3n79aVy1Q1ldTC1zLnur6e4Y5pp5yi5ioaK5RR6YAY2pEaf08AADAWSQqosxZtWqVJKlPnz4aPXq06tatq6NHj2r+/Pnq2LGjX2IKDw/X66+/rh49ehj6GzRooLFjx6pNmzYaNWqUM+Huxx9/1Pjx42UymfwQ7b/OJCmeu63zGc2bN9dbb72lESNGaO3atZL+rViYkpKi4OBgffzxx+rQoYNzfEhIiPr27auOHTuqX79+SklJkfRvtcnTp08rIiKiyPFZrVZNnDjRkKT40EMPafTo0YZxLVq0UIsWLXT11Vdr9OjRysjwz4fFAwYMcCYqOhwO/fTTT7rnnnsKnPPjjz86vw8NDVXfvn19GiNQWkLCQxUYHGjoyzxdvL+bmemZLn0R5SN08mjxnkLNq1ajWi6xnpukaM2x6tjBo0qMT5TZYlZ0tWjFNKqVdxnFNIzRK3Nf0xMDHvNom2uz2awH33hYYeXCnH1fv/alDu3y47YdAJBHUHiILHnOkdmnXc/LnnA3L6R8eKklKsa0a6Smvdvn+/qBlds1/6lPlbi78HM4AFwsAsobf1e3F/Oa3d28gMii3wcAAAAALgam8DyVaLOK+blVtuu9FFNY6Vxnm6vGKLB1l3xft59MUNZ37yh369pC18rd948c9lyZztm22dKyk0dzz2Vp3sGlzxQYXKQ1AABAyZVu6TjgPHHDDTdo6tSpatq0qUJCQlSvXj3de++9at8+/w8ffWn8+PEuSYrn6tGjh7p37+5sp6SkGCrp+cull17qkqR4htls1ogRI1z6H3zwQUOS4rkqVaqkoUOHOtt2u13//PNPsWKbP3++4uPjne2+ffu6JCmeq1OnTpo0aVKxjuUNffv2VWhoqLM9b968AsdbrVZnNU5J6t27d7ESOoHzUWBQoEtfdmbxKiC6mxcU7Lp+cdWLbeC2/1TSKX32wv/0nw636YErx+i5kc/o2Vue1v1X3qs7OozUrLdmKCsjyzCnXMVIjf9wgkIjQt2uea6B996kZh2aO9vbVm/V3A9/KNF7AQBvCwhyfS7Omlm8rZrdbfGcNwnSl8rXjC7w9VrtG+vqp4erXtfYUooIAPzPlOe63V7Ma3Z7lus8U3BQsdYCAAAALngW43W2I6d419mOnCyXPlNg6Vxnm6OqFPx6paoK7n+bArv0lgrb6S7ztOxxew1dgZ2ukqliwfdqDCyBCrz8Wrf9AACgdJGoiDLHYrHo4Ycf9ncYTrVr19ZNN91U6LhzExUlGZLw/KWgxD9JuuSSSwztwMBADRkypMA5TZo0MbSTkopXJWfu3LmG9tixYwudc9111yk21j8fLkdEROjqq692tnfv3l1gkubSpUuVnHy23D3bPuNiEugmsSU3116stexu5gUEeq+gdL3Yei59O9fv0MN9H9QP789RWrLrVqXJCUn66tUv9MQNj+rEkUTDazGNamno2JsLPGb9lg00+KGzSd0ZaRma9vCbhgqyAHA+sLhJPLfbcou1lq/P54UpX6Pgm98BgRY16N5Sw79+Ute9epcCSjGJEgD8JW+ionKLd46Xm3O86Zwq5QAAAEBZYsqbPFfc62y7m3vqAaVzL8VUSKKiJAXE1FfIrQ8pbNwUmSoUfN8lZ+lPxvUDgxR6xxMev5/gG+9ynzwZQKoEUNbZ5SgTX8D5hH99UeY0adJEVatW9XcYTp07d/ZoC+eaNWsa2mlpab4KySMWi0Xt2rUrcExUVJSh3bRp00Kr/pUvX97QLs5WzFarVevWrXO2Y2NjVadOHY/m3nDDDUU+nrcMGDDA0M6bbJnfazExMX7bthzwBXOA64eS7hJUPGF3czPGZC78nOupzNOZOrTzoLM64pF9hzVp5DMebS19cMcBPX/bJJeqj72H91XFqlFu5wQFB2nsm+MMVSf/N+kjHY9LKMG7AADfMLm52etwd5PcAw53SSweXEN7y9rPfteH10zQKy3v0guNRmpqlwc156HpOrjK9cGSNoN76MZpY6RSjA8A/CLPed7dudoTbv9tKKyqCgAAAHCxynst7CjedbbbRMVSuleRu2uzMt58XKcfH6a0+6/T6ceHKePtp2RdvUAOuzHxMqBeU4U99LJMEeXzWU2yrVkoe+JR47wGsQq9/4UC58lsVvCNdyno8uvyWdjq8XsCAADewV0/lDlt2rTxdwgGtWvX9mhcWFiYoZ2TU7xt87ylevXqCgoquER8YKDxqa/q1asXuq7FYnz6qTgVwvbv36/MzExnu0WLFh7PzVsFsjR16tTJkJD6888/u02yOnXqlBYvXuxsDxgwoFQ/qAd8Lddmc+kLsBTvkiXATSUWW7b3bj58M+UrPdjrPg1rOki3txuuJwY8poxT6R7PP7jjgOa8972hLzgkWN2vv9zt+BFP3qaYRrWc7TV/rNbC7/4oXvAA4GPuqie6S0b3hDnQzfk8p/RuJm//ebWObj2grFMZys2xKfXwCW2Z85c+G/K85j76gcu/LU37dFDH267OZzUAuDg4rMbzfHGrIJosrlVQHKV4jgcAAADOK3krKJqLWW3cXbXBUkrMy931t3J3/S1HWoqUa5MjLUW529cp67Mpynj1YdlTjA/6m6vUUPDND+S/oN2uzE9elsNqjN/SuJXCn/lIQdcOl7l2IykkTLIEyhRdXYGX9VXYf99V0JX/7kjmsNtl27rWuC6JigAAlLrS2ysLOE+cT9UUJdcKgp7y9xafeasleiJvsqWvHD582NCOiYnxeG79+vW9HY7HTCaTbrjhBr3zzjuSpISEBK1Zs0adOnUyjPvll1+ciaomk8mlEiPgbz1vulIPvP5Qkefd3eU/Sow/LqubREJLYPG20Myb/CxJVh996JmSmFKseb988pNuum+wLOdsYdq6exv9+MEcw7jW3duo78hrnO3Uk6ma/vjbxTomAHjikpu66/op9xR53tSuDyo1/oTbxPDibtdsdnM+z81xTWz3h00zlsqama0b377f0N9j7I3a8M1i2bL8+4ARAPhK3mRCUzHP8e4SHElUBAAAQFnlyJs85+aeiEfcPCzqsrYf2A/uUsabTyj88akyhYY7+wNbd1FO/Way73PdvUKS7Ad2KuvraQq59SGZznlvprAIBfe7WcH9bi7wuDnzPpcjM12WFh2cfQ4/F4UBAKAsoqIiypziJgb6SkAxq8r4W2HVFN0prap/p0+fNrTDw8PzGekqIiLCr9UJ81ZHnDdvnsuYH3/80fl93iqMwMUg43SGSzXRkLCQYq0VGhHq0peVke1mpP+kpaRp39a9hr5GlzQytMtVKKf7pzwo8znbfrw3/h2lnkgpjRABoFiyT2e6bOcZFB5crLWCI1z/Hcg5j87n2+at0rZ5qwx9IeXD1axvRz9FBAC+Zz9trCRuDnO99vaEOdx1nj0zq1hrAQAAABc6R6bxOtsUXLzrbFOIm+Ih2efHdbbj+GFl//CJS39gl94FzrOtXqDM95+VIzPD82NlZSjryzeU89t3MoVFGF9LS/F4HQAXJ0cZ+QLOJyQqoszJux0xiudi3WrYZDL59f+RWrVqqUOHs09z/fbbb4ZtvuPi4rRhwwZne+DAgaUaH1Aa7Ll2ZaYZbzSEl/c84fhcYZGu81LOw+S+gzsOGNrh5SNkCTr7pOyoyfcqqmolZ3vxrIVa9evK0goPAIrFkWtXdlqmoS/EzXnZEyGRrjfX00+kFmstX1nx/k8ufXU6NfVDJABQOnJT0gxtczHP8ebICJe+3BPJxVoLAAAAuNA50k8Z2udWHSwKd/Ps51FinnXFb3KkG3+nsDRsWei83K1rlf7sncpZPt9lK+hzOey5sm76S+mT75N1xe+S5JqoeCqpGJEDAICSYOtnALIWcCF/IYqIMP6ikZaWls9IVzk5OYbEQH8YMGCA1qxZI+nf2JcsWaKrr75akjR37lznuP9j777jm6zaP45/kzZdtFAoZe+9QZaAqKggQ0BAZajwOFBxiwtcj6IiqODgEVyoKIqKiDIURUCW7L1kr7ILbYHuZvz+4Efo3aRt0iYN4/Pm1dcr5/Scc1/puBvuXPd1IiMjnf3A5SbhRIKKlbjwuxxdOrpA65SMLWloZ6RnKD0lLZfRgXM20fU8FVWyuBKPJ6h209pqd0t7w+dKliml5z4Z7tHaletUMbQbtWnkMvef2Uu1bPZSL6MGgPydPZGksGzJ5sVKFy/QOpGx0YZ2VnqmMlMujioA5x3dvE+pCWcVUSrK2VemTqUARgQA/mU9fsrQDo4pmcvIvAXHus6znkoq0FoAAADApc5x2pg8Z4qKLtA6puKur7MdZy6iG4JsVll3bZKl2TXOLnOZClKwRcpni2rHmURlTBmnjOkTFdyghcyVa8pcvKQUZJEj5bRscXtl27bG5fmayxqv09gTT/ru+QAAAI+QqAhcRnJWObRarR7NS0pK8kM0gVO5cmVD+8CBAx7PPX78uK/D8VqXLl30xhtvKDX1XEW5uXPnOhMS//rrL+e4W265RWFhBdsOF7jYHTtwTJVrX0iwK10htkDrxFYqY2gfP3CsUHH5S/Ytnc/LSD2XgBMS7rpNarPrrirwscpULqsylcsa+g7u8Pw8CQDeSDxwXLG1KzrbJSqWLtA6OeclHgj8azZ3Th85aUhULGgFSQC4FGTFHTW0g8uUkoLMks3u1TqWCmVc+rLiLs7X7QAAAIC/2eONr7NN0TGS2SzZvXudbY5xfZ3tOHlxvc52nHK9vmOKiPQ8oTI9VdZ1S6R1Szwabq5U09C2H+W6OAAARY1EReAyEhxs/JU+n+iWn4MHD/ojnICpVq2aihUrppSUFEnS+vXrPZ67efNmf4XlsYiICHXp0kXTp0+XJC1atEhWq1Xx8fH6999/nePY9hkXq7+nzdff0+YXao24nQfVqmNrZ7tizYp5jM5dheoVDO2DO/13vjMHmWX38k3Z86JKRhna1iyrUs96dg4HAH/ZOG2xNk5bXKg14nceUp2OzZ3tmBrlC7ROTPVyOdY9XKi43AkrUUwlq5RRVJlo7Zzv+evH7GyZNmM7y7MbhwDgUpSxy/ja2mQJlqVyeWXt9+4cHVLN+FrfejJRtsQzuYwGAAAALm85k+dMQcEylS4vxwnvXmebyuSoHngm0WVb6UKxhMpcuqxMpcvLtmuzlO799WyHm4IrjnyqKRaUqXhJmUsab4S1H97nl2MBAIDckagIXEaKFTNWbDl50rOS5StWrPBHOAETHBysa665RnPnzpUk7du3Txs2bFCzZs3ynTtr1iw/R+eZ3r17OxMVz5w5o1WrVmnfvgv/YapRo4ZHzwe4VO3auMvQLlU2RiXLllLi8YRcZrgKtgSrWv3qhr69W/b4JD5JuvbW69X57i4qEROtEqVLqFjxYnqy02M6tCvO67Wq1q9maB/Z6/sEHAAIhMOb9hraUWVLKrJMtJJPJHm8htkSpLL1jdvYH93iuwvJzfpdr04v3aXw/9+i2mG3a0zzh5WWmOz1WpGxJQzt5PjTPokRAC5G6Vt2ufSFN6rtdaJiWOM6xnW3+e41OwAAAHCpsR9wfZ0dVKW2rF4mKgZVrW1cN253oeI6z1y+qsIfHylzdIyzL+2zN2Xd8I/3a+XYntphzZJSvb8e44mgBi2Nx8rKlG3/Dr8cC8Clo2DlRwAUBomKwGUkMjJSxYsX15kz5+6I+ueff5SWlqbw8PBc5yxfvlwrV64sqhCLzB133OFMVJSk0aNH67vvvlNQUFCuc9auXauFCxf6NI7sVS7tXpTlb9WqlSpXrqy4uHMJT/PmzTNsYU01RVzutq3cIpvNZvidbXJNUy2a/rfHa9Rv1UAhYSGGvo1LN/gqRJnNJjW8upGhr16L+l4nKkaWiFT1BjUMfdtWbXU+3rpii3pX6VHgON/48S01atvY2V7w03z975kPCrweAHjj4MrtstvsMgdd2OK++jWNtPmXpR6vUaVVXQXnOJ/vW7rFZzGmnjrrTFKUJJPZrBrXNtbWmcu9WieqbElFV4419CXsv7i2VAIAX7IlnlH6jv0Kq1vN2RfRtqnOzF7o8RqmsFCFX1XP0Je6rGBVbQEAAIDLgSPljGyH9ymo4oWb8IPqNZN1zULPF7GEKqh6fUOXdfsGn8RnT4w3JClKUlD95gVKVAyq2cC49okjbsdZrukic8XqMpUoJXPxkspa9beylvzm1bEsrToY2radm6TMDK/WAAAAhWfOfwiAS0mbNm2cj0+fPq2xY8fmOnbz5s0aNmxYUYRV5K677jq1aNHC2V6/fr1eeOEFWd2UkZekPXv26KmnnvIqmdATERERzsdJSUkezzOZTOrVq5ezPXfuXK1atUqSFBQUpFtvvdVXIQIXpTMJZ7Q7R1XF9j2u9WqNa2+9ztBOOH5K+7bszWW09/Zsdr0DtX1P72KUpC4Duyko2JhEvXreqgLHBQAXk9SEszqy0XjubdSzTS6j3WvUs52hffZ4oo5uPZDLaO8d2bRXdpvxNWDT27w/nzfp096lb9cCkm0AXN5SFhlft0Z1bCtTiMXj+VGd2socFmroS160xiexAQAAAJcq65bVhralSVsp2PPX2cHN2skUYnydbdu6OpfRXkpPle3YQUOXpcW1XsUnSeZq9WQuU9HQZ9vq/rp4UJ2mCunQU5ar2iuoZkMFN23r3bHKVVZQ3WaGvqy1i71aAwAA+AaJisBl5rbbbjO0J0+erIcfflhr1qzRmTNndPr0aa1fv16vvvqq7rrrLh0/flyRkZGKiooKUMT+89Zbbxm2w54xY4b69Omj33//XQkJCcrMzNSePXs0btw43XbbbTpx4oShAqIvxMZeqKqze/duTZkyRRkZGUpNTVVKSkqec3v37i2TySRJio+PV2ZmpiTp2muvVZkyZXwaJ3AxWvizsXpi8xtaqEbjmh7NLVO5rK7r3cHQN//HeXI4HD6KTjq0+5D2/2vcerRp+2aqc1Vdj9coXSFWtz7U29B3ZN8Rrft7rU9iBICLwabpSwztWh2aqnyjah7Nja4cq8a9rzH0bZi6SPLh+Tz5RJIOrNhm6Kt5XWNVaFIjlxmuisWWUNuHbjH0pZw8rX3LtuUyAwAuD6d/mW9oB5Usrug7b8lldA5BZsU81NfQlbp2qzL3eFehHAAAALjcWFcaX2ebIovLcp2Hr7PNZoV0Nr7Otu7eKvsx373Otq5eaGibIqJk6dDT8wVMZoX2vs+lO2uN++RB2/7thnZQ3WYylSjl8eFCb3tAJvOFtAj72STvKlQCAACfIVERuMx06NBBnTt3NvQtWLBAd911l1q1aqXWrVurf//++uGHH5SRkSGLxaLx48erZMmSAYrYf6pVq6ZPPvnEUNVwx44dGjp0qNq2bavGjRurW7duGj9+vNLS0iRJL774ok9jaNq0qaE9YsQINWnSRFdddZW++OKLPOdWrFhRrVu3duln22dcKRZO/1tnE88422azWc989LyiShbPc15IWKie+3iYQrNVZslIy9Cf387xeYxzp/zp0vfYmCcUUbyYm9FGEVEReu7jYYosEWnon/rhDz6LDwAuBpumL1Vq4lln22Q2q89Hjyu8ZGQes6TgsBDdPuEJWbJt+5yVlqE1387PY1bBrPr6L0PbZDarxzsPKKRYWL5zLeGh6vvJU4ooabzxZ/G4X2TLyPJpnABwscncE6eUf4zVY2Of/o/CmtXLZcYFZV95WKF1qhn6Er76xZfhAQAAAJck+7GDsv67ztAX2vMemavn/zo7tO8jCqpQzdCXtWC6L8NT1rK5cmSmG4/b9U6Zy1f1aH7obQ8ouHZj45rrlsoe57qLkSRZ1y6Ww2Zztk1BQQrteY9HxwrpPlDBDVsZ+jL/+FGycs0GgGSX44r4AC4mJCoCl6GxY8eqf//+Mpvz/hWvVq2avvvuO8N20Zeb1q1ba9q0aWrSpEme4ywWi1544QXdddddPj3+Pffcoxo13Ffj2bFjR77zcyYlRkdH64YbbvBJbMDFLj0lTdP+N9XQV6F6BY2Y8obKVS3vdk7JMiX1329eU60mtQ39sybO0Kljp/I95i8HZ7l85OXPb+fo4A7j9qOVa1fRGz+MzDVGSapSt6re/Gm0S/XFNfNXa9H0v3OZBQCXpsyUdC39aIahL6Z6OQ387kWVrFrW7ZzIMtG66+vnXaoarvhijs4eS8j3mP898J3LR152/LlGe5dsNvSVrV9Fd3/7goqXz/0O/dK1Kuien/+ryi3rGPqPbNqrtd8tyDdOALgcxI+dZHjT0BwWqsqfvqZi17ZwP8ESrLKvDFHJHJUXU9duU/LcZXkeq8rk0aq383fDR0TrxnnOAQAAAC5FGTMmyWHPlpwXEqqIh0coqEEur7ODghXa92GF5Ki8aNuzVdYNeb/ODn/qbUVNmGP4CKqd++tsx+lT55L9sjGFRyj8ibcUVKtR7geKiFTYPc8r5MZexvVSzyrjl9yLezjOJMq6zrhjh6VtJ4V0vTP3YwVbFDrgMYV2M46xxe1R1sKZuc8DAAB+5ds9TgFcFCwWi0aMGKG77rpLM2bM0D///KOjR48qNTVVsbGxql27trp166YuXbooNDQ0/wUvcTVr1tTUqVO1aNEizZo1Sxs2bNCJEycUEhKi8uXLq3379urbt2+uCYWFERkZqalTp2rixImaP3++jh49qvT0dBUvXlwWiyXf+Z07d9arr76q9PRzd6b16NFDISEh+cwCLh+zv5ylq7u0VYPWDZ191RvW0Pt/jtOi6X9rzYLVSjieoOiYaDW+pqlu6tdRUdHGilZ7Nu/Rjx9+75f47Da7Pnz6fb3541sKj7xQvbVGo5oaN3+8lsxYrLULVut43HEFW4JVrko5tezYWm26tFWwxfgy7PjB4/rouXF+iRMAAm3ll3+oXueWqtL6wp3/5RpW1UN/vKVN0//R7gXrdfZ4ooqVLqHq1zRUs77XKzzaWHHx6JZ9Wvyh/yptzXz+c903/TVDYmKl5rX06MKx2vTzEu1ZvEmnD59SUEiwSlYpqzo3XaX6XVvJHBxkWOfM0QT9cP9Y2a22nIcAgMtS+pZdSpj4s2Eb56CSxVXp8xFK/nuVzsxepKy4ozKHhymsYS1F9++qkGoVDWvYzqbo6LCxRR06AAAAcNGyH9ylzL+mKbRzP2efKbK4wh95XbYtq5S1ZqHs8UdlCg2TuUpthbTvKnMZ4+tsR1qK0r7xz+vszL+mKahOEwXXu8rZZy5RShFPvyvr5pXKWr9U9mOHJLtN5pKlFVS3mSytb5Apwnj93mGzKu3zt+Q4dSzP42VMn6jgRq1lCr9wHT60x0AFN22jrGVzZT+0Vw5rlswlS8tcrZ4s7W6WOSrasIb97Gmlffam5LAX/gsAAAAKxORwOKjzCQAXqbi4OHXs2NHZnjFjhurVy7+0fyD0rtIj0CHgMhVZIlKvTXlTNRvX9Hru8YPH9Uq/FxR/ON6j8e4qKHrys9302mYa/vlLCovIf4tQd44dPKYRd/1Xxw4cLdD8vLzx41tq1PbC3a8Lfpqv/z3zgc+Pg8vHVaa8t1cHCiqsRDENnPKCyjeq7vXcxLgT+qbfSJ0+fNKj8e4qKL5eNf/K2WXqVtbd3w5XZJlob0OUJJ3cc0Q/Dn5Pp/b67nzec8xDanbHdc72/uXb9E3/kT5bH5evvqGJgQ4BVxKTSeXeekrRt3Xyeqo9PUOHH3lDKUvX5Tu2yuTRirjauGPCwbuHKXXV5lxmeM5SsYxq/j3JL2sDhVFz2UeBDgHwu3see15r1l84397ataNGvvxMACMCfC/9v48GOgRcikwmhd39lCxtb/Z6qiMzQ2mfvi7bv/m/zg5/6m0F1zG+zk59/3nZduXzWjg0XBGPj1RQjfpexydJjrRUpU16R7bNKz0aH1S/ucKHvCaTB4VAcrKfTlDahFdz3V4a8FTUhDmBDgE+9HS1/oEOoUi8t/+HQIcAOLH1MwBcxGbMuLBNYqNGjS7aJEXAn5JPJ+u1O1/W6nmrvJr375pteun2YR4nKRbGxiUb9FyPp7X/331ez13xx3I93+MZvyQpAsDFJP10iibfOUo75+V/gTy7uDU7Nen2NzxOUiyMEzvi9NktL2n/8m1ez906e4W+6PWqT5MUAeCS4XDo2Isf6NRnU+XIsno8LetovOLue8WjJEUAAADgiuNwKP3bD5Tx51Q5bJ6/zrYnxivto5c9SlIslIw0pb7/vDIXzpTD7l2VQtvBXUp9d6jHSYqSZPt3ndLGvyJ70imvjmX9d51S33mKJEUAAC4CbP0MABcpm82mn3/+2dkeMGBAAKMBAiv5dLLeuu8Nte50tXo+2Ev1WtZXUFCQ27EHtu/X7C9naf6Pf6koC0cf2hWnZ7o+pXbd26v7fT1Uq2ntXGPMyszS+kXrNPuLmdq8bFORxQgAgZZ+OkU/3D9WdTq1UNsHuqlyyzoyB7m/f+749jit+uoPrf9xkVSE5/PkE0n6pv9I1b6xmdo+eIuqtKrrsr3zeRln07Rn8SYtnTBTx7bsL7IYAeCi5HAofswknZm5UDGPDlDk9a1kzqXiuDU+QUk//qGEL6fLnpxaxIECAC42kz56J9AhAMDFy+FQ5oyvZF39t0K63anghq1kCnX/Ott+OkFZ//yhzHk/S+lF9DrbZlXG1I+VtXSOQjr3VXDjNjKFhbsd6rBZZdv7r7L+niHrhn8KdridG5Uy8mGF3NBLlmu7uWzv7DyW3S7bjg3KWjRL1k0rCnQsAJc/tp8Fih5bPwPARer777/Xa6+9JkkqVaqUFi5cqNDQ0MAGlQe2fkZRKhFTQnWa11XJMqUUFR2ljPQMJZ5I0K4Nu3Qi7nigw5MkFStRTHWb11NMuRhFlSwuk8mk5NNndWTvEe3asFPpqemBDhFwi62fUZQiYoqr0lW1FFkmWhElI5WVlqmzJ5J0ZOMeJcX5vyKuJ0Iiw1WlVR0VL1dK4SWjZMvMUsqps0qKO6HDG/bIbrUFOkTALbZ+RqCZQkMU3qKhLOVKK6h0tGS1yZZ4Run/7lHGjv1FmoQOXMrY+hkALg9s/QyfsYQoqGZDmaJLy1w8Wg67XY7k07LH7ZH9yP7Av842Bymoej2ZYivIFFlcJpNZ9uTTcpw+JduebVJGmu+OZTLJXKGazJVqnjtWsEWO1GTZTx2Tbd92KS3Fd8cC/h9bP19ehl4hWz+/z9bPuIhQUREALgL79+9XeHi4SpUqpYSEBM2YMUPjxo1zfv6hhx66qJMUgaJ2+tRprf7Lu62gi1rK6RSt+3ttoMMAgIta6qkzXm8FXdQyk9O0+++NgQ4DAC45joxMpS5bH+gwAAAAgMtLVqZs2y/i19l2m2x7tkp7tvr/WA6H7If3yX54n/+PBQAAfIJEReD/DRw4UKtW+S/p5bHHHtPjjz/ut/VxaZs7d67Gjh3r9nNNmzbVwIEDizgiAAAAAAAAAAAAAAAAwDdIVASAi0DVqlXd9teqVUvjxo1TUFBQEUcEAAAAAAAAAAAAAMDlyR7oAIArEImKAHARaNCgga666irt3r1bVqtVlSpVUteuXTVo0CBFRUUFOjwAAAAAAAAAAAAAAACgwEhUBP7f5MmTAx0CrmCVK1fWDz/8EOgwAAAAAAAAAAAAAAAAAJ8zBzoAAAAAAAAAAAAAAAAAAABw+SJREQAAAAAAAAAAAAAAAAAA+A1bPwMAAAAAAAAAAAAAAAC4YjjkCHQIwBWHiooAAAAAAAAAAAAAAAAAAMBvSFQEAAAAAAAAAAAAAAAAAAB+Q6IiAAAAAAAAAAAAAAAAAADwGxIVAQAAAAAAAAAAAAAAAACA3wQHOgAAAAAAAAAAAAAAAAAAKCr2QAcAXIGoqAgAAAAAAAAAAAAAAAAAAPyGREUAAAAAAAAAAAAAAAAAAOA3JCoCAAAAAAAAAAAAAAAAAAC/CQ50AAAAAAAAAAAAAAAAAABQVOxyBDoE4IpDRUUAAAAAAAAAAAAAAAAAAOA3JCoCAAAAAAAAAAAAAAAAAAC/IVERAAAAAAAAAAAAAAAAAAD4DYmKAAAAAAAAAAAAAAAAAADAb4IDHQAAAAAAAAAAAAAAAAAAFBVHoAMArkBUVAQAAAAAAAAAAAAAAAAAAH5DoiIAAAAAAAAAAAAAAAAAAPAbEhUBAAAAAAAAAAAAAAAAAIDfBAc6AAAAAAAAAAAAAAAAAAAoKnY5Ah0CcMWhoiIAAAAAAAAAAAAAAAAAAPAbEhUBAAAAAAAAAAAAAAAAAIDfkKgIAAAAAAAAAAAAAAAAAAD8hkRFAAAAAAAAAAAAAAAAAADgN8GBDgAAAAAAAAAAAAAAAAAAioo90AEAVyAqKgIAAAAAAAAAAAAAAAAAAL8hUREAAAAAAAAAAAAAAAAAAPgNiYoAAAAAAAAAAAAAAAAAAMBvggMdAAAAAAAAAAAAAAAAAAAUFYccgQ4BuOJQUREAAAAAAAAAAAAAAAAAAPgNiYoAAAAAAAAAAAAAAAAAAMBvSFQEAAAAAAAAAAAAAAAAAAB+Q6IiAAAAAAAAAAAAAAAAAADwm+BABwAAAAAAAAAAAAAAAAAARcUe6ACAKxAVFQEAAAAAAAAAAAAAAAAAgN+QqAgAAAAAAAAAAAAAAAAAAPyGREUAAAAAAAAAAAAAAAAAAOA3wYEOAAAAAAAAAAAAAAAAAACKikOOQIcAXHGoqAgAAAAAAAAAAAAAAAAAAPyGREUAAAAAAAAAAAAAAAAAAOA3JCoCAAAAAAAAAAAAAAAAAAC/IVERAAAAAAAAAAAAAAAAAAD4TXCgAwAAAAAAAAAAAAAAAACAomIPdADAFYiKigAAAAAAAAAAAAAAAAAAwG9IVAQAAAAAAAAAAAAAAAAAAH5DoiIAAAAAAAAAAAAAAAAAAPCb4EAHAAAAAAAAAAAAAAAAAABFxe5wBDoE+FhaWppmzZqlBQsWaOvWrUpKSlJ4eLjKli2rRo0aqXfv3mrVqpVMJpPfYrj11lu1ffv2As1dtGiRypUrl++4EydO6KefftKyZcu0Z88eJScnKzo6WmXLllW7du3Uq1cv1axZs0Ax+BuJigAAAAAAAAAAAAAAAACAS9KyZcv0wgsv6NixY4b+zMxMnT59Wjt37tT06dPVrl07jR49WmXLlvV5DFlZWdqzZ4/P181u0qRJev/995Wenm7oj4+PV3x8vLZs2aLPP/9cgwYN0rPPPquQkBC/xuMttn4GAAAAAAAAAAAAAAAAAFxy5syZowceeMAlSdGdZcuWqU+fPjp8+LDP49i9e7eysrJ8vu55I0eO1KhRo1ySFHNyOBz6+uuvdd999ykzM9Nv8RQEFRUBAAAAAAAAAAAAAAAAAJeUHTt2aPjw4bJarc6+22+/Xf3791etWrWUmpqq1atXa8KECdqxY4ck6eTJkxoyZIimTp2q8PBwn8WSc8vnxYsX+6xy49SpU/XNN9842+Hh4XrooYfUrVs3lS9fXidPntS8efM0YcIEJSYmSpJWr16tESNGaOTIkT6JwReoqAgAAAAAAAAAAAAAAAAAuKS8+uqrhgqDo0aN0siRI9W4cWOFh4crJiZGXbp00bRp09SpUyfnuJ07d+rrr7/2aSz//vuv83F0dLTPkhQTEhL09ttvO9tRUVH64Ycf9PDDD6tq1aoKCQlRhQoVNGjQIM2YMUNVq1Z1jp02bZrWrVvnkzh8gURFAAAAAAAAAAAAAAAAAFcMxxXycTlbvHix1q9f72z369dPffr0cTs2JCREY8aMUZ06dZx9X3zxhc6ePeuzeLInKtarV89n63755ZdKTk52tkeMGJHr+mXLltWnn36qsLAwZ98HH3zgs1gKi0RFAAAAAAAAAAAAAAAAAMAlY+rUqc7HQUFBeuSRR/IcHxYWpieffNLZPnPmjP7880+fxbNz507nY18lKlqtVk2fPt3ZrlGjhrp165bnnOrVq6tfv37O9sqVK3Xw4EGfxFNYJCoCAAAAAAAAAAAAAAAAAC4JmZmZWrJkibPdsmVLlStXLt95HTp0UFRUlLP9xx9/+CSeI0eOKCkpydn2VaLi+vXrderUKWf7lltukclkynde9+7dDW1fPc/CIlERAAAAAAAAAAAAAAAAAHBJWLdundLT053tNm3aeDQvODhYLVq0cLZXrFihzMzMQseTfdtnyXeJisuXLze0PX2ejRo1UmRkpLO9ePFin8RTWCQqAgAAAAAAAAAAAAAAALhi2OW4Ij4uVzt27DC0GzZs6PHc7EmEWVlZ2r59e6Hjyb6GxWJRzZo1C72mZHyeJpNJ9evX92ie2WxWnTp1nO2tW7fK4Qj8z0NwoAMAAAAAAAAAAAAAAAAAAMATe/bsMbSrVq3q8dwqVaoY2gcOHFCTJk0KFU/2RMUaNWooJCREa9as0ezZs7V27VodOXJEmZmZiomJUZ06ddShQwf16tVLERERea6b/XnGxsaqWLFiHsdUpUoVrVu3TpKUmpqqEydOqGzZsl4+M98iUREAAAAAAAAAAAAAAAAAcEk4ceKEoe1NAl5sbKyhffTo0ULHk33rZ4vFogEDBjiTBHMe6+jRo1q0aJEmTJigYcOGqUePHrmum/15eptkmPN5Hjt2jERFAAAAAAAAAAAAAAAAAAA8kZCQ4HwcEhKi8PBwj+cWL17c0D59+nShYklOTtahQ4ec7S1btng0Lz4+Xs8++6x2796toUOHunw+IyNDKSkpznaJEiW8iivn80xKSvJqvj+QqAgAAAAAAAAAAAAAAAAA8JlFixYpLi7OZ+vdfffdzsepqanOx95shyzJZbvl7MmABbF9+3Y5HA5Dn9lsVrdu3XT77berVq1aKlGihOLj47Vy5Up99dVX2rlzp3PsJ598otjYWMPzcxdXoJ+nL5CoCAAAAAAAAAAAAAAAAOCK4ZAj/0EolB9//FHz58/32XrZE/kyMzOdj4ODvUt/yznearUWKq7t27cb2qVKldJ7772ntm3bGvorVqyoPn36qFevXnrrrbc0efJk5+dGjRqla665RtWrV3f2ZWVlGeZbLBav4vL18/QFc6ADAAAAAAAAAAAAAAAAAADAEzabzfnYbPYu/S3neLvdXqhYypUrpy5duqhhw4YqXbq0PvroI5ckxZzHf/nll9W5c2dnn9Vq1fjx4w3jsj9HSTKZTF7F5evn6QtUVAQAAAAAAAAAAAAAAAAAXBKyVwv0NgEvZwJgSEhIoWLp2LGjOnbs6PW8F198UQsWLHBWTpw7d64yMjIUGhoqSQoKCjKM9/Z55qygWNjn6QskKgIAAAAAAAAAAAAAAAAAfGbChAl+WzssLMz5OCMjw6u56enphnagEvjKlSunNm3aaMmSJZLOPY9169Y5qzGGh4cbxnv7PHOOvxgSFdn6GQAAAAAAAAAAAAAAAMAVw36FfFyuSpQo4XyckpIih8Ph8dyUlBRDOzo62ldhea1p06aG9qFDh5yPo6KiDFUVk5OTvVr7Ynqe55GoCAAAAAAAAAAAAAAAAAC4JMTGxjof22w2JSUleTz35MmThnZMTIyvwvJazmMnJiY6H5tMJpUqVcrZTkhI8Grti+l5nkeiIgAAAAAAAAAAAAAAAADgklCpUiVD+9ixYx7PzTk251pFKWclyJzbM1euXNn5+OjRo16tnf15BgUFqUKFCgWI0LdIVAQAAAAAAAAAAAAAAAAAXBLq1KljaO/du9fjuTnH1q5du1CxJCcn6+DBg1q3bp22b9/u1dycVRJzbs+cPbazZ88qPj7e47WzP8/KlSsrNDTUq9j8gURFAAAAAAAAAAAAAAAAAMAloUmTJob2xo0bPZ6bfWyFChVUpkyZAsexfft2tWjRQp06ddKAAQM0cuRIr+Zv3rzZ0G7QoIGh3bRpU0Pb0+eZkJCgAwcOONvNmjXzKi5/IVERAAAAAAAAAAAAAAAAwBXDLscV8XG5qly5sqpVq+ZsL1q0yKN5hw4d0s6dO53ta665plBx1KhRQxaLxdnesGGDzpw549HcxMRErVy50tmOiYlxqe7Yvn17Q3vhwoUerZ1zXGGfp6+QqAgAAAAAAAAAAAAAAAAAuGR07drV+Xj//v0eJSt+/fXXhnbPnj0LFUNISIghCTAzM1NTp071aO5nn32m9PR0Z7tv374ymUyGMWXLllWLFi2c7d9++02nTp3Kc1273a7Jkyc728WKFdNNN93kUUz+RqIiAAAAAAAAAAAAAAAAAOCS0b9/f4WEhDjbr776qk6cOJHr+KVLl2rKlCnOdoMGDdS6detCx9G3b19D++OPP9bu3bvznDNv3jxNmjTJ2S5RooTuvvtut2MHDhzofJyamqphw4bJZrPluvb//vc/bdu2zdm+/fbbVaxYsTzjKSokKgIAAAAAAAAAAAAAAAAALhnlypXToEGDnO2jR49q0KBB2r59u8vY3377TY8//risVqskyWQyadiwYXmuP3DgQNWtW9f5MX36dLfjbrrpJkNVxeTkZP3nP//R4sWLXcZmZWXps88+05NPPim73e7sf/HFF1W6dGm363fp0kVNmzZ1tpcsWaJHH31UCQkJLmu/9957mjBhgrMvOjpaDz/8cJ7PsygFBzoAAAAAAAAAAAAAAAAAACgqDjkCHQJ84Mknn9TatWu1fv16SdK+ffvUu3dvtWnTRvXq1VNGRoZWr16tnTt3GuY99NBDatOmjc/ieOeddzRgwAAdPHhQknTy5Ek98MADqlevnlq2bKlixYrp6NGjWrp0qUuC4eOPP65evXrlurbJZNK7776rAQMGOLd9/vvvv3XjjTeqQ4cOqlSpkhITE7Vo0SLFx8c75wUFBendd99VyZIlffY8C4tERQAAAAAAAAAAAAAAAADAJSUkJEQTJ07UQw89pDVr1kiS7Ha7li1bpmXLlrmdc88992jo0KE+jaN06dL6+uuvNXToUG3YsMHZv337drcVHs/H/uSTT2rw4MH5rl+1alV9/fXXuu+++5zbW6elpWnOnDlux4eGhmr06NG67rrrvH8yfsTWzwAAAAAAAAAAAAAAAACAS05kZKQmT56s//73v6pQoUKu4xo2bKjPPvtML7zwgl/iqFChgr777juNGDFC1apVy3VceHi4unbtqpkzZ3qUpHhe7dq1NWfOHP3nP/9RVFSU2zFms1k33nijfvnlF3Xr1s3bp+B3JofDQS1TAECh9a7SI9AhAAB84CpT8UCHAADwgb6hiYEOAQDgAzWXfRToEAAAPpD+30cDHQIAwAeiJrivXIZL0+1VewY6hCIx7cDMQIdQ5LZs2aKdO3fq5MmTMpvNio2NVdOmTfNMHvSHAwcOaNOmTTp16pQyMjJUqlQplS9fXi1atFB4eHih1s7MzNTatWt18OBBJSYmKiwsTBUrVlTz5s0VExPjo2fge2z9DAAAAAAAAAAAAAAAAAC45DVq1EiNGjUKdBiqWrWqqlat6pe1Q0JC1LZtW7Vt29Yv6/sLiYoAAAAAAAAAAAAAAAAArhj2QAcAXIHMgQ4AAAAAAAAAAAAAAAAAAABcvkhUBAAAAAAAAAAAAAAAAAAAfkOiIgAAAAAAAAAAAAAAAAAA8JvgQAcAAAAAAAAAAAAAAAAAAEXF4XAEOgTgikNFRQAAAAAAAAAAAAAAAAAA4DckKgIAAAAAAAAAAAAAAAAAAL8hUREAAAAAAAAAAAAAAAAAAPgNiYoAAAAAAAAAAAAAAAAAAMBvggMdAAAAAAAAAAAAAAAAAAAUFbscgQ4BuOJQUREAAAAAAAAAAAAAAAAAAPgNiYoAAAAAAAAAAAAAAAAAAMBvSFQEAAAAAAAAAAAAAAAAAAB+ExzoAAAAAAAAAAAAAAAAAACgqNgDHQBwBaKiIgAAAAAAAAAAAAAAAAAA8BsSFQEAAAAAAAAAAAAAAAAAgN+QqAgAAAAAAAAAAAAAAAAAAPzG5HA4HIEOAgBw6QsOqRjoEAAAPhAVEh7oEAAAPnD4lWsDHQIAwAdsB44FOgQAgA+EvT4+0CEAAHzAUrpGoEOAD/Wo0j3QIRSJWQdnBzoEwCk40AEAAAAAAAAAAAAAAAAAQFFxiLpuQFFj62cAAAAAAAAAAAAAAAAAAOA3JCoCAAAAAAAAAAAAAAAAAAC/IVERAAAAAAAAAAAAAAAAAAD4TXCgAwAAAAAAAAAAAAAAAACAomKXI9AhAFccKioCAAAAAAAAAAAAAAAAAAC/IVERAAAAAAAAAAAAAAAAAAD4DYmKAAAAAAAAAAAAAAAAAADAb0hUBAAAAAAAAAAAAAAAAAAAfhMc6AAAAAAAAAAAAAAAAAAAoKg4HI5AhwBccaioCAAAAAAAAAAAAAAAAAAA/IZERQAAAAAAAAAAAAAAAAAA4DckKgIAAAAAAAAAAAAAAAAAAL8JDnQAAAAAAAAAAAAAAAAAAFBU7IEOALgCUVERAAAAAAAAAAAAAAAAAAD4DYmKAAAAAAAAAAAAAAAAAADAb0hUBAAAAAAAAAAAAAAAAAAAfkOiIgAAAAAAAAAAAAAAAAAA8JvgQAcAAAAAAAAAAAAAAAAAAEXFIUegQwCuOFRUBAAAAAAAAAAAAAAAAAAAfkOiIgAAAAAAAAAAAAAAAAAA8BsSFQEAAAAAAAAAAAAAAAAAgN8EBzoAAAAAAAAAAAAAAAAAACgqdjkCHQJwxaGiIgAAAAAAAAAAAAAAAAAA8BsSFQEAAAAAAAAAAAAAAAAAgN+QqAgAAAAAAAAAAAAAAAAAAPyGREUAAAAAAAAAAAAAAAAAAOA3wYEOAAAAAAAAAAAAAAAAAACKisPhCHQIwBWHiooAAAAAAAAAAAAAAAAAAMBvSFQEAAAAAAAAAAAAAAAAAAB+Q6IiAAAAAAAAAAAAAAAAAADwm+BABwAAAAAAAAAAAAAAAAAARcUuR6BDAK44VFQEAAAAAAAAAAAAAAAAAAB+Q6IiAAAAAAAAAAAAAAAAAADwGxIVAQAAAAAAAAAAAAAAAACA35CoCAAAAAAAAAAAAAAAAAAA/CY40AEAAAAAAAAAAAAAAAAAQFFxyBHoEIArDhUVAQAAAAAAAAAAAAAAAACA35CoCAAAAAAAAAAAAAAAAAAA/IZERQAAAAAAAAAAAAAAAAAA4DfBgQ4AAAAAAAAAAAAAAAAAAIqK3eEIdAjAFYeKigAAAAAAAAAAAAAAAAAAwG9IVAQAAAAAAAAAAAAAAAAAAH5DoiIAAAAAAAAAAAAAAAAAAPAbEhUBAAAAAAAAAAAAAAAAAIDfBAc6AAAAAAAAAAAAAAAAAAAoKo5ABwBcgaioCAAAAAAAAAAAAAAAAAAA/IZERQAAAAAAAAAAAAAAAAAA4DckKgIAAAAAAAAAAAAAAAAAAL8JDnQAAAAAAAAAAAAAAAAAAFBU7HIEOgTgikNFRQAAAAAAAAAAAAAAAAAA4DckKgIAAAAAAAAAAAAAAAAAAL8hUREAAAAAAAAAAAAAAAAAAPgNiYoAAAAAAAAAAAAAAAAAAMBvggMdAAAAAAAAAAAAAAAAAAAUFbscgQ4BuOJQUREAAAAAAAAAAAAAAAAAAPgNiYoAAAAAAAAAAAAAAAAAAMBvSFQEAAAAAAAAAAAAAAAAAAB+ExzoAAAAAAAAAAAAAAAAAACgqDgcjkCHAFxxqKgIAAAAAAAAAAAAAAAAAAD8hkRFAAAAAAAAAAAAAAAAAADgNyQqAgAAAAAAAAAAAAAAAAAAvyFREQAAAAAAAAAAAAAAAAAA+E1woAMAAAAAAAAAAAAAAAAAgKJilyPQIQBXHCoqAgAAAAAAAAAAAAAAAAAAvyFREQAAAAAAAAAAAAAAAAAA+A2JigAAAAAAAAAAAAAAAAAAwG+CAx0AAAAAAAAAAAAAAAAAABQVhxyBDgG44lBREQAAAAAAAAAAAAAAAAAA+A2JigAAAAAAAAAAAAAAAAAAwG9IVAQAAAAAAAAAAAAAAAAAAH5DoiIAAAAAAAAAAAAAAAAAAPCb4EAHAAAAAAAAAAAAAAAAAABFxeFwBDoE4IpDRUUAAAAAAAAAAAAAAAAAAOA3JCoCAAAAAAAAAAAAAAAAAAC/IVERAAAAAAAAAAAAAAAAAAD4TXCgAwAAAAAAAAAAAAAAAACAomKXI9AhAFccKioCAAAAAAAAAAAAAAAAAAC/IVERAAAAAAAAAAAAAAAAAAD4DYmKAAAAAAAAAAAAAAAAAADAb0hUBAAAAAAAAAAAAAAAAAAAfhMc6AAAAAAAAAAAAAAAAAAAoKg4HI5AhwBccaioCAAAAAAAAAAAAAAAAAAA/IZERQAAAAAAAAAAAAAAAAAA4DckKgIAAAAAAAAAAAAAAAAAAL8JDnQAAAAAAAAAAAAAAAAAAFBU7HIEOgTgikNFRQAAAAAAAAAAAAAAAAAA4DckKgIAAAAAAAAAAAAAAAAAAL8hUREAAAAAAAAAAAAAAAAAAPgNiYoAAAAAAAAAAAAAAAAAAMBvggMdAAAAAAAAAAAAAAAAAAAUFYccgQ4BuOJQUREAAAAAAAAAAAAAAAAAAPgNFRUBAMAl5cYb2qtPn1vUpk0LVapYXiVKRCk9PUNxh45o3brNmjHzD82c+adsNlvAYmzVspl69uysG29orwoVyqlMmRhlZGTq2PF4rV27UX/OXaiff56ttLT0Ah/j4SH/UYcO1xQ61uEvvKl9+w4Weh0A8NZ1Hdrq1l5d1Kr1VapQsZyKFz93Pj98+Jg2rt+i32b/pd9nzwvo+bxBwzrq3rOzrmnfWtWrV1HJUtEym81KTEjSobgjWr5sjf6YM18rV6zzeM1hLz6h4S8+4Zd4p3z7sx4dMswvawO4Mpliyiu44TUyV6otc8myUliE5LDLkXJG9vhDsu/dLOu2FVJmWtEFFR6lkM4DC72M/eh+WVf+7tUcc7nqCqrZROZKtWWKLiNTWDHJEiKlp8iRliz7sQOyxW2XbcdaKSO10DECgK+Yy1VW8NU3KahmQ5ljK8gUESU5bHKcSZL9yH5Zt65R1uq/pfTAnLvMlWoquMW1CqrRQObY8ufik879vTkWJ9vOTcpau1iOk0d9c7yqdRTctK2C6zaTKTpGpshoyZolx5kE2Q7uknXbWlnXLZWyMnxyPAC4knz29Q8a99nXkqRbu3bUyJefCXBEAADgYmJyOBzUMgUAFFpwSMVAh4DLXPOrGuvTT8foqmaN8h27d+8BPfnUy5rzx4IiiOyCJk0a6J3Rr6hjx+vyHZuYmKTRb/9P4/73hbKysrw+1rKls9S6dfOChGlwdZuuWrtuU6HXweUjKiQ80CHgMte0WUONGz9KTZo2yHfs/n0H9fwzI/TX3EVFENkFVapW0tvv/lddut3o0fhVK9Zp+PNvaP26zfmOJVERReXwK9cGOgRcyiKKK6TT3Qqu1yrfoY6MNGUtmynrqj+lItgyyVyjscLueLrQ69h2b1DGzx96dsxKdWTpcIeCKtbyaLwjI03WDX8r658ZUlZmYcIEZDtwLNAh4BJmiopWaL9HZGme/+sCR1qqMuZMUdb86VIRvW1kLldZof0fVXCdpvmOddjtsm5aroxfvpAjvmAJi+aK1RXaZ7CC6+d/PcWRelYZf/yorL9nSDZrgY4HZBf2+vhAhwD43b4Dh9T3/sedN+iTqIjLkaV0jUCHAB9qUq5toEMoEpuOLQ90CIATWz8DAICL3oABvfXP0lkeJSlKUo0aVTVr5mS98vJQP0d2wV133abl/8z2KElRkkqWjNbbo1/R4kW/qmrVSl4dy2w2q1Gj+gUJEwAC6o6+PfXX39M8SlKUpGrVq2jq9C/0/AuP+zmyCzp2uk6Lls7wOElRklq3aa45f/2o+wbf6cfIAKBomGIrKfze1z1KUpQkU2i4Qm7op9Dbn5SCLX6OTjKXqeL3Y2RnubaPQgcM8zhJUTr3NbFc3U1hg/4rU6lyfowOAHJnrlhNES+O9yhJUZJM4REK6zNY4Q+/dq5arJ8FX32TIl74yKMkRUkymc2yNLtGxV4Yr+AWnl17MRyv9Y2KeP5Dj5IUJckUEaWwPoMV8exYmUqV8fp4AHClSUlJ1dOvjCzULkIAUNTsDscV8QFcTEhUBAAAF7Vevbpq0pcfymIxvumZkZGhVavWafZvf2n1mg3KyHDdjufV/z6rp4c+5PcYH33kXn391TiFhoa6fC4hIVFLlqzQb7/N04aNW2W32w2fb9WymRb9/auqV/f8Dde6dWsqIoKqdwAuLd173qyPP3/Xzfk8U2tWb9Afvy/QurWblJHhWnnqhZee1GNP3O/3GFu1vkrfTJmg6JIlXD538MAhzZ+3RH/OWaB/t+10OZ+HhoZo7Aev6+5Bd/g9ztz8s3RVwI4N4PJgKhGrsAHDZIp0PQ/a4w/JtmejbId2ypGe4vL5oJpNFXrrI36P0Vy26BIVLdffIUu7HjKZXS+h2hOPy7Z/q6y71st2ZI8cVtcq6ebSFc99PaNKFUW4AOBkiimniCfflrmE6/nHdnifrFtWybp7qxypZ10+H9yotcIHv+jX+IJb3aCwgUNlcpMQaTt2UNYtq2Xdskq2IwfkyPG62xQWrrB7n1fwVe09Pp6lQ0+F3/OcTBbXhHpHyllZd22WdfNK2eL2uBwvqGodRTwzVqYYEs8BIDcZGZl68sU3tGvP/kCHAgAALnJs/Qxc4erWret83Lt3b40ePTqA0fjHxo0b1bRp7nfmXglfg6LA1s/wh2rVKmvt6rkqUaK4s89qteqdd8fr/Q8+U2JikrO/dOlSenroQ3rm6YcVFBTk7M/KylL7a3v6bXvj665toz//+MEl8Wb//jg9P/wNzZz5p6zWC1sEVahQTi+9+JQeGHyXzNne8Nyxc49atrrZoztO+/fvpW+/ubBdzM5de9WgIds7wjfY+hn+UKVqJS1ZNkvFS0Q5+6xWqz5471ON/9+XSko87eyPKV1Kjz1+vx5/arDL+fzmG+/QhvVb/BJjeHiYVq//SxUrlTf0L/tnlV5+YZTLts6Vq1TUK68+rTv63Wroz8rKUvs23bVzxx6/xClJ/7m3nz7430hD34SPvtJLw0fmMgNXIrZ+htdMZoUN+q/M5aoauq071yrr76lyJJ240BkUrKCGbRVyQ3+ZwiIM4zPnT5F1zV9+CzPsgVEyZ6tSmDHrU9m2rfD5cYLqtlRor0cNfQ6HXbaNi5W18nc5kuJzTDj3NbG07y1zVEnDp+zHDyr96xGSw5j8AniCrZ/hNbNZEc9/qKAqxkqwWRuWKeOXicZtk4MtsrS+QaF9HpApItIwPv2nT5X1968+D88UW17FXhgvU5jx/55Zy/9Sxu9T5Dhl/Jk3lSqj0FvukqXtzYZ+R1qqUt58SI7Ek3keL6h2Y4U/8ZZMQcGGfvup48qYPlHWjcslu+3C8UrEKKTbAFmu6WpIVLcfP6SUtx6TslxvlAU8wdbPuFylpqbp8eEjtHLtRpfPsfUzLkds/Xx5aVS2TaBDKBJbjvv+uglQUFRUBHDZ2rlzp+6++26NGTMm0KEAKKB33n7FkKRos9nUb8BD+u+r7xiSFCXp5MkEvfjSKN12x/3KyrpQzcRisWjUWy/5Jb7g4GB9+cUHLkmKixcv11UtOmr69N8MSYqSdOTIMT362HANuudxQ5x169TU6FEve3Tcq5oat8DeuHFrAZ8BABSNN94abkhStNlsumfg4xr5+vuGJEVJOnUyQSNefVcDBzzicj5/7Y3n/Rbjw4/e65KkOPWHGerR9W6XJEVJijt4WA/e/4zeeG2sod9iseiNkcP9Fmer1lfp7TGvGvoWLVymV14c5bdjArgyBF91g0uSYtbqP5X5y0fGJEVJslll27RE6V+/JvvZRMOnLO16Sv668cESKlNJ4/ab9uMHfX+coGBZOvQ1dDlsVmX+OkGZf37tmqQoGb8mOWIyl62i4Kbeb1MKAAVhua67S5Ji5vzpSv/sDWOSoiRZs5S1bK5SRj8he9Ipw6dCuw6QciSj+0JonwdckhTTf5yg9MnvuSQpSpIj4YTSJ7+v9J8+NfSbwiMU0u2uvA9mDlLYoGdckhStuzYrZeQjsq5fakhSlCTH6VPK+P4jpU96Vw7bhWs65rKVFNr7Pk+eIgBcMXbvPaB+g590m6QIAADgTnD+QwDg0vP+++9r4sSJslqtat26daDDAVAAzZo1VJ/etxj6Ro0epxkz/shz3uzZf+nZ50boww/edPbdeGN73dDhGv298B+fxjjw7ttVrVplQ9/WbTt0S4+7862M+MMPv6pSxfKG5MQHH7hbH477XHv3HshzbtOmDQ3tDRv8U10MAHyhcZMG6nlrF0Pf2Hcn6LdZeVfbmvP7fL30wlt6J1tS3vUd2una69toySLf3wF6e7+ehvb+fQf1xKMvuGzxnNN7Yz5W23Yt1fHm6519N3W6TqVjS+lkfIJPYyxeIkpffTNOoaEXtsg7eTJBQwY/m2+cAJCnoOBzCYbZ2A5uV9aCH/Kc5kiKV8bPHyps4MvOJBBTeKQsrTsra+mvPg/TXKayTKYL9107sjLkSDiax4yCCarbUuboWENf1qJpsu1cm//klDPK+PkDhd3/pkyhFxJ8glt3lXXDQh9HCgA5BFsU0nWAocu6a7Myfv48z2mOk0eV9vGrinjufZmCz92MaYosrpCOtylz9mSfhWeKraDgxlcb+rJW/a2sRbPynZv1968Krt9cwY1aOfssLTso46dPpEz3VQ4tbW6SOaasoc925IDSPnol38qI1jULlVmytEJ7339hvWu7KXPBr3Kc9P3fHgC41MyYM09vjvlIaelUmgUAXDzS0tI0a9YsLViwQFu3blVSUpLCw8NVtmxZNWrUSL1791arVq1kMpl8etzsu3gW1jfffKOrr77a7eceeeQRzZ8/v0Drfvfdd2rZsmVhQvMJKioCuCzNmjXLpYoZgEvLQw8OMrQTEhL19jsfeTR3/ISvtCFHlcEhQ/7js9jOe/CBu136/nPP4x5t3yxJY8Z+rG3/7nS2LRaLnnrywXznkagI4FJy3wN3GtqJCUn6YOynuYw2+vyTydq8aZuh7343597CKlOmtOrXr23om/TlD8rIyPRo/sfjJxnaQUFBuqa9+wsJhfHeB6+7VH184pEXdOzYiVxmAIBnguq0lKlYcUNf1qJpHs11HD8g6/q/DX3BzTpI8u0FX0kylzVWfLTHH5IcDp8fJ6ie8YZH+5lTsq6d5/F8x9lEWVfPNfSZS5aRKaaCT+IDgNwEN7tG5qhoQ1/Gr196NNcet0dZS3439Fnad5V8+Aaepfm1hu2UJSnjt289np/1j/HmVVNomIKq1sn9eO27ufSlT3rX4+2bM/+aJtvRC1VyTUHBCrmpt4fRAsDlad+BQ3pi+Ot66c2xJCkCuOQ5rpB/V4ply5apS5cueuWVV/T333/rxIkTyszM1OnTp7Vz505Nnz5dAwcO1H333afjx48HOtwC2b59e6BDKDQSFQFc8Xbs2OH8GD16dKDDASDJbDbr9tu6G/qmfP+LxwmAkvT558YL3V0636Dw8DCfxCdJJUoUV/PmTQx9c+bM14YN3m3DPGHCJEP79tu6y2zO/SVaxYrlFRsbY+hbT6IigIuU2WxWr15dDX0/TZ3p1fl80pfGal4dO13n0/O5JFWoWM6lb+sWz//Dv36969bQFSq4rlkYvfp002139DD0TZs6U3N+L9jdkwCQXVD9HIl58YdkP7LH4/nWDcZERVOxEjJXzj1xpKDMZaoY2vbjeVciL6igKvUMbdvOdS5bg+bHunOdS5+5bBU3IwHAdywtrze0bYf3yb7P89e1WUt+M7TNxUsqqFYjn8QmSUE16hvatoO75Ig/4vF8+/E4lz5TydLuB4cXkznHFtjWLatlP+T53zdJylo009AObn6tZOKtNQBXnlOJSXpz7Hj1HjhEC5Ysd/n8nbf3VPMmDd3MBADA/+bMmaMHHnhAx44dy3fssmXL1KdPHx0+fLgIIvNOaGioypVz/97CmTNnLsqYvcXWzwAA4KLTutVVKlky2tD32295bxGa0+zf/tL4j0Y528WKRahLlxv1yy+/5zHLc23btFBQUJCh75df53i9zoK/lxraZcqUVquWzbRylesbm5J0VTPjGwRHjhzTiRMnvT4uABSFFi2bKrpkCUPfH78v8GqNP35foLEfvO5sFysWoY43X69ZM/70SYySFBER7tIXHOz5f5etWa6VvLNvz1xYUVGReuvtlwx9p04laPjzb/rsGACuYOYg18S83Ru8WsJx6qjsCcdlLnVhe82gui1lj9vhiwidcib62Y8fzGVkwZmiSskUavy7YD+61+t1HKfjXdcuVsLNSADwEXOQguoYb6i0bl7p1RL2Y3Gynzgsc5mKzr7gq9rLtsv1xpyCSPv4NZlKlpa5XBWZy1eR40yidwtYQl37bHa3Q4Oq15fJbLxuY93wj3fHk2TdvsHQNkdFy1y1juz7L/1KJgDgjc+//kE/TJ/t0l8sIlzDnxqi3rfcrHseez4AkQEArnQ7duzQ8OHDDTtu3n777erfv79q1aql1NRUrV69WhMmTNCOHeeuVZ08eVJDhgzR1KlTFR7u+v5AQWLwVkZGhgYMGKCtWy8UwRk5cqSqVq3qdnzOaopTpkxRixYtvD5uoHHbFwAAuOhcc00rQ9tms2n5irVerXH48FEdOHDI0Hf9dW0LHdt55cqVcelbvmKN1+vs3LlHGRnGLTJatmya63jXbZ+9q+AIAEWpTVvjf5JtNptWr1rv1RpHjhxT3EHjXYLtr/Xttsrx8adc+ho3beDx/AYNXauGHT50tFAxZffyq0+rfPmyhr5XX35Hp04m+OwYAK5c5jJVXBLzbId2eb2O/fBuQztn8mOhmcwyla5o6HL4IVFRDruyVvwm65Z/ZNu/VfaTh+U462UijSQFWXwfGwDkwVy5pkxhEYY+255tXq9j2/uvoR1Uu3Gh4srJkXhStn/XKWvBr7KuWeTV3KCqtV367McPuRkpmUqUcunL+dw84ThxWI6sLGMc1XxfNRgALkXXtm2lX7/9VL1vuTnQoQAArmCvvvqq0tMv7OI0atQojRw5Uo0bN1Z4eLhiYmLUpUsXTZs2TZ06dXKO27lzp77++utAhCxJGjFihCFJ8Z577lGPHj1yHf/vvxf+P2MymVS3bl2/xucvJCoCAICLToMGxhdWe/ceVHJyitfrbMmxbWeLHFs1F0bp0q4XvI8dc62a4omEhCRDO2cyYnbNmuVIVNzIts8ALl716hvfSNy/L65A5/NtW413IzZr5rvt5yRp9659Op10xtB398DbFRLiWVXE+wbfZWjbbDYtXeJd9Zrc1K1XS/cNvtPQt3HDVk359mefrA8AptIVXPocJ7xPALSfNCaKmGIqSMG+S9Yzla4gU7b1HDar7PGuW4AWliM5SVmLpinzt4nK+HGM0r94uUCVIc3uvq7JST6IEADcM5d33V7efsj7irC2I/td17X4rlp4gVlCZLmhl6HLfuq47IfdP0dzZHGXPvuZgt3o40g9a1y7Uo0CrQMAl4vaNarpo3de08djXlf5srGBDgcAcAVbvHix1q+/UByhX79+6tOnj9uxISEhGjNmjOrUuXDj0RdffKGzZ8+6He9Pc+bM0c8/X7jGX79+fT3zzDN5zsleUbFSpUqKjIz0W3z+dNFu/bx+/XrNnTtXK1eu1PHjx3X69GlFRUWpTJkyat26tTp37qyWLVvmucahQ4d00003Odtz585V1apVZbfbtWDBAs2ZM0dbt27ViRMn5HA4FBsbq+bNm6tz58664YYbvI45Li5Oc+bM0ZIlSxQXF6eEhASFhIQoJiZGTZs21Q033KBOnTp5tIXYjTfe6Nxb/M0339Qdd9yhI0eO6MMPP9SSJUuUnp6u8uXLq0WLFurZs6fbr4XVatWff/6pP/74Q1u3btXJkydlsVhUrlw5tW3bVn369FGDBueqhDz00ENauHChJKl3794aPXq0c50BAwZo3boL20/OnDnT48zc1NRUXXPNNUpNTZUkde/eXWPHjvVobmFl/xq+8MILuueeeyRJCxcu1M8//6x///1XJ06cUHBwsCpVqqRWrVqpT58+atgw9+SQ8wYOHKhVq1ZJkoYMGaKhQ4cqKSlJH330kebOnaszZ86obNmyatKkiW655RZ16NDB7TpHjhzRr7/+qlWrVmnv3r1KSkpScHCwYmJiVKdOHbVv317du3dXVFSU189/0aJFmj17tjZs2KATJ04oKChI5cuXV7t27dS3b1/Vru1696knz7dixYpasMCz7fqyfw9at26tyZMn5zsnMzNT8+bN0/z587VlyxadOHFCWVlZioqKUo0aNdSqVSvddtttqly5ssvc4cOH65dffnHpX7VqleFndtSoUYY/Ttk/l/PnPzcJCQn69ddftXLlSu3YsUNJSUmSpFKlSql69eq69tpr1a1bN5Up41pxLa+4e/TooTFjxkiSDh8+rJkzZ2rhwoU6cuSIEhMTFR0drcqVK6tDhw7q1auXypYtm9fSwCWrfr1ahvauXd5fWJekPXv3G9o1a1YrYESeSUtLz3+QGzlfG1Su5Pqm5nlNmxj/Tq3fcC5RsXbtGrpzQG+1v+Zq1atXS6VKRSslJVXHjsdrw4Yt+n3OfM2c+adSU9MKFCMAFESdujUN7T279xVonX37jAkz1Wu63/qgoBwOh6b9NEv3P3Ah4bBK1Up6f9wbeuzh4XI4HLnOvWvg7erb/1ZD34xf/9DRo8d9EtuIN553+Tvx4rA384wJALxhjjG+9nRkZhQooc6ReMLQNpnNMpWIlePUkcKE52QuY0zAcSQck2zW/9/qtIWCajSWuUINmYpFS8EWOVLPyHHmlGz7t8m2c50cfkhqzEtQHdetd+zxh92MBADfMJfLcZ7MSJfjtGvl8Pw44o2VwU3mIJljysl+zA9VbD0VFqHw+4YpKEcyZuac7yVvXhdnZRbs+Dm2kDaXJCkHwJWpYb3aGti3l7p16iCzmXpIAC59dq6xXvKmTp3qfBwUFKRHHnkkz/FhYWF68skn9eijj0qSzpw5oz///FO33367X+PM7uTJk3rttdecbYvFonfeeSffwgnZExXr1fPxTiZF6KJLVNy3b59GjhypJUuWuHwuISFBCQkJ2r59u7755hu1b99er776qqpUcb1TMK/1hw8frg0bNrh87sCBAzpw4IB++eUXNWvWTGPHjlWlSpXyXTM5OVljx47VTz/9pKwcWwBkZGTo7Nmz2r9/v2bMmKEaNWrolVdeUbt27TyOWZKOHj2qvn37Kj7+QqWm3bt3a/fu3bJarS6JiuvXr9fw4cO1f/9+l3jOz/vuu+905513atiwYXkeu0+fPoZExVmzZnmcqPjXX385kxTPrxUoZ86c0fDhwzV//nxDf0ZGhnbs2KEdO3bo22+/Vffu3fXaa695lRx49uxZ3XXXXdq9+8I2R/v379f+/ft14sQJl0TFs2fPatSoUZoxY4asVqtLPCkpKTp48KDmzZun999/Xw888IDuv/9+j17079mzR8OHD9emTZtcPpf9e//AAw/oySef9Pg5FoVZs2bpnXfe0YkTJ1w+d/73f82aNfrss880cOBAPfPMMx5XufGVzMxMffjhh5o8ebLLVq3SueTCw4cPa+nSpXr//fd1991368knn/QqTrvdrkmTJumDDz5wOUZ8fLzi4+O1bt06ffzxx3ryySd17733Fvp5AReb8uXLGdqHjxRs+8xjx4znkzJlSis8PKzACYXZnTrluv1bTExJHT7sXawmk0nR0ca7/CtULOd2bPHiUapWzZionZmRqZm/fqNu3W5yGR8aGqpSpUqqQf06unNAHx09elyvv/GeJn7xHQkuAIpEzu2KjxQwee94joq1sbExPjufn/fu6I/U57ZbVLJUtLPvzrtvU8VK5fXfl97Wpo1bDeNjy8Tomece0UMP/8fQf+TIMb00bKRPYmrXvrU6d73R0Pf77Hla9s9qn6wPAJJkiow2tB3JBdjmWJIjJcl17RIxvktULGu8/mePP6TgFp1kadtdpmKuVbNMxWOk4jEKqlRHat9L1h1rlLXwJzmSXK85+Fx4pIKbXGuMN+mEHCfdb08KAL5gzrHVsSPpZIHWsZ92rTpoKlVGCkCioqlEKQW3ukEhN/VxeX5Z65cqa9mfuc51pJxx6TMVK+7918VkkimiWI64YrxbAwAuAw/fd5dKFPe+sAoAAP6SmZlpyC1r2bKlypVz/x5rdh06dFBUVJSzkuIff/xRpImKo0aNchbCkqT777/fUOXRHavVashHIlHRR1asWKEnnnhCp0+f9mj80qVL1bdvX02YMEHNmzfPd/z+/fs1bNgwJSbmf8F1w4YNGjRokH7++WeVLFky13FHjx7Vgw8+qJ07d3oU8969ezV48GC99NJLuuuuu/KfoHPVPZ5//nlDkmJ2N998s6E9b948PfXUUy5JkznZ7XZ9++23iouLy3Ns165dNXLkSKWlnavANHv2bD3zzDMymUz5xj5z5kzn4/Lly6tt27b5zvGHzMxMPfjgg4aSr7mZPXu2tm3bpsmTJ6t06dIerf/mm28aTgrZ5fz+HDhwQPfcc4+OHPHsQv3p06c1ZswYrV27VmPHjlWxYsVyHbtu3ToNHjxYKSl5b6dns9n0ySefGE5+geRwODRixAh9//33Ho232WyaNGmSdu3apU8++aTIkhUTEhJ07733GjLV85Kenq6JEydqzZo1Gj9+vMc/T2+99ZZH1SfT0tI0evRoORwO3XfffR6tDVwqypQxXvA9caJgF9fdzYuJKaVDhwr/ZmnOJEhJatqkgdeJio0a1ZPFYtwSr3SM67bSktSsaUOXpPWfp33hUbVm6VzC0McT3laXLjdo0H8eV0pKav6TAKAQSscaz+fxBTyfx8e7VoIpVcr75PC8HD8er7sHPKzvp36m4iUuXHi/vkM7Lfpnhg7sj9OuXfuUlZmlChXLqVHjegoKMlZW2blzj+7qN8Tt34iCGP7iE4a23W7XqJEf+mRtADjPFFnC0HaX2OEJR4rrNjmmcN9tQZOzomJQvVYKbtDG4/nBdVsqqFpDZcz8RPa9rjd3+lLIDf1lCgkz9Nm2rfTrMQHAVNz4Pob9bFKB1nG4mWdys42yP5hKxir0jiEyhYTKXLq8TKXLyeTm5v2sFfOU/l3er4vtp13fBzJXqi6bl4mK5gpVZQoyXncpqq8HAFxMSFIEAFxs1q1bp/T0C8UM2rTx7DpRcHCwWrRo4dx1dsWKFcrMzCySvJMVK1Zo9uzZznalSpXyrQIpnStKlpl5oUL8pZyoeNHUZN61a5eGDBliSFKsV6+e3n77bS1cuFCbN2/WsmXLNGHCBLVv3945JjExUQ8++KDi4vLfvuW5555TYmKiTCaTunfvrkmTJmn16tXauHGjZs6cqXvvvdfwRtPhw4c1fvz4XNdLTU3V/fffb0hSLF26tJ577jn9/vvv2rRpk1avXq0pU6aoX79+zrVtNptef/11zZ0716OvzW+//ebcdjenYsWKGaoz7tixQ0OHDjUkHjZu3Fjjxo3T8uXLtWnTJs2ePVtDhgxRWNi5C6aLFi3SsmXLcj1+ZGSkOnXq5GwfPXpUa9asyTfuEydOaPny5c52r169AlYGfOLEic4kxTJlymjEiBFatGiRNm/erDlz5ujxxx9XeHi4c/zevXv12GOPyWaz5bv2hg0b9Ouvv7r9nMlkUseOHZ3t+Ph43XfffYYkxRIlSmjo0KGaPXu2Nm7cqDVr1uj77783/MxI0t9//63nn38+1wpYJ06c0MMPP2xIUqxevbreeecdLV26VJs3b9bcuXP13HPPqXjxcxdSfvjhh3yfX1GYMGGCS5Jip06d9Nlnn2n58uXasmWL5s2bp2eeecaQqPnPP//ovffec7ZHjx7trI5ZsWJFZ3/r1q2d/Tt27ChQZc+UlBQ9+OCDhiTFsLAwPfDAA5o+fbrWrl2rdevWafr06Ro8eLDz90s69zPy8MMPG/5w5Gbx4sXOJMUKFSro5Zdf1l9//aXNmzdr6dKl+uCDD1wqmn744Yc6ftw3WwsCF4PIyGIKDQ019J054/qmpyfOJrsmbpcsWcLNSO8tX7HW5e9E9+435zI6d1063+DSFx4e5mak1LRpQ5e+7EmKZ86c1foNWzT7t7+0aNEyHTrkPoHn1p5dNG/uVMO5CgB87dz53Pgf+7Nnkgu0VrKb83nOarS+sOyf1bqpQx8tWbzC5XNVq1VWx07XqestN6lps4aG1+rHjp3Q66+O0XVte2j3roJtb51T66uv0rXXGS+s/Db7L23Z/K9P1geA80xhOW6IzEwr0DqOTNcqty5rF4K5jLGyuCnHNpz2pBOyHfhXtj0bZTu6Tw6bcQcLSTKFhiv0ticVVK+1z+LKKaheKwU3vsbQ50hPUdYaz64DAkBBmYrlSCBJL+DNiRmufwdMEb5LPM+LuWwlWZq1U3CDFjKXqeCSpGg/dVypE/6r9G/GSm7O89nZ9v4rh9143Sa4secJ7s45DVq59JksoW5GAgAAAChKO3bsMLQbNnR9HzU32RP9srKyPC5WVRh2u12jRo0y9D333HMu74u7kzM+EhULyWq16sknn3RW7JOkgQMHavr06erVq5fKly+vkJAQxcTE6KabbtIXX3yhl156yVnR7+zZs3r66afzPc7p06dlsVj0ySefaOzYsWrbtq2KFy+usLAw1a1bV8OHD9e4ceMMc2bOnOmyNe95b731lvbs2eNst2rVSrNnz9bgwYNVs2ZNhYaGqnjx4mrRooVef/11ffPNN4bthF988UW3W9zmtGLFuTfJqlSpov/9739avXq1/vnnH40bN05DhgwxZPW+8sorhmSo/v37a+rUqercubNKlSql0NBQ1a5dW0OHDtXPP/+sMmXK5Ht8yXXL5lmzZuU7Z9asWYYEjkBu+3w+AbZZs2aaPXu2+vfvr3LlyikkJEQ1atTQY489pmnTpik2NtY5Z/369frpp5/yXfv89ycmJkajRo3S8uXLtWLFCn3++ecaPHiwypa9sN3dG2+8oUOHLmzz06hRI82ZM0dDhgxR7dq1FRYWpqioKDVv3lyvv/66vvvuO0VHRzvHz5s3T99++63bON555x1DhcQbbrhBM2bM0K233qrY2FiFhISoatWqGjx4sGbNmqXq1at79LXzt3379mnChAnOtsVi0ZgxY/TRRx/p+uuvV6lSpWSxWFS5cmU9+OCD+vHHHw1fk8mTJ+vw4cN+j/Ojjz7S5s2bne3KlStrxowZevbZZ9WwYUNFRkaqWLFiatiwoZ577jn98ssvhmTJTZs2GZIqc3P+Z/Xaa6/VrFmzNHDgQFWpUkUhISGKjY1V165d9eOPPxqqyKanp+v333/34bMFAitnUoskpaYW7M3SNDfzwjx4seeJpKTTWrd+s6Fv0MDbValSBY/XCAkJ0cND7nHpd/c1kKRmzRq57d+ydbsG3fO4ylVoolatO6tX73t0U6c7VK1GS13VoqN++PFXlzmtWl2lzz591+NYAcBbIW7OZQXdqtnd+Tw0zD9vDu7etU99et6j98d8Irvd7tGc06fPKDk5RbncU1Qgzzznehflu6Nzv5EOAAosR5UoR1b+N9m5Zc1ws7bFta8ATMVj3FZndNhtylrzl9I+f0Hpnw5Txg/vKGPaB8r45nWljXtcGXO+kv2McQtTk9mskK73yRRb2WW9wjKXq66Qbve79Gcu/ElKK1iyPgB4LNh4znVkujkve8Bt4rmlaHa0MZfK+/0Kc0xZhfa8R5Z2naX8iiKkJcset8fQZWnTUaaSnu16I0kKtshyfXe3/QAAALj0Oa6Qf5er7PlaklS1alWP51apYty548CBAz6JKS8zZ840JBw2b95cXbp08Whu9nmRkZGqVKmStm/frtGjR6tPnz5q1aqVGjVqpOuuu06DBg3Sl19+6dFuw4FwUSQq/vbbb4YfoM6dO+vll1922UYru0GDBun++y9c+Nu0aZMWL16c77GefvppdejQIdfPd+zYUTfccKGy0enTp/Xvv64VKw4dOqTp06c725UrV9bHH3+c5zbRLVu21NixY53ts2fP6ptvvsk3ZkmKjY3Vt99+q5tvvlnFixdX6dKl1blzZz344IPOMUuXLtXGjRud7TZt2ui1117LtYphrVq1NGHCBI+2i2zTpo0h6eqPP/7ItzrcjBkznI9btWrl8ote1MqWLavPPvtMJUq4r6RVq1Ytffjhh4av12effZZrBcPswsLC9PXXX6tPnz4qVaqUSpYsqeuuu07PPvusc8zWrVsNVTTLlCmjiRMnKiYmxt2SkqSrrrpK//vf/wwxffrpp8rIMF5kOnLkiCFRrVKlSnrvvfdyzbwuV66cPv3004uiktbnn39uSAZ+8skn1aNHj1zH165dW8OGDXO2rVarpk2b5tcYjx8/rilTpjjbERERmjhxoqpVq5brnBo1amjixImGSp1TpkzJdQv37GJjY/XBBx8oMtL9ncrh4eF66aWXDH3nE2aBy4G7c5fVmn+FW3fcVca1WDzbJtkTn3zytaEdFhamKd9OcNnKOTdj3n1VVapUdOnP7W+zu4qKE7/4Tle36aYpU6a7/du8efO/unvgo7pr4COG8ueSdOeAPurevZPLHADwhVA32yTkdhNYfmw214RBX57Ps7v3/gHavH2xhj47xOOK8HXr1tI7Y1/V8tVz1KZti0LHUL1GVXW8+XpD35LFK7R507ZCrw0ALnImE9oL9tpb7pK787i25w1zWddrSo7kJGV8/7ay5k+RI+GY66TMdNk2LVb6V/+V7aDxrnNTSKhCu93nk9ica8ZWUmjfp12qbFl3rJFt4yKfHgsA3DHlTJ7zYLcgt9yez/3z2jsnUz6JipIUVKmGwu5+ShHPjJUpOu+kw8xFsw1tkyVE4fcN9/j5hN72gPvkyaCL4q01AAAA4IqWszBc9iJi+clexEw6t7OsP1mtVn300UeGvqFDh3o8P3veWsmSJTVkyBDdeuut+uqrr7R161adOXNGWVlZOn78uFauXKm3335bnTp10qRJk3z1FHzmovjfVPYKcUFBQXrxxRc9mvfQQw+5JAHlJSIiQv369ct33exbS0tyu6Xq999/b0h+GDp0qKFaYm6uv/56XXXVVc721KlTPdpe+J577sn3l+qXX34xtF944QVn1cncNG7cWL179873+CaTSbfeequzffr06TwTQ7dv324osxrIaornPfvss7kmKZ7XokULwzbXhw8f1tq1a/Ndu0+fPqpdu3aeY3755RdD0uPQoUPzTGw9r3Xr1obEvfj4eJdtw2fPnm34ORoyZIgiIiLyXLdq1aq688478z2+P2VmZmrOnDnOdmxsrO6999585/Xs2dP5tYuNjdWZM2f8FqMk/f7774bknvvuuy/PJMXzatSoYXg+GRkZ+vnnn/Od17dv31yTFM9r1KiR4eeHrZ9xOQlyc7HXk7+V7rib52nSiSe+/e5n7dmz39DXrl0r/fH7FJUuXSrXeUFBQRrzzqt65OF73H4+I8P9zQBHDh/T7t37nAmJU3+aqSEPP++SwO7Ojz/O0JNPveLS/+p/n3UzGgAKz/353LMKha7z/Hs+l6Tw8DD98NNneu/DN1Su3IU3Iw8fOqr/vjRa11zdTZXLNVX50g3VvMlNeuLRF7Vh/RbDGjVqVtWvsyerx62dCxXL/Q/c5fL8Ph4/qVBrAkCuzDmuHRW0PKy7eflcl/KYOejcds7/X5XQkZWh9GkfyH5oV/5z01OUMe0D2U8ZLziby1VTUO3muUzyjim2ssL6PedS9dF+4qAyf5vok2MAQL5yvj52FOy1t9tERV+dz/Nh27lRqR8MU/KwATr7eA8lDxug1I9eUdbKeS7bOAdVr6eIp96WKTL3a/7WVfNljzee/4NqNlT44yPznCezWaG3PaCQ63O5od6a5fFzAgAAAOAfCQkXdtEICQkx5I/lp3jx4ob2+Z0v/WX27NmKi4tztlu3bq3WrVt7PD97RcW4uDj9/fff+c45e/asRo0apWHDhhX4vXZ/KJrb4PJw9uxZbdly4c2dli1bqly5ch7NPb+t8tKlSyVJa9askd1uz/UNq4YNG6pYsWL5rluhgnHLxuxbUp+3fPly5+OwsDB17NjRo5gl6cYbb9T69eslXajY2KiR+60cz7vuuuvy/LzD4XB+HSSpTp06Hu9Jfvvtt3u0xXGfPn308ccfO5PtZs6cmevzzl5NMSIiQp07F+6NusIqXry4xyVTb731Vv3555/O9j///KOWLVvmOSe/78/5dc6LiIjQLbfc4lE80rnEtexf0xUrVhiSF7P/PJrNZq+e65dffulxHL62adMmpaamOttdu3b1qMJncHCwpk2bppIlS3r0O11Y2b930rnfGU/17dvXsLX1ihUrNGTIkDznePoHqUKFCs5yve7OU8ClKivLtdqWJ+cGd9xVNswtCbAgbDabBg56TH8v+NlQCfL669tp+7alGj/hK82c+ad27d6njIxMVaxYTjfdeK2eeGKw6tc7l+But9v1559/q2vXm7LF6D7xsGevQZLOnesrV66g48dPehXvF19O0Z0Deuv669s5+65q1kgtmjfR2nWbvFoLAPLj/nxesMpa7qon+vJ8LklfTPpQnbveaOj79puf9OzQV12OtW/vAe3be0CTv56qwQ/erbfefsn5Nyc0NESfThyrA/sPadPGrV7HERISojvvMt7odWB/nP74fb7XawGAR3JeqCxoIrjZzTm+gJV0c7LtWCPbjjXnGiHhMoWGy3E2Ie9J2WVlKPPPrxV253BDd3CTa2Xbta5QsZkr1VbobU/JFGa8YdSeeFzpU8dKWQXbehUAvOZyPi9gVVt31QaLKDHPttN4bcJxNkm2bWtk27ZG5oWzFP7QKzJnq6JoLlNBoXc+ofTP3nC/oN2utK/eVsTQd2XKdo0ouE4TFXttojIXzpR10wrZTxyWrFkyRZdWcL1mstzYS0HlzlXzddjtsm1bq+BGrS6sS6IiAAAA4JFFixYZEvQK6+6773Y+zp5r4m3eSM7CXykpKYULLB8TJxpvZH3kkUc8nnvs2DElJSW59Hfo0EH9+vVTgwYNVKpUKSUmJmrt2rX69ttvDQXZfv31V5UqVcqwc2kgBTxRccOGDbJnu0Ovfv36Xs2vW7euM0Hv7Nmz2rNnT66V7WrUqOHRmjmzbHNmlqalpRmyVWvUqJHrFru5xZzdxo0b80xUjIyMzLda34EDBww/mNmrNuanYcOGCgkJyXcr58qVK6tly5ZavXq1JGnhwoVKTk52qfxms9k0a9YsZ7tLly5FkkyWl2bNminEzdZz7jRt2tTQdrf1t7v185KcnKy9e/c62w0bNvTqZ6ZJkyayWCzKyjp3AWTTJuMFm23bLmwBV6VKFY+qe0rnElojIiIMJ/CilPNr26RJE4/nVqpUydfh5Cr717tChQoqX768x3PLly+vChUq6MiRIy5r5aZmzZoerZ39XFXQbRQBfxg0sK++/OJ9r+fVrH21Dhw45DbxJCTEs62Ucwp2l9iSz987b61avV5DHhmmzz8dY0iojI4uoZdefEovvfhUnvP/++o7On36jCFRMS0tPY8Z55IbDxw4VKB4Pxj3uSFRUZI6dbqeREUALgbc1UcTPn3H63lNGlyvuIOH3Z5vLQU+n7vOy/RhouKdd9+mrrfcZOj7ZtJUPflY/tX+J372rU6dStCXX49z9oWHh+m9D19Xxw63eR3LzV06qGSpaEPf91OM1dkBwKdsOf4/aS7g5UJ3CTE51/aFzDQ5Mr2/Wc8et0P24wdkLlvV2WeuUu9c3AXc7jqodnOF9HhIJovxmpM94bgyfnhHSvHvDhAAkJ0jZ/JcAW/6VJDr+dxl7QCwH9ip1A+Gq9iwD2UKv/B+g6VZO2XWqC/7XvfX8e37dyh9yjiF3f2UTNmemykiUqHd7lRot7x3Hcqc9Y0caSmGREWHj68tAQAAAJerH3/8UfPn++4m/OyJitlznLwtepNzvD/zLVasWKFduy7sClK3bl21bdvW4/k582rCw8M1cuRIl+JoZcuWVbdu3dStWzd98cUXevfdd53vK3z55Ze67rrrvDquvwQ8UfHYsWOG9qRJkwq1R3Z8fHyuSX2eJm/lrMhoz7HVQXx8vCF5cdu2bS7Jh97IuW96TrGxsflu4XzgwAFD25skLovFokqVKhkS6XLTu3dvZ6JiRkaG/vzzT912m/HNt2XLlik+Pt7Zzvn5QMgv0TO70qVLKzw83Fmh7nyCWW5CQkLy3cI5e8lZSR5tG5zzGBUqVHB+n7Ovl5KSYkhS9eZ7bzabVbVqVY+SMf0h59e2cuXKAYkjL1ar1bC1tLffu/Nzzj/XlJQUZWRk5JmoWpBzFW9c43Jy5sxZlwrJkZEFS3iPinLdRj0lxffJ2ZMn/6RTJxP07eTxKl7cs9/hs2eT9fQzr+qrST/oheFPGD53Iv6Uz2M87++//5HVajW8AG/VqpnfjgfgynX2TLLr+byANzBFufk7kJLqu4rSzzxnvHtx/76Deu7p1zye/8vPv+va69ro3vsvvMnZomVTXd+hnRYtXOZVLHf062lo2+12ff/ddK/WAABvODKM51NTiOc3VhrmhYa5rn2RVRO07dtqSFQ0hYTJVLqCHCe8v7M/uHUXWa6/Q6ac1xHjDyn9xzFSin+3DAKAnBxpxgogplDPtz0zzMtRIVaSlJH3DZVFxXHisDJ+/UphAx4z9FvadVZGLomKkmRdOU9pKacVfu9wmcLdPD93x0pPVca0T5W1bK5CuvQ3fu5sktexAwAA4OJj5z32S1r2vK3cdt7NTX55Yb40ZcoUQ3vQoEFezY+KilL37t116NAhHTp0SC+//LK6du2a55z7779fJ0+eNOywOm7cuIsiUbGAe7n4TvYEIF9wV+7yvLAw1wumBeHrvcnzWy86OjrfNc6ePWto56xymJ+c+6/npkuXLoYSqNkrJ56XfYviKlWq5LttclEoUaKEV+Ozf/2Sk5MLvXbOn0tPE9Gyy/49yv4zkzM+b7/3BYnFVwobe1E4ffq0IQmwsN87Ke/zlOS7cxVwqbLZbDpzxvh3LTras79TOUWXcJ13/Hi8m5GF9/uc+arf8Fp9PvHbXLduls49v19+/V0tW3fWV5N+kCSVjDb+LTl29LhfYpSk5OQU7dtnfCO2bJlYvx0PwJXLZrPp7Bnj670SJQr22rOEm78D8SdOFmitnFq0bKoaNasa+v734cR8K87n9M6oj1zuuux92y25jHavWLEIdbq5g6Fv+bI1OljAKroA4AlHWo7rHqGeJXC4cDfvIkvWs8e7JiSainl3zUjmIIV0uUchN/RzSVK0Hdql9O9GXXTPG8CVwZGjimv2qoPecDfPfhEl5mUt+1OOFON1o+BajfOdZ9uyWikjBitz6Rw5snKvEOmw25S14R+ljHpMWcvmSjpXfdEw5kyCu6kAAAAAilD2oizeJhrm3FnX0x1avZWUlKQFCxY425GRkerevbtXa7Rs2VJjx47Vjz/+qH/++SffJMXznnjiCUO+2bp163T48GGvju0PAa+o6OvymXklBvhKUcdscbPNWX68/SX0tBpbsWLF1LlzZ/3yyy+SpJUrV+r48eMqW7aspHPV4ubNm+cc36dPH6/i8Bdvy7xm//rlN9eTE5Yvsq+zr+FtNnhe/HXC9UR+lUIvBr7+3klSkJvtUwAYHTl6XNHZkvfKFDCRrly5MoZ2WlqakpNTchldeMePx+vhR4bp+WFvqHPnG3RVs4YqW7aMQkIsOnkyQRs3btWfcxfq2DFjNeW6dWsZ2ocOH/VbjJKUkJAoqbqzXSom78rAAFBQR4+dMCQZxpYpXaB1ypQ1zktLS/fZ+bxV66tc+v74fYGbkXk7duyE1q3ZpNZtmjv7WrZq6tUa19/QTuHhxptWZs74w+tYAMAbjuQkQ9tUrGA3CblL+HOkXlxbH7skZUoyhXlx02RohEJ7Paqgag1cPmXdsVaZsz+VLoLtUQFcmRynjclzpqjoAq1jKu56jcBxJrFAa/mFzSrrrk2yNLvG2WUuU0EKtuR7DnacSVTGlHHKmD5RwQ1ayFy5pszFS0pBFjlSTssWt1e2bWtcnq+5rHEXI3uib26aAgAAAC53EyZM8Nva2QtAeZsrlp5urBrvr7yZuXPnKivbjVJdunQpssJV4eHh6tKli3744Qdn37Jly3THHXcUyfFzE/BExZyVxt5//31169YtQNF4JmfM/fv314gRIwIUzTk5Y8qvCmBO3ozv3bu3M1HRbrfr999/17333itJ+uuvv5xbJpvNZvXq1curOPylMF8PT6tN5iVn1cWcFTA9kb36aPaqljmrEHq7dkqK/xJ28qtCk/Nr689YCsrX3zvJ+P0D4N7evQfUoH4dZ7tK5YoFWqdKFeOF5D17DxQqLk+dPZusadNmado018rD7jRt2tDQ3rp1hz/CcjIHGRPe/bEdNgBI0v69B1Wv3oVk7EqVKxRonco5/g7s33ewUHEZ1q5iXDslJVVHjhwr0Frb/t1pSFSsWLG8V/M7de7g0jfnt/kFigUAPOVIMt5EY4qMlkxmyeHdjXumEjEuffYk/1QzLzCTmxs/Pdye2lQ8RqF9n5E5xvXcnrX6T2Ut+FESW0YBCBx7vPGmR1N0jGQ2S17eiG2OKePS5zhZsNfH/uI45boThSki0vOEyvRUWdctkdYt8Wi4uVJNQ9t+tGiuLwEAAADIXfZcjpSUFDkcDo+LZeXMTfFkp9uC+P333w3tos6hatq0qSFR8dChwO/eFPCtn2NijBcxDx703RtO/pIz5rg4121jilqFCsY3/A4c8Pw/yjabTUeOHPF4fOvWrVWp0oXEj7lz5zof//XXX87H7dq1U/ny3r0x5y/ePL8jR44Ysq2rVq2ax2jPlC5trACzb98+r+anp6cbnkP273exYsVUqlQpZ3v//v1erX3smHcXmbypKJrftuY5f5e8OSkmJibq1KlTHo8vqJCQEMMfOG+/d5K0Z88e5+Po6GgSFXHZ+2byVAWHVPT640C2bS23bTMm6tWpU6NAsdSpXd3Q3rZtZ4HW8ady5cqoUiXj38vNm//Nd15BKi6fF1PKWB3h1Em2LALg6vvvpqtkZC2vP+IOXtg6YPu/uwxr1spxXvZUzVrVDO1/c6xbGMWKGV+bpaWl5zIyf6cTja9/I4qFezW/Y8frDO1NG7cZvp4A4A/2k8bzjCkoWKZo7yuam0uWM7QdKaclNxUMfaKAOzSYwl2rJzrS8r8h0VS6okLvfsklSdFhtynzr2+VteAHkaQIINByJs+ZgoJlKu399XlTmRzVA88kumwrXSiWUJnLV1FQ46ulsIJdJ3W4uUbt8FNFW1PxkjKXNF7ftx/2/hoxAAAALj6OK+Tf5So29sL1K5vNpqSkJI/nnjxprJKeM3fFF5KTk7VmzRrDMVq0aOHz4+Ql5/NKTAx8tfyAJyo2adLE0F6+fLlX848ePapjx475ZHtWT0VHR6tKlSrO9rp16/KtHJfd6dOndeDAAa/m5KdmzZqG6nRbtmzxeO6uXbucVRA9YTKZ1Lt3b2d7w4YNOnXqlDIyMrRs2TJn/8Wy7bMkbd682eOxGzZsMLSbNWtW6ONHRUWpRo0LSTZbt251KSWbX0w2m83ZrlXLuEVoo0aNnI8PHz6sEyeM1RByEx8fr6NH899eNPv216mpnlXdOnbsWL4/49njlrz7uf3kk0/Url07NWvWTN26dVNCgv+SbLKfp44ePepV4mtcXJzi4y9UkMj5vQPg3uo1Gw3tChXKqXz5sl6tYbFY1KSJcUu29es9/3tQVDrf3MHQTk9P16rV613GvTXyBf2zZJZ2bl+mxFM7tH/v6gIdLyoqUlWrGt902LFzTy6jAaBw1q3bZGiXL19W5cq5VmjJi8ViUaPG9Q19mzZsLXRs551OMiYXlioVrdDQgm3zUKKksRr3qVOe/6e/StVKLhUnFy/y7v/HAFAQ9mP7XfrM5bxPLDeXN86xH/dNtSlT6YoK7fecwu57Q+GPfqDw5yYquFmHAq1lLlPZpc+e4FqVy3D82EoKGzBM5ijjzT6OjDRl/PyhrOuofAvg4mA/4HozT1CV2l6vE1TVOMcet7vAMWVnLl9Vxd76VlEf/qpir3yqiIdfU3C9qwq2Vo7tqR3WLCnVP8nxQQ1aGo+VlSnbfv/uhAEAAAAgf9kLrEneFenKOTbnWr6wfPlyw7bPN9xwg8zmwKbp+WuLa28EPFGxXLlyhop1q1ev9rginMPh0IMPPqjrr79ejRs31o033uhR0pUvXH311c7HaWlpmjXLs60dJenDDz/UzTffrCZNmqh9+/aGKoQFZTKZ1K5dO2d7586d2rnTs6pRM2fO9Pp4vXr1cpZMtdvtWrBggVasWOFMYitevLg6duzo9br+smfPHm3fvt2jsTNmzHA+NplMuv76630SQ+vWrZ2P09LS9Ntvv3k8d9q0aYZ29p8/SbruOmPllV9//dWjdT2NoVixYs7HycnJHiVZrlixIt8xjRs3NpwI//jjD4+TjpcsObctR1pams6cOWOoKulr2b93kuv3Iy/5fe8AuLdkyQpDgrYk3Xhje6/WaH9Na4WFhRn65s/3bEsfT91/35368IM3NfXHz7R44a966MFBXq/Rv18vQ3vRouVKTXW9gSAmppSuvrq5atSoqqioSJUtG6uaNat5fbzrr2+roKAgQ9/Sf1Z5vQ4AeGLZP6tdzufXd2iXy2j32rRrobCwUEPfwr//KXRs5x0/brxz0mw2q3GORHdPNWhQ17j2Mc+3PG3btqVL3+pVronrAOBzacmyxxt3OAiqVj+XwbkIDpG5gnFbTNv+bYWN7JyMVAVVayBzbCWZIkvIZA6SuaL3iTeSFFTF+Lzsp45IeVRUNEXHKqzfszJFRBnnnU1U+pTRsu+9+G6EAnDlcqSckS1Hpb+ges28W8QSqqDqxnOldfuGwgX2/+yJ8TJHG6t5BNVvXqC1gmoaX6/bT7i/sdxyTReF9n1YYQ+8pIhnxshy7S1eH8vSqoOhbdu5ScrMcD8YAAAAQJGpU6eOob13716P5+YcW7t2wa415SV7oTdJ6tChQ4HWSUtLU1xcnDZs2KCNGzfmPyGbnLuUlixZMpeRRSfgiYqS1K9fP+djm82mN99806NkpWnTpjmT8axWq4oXL15kWw1nj1mSxo0b51FFt927d2vq1KmSziVaJiUl+ay0Z//+/Q3tsWPH5jsnLi5O33//vdfHqlSpklq1auVsz5s3T/PnX7iD/JZbblFoaKi7qQEzZsyYfMcsW7ZMixYtcravvvpqQ/XMwsj5/Xn//fc9Kqu6Zs0aQ0JhRESEbr75ZsOYHj16GJJxJk6cqOPH864IkJSUpIkTJ3oSuuH3yuFwGL7X7mRmZurjjz/Od92wsDB1797d2T5y5Ih++OGHfOctXLjQsJ1yly5dXMZkrwJZ2Iqrffr0MSRUfvXVVx4lVO/fv1/ffPONs20ymXTrrbcWKhbgSnHyZILW5Kiq2O8O735/+vUzjj9y5JjWb/C8cqsnbrjhGj36yL3q0/sWtWvXSrf27OzV/Hr1aummm6419E39yf0NBOvWub4J2q+v9+eUxx65z9BOS0vzeQInAJx36mSC1q01nr/63O7dm4O33d7D0D569Lg2bfRR8ouklSvWuvTd0a+n1+tUqFBOzVs0NvQtXbLS4/mt27hWk1m9kkRFAEXDtsf42juodnMpKDiX0a6C6jSXyWK8I9u2d1Muo73jOJsoR7Kx+m1QrWZSsHd3gJsr1pK5XFVDn233htwnhIQr9I6nZSpmrJZrTzyujO/ekuPEQa+ODwBFwbrFuPuCpUlbKdji8fzgZu1kCjFe17dtLdiODi7SU2U7Zjx3Wlpc61V8kmSuVk/mMhUNfbat7m/ADKrTVCEdespyVXsF1Wyo4KZtvTtWucoKqtvM0Je1drFXawAAAADwj5w7+HqTxJd9bIUKFVSmjHc7QXli7Vrjew/Nm3t/o1ZycrKaNWumjh07ql+/fho6dKhX83PuPtugQcGKNPjSRZOomH1f7CVLluill17Kc9vYFStW6M033zT0Pfroo36LMafGjRsbqtgdO3ZMgwcPzjM57OjRo3r00UcNpT379+/vs0pwbdu2NSQPLly4UO+++64cDvd7zh8/flxDhgzxeCvfnG677Tbn42XLlmnBggXO9sW07fN5S5Ys0ejRo3P9emzZskVPP/204fNPPvmkz45fv3593XDDDc52fHy8Bg8e7JLBnN3GjRv12GOPGRLt7rvvPkVFGe/kj46O1j333ONsnz59Wg8++GCuaycnJ+uxxx4zbEmcl7ZtjRdwPvzww1zXTk1N1TPPPONxZdT777/fkFT49ttvG5JFc9q3b59efvllZ9tisWjgwIEu4yIiIpyPk5KSPIolN6VLl1bfvn2d7dTUVA0ePDjP57h//34NHjzY8PvVq1cvQwVZAHmb/K2xImmXLjeo+VWNcxltVK1aZd11p/Fv0aSvf8z1b0BBrVy5ztC+8cb2Xm1RPeadVw0lvk+cOKkffpzhduz0X34zvIaQpEcfuVdRUZEeH697907q2NFYhXfK978oIcHzrUkBwFs/fv+Lod3x5uvVtFlDj+ZWqVpJffsbk7K/mzzNp+fztWs26tixE4a+AXf1UdVqrtuD5mXYi08YXtdK0pzfPd8OtFFj4wWCQ3FHdPRo3jcfAYCvWLcY7/A2hUcq+KobPZtsMsvSxpiEbju0U45Tvtv1xLrdmIBiCg1XcAsvdvIwmWW50XgDqcNuk3XdglwmSCHd7pe5VDlDnz3xuDKmjJbj9MlcZgFAYFlXGl9/miKLy3KdhzcKmc0K6dzX0GXdvVX2Y3G+Ck/W1QsNbVNElCwdvLhJyGRWaO/7XLqz1rhPHrTtN+6yFFS3mUwlPH8/JvS2B2TKdt3GfjZJ1jULPZ4PAAAAwH8qV66satWqOdt55Zlkd+jQIcMOtddcc42vQ1NycrJ27drlbFeuXNmQF+epyMhIVax44Uatw4cPG4p65SUrK8tQhMxisfiskF5hXBSJipGRkRo7dqxhG8Lp06ere/fu+v777xUXF6fMzEydPHlSq1at0jPPPKP77rvPsP1s165d1alTpyKN+6233lJsbKyzvXXrVnXv3l3jxo3T9u3blZqaqrNnz2rbtm0aO3asunfvbkhsqlatmk8T4STp9ddfd6msd+edd2revHlKSEhQZmamDhw4oM8//1w9evTQ7t27XdY4v6Vzfjp37uzcEjgzM9OZ9Fa7dm2XzOWLxVdffaU777xTCxYsUFJSkjIyMrR9+3a988476t+/v6HC4T333FOgjOa8jBw5UmXLXkhg2bJli7p27apPPvlEu3fvVnp6upKTk7V+/Xq99tpruvPOOw0xNW/eXA899JDbtR955BHVr39hW47t27ere/fumjRpkg4fPqzMzEwdP35cU6dOVY8ePbR69bk7YXO+merONddco3LlLlycP3DggPr27avp06fr6NGjysjI0L59+/T111+rZ8+emjt3rqRzmef5qVWrliHrOz09XUOGDNELL7ygNWvW6OzZs8rMzNSePXs0fvx43XbbbYYEy0cffdRt8l/2383du3drypQpysjIUGpqqlJSUvKNK6fnnntO9erVc7bj4uLUq1cvjRkzRlu3blVKSopSU1Odv++33nqr4uIuXMSrVq2aXnjhBa+PC1zJvv1umk6dunAONJvN+u7bjxUTk3dJ6vDwMP3w/acKDw939qWmpunTzyb7PMafps2S1Wp1toODg/XmG8M9mvvaq8+qSxfjm7+j3/6fMjLcbx8UH39KM2fNNfSVLRurCeNHe3S8hg3rauJn7xn60tLS9O6YCR7NB4CC+vH7X5WQ43z+xaQPVcqD8/mkyf9TePiF/9+kpqbpq4neV4TPz4T/fWloR0VF6rOJYxUREZ7LDKP+d/bWoHuMb+quXL5Wy5a6r+ziTv0Gxq0lVrHtM4Ai5Dh1RLb9Ww19lutuc9nO2R1Lp7tkjq1k6LOunpvL6IKxblosR47dEizteshU1rObAS2d7lJQzq2pt/wjxxn3N2EG1W+t4LrGC7eO9BRlTPtAjuQkzwMHgCJmP3ZQ1n+NN1WG9rxH5ur1cpmRbVzfRxRUoZqhL2vBdF+Gp6xlc+XITDf0hXa9U+bynp3PQ297QMG1jTexZq1bKnuc6/sckmRdu1gOm83ZNgUFKbTnPR4dK6T7QAU3bGXoy/zjR8malcsMAAAAXGrsDscV8XE569q1q/Px/v37PUpW/Prrrw3tnj2932EpP9u3bzcUJGvatGmB18q5ZfS3337r0bypU6caiu117dpVxYsXL3AcvuL5Hi5+1rZtW7377rt64YUXnG/QHzhwQK+99lq+c9u1a6e33nrLzxG6io2N1cSJE/Xwww/ryJEjkqQzZ85o/PjxGj9+fJ5zK1asqE8++cSlMl5h1ahRQ+PGjTNUbly3bp3WrVuX65zOnTvrzz//dLazb3Gbl/DwcHXu3FnTpxsvVlyM1RSrVaumtLQ0HT9+XOvWrdPDDz+c5/gePXro+eef93kcMTExmjhxooYMGaLDhw9LOlf98P3339f777+f59yWLVtq/PjxuX5/QkND9emnn2rQoEHOhNiEhASNGjVKo0aNcjunS5cuOnXqlDNpMTehoaF65ZVX9MQTT8j2/xd2Dh06lGfiXd++fVW+fHl9+OGHea4tnauqGB8fr0mTJkk6t1Xz9OnTXX62crrjjjs0ZMgQt59r2rSpFi++cCftiBEjNGLECEnnkhufeOKJfOPKLiwsTJ9++qmGDBmif//9V9K5BJ/PP/9cn3/+eZ5za9Wqpc8++0wlSpTIcxwAo+TkFI0aPU5j3n3V2Ve7dnX9+ceP6tf/Qe3Zs99lTrlyZTTl2wlq2cL4Yu/DcZ/r8OH8K7pYMw+79AWHVHQz8pxjx05o2s+z1b9fL2fffwb11b59B/TmyA/czgkNDdV7Y0fooQeN1WDXb9iij8Z/6XbOecNfeFPdut5oSMIc0L+3JOnhR4YpOdl9InaPHjfri8/fU6lSxqSg10aM0e7d+/I8JgAUVnJyisa++7FGjn7R2VezVjX9Outr/efux7Vv7wGXOWXLxuqLrz/UVc2Nb0J+PP4rHTlyLN9jJia7vlFZMrJWruM/++Qb3Tf4TlWrXsXZ17pNc81b+LPu+8+T2v7vLrfzLBaLnhj6gF54yXgDmtVq1X9f9iyRXJIqV67gUiHX3dcFAPwpa9E0mavUd1aOMllCFHr7U8qY9ans+7a4TjAHyXJjf1lyVF60Hdol2861ruOzCR0wTEFVjEkz6VNGyx63w+14R/wh2TYtVnCzDs4+U0iYwvo+o4zZn7mPT5LCIxXSaaCC67c2dNvPJipzwQ/u5wQFy3L9HS7dmXO/kSMh/79BABBoGTMmKahuU5nM5wpDmEJCFfHwCKVNeke2bW7Oz0HBCr3tAYXkqLxo27NV1g3LXMdnE/7U2wquYyxakPr+87Lt2ux2vOP0KWX+8aNCe/7H2WcKj1D4E28p/YtRsu3O5XweEamwvo/I0voGQ7cj9awyfvki1/gcZxJlXbdEllYdnH2Wtp1kP3lMmXOmuJ8UbFHoHQ8p5NocX4+4PcpaODPXYwEAAAAoev3799cXX3zh3LH31Vdf1dSpU3Pdynnp0qWaMuXC/wUaNGig1q1bux1bGDt2GK9xFabYW9++fTVlyhTnTlNTp05Vly5ddPXVV+c6Z+PGjXrnnXecbYvFogcffLDAMfjSRZOoKOn/2rvv8Ciqt43jd0JCDZ1QI71KlSYdpIUOCVIVRDqCIqIgClJEUKQjVVAQAaUjVZr03ptU6R1CQklP9v2DN/vb2U2yG8gmQb+f6/KSmZ2dOZvZnTlzznOeo8aNGytPnjz65ptvYg2si5I8eXJ169ZNvXr1kru7ewKU0FbRokW1dOlSjR49WmvXrjVExMakUaNG+vLLL5UlSxanlKlmzZr6+eefNXjw4FinpnV3d1eXLl30/vvvv1CgovR8+mfLYDI3NzenRBu/rKxZs2rkyJHq16+fTp8+HeN26dKl08cff6x33nnHaWUpXLiw+TuzZs0au98ZDw8Pde/eXZ07d7b7Pc+WLZuWLl2q4cOHa82aNbFOideiRQsNHz5c3bp1c6jcdevW1aRJkzRs2DA9eBDzFEfJkydX37591blzZ82YMcOhfbu4uGjQoEEqVqyYxo0bp3v37sW6ferUqfXJJ59EO+VzlE6dOmnt2rX6559/bF6zvik4Knv27Fq0aJHGjRun33//Pdbp6aXnwUjvvPOOPvzwQ8NU1AAcN3nKbLVo3kDVqv2volWmdHEdObRJvy5YpvXrt+jWrTvKmjWLar9VTZ06tbEJxjty9KS+Hhl7MPjLGDDwazVqWEfp0v1v8MGwoZ+paVNvzZ37m44fP62QkFDl8sqhSm+WVaf32iprVmMd4P79h2rdppvde8Lly9f0Sf9hmj7tO8P6dm19VK9uTf08d5G2b9+rO3fvKX26dCpevIhat2pm+PtFWbt2syZMnPUSnxwAHDdj2lw1aVZPlav8LyNJyVKva+fe1Vr820pt3LBNt2/fladnZtWoVUXvdnhbGTNlMOzj+LHTGjP6B6eULyQkVO+07an1mxYrXbr/BQwWe72wdu9fq7+27tYfKzfoypVrCvB/LE/PzHqzcjm1btNcufN42ezvy0GjdGC/4xkRX8ttGxR/4/qtF/swAPCCIu9cUfj+9XKv/L/ADJdUHkrRqp8iLh5XxN/7ZfK/J7mnkGv2vHIrXUuumbIZ9mEKCVTo2tlOKV/otsVy9Sok1yz/u2a6pE6rlK37K+LKaYX/fUCmh7ekiHC5eGSUa97icnv9TbmkMgaCm8LDFPrHDCkkKNrjJCv2plzT27bZpWjWS2oW+8BXe8J2rVTY7lUvtQ8AsCfy2gWFblqqFN5tzOtcPNIp1QcjFHHqgMIObVPk/dtySZFSrrkLKXm1hnLNaqyPmoKeKeiXcU4pX+impUpWuJTcir5hXueaPpNSf/K9wk/uV9jRXYq8c0OKjJBrxixKVqSM3Cu+JZfUxqQPpohwBf04SqaHsQeRhyyfLbcSFeWS6n/tsymadpBb6UoK27NRkTf+kSk8TK4Zs8g1b1G5V6kv17QZDPuIfBKgoFkjJZP9/h8AAAAACSd79uzq2LGjZs9+3h51+/ZtdezYURMnTjTMmClJa9eu1eDBg82z5bm4uGjgwIGx7r9Dhw46cOB/MyeNHj3aoeRt1rFaXl62/QiOKlq0qN5++20tWbJE0vNECT179tSwYcPUrFkzw6y5JpNJy5Yt0zfffGOYpbhXr14qVKiQzb4TQ5IKVJSkEiVKaNGiRTp48KC2bt2qAwcO6O7du/L395ebm5syZMigIkWKqFKlSmrWrNkLzeEd3zJnzqyxY8eqd+/e2rBhg/bu3atr167p0aNHioyMVLp06ZQvXz6VLVtWzZo1U8GCMWfyiC8VKlTQ6tWrtWHDBm3cuFFnz57Vw4fPp7PJmTOnqlWrptatW6tAgQKGVJ+SlClTJoePU758eeXKlcucHbBGjRpOC8B8WXny5NHixYu1Zs0arV69WufOnZO/v788PDxUpEgR1a5dWz4+PgmS6jRTpkz6/vvv1atXL61bt0779u3T9evX9ejRI5lMJnl6eqpo0aKqWbOmGjduLA8PD/s7/X9p06bV2LFj1aVLFy1btkz79+/XjRs3FBkZqaxZs6p06dJq2bKlKleuHOdy16tXT5UrV9aqVau0detWXbhwQX5+fkqXLp1y5sypWrVqqUWLFi98kW3RooUaNGigdevWaceOHTpz5owePnyokJAQZciQQYUKFVK1atXUsmVLZciQIdZ9eXh4aPHixZo9e7a2bNmi27dvKzg4WOnSpXupwOZUqVJp8ODB6tq1q9asWaM9e/bo8uXLevTokcLDw5UxY0YVLlxY1atXV9OmTZPENQp4lUVGRsqnZWf9ueE3lX3jf1m10qRJrR7dO9hkJbR2+fI1vd2qi93A4pdx69YdtWnbXStXzFWKFCnM68uVLaVyZe2Pjrl9+66at3hPly9fc+h4P87+VVmyZNLXI4wV5yxZMumzT3vrs097293Hn3/+pbbtezg0wAIA4kNkZKTat+mplat/Uekyxc3r06RJrfe7tNf7XdrH+v6rV66rQ7teTr2enzl9Xu+07al586cYpqV2dXVVnbrVVadudbv7iIyM1Hejp2jW9F/idGwvr5w26whUBJAYwnYsk4tHOrmV/N81z8XFVW6F3pBboTdieadkCgtVyKrpz4MZnSEkSCGLxylFu8/lmtE4Kj5Z3uJKlrd4DG+0LGOIQlZNV+SN8zFu4/Z6pZcuKgAkttA/5sk1XUa5V65vXufi6iq3UpXkVir265wpNERBs0fJdN/+zBQvJCJcQTO/VuoPv1Gy/MUML7mVfFNuJWPOCmIuY1Dg8wyR547Z3zbgoYJmf6NUPYfJxaJdOFnuQkqW235HXWSAn4KmDbUbEAkAAAAgcfTt21eHDx/W0aPPkwdcvnxZPj4+qlSpkooWLaqQkBAdPHhQ588b24N69OihSpWc0w50+7bxeSpnTts+gLj44osvdO7cOZ04cUKSFBgYqAEDBmjatGmqVKmSMmTIoPv372vPnj02x/b19dUHH3zwUsePTy6m2FKu4T/h7Nmzat68uXl51KhRatmypUPvffbsmapWraqgoOej0KdOnaq6des6pZxxVbt2bXMAZcWKFTV//vxELhHw7xbb9LjAy8qYMYN+/mmimjSu5/B79uw5qHbv9HJoyucocZ362dJbtapq3tzJypkzu8PH27x5h7r16K/rLxCM0rRpfc2eNV6ZM2e0v/H/CwsL0/djp2n4iHGKiIiI8zHx35A2eSr7GwEvKEPG9Jo+83s1aFTb/sb/b//ew+r8Xl+HpnyOEtepny3lzuOlH3+aoIpvxh6QY+3evQf6+MPBWr92c5zeJ0ndenTQmHFDDeuqVGyov89EP+U04IibQ+wH1wLRc5F7zZZyq+Atl2SOjXGOfOyn0NUzYw0AtBTXqZ+Nb06l5A3fl1uRCva3tSzj/RsKWTNLpnvXY90u1Scz5OKeItZtXhQZFfEiIq4SHIUX5OKi5M06KXldX8ev54/uK/jnMTFPwWwlrlM/G/z/lNPuNZrIxdXVoeNJUsS1CwqeO1aRdxwb8Gk+XOHSStnpM7lmcHxgefjfRxT860SZHt2P07GA6KQcMTWxiwA4Xac+A3To6P/uAc0b1tU3g/snYomA+OeeJX9iFwHxKH+WuLUBv6r+eeD47D+vqqdPn6pHjx46dOiQQ9t36tRJgwYNsrvdi2ZUbN++vQ4fPmxe3rdvnzJmdLxPNzoBAQEaOHCg/vrrL4e2d3V1VceOHTVw4EC5xuGZy9mSXEZFvLi9e/cqPDxcXl5eypUrl8NTOJ88aWw0KFy4sMPH3LhxozlI0dPTU7Vq1XL4vQAAOOrRI3+18Omkpk3r65OPe6hKlQpKlixZtNuePPW3pkyZo5/n/qaEHI/x17bdKlO2rj76sIu6d+tgM71zlMjISG3duktTp/+s1as3vvDxVq/eqEJFKqtH9w7q2uUdFSiQN8Zt/f0DtHjJao2fMEMXL15+4WMCwMvyfxSgdq27q2HjuurzUWe9WalcjNfzM6fPaca0efr1lyUJej2/dvWGvOu0Ur36NdWrz/uqXKWCUqaMOWDl7zPntWD+Mv00e4GCgoJj3C42qVPbBgjfuO6kDDYAYJdJYduXKvz0PrlXbaZk+UvJJXn010HT0wCFH9+msAN/SqHRT6Uc70KCFLpymsJzFZJbRW8ly1dSLu4xt4FF3L6s8KNbFXFqt2TvfpLKw2lBigCQ4Ewmha76WeEH/1LyRu3lVryCXFKkjHbTyAA/he3eoNDNy6TgwIQpX0S4QhZPV9iu9Uru3VpuJSvJJWX0A+dMEeGK+Odvhf21SuHHdr/Y4c4f17Nvein5Wy3kXr2RzfTO5mNFRiri3DGFbV+t8BP7XuhYAAAAABKWh4eH5s+fr0WLFmn27Nm6dSv6JDHFixdX3759VbNmTaeWJzDwf89VKVOmfOkgRUlKnz69ZsyYobVr12rOnDk6ffp0tNu5u7urSpUq6tOnj0qVsj/7X0Ijo+K/yFdffaXff/9d0vMv3q5du+xOj2symdS0aVNduPA8U0e6dOm0e/duh4Mc27VrpyNHjkiSPvjgA/Xt2/fFP0A8I6MikLDIqIiE5OmZWW++WVY5smdT5swZFRgYpNt37ungwaO6ciX2DCkJwcXFRSVLFlPp0sWVJXMmpUiRXI8eBejKlWvat/+IAgIex/sxX3stpypUeENZPbMoY8b0Cg8P1927D3TmzDkdPXaKDIpwGBkVkZCyeGZShQpvKFt2T2XK9Px6fvfuPR0+dELXrt5I7OJJklKmTKFyFcrotddyKnPmTEqe3F1+fo90795DHT54TPfuPUjsIgLRIqMi4o2bu1y9CsklbSa5pE4nmSJlCnyiyLvXZLp/Q1IiNy0mc5NrjnxyyZBVLqk8JLfkUmiQTP73FXH7shQY/3VvICGRURHxxj25khUoLpcMWeSaLoNMkZEyPQ1Q5PVLirx1xX4wt7O5JlOyfEXl4plTLh7p5OLiqsinATIFPFTEpTNSSDwGxLu4yDVnXrl6FXh+LDd3mQKfKvLhHUVcPisFPYu/YwH/j4yKAPDvQEbFfxcyKv57nTp1SufPn9eDBw/k6uoqT09PlS5dWnnz5k3sosWbO3fu6OjRo7p//74CAwOVMWNGZc2aVeXKlVO6dOkSu3gxIqPiv0iJEiXMgYphYWGaNm2avvjiixi3j4yM1FdffWUOUpSk5s2bOxykuGPHDnOQoru7u9q1a/cSpQcAwHH37z/UmjWbErsYMTKZTDpx4oxOnDiTYMe8fv3WC00hDQCJ6cF9P61ftyWxixGr4OAQ7d65P7GLAQCJJzxMkVcSrl4bZxHhirxxQbpxwf62APBfFhaqiLNJuIMyMkIRl05Ll6LPChKvTCZF3rysyJvMOgEAAAD8G5UoUUIlSpRI7GI4Vfbs2dWwYcPELkacJZ1JqPHSvL29DRkU582bp/fee0/r16/X1atXFRwcrNDQUN24cUOrV69W+/bttWTJEvP2WbNmVe/evaPd961bt3Tjxg2FhYXp4cOH+u233/Txxx+bX2/btq2yZs3qrI8GAAAAAAAAAAAAAAAAAHhFkVHxXyR9+vQaNWqU+vbtq7CwMEnSvn37tG/fPrvvzZw5s2bNmhXjvOjHjh1Tv379on3Ny8srxtesLV++XIMGDXJo2xeRK1cubd261Wn7BwAAAAAAAAAAAAAAwKvNZIpM7CIA/zlkVPyXqVOnjubOnatChQo5/J633npLy5YtU7FixWLcJnfu3NGuz5o1q6ZPn640adLEuawAAAAAAAAAAAAAAAAAgH8/Mir+C5UvX16rVq3S7t27tXnzZp06dUo3b97Us2fPJD3PvJg3b16VK1dOjRo1UtGiRe3uM2/evKpUqZLOnj2roKAg5ciRQ7Vr11bnzp3l6enp7I8EAAAAAAAAAAAAAAAAAHhFuZhMJlNiFwIA8OpzS54rsYsAAIgHaZOnSuwiAADiwc0h1RO7CACAeBBx9U5iFwEAEA9Sjpia2EUAAMQD9yz5E7sIiEf5MpdO7CIkiMsPjyd2EQAzMioCAAAAAAAAAAAAAAAA+M+IFHndgITmmtgFAAAAAAAAAAAAAAAAAAAA/14EKgIAAAAAAAAAAAAAAAAAAKchUBEAAAAAAAAAAAAAAAAAADgNgYoAAAAAAAAAAAAAAAAAAMBp3BK7AAAAAAAAAAAAAAAAAACQUEwmU2IXAfjPIaMiAAAAAAAAAAAAAAAAAABwGgIVAQAAAAAAAAAAAAAAAACA0xCoCAAAAAAAAAAAAAAAAAAAnMYtsQsAAAAAAAAAAAAAAAAAAAklUqbELgLwn0NGRQAAAAAAAAAAAAAAAAAA4DQEKgIAAAAAAAAAAAAAAAAAAKchUBEAAAAAAAAAAAAAAAAAADgNgYoAAAAAAAAAAAAAAAAAAMBp3BK7AAAAAAAAAAAAAAAAAACQUEwmU2IXAfjPIaMiAAAAAAAAAAAAAAAAAABwGgIVAQAAAAAAAAAAAAAAAACA0xCoCAAAAAAAAAAAAAAAAAAAnMYtsQsAAAAAAAAAAAAAAAAAAAkl0mRK7CIA/zlkVAQAAAAAAAAAAAAAAAAAAE5DoCIAAAAAAAAAAAAAAAAAAHAaAhUBAAAAAAAAAAAAAAAAAIDTEKgIAAAAAAAAAAAAAAAAAACcxi2xCwAAAAAAAAAAAAAAAAAACcUkU2IXAfjPIaMiAAAAAAAAAAAAAAAAAABwGgIVAQAAAAAAAAAAAAAAAACA0xCoCAAAAAAAAAAAAAAAAAAAnMYtsQsAAAAAAAAAAAAAAAAAAAnFZDIldhGA/xwyKgIAAAAAAAAAAAAAAAAAAKchUBEAAAAAAAAAAAAAAAAAADgNgYoAAAAAAAAAAAAAAAAAAMBpCFQEAAAAAAAAAAAAAAAAAABO45bYBQAAAAAAAJXsWnIAAGkdSURBVAAAAAAAAACAhBIpU2IXAfjPIaMiAAAAAAAAAAAAAAAAAABwGgIVAQAAAAAAAAAAAAAAAACA0xCoCAAAAAAAAAAAAAAAAAAAnMYtsQsAAAAAAAAAAAAAAAAAAAnFZDIldhGA/xwyKgIAAAAAAAAAAAAAAAAAAKchUBEAAAAAAAAAAAAAAAAAADgNgYoAAAAAAAAAAAAAAAAAAMBpCFQEAAAAAAAAAAAAAAAAAABO45bYBQAAAAAAAAAAAAAAAACAhBJpMiV2EYD/HDIqAgAAAAAAAAAAAAAAAAAApyFQEQAAAAAAAAAAAAAAAAAAOA2BigAAAAAAAAAAAAAAAAAAwGncErsAAAAAAAAAAAAAAAAAAJBQTCZTYhcB+M8hoyIAAAAAAAAAAAAAAAAAAHAaAhUBAAAAAAAAAAAAAAAAAIDTEKgIAAAAAAAAAAAAAAAAAACchkBFAAAAAAAAAAAAAAAAAADgNG6JXQAAAAAAAAAAAAAAAAAASCiRMiV2EYD/HDIqAgAAAAAAAAAAAAAAAAAApyFQEQAAAAAAAAAAAAAAAAAAOA2BigAAAAAAAAAAAAAAAAAAwGncErsAAAAAAAAAAAAAAAAAAJBQTCZTYhcB+M8hoyIAAAAAAAAAAAAAAAAAAHAaAhUBAAAAAAAAAAAAAAAAAIDTEKgIAAAAAAAAAAAAAAAAAACchkBFAAAAAAAAAAAAAAAAAADgNG6JXQAAAAAAAAAAAAAAAAAASCiRJlNiFwH4zyGjIgAAAAAAAAAAAAAAAAAAcBoCFQEAAAAAAAAAAAAAAAAAgNMQqAgAAAAAAAAAAAAAAAAAAJzGLbELAAAAAAAAAAAAAAAAAAAJxSRTYhcB+M8hoyIAAAAAAAAAAAAAAAAAAHAaAhUBAAAAAAAAAAAAAAAAAIDTEKgIAAAAAAAAAAAAAAAAAACchkBFAAAAAAAAAAAAAAAAAADgNG6JXQAAAAAAAAAAAAAAAAAASCiRJlNiFwH4zyGjIgAAAAAAAAAAAAAAAAAAcBoCFQEAAAAAAAAAAAAAAAAAgNMQqAgAAAAAAAAAAAAAAAAAAJzGLbELAAAAAAAAAAAAAAAAAAAJxWQyJXYRgP8cMioCAAAAAAAAAAAAAAAAAACnIVARAAAAAAAAAAAAAAAAAAA4DYGKAAAAAAAAAAAAAAAAAADAaQhUBAAAAAAAAAAAAAAAAAAATuOW2AUAAAAAAAAAAAAAAAAAgIRikimxiwD855BREQAAAAAAAAAAAAAAAAAAOA2BigAAAAAAAAAAAAAAAAAAwGkIVAQAAAAAAAAAAAAAAAAAAE7jltgFAAAAAAAAAAAAAAAAAICEYjKZErsIwH8OGRUBAAAAAAAAAAAAAAAAAIDTEKgIAAAAAAAAAAAAAAAAAACchkBFAAAAAAAAAAAAAAAAAADgNAQqAgAAAAAAAAAAAAAAAAAAp3FL7AIAAAAAAAAAAAAAAAAAQEIxmUyJXQTgP4eMigAAAAAAAAAAAAAAAAAAwGkIVAQAAAAAAAAAAAAAAAAAAE5DoCIAAAAAAAAAAAAAAAAAAHAat8QuAAAAAAAAAAAAAAAAAAAkFFNiFwD4DyKjIgAAAAAAAAAAAAAAAAAAcBoCFQEAAAAAAAAAAAAAAAAAgNMQqAgAAAAAAAAAAAAAAAAAAJyGQEUAAAAAAAAAAAAAAAAAAOA0LiaTyZTYhQAAAAAAAAAAAAAAAAAAAP9OZ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koBLly7pyZMniV0M/EsdO3YssYsA/Ovs379fRYoUMf+3fPnyxC7Sf0J4eLhOnjyZ2MUAAKdbvny54T6zf//+xC4SACCR8Ozx8pz5N3R037Vr1zZv06FDB4f2ffz48XgrJwDgxVle5z///PPELo5T2Lvn/Bf+BgCAhEGgIgAAiSgwMFBjx45V8+bNFRAQkNjFwb/MzZs31bt3b33yySeJXRQAeGmHDh2Sr6+vFixYkNhFAQAAAACnOX/+vN59912NHTs2sYsCAPiX454DAEhoBCoCAJBIDh06pEaNGunHH39UWFhYYhcH/zILFixQ48aNtXnz5sQuCgC8tIEDB+rdd9/VuXPnErsoAAAAAOA0EyZMkI+Pjw4ePJjYRQEA/MtxzwEAJAa3xC4AAAD/VXv37tXt27cTuxj4l9qwYYOCgoISuxgAEC9WrlyZ2EUAAAAAAKdbvXq1wsPDE7sYAID/AO45AIDEQKAiAAAAAAAAAAAA/pXefPPNRM/OvnXr1kQ9PgAALyOx76MAgH8Ppn4GAAAAAAAAAAAAAAAAAABOQ6AiAAAAAAAAAAAAAAAAAABwGgIVAQAAAAAAAAAAAAAAAACA07gldgEAAPgv2b9/vzp27Bjta3Xq1DH/u2LFipo/f36024WEhGjDhg3asWOHTp06pYcPHyo0NFSZM2dWnjx5VL16dTVp0kTZsmWzW54pU6bohx9+sDnm3bt3tXLlSm3evFm3bt3SkydP5Onpqbx586pFixby9vZW8uTJDfu6du2ali5dqh07dujWrVsKDg5W5syZVaZMGb399tuqWrVqrGWpXbu2bt68KUkaNGiQOnXqJEnatm2bli1bpr///lv37t2Tm5ubvLy8VKFCBfn6+qp48eJ2P6e1J0+eaN26ddqxY4fOnTunhw8fymQyKVOmTCpYsKBq1qyppk2bKl26dHb39fnnn2vFihWSpKZNm2rs2LEKDg7WrFmztGrVKt2/f19Zs2ZVsWLF5O3trUaNGsnV1XasyOHDh7Vnzx4dPHhQt27dUkBAgJ49e6bkyZMrU6ZMyp8/vypVqiQfHx9lzpw52rJYnk9LN2/eVJEiRczLffr00YcffmhetnzNx8dH3377rd3PfePGDcN31nqfUTp06KADBw5Iknr27Kl+/frJ399fP/zwgzZu3KjHjx8rW7ZsKlWqlBo3bqxatWpFe7z79++bz9nly5fl5+cnFxcXZcmSRcWKFVOtWrXUqFEjpUyZ0m7Z8Wo5evSoNm7cqP379+vu3bsKCAhQ2rRplTVrVlWsWFHe3t4qX758jO//9NNPtXr1avOyl5eXVq9erdSpU8d63P79+2vNmjXm5Ro1amjWrFlycXGJ9X0RERHasGGDNm7cqFOnTunBgwdKkSKFsmbNqhIlSqh58+aqVKmS3f1YCgsL0/bt27V//34dO3ZMDx48kL+/v0JCQpQqVSp5enqqSJEiqlWrlho3bmxzfbZmeb2N7X5jLS7XisjISO3Zs0cbN27UsWPHdOfOHQUGBsrDw0MZMmRQsWLFVLlyZTVo0CDGa63l9cPSihUrzNddSfrll1/05ptvOvQZXsTjx49VrVo1hYSESJKKFi2qVatWOfz+1atX69NPPzUvDx8+XG3bto1228DAQP311186cOCATpw4oYcPHyogIEDh4eFKnTq1smfPrmLFiqlOnTqqW7eukiVLFqfPcufOHf3xxx/as2ePLl68KH9/f7m7uytjxowqXry4+VqaKlWqaN/v6LXfmnX9Z/To0fL19bXZLqHuR5bbnD17VkuXLtX+/ft1584dhYeHK3v27Hr99dfVpk0bVaxY0WZfhw4d0rJly8zfbRcXF2XPnl1vvvmm3n33XRUoUMBuuRG//P39tXXrVh08eFCnTp3So0ePFBAQIJPJpDRp0ihnzpwqUaKEvL29Va1atVj3Zfk9jLq+REZGaufOnVq5cqXOnDmju3fvKkWKFMqePbsqVaqktm3bKl++fIb9hIWFafPmzVq1apXOnz+ve/fuKXXq1MqbN69q1Kihd955RxkzZozzZ3348KEWL16szZs368aNGwoODlaWLFlUtGhR1atXTw0bNlSKFCnivN/4ZPk3nDp1qurWravw8HD9+eefWrFihS5duqT79+8rZcqUypMnjypVqqS3337b5m8YHct72MiRI9WqVSvdunVLkyZN0s6dOxUcHKwcOXKoXLlyatasWYx1hOvXr2v9+vXauXOnrl+/Lj8/PyVPnlyZM2dW6dKl9dZbb6levXpyc3O86TQwMFAbN27U9u3bzXWAsLAwZciQwfxcVLVqVdWuXdvh/fr7+2v9+vXatWuX/v77b/n5+SkyMlIZMmSQp6enypUrp+rVq6tatWqx1i0cvQ5bW758uQYNGmRejumea3nOf/75Z1WpUkUXLlzQxIkTdfDgQZlMJuXIkUOVK1dWixYtVKxYsWiPd+7cOW3YsEF79+7VzZs39ejRI6VJk0ZZsmRRuXLlVKdOHdWsWdNuuYGXZf2bOX36tNzc3LRt2zbNmDFD586dU+rUqfXaa6/prbfeko+Pj7JmzZrg5YyPZw9n1+8sr9uW2xw6dEjLly8316dcXV2VPXt2vfHGG2rbtq1NW4/JZNKOHTu0YsUKnTlzRnfu3FHy5MmVK1cuVa1aVR07dlT27NlfuryWgoODtXr1am3evFlnzpzRo0eP5OHhIS8vL9WvX18tW7aMsX0mOrE9h1m2LVk6cOCA4Ro7evRotWjRQrVr19bt27clSe7u7tq5c6fD9YobN26obt26MplMkqQePXrok08+cfhzIGl52TYTyfY6sHHjRuXJk0eRkZHaunWr1q9fr9OnT+vevXsymUzy9PRU2bJl5e3trbfeeivOZY7Pelh81A2j6qkbNmzQ6dOn9eDBA7m7uyt79uyqXLmyfH199frrr0t6/nvZtm2bJNtn1nbt2unIkSPm5T/++MPw+41NYGCgqlatqsDAQElSkyZNNG7cOIfe+7Kc2SYfX+3Ct27d0sqVK3XgwAH9888/8vf3l5ubmzJnzqzChQurWrVqatKkidKmTRvnz799+3atWbNGx44d071795QsWTLlyJFDVapUUevWrVWoUCGH92X5eXPlyqWtW7c69L4XaacLDQ3V5s2btWXLFp06dUr37t1TWFiY0qZNq/z586tChQpq2bKlXnvtNZv3xuWeY3mvfJE2Gz8/P61cuVL79+/XuXPn5O/vL0nKlCmT8uXLp+rVq6tRo0YO1aOi64eRnvd9/PHHH9q2bZtu3bqlR48eKUOGDHrttddUq1YttWjRwqG+MgBAwiFQEQCAV8jq1as1btw4c2OkpVu3bunWrVvau3evpkyZovfff1+9e/eOU+eaJC1atEjfffedgoKCDOtv3LihGzduaNeuXZo3b55mzJihLFmyyGQyafbs2Zo0aZLCwsKiLdO6devUrFkzjRo1Su7u7g6V4/Hjx/r888+1ZcsWw/qQkBCdO3dO586d06+//qomTZpo2LBhDjVEmEwm/fLLL5o2bZr5odjSzZs3dfPmTW3fvl2TJ09Wnz591KFDB4fKGyUsLEzdunUzBNdcv35d169f199//60mTZoYtj9w4IDGjh2r48ePR7u/oKAgc7l27typKVOmqFu3burdu3ecAp2SiidPnuidd97RxYsXzeuuXLmiK1eu6N69ezYNUmFhYZo6darmzp1r852UngfIXrt2TX/++acmTZqkAQMGqHHjxs7+GEgAly9f1jfffKOdO3favObn5yc/Pz+dPXtWv/zyi6pVq6ahQ4cqd+7cNtsOHTpUhw4dMl83b9y4oYkTJ+qLL76I8dhr1qwxBClmyZJF3377rd3f3IkTJ/Tll1/q/PnzhvXBwcEKCAjQhQsXtGLFCpUpU0YTJ05Ujhw5Yt2fJP3++++aPn16tNd9SXr69KmePn2qy5cva8OGDRo/fryGDh2qunXr2t23s5w9e1YDBgzQuXPnbF579OiRHj16pMuXL2vdunUaM2aMunfvru7duydCSR2TLl061a5dW+vXr5f0/PNdvHhRBQsWdOj9loGyyZMnV6NGjWy2iYiI0OzZs/Xzzz/r0aNH0e7n8ePHevz4sc6fP69Vq1Ypb968GjVqlMqVK2e3DE+fPtXYsWO1dOlSm3t1WFiYAgMDdfPmTW3cuFETJ07U8OHDVbt2bYc+36sqODhY3333nRYuXGjz2j///KN//vlHa9as0dtvv63hw4fLzc1NT58+1bBhwwznNMqlS5d06dIl/f777/riiy/07rvvJsTH+M8LDg7W5MmTtWjRInOnnjV/f3/5+/vrzJkzWrx4sYoXL67vv//e4YDSW7duaeDAgTaB00FBQfL399fZs2f166+/aujQoWrdurWk5/ew/v376/Tp04b3BAQE6Pjx4zp+/Lh+/fVX/fDDD3Y7ji2tX79ew4YNs6nHRtXTN2/erMmTJ+uLL75I1PuAtTt37ujjjz/W0aNHDevDwsJ06tQpnTp1Sj///LPat2+vAQMG2A24t3T79m21bt1a9+/fN6+7ePGiLl68qPDwcJu/79OnTzVu3DgtWbLE5noYEhKiJ0+e6MqVK1q1apXy58+vIUOGqEqVKnbLsX79en399dd6+PChzWv379/X/fv3dfbsWf3222/KnTu3vvzyyxg7YqP8+uuvGj9+vJ49e2bz2t27d3X37l2dOnVK8+bNU7FixTR06FC98cYbdsuaEM6cOaN33nnH8Lt8/Pixzp07p3Tp0tkEKt6/f1/ffvut1q5daw6ciRL1G7548aJ+//13lSpVSkOHDlWJEiUS5LMAURYvXqwhQ4aYlwMDA/XgwQMdPXpU5cqVS/BARWc8eyQEf39/ffXVV/rzzz9tXnvy5IkuXLigxYsXq3fv3vroo48kPb9GfP7559q1a5dh+5CQEJ09e1Znz57VwoUL9d1338nb2zteyrl161YNGzZMd+/eNayPep45efKk5syZo2HDhilTpkzxckxHubq6qnnz5poxY4ak5/fTDRs2qF27dg69/48//jBca318fJxSTjhXfLWZxLb/zz//XMeOHbN57erVq7p69ar5GjNu3Dh5eXnZ3aez6mGW4lo3PHr0qD7//HNduXLFpjxR71uwYIHat2+vgQMHxnpsX19fQ6Di6tWrHQ5U3LRpk6He5MiAEmdxRpt8lLi2Cz958kSjR4/WqlWrFB4eblOeZ8+e6dq1a9q8ebMmTJigbt26qUuXLtEmCbB26dIlff755zpx4oTNa5bnvlu3burbt6/DnzEhrF69WmPGjNG9e/dsXov6/R86dEizZs1Shw4d1L9//zg9Y8WH0NBQTZo0SfPnzzcP/LUU1d+xa9cuTZgwQe+++6769u0bp3JGRkZq7ty5mjhxos0xop7Bjhw5ounTp6tv3756//33X/pzAQDiB1M/AwDwCoiMjNTo0aP16aefxhisYikoKEjTpk1Tjx499PTpU4ePM2HCBA0bNizagDBLJ0+eVM+ePWUymTR06FCNHTvWpoHJ2h9//KHx48c7VI7Q0FB1797dpkEkOmvWrFHr1q314MGDWLcLCQnRJ598olGjRkUbpGjN399fI0eO1MCBA+1+NkvTp0+PNgOYJNWrV8+wvGLFCr3//vsxBilGJzg4WFOmTNF3333n8HuSkpEjRxoaoyzVr1/fsBwQEKAuXbpo+vTpdr+T0vNO8E8++cTh7xmSrn379qlNmzbRNrhHZ9euXWrdurWhQThK2rRpNXr0aEOQ4fz582P83d2+fVvDhw83L7u4uGj06NF2M2Xs3LlTHTp0sOkojM6xY8f07rvvxnotioyM1FdffaWvvvrKoet+lHv37unDDz/U5s2bHX5PfPr777/Vvn37aIMUo/PkyRONGzfO8DdPiqw776ILVIuOn5+fdu/ebV6uU6eOTQbJkJAQ9enTR+PHj48xSDE6V65cUadOnXTy5MlYt7t165befvttLVq0yKH72b1799S7d28tWbLE4bK8asLDw9WjR49ogxStLV26VOPGjVNgYKA6duxo99xHRETo66+/djhzAl7co0eP9N5772nOnDkxBilG5/Tp02rXrp1u3bpld9vbt2+rTZs2MdbtooSHh2vIkCH666+/dOnSJbVp08YmSDG68n/wwQcOlUN6ft355JNP7NZjb968qT59+mjBggUO7dfZ/P399d5779kEKVqLiIjQ/Pnz1alTJ4fPp8lk0oABAwwd0Zas65a3b99Wu3bttHDhQoeuh//884+6du1q92+5ZMkS9evXL9ogxehcu3ZNH3zwgWFQhLVJkybp66+/jjZIMTp///233n//fe3fv9+h7Z0pJCRE/fr1i/E8Wp+Xs2fPqlWrVlqzZo1NkGJ0Tpw4oXfffTfR6jr4b7p06ZK+/vrraF/LkiWLypYtm6Dlie9nj4Ty5MkTdejQIdogRWtTp07Vr7/+qvv376tNmzY2QYrWgoKC1L9/f506deqly/nLL7/ogw8+sAlStObv769+/fpp7dq1L33MuLIOYnL0+UR63j4XpWzZsg5lNEbSEp9tJtG5cuWK2rVrF22QorVjx46pY8eOdp9lnVUPsxTXuuHmzZvVoUMHmyBFa5GRkfr111/Vp08fhYaGxrhdw4YNDbMTOFq3kYy/y6gs1InBGW3yluLSLnz16lU1a9ZMy5YtswlSjE5AQIDGjh2rDz74wG4d+siRI2rVqlW0QYqWIiIiNGPGjCTTZmUymTRs2DB9+umn0QYpWouIiNDcuXPVs2fPWL+78c3Pz0+tWrXS7Nmzow1StBYcHKzZs2erQ4cOcfo+jRo1St99953dYwQFBenbb7/VTz/95PC+AQDORaAiAAAJ6M033zSPPOzTp4/htS1btphfs07vP2XKFM2dO9e8nCxZMvn4+GjevHk6ePCgTp48qY0bN+rLL780jOLftWuXPvvsM4fKdurUKfNo7GzZsmnQoEHauHGjTp48qe3bt+vzzz83jGg7efKkOnfurN9//12SVK5cOU2fPl379u3T8ePHtWzZMjVo0MBwjPnz59tt6JWk2bNnmzszs2bNquHDh2v79u06efKk1q9frw8//NDQ8PPPP/+oT58+ioiIiHGfX331ldatW2deTpEihTp06KDff/9dhw8f1vHjx7VmzRp9/PHHhiCSlStXOhwUePPmTf34448xvm7Z4HL+/HkNHjzY3NDi6uqqt99+W/PmzdPevXt1+vRpHTt2TOvXr9fQoUOVN29ew77mzZunf/75x7Duww8/NH+HLKeqzJUrl3n9uXPnHJrGyRmOHTumlStXRvuai4uLIfNPRESEPvzwQ0Nnq4eHhz744AOtXLlSR48e1ZEjR7R8+XJ17drVMMXhzJkz9fPPPzvtc8C5Lly4oJ49eyogIMC8rmjRovruu++0bds2nTx5Unv27NG0adMM03c+evRI3bt31/Xr1232WblyZUN21MjISA0ePNimcdxkMmngwIF6/PixeV3Hjh1Vo0YNu+Vet26dgoOD5erqqsaNG2vu3Lnas2ePTp48qXXr1qlnz56GjLI3btzQtGnTYtzf77//br6+Ss+//3369NHy5ct1+PBhnTlzRocPH9bSpUvVp08fwwj2yMhIffPNN4qMjLRb7vhkMpn02WefmRuEXV1dzR0RBw4c0OnTp7Vr1y4tWLBATZo0MYxwX7hwoQ4ePGjY3/z5883XLUs+Pj6Ga5ozp32OUq1aNXl6epqXYwsusbRu3TpDg3p02UqmTJliCGrLkiWLBg4cqNWrV+vo0aM6c+aMDhw4oIULF6pTp06G611oaKhGjRoV4/GDgoLUo0cPXb582bwuTZo06t27t1atWqWjR4/q2LFjWrhwoeGeHRkZqeHDh8dLR29SNH/+fO3bt0+SVKJECU2YMEE7duww/17btGljs3337t11+vRpubi4yMfHR4sWLdKRI0d06NAh/fjjj+apwKIQNO98I0aMMHSe5s6dW8OHD9eGDRt0/PhxnT59Wnv37tXcuXP19ttvG645AQEBDp2jESNGmDuAvL29NW/ePO3bt0/Hjh3TggULbDKyjB49Wt26dVNAQIBSp06tPn36aO3atTp58qR2796tkSNHGrIuBQQExFp3tLRkyRJFRkbK1dVVbdq00ZIlS3Ts2DEdOHBAs2bNMtT9TCaTRowYob179zq0b2caM2aMufM3X758+v7777V7924dP35cq1at0nvvvWfIAH/48GF9+eWXDu177dq1MQaRpkmTxpCBJzAwUF26dDEE9WTJkkWfffaZ1q1bpxMnTujgwYNauHCh2rRpo2TJkkl6XicdMWKENm7cGO1xbt68qa+//trcCZ02bVp98skn+uOPP3TkyBGdOnVKW7Zs0dSpUw3ZDqOCmi3rHFGOHz+u6dOnm5c9PT01ZMgQrV+/XsePH9fJkye1adMmff/99ypcuLB5u6CgIH311VcOdeQ609y5c2Ps8M+bN69h+rz79++rS5cuhkEZr732moYOHarNmzfr5MmT2rdvn37++WdDRuKgoCB9/PHHcRrwBbyMUaNGxdjBX6dOHYcyN8Wn+H72SCiTJk0yX4crV66smTNnavfu3Tpx4oRWrFhhkw14ypQp6tGjh27evCl3d3d17NhRK1as0PHjx7V3715NnDjRMKVlWFiYJk+e/FJl3LVrl0aNGmUILqpevbrmzJmjAwcO6OjRo1q2bJneeecdJUuWTCaTyfDc9qK+/fZb8/NNrly5zOsrVqxoePaJClDMkyePIbP6kSNHzNOGxub48eOGZ4PEzNqGF+OMNhNrn332mR49eiQXFxc1adJEc+fO1cGDB3X8+HH98ccfev/99811Jel5fWjq1Kkx7s9Z9TBrcakbnjt3Tv369TO0C5UsWVKTJ0/W3r17deLECa1Zs0Y9e/ZUypQpJT2fInjPnj0xHt/Dw8MwSP327ds6dOiQ3XLfu3fPUG9v0aJFgt9XojijTT5KXNqF79+/r86dOxsGdaVPn179+vXTmjVrdPz4cR06dEiLFi0yfGck6a+//tKAAQNiDBK9d++eevXqZQhmzJcvn8aMGaNdu3aZ+1k+++wzcx/Bb7/9ZvfzJYRp06Zp0aJFhnX16tXTrFmztHfvXp06dUqbN29W//79lSZNGvM2u3fvNjz/xvWeExfPnj1T9+7ddfbsWfO6lClTqlu3buY2Tcs2/ajfl/T8O9KrVy+Hgip37Nhh7kPLmTOnBg8erE2bNunkyZPatWuXJk6caJPRdNKkSQ71TQEAnI+pnwEASOIOHTpkDiCUnjd6/PDDDzYjK/PkyaOOHTvK19dXH3zwgTnAa+vWrVqwYIHeeeedWI8TlfGiRIkSmjVrliF7WPbs2fX+++/Lw8NDgwcPNq+Papx55513NHjwYEMjSokSJcxT8a5atUrS80bjzZs32y1LVGNbmTJlNGvWLKVPn978Wv78+dWnTx81aNBAnTp1Mo+SPXr0qJYsWaK2bdva7O+PP/4wNIRky5ZNs2bNUtGiRQ3bFSpUSIUKFZKvr6+6du1qbkCbP3++qlevrpo1a8Za7qiRyalTp1bfvn3VsGFDpUmTRmfPntXatWtVpkwZ87bfffedoRNx1KhRNgEsbm5uyp8/v/Lnz6+WLVuqS5cu5kCeyMhIrV+/Xr179461TElJVFBI5syZ9emnn6pWrVpycXHRyZMndeDAAWXLls287axZswxBioUKFdKMGTNsppIpXry4ihcvLl9fX3Xu3Fl37tyRJI0bN06VK1e2OcdI2sLDw9W3b19DBs0OHTpo0KBBhkbHzJkzq06dOqpTp45++eUXc0fSkydP9Mknn0SbCe7TTz/V7t27denSJUnPg4VnzpxpCBqfM2eO4XtXtGhRffrppw6XP02aNBo/frzNVDUFChRQv3799MYbb5iz0UrSqlWrNGjQIJsppYOCgjRhwgTzcurUqbVo0SJDMIL0/H5QsmRJlSxZUj4+PmrVqpX8/PwkPc+id+TIkThNKfqyDh48qAsXLpiXBw0apI4dOxq28fT0lKenp8qXL6/SpUvrm2++Mb82f/58VahQIcHKGxfJkiVTs2bNNGfOHEnPO3uPHj1qd4pNy6wInp6eho4i6fl5shyIkC1bNi1ZssRwPZSeN8iXK1dO5cqVU7NmzdSuXTvziPEjR47o1q1bypkzp83xZ82aZegMKlCggGbPnm2zbdS+Z82apXHjxkl6fs8eN27cvzLwO6pDomXLlhoxYoQhSKpAgQIaMWKEgoKCzOcvLCxMBw8elIuLi8aNG6fGjRsb9lejRg2VL19evr6+5o7fCxcu6MKFC4aAHMSfY8eOGQagFC1aVAsWLJCHh4dhu0yZMqly5cqqXLmy6tevb5hmfsuWLQoJCTEE/1p79uyZXF1dNWLECLVq1crwWvny5fXTTz+padOmunr1qiSZ/58pUyb98ssvhvOfJUsWtWrVSmXLllXz5s3NnaIbNmzQ0KFDHfrcKVOm1JQpUwwB9KlSpVLNmjVVs2ZNjR071hD4OHjwYG3YsMEQrJLQour1derU0YQJEwx/76JFi+qLL75QvXr11KNHD/Nvc926dfL19VX16tVj3XdU3TJ37tz67LPPVKlSJYWGhurw4cO6evWqYZDVqFGjzHUASapQoYKmTJmijBkzmtelSJHCcK3t2bOnnjx5Ikn64osvVKZMGZupXVesWGG+HidLlkzz5s1T8eLFDdt4eXnJy8tLtWvX1scff2zOJObv768//vjDZqr43377zRD4uHjxYpvrdu7cuZU7d255e3sbMlZeuXJFO3fu1FtvvRXr386Zos5L8eLF1b9/f5UpU0ZPnjzRnj17bAaJDBgwwJA1pUGDBvr2228NHeDJkydXlSpVVKVKFTVo0ED9+/dXWFiYwsLC9PHHH2v9+vWGDk7AGaK+1w0aNFCvXr2UN29e3b59W+vXrzcEiiek+Hr2SEhR13nLaZ2jvP7665oyZYo6duxobveImvo9RYoUmjNnjuFZIWXKlGrYsKEqVqyoRo0amTNG7ty5U0+fPrWpEzgiLCxMQ4cONQS3fPzxx+rVq5dhuxIlSqhEiRKqX7++evXqFafMzvHJx8dHhw8flvR8kMKaNWvUo0ePWN8T1T4nPa9DNGzY0KllRPxyZpuJpYCAALm7u+uHH36wucYUKVJEn3/+ucqXL29ok/zjjz/0+eefG56tojirHmYtLnXDIUOGGIKh2rZtq6FDhxratgsVKqR+/fqpadOmev/99x3KYOfr62toB1i9erXddo7Vq1cbAv0SM4A4vtvkLcWlXfjrr7/WjRs3zMvR9VekTJlSZcuWVdmyZeXj46OePXua7wWbN2/Wr7/+ahi0HGXMmDGGLMNvvfWWJk2aZHhOyZMnj7p27aomTZqoU6dOhgDvxHL58mXDoAN3d3eNHj1aTZs2NWz32muvqXv37nrrrbcMGZXnz5+vDh06GAITneGHH34wzPzx2muvafbs2TZJGKLa9Fu2bKmuXbuag+1PnDih8ePH6/PPP4/1OFHf1erVq2vixImG+76np6caNmyoWrVqqXPnzuY+m+DgYK1bt44poAEgCSCjIgAASdwPP/xgyIo1duzYWKd/8PDw0IwZMwyjymfNmuXQtBru7u4aP358jFOc+vj4KEOGDIZ1RYsW1ZdffhnjSM8PPvjAsOxodqaoYELLBhFLBQsW1KRJkwzHnTVrls1oycjISMOoXjc3N82YMSPWALZs2bJp9uzZhsyKsY0MtjZt2jR16tRJ2bJlk4eHh8qXL6+hQ4eaOwT8/PwMI2WrVasWbZYtSylSpLBpyHd0atWkJGXKlJo3b558fX2VKVMmZcyYUTVq1DAEgz179swwFUP69On1448/2gQpWipQoIBmzpxp7ogPCwvTzJkznfdB4BRr1641NF57e3tr8ODBhgZ3ax07dlSXLl3MyydOnNCOHTtstkuRIoW+//57Q7DGjBkzzMc7e/asJk6caH4tVapUGj9+vKEh255BgwbZNOJbqlWrliG4xN/fP9rGzl27dhmyI/Tq1csmSNGal5eXTRB4Ql8j/v77b8OydVCPtY4dO6pAgQLm5f379zs8LVJisO4ssJdV8dq1a4ZMT02bNrX5Lm/cuNFwfx44cKBNkKK14sWL2wTKRTftX2BgoObNm2deTp06tWbOnBltQGOU7t27Gzrb9+zZ41DGjVdR3rx5NXz48Gg70iSpU6dONuvat29v87ePkjp1anXu3Nmwzt7Uv3hx1r+/4cOH2w1IqFmzpuH7HRgYqGvXrtk9VosWLWK8nqVIkULt2rWzWT906NAYg1QLFCggb29v87Kfn5/D0z8PHz481iy/n376qSFA7caNG9q0aZND+3amokWLauLEiTEGhVaoUEEjRowwrHO0Hufp6alff/1V9evXV7p06ZQlSxZ5e3sbglJv3Lih5cuXm5dfe+01TZ8+3dA5bq18+fLmwG3p+XSlv/zyi812lve+119/3SZI0ZKrq6uGDBlieH6J6rCNaZ9Vq1aN9bqdIkUKffHFF4Z10e0zoRUqVEi//PKLqlatqjRp0ih79uzy9fU1ZKw9dOiQISvRG2+8obFjxxqCFK15e3sbPu+tW7e0YsUK53wIwEqLFi00adIkFS1aVClTplS+fPn0wQcfJOjAIEvx9eyR0N58802bto0orq6uNgOdJKlv374xBvpkzpzZEBwTGRlp81ziqPXr1xsCYxo2bGgTpGipUqVKNvevhGQ9zay96Z/DwsIMAz28vb1fKKATiceZbSbWPvnkk1ivMXXr1jXUOwMCAqL97TmzHhYdR+qGu3btMjyrV6pUScOGDYuxbbtgwYKaNm1ajM+OlipVqmQIBNuwYYPd7HCWAcQVKlRQ7ty57R7HmeKrTT46jrQLnz592pBFM2vWrJo9e3aM/RXS83rklClTDGWaOXOmzZTAt27dMlwHvby8NH78+BifU7Jnz66ZM2cmiUExP/74oyHpQd++fW2CFC0VKlRIAwcONC+Hh4dr6dKlTi3j3bt3tXDhQvNy6tSpow1StJQ/f37Nnj3bcD9buHBhjFO4W/L09LQJUrSUKlUqm2z9SeFZCQBAoCIAAEnapUuXbALaHMmOkTp1anXr1s28fOfOHf31119239ewYUPlyZMnxtfd3NxspjZs165drA1iefPmNTzMP3r0yG45pOcdrTE1iEQpV66cYUqNmzdvmkeTR9m5c6dh6rGWLVvafIboZMuWzdDxHDWFoD01a9aMNZBUet5417p1a1WrVk158+aNtoM7Otbljm6quKTO19fXbnapVatWGT5b165dlSNHDrv7Llq0qKHj/88//9TDhw9fvLBIcL/++qv538mSJbPpeI9Jjx49bBq0olO8eHFD8HRYWJiGDx+usLAwDRw40BAwNmjQIEMQnT25c+fW22+/bXc76wATy46wKClSpJCvr68qVqyoXLlyqWXLlg6VwfoaYRnsmBCsG6UdCZQcMWKEZs2apXXr1mnHjh2JmuHFnoIFC6pEiRLm5fXr18c6vZFlFgXpeee2tcyZM6t58+YqW7as8ufPr/r16ztUFkfO9ZYtWwxTGbVt29YwiCEm7733nqTngxfy5csX4/Sdr7quXbvGmmWuWLFiNoHK1lnPrFlPKxSV4RTxL0+ePGrcuLFKly6tChUqGLJWx8Y6iMyR62TPnj1jfb1UqVKG5WzZstn9Lb/Id6VkyZLRXkesWWcCXrZsmd33ONtXX31lN/C/SZMmhmvsoUOHHArgjBocFJtFixYZrtf9+vVT2rRp7e67Zs2ahsy5ixcvtrnuW977rl+/bjerlqenpyZPnqx58+Zpy5YtmjRpks02lvu8ePGiYdBadEqVKqXvv/9eCxYs0Pbt2+1mH0kIvXv3thv8Ylnvk6TPP//coeyfbdq0MTwbxFTvA+KTm5ubPvnkk8Quhll8PnsktNgC/ySpdOnShmV3d3dDkHN04qsOZl1/79evn933NG3aNNYgdWfy8PAw1DkuXLgQa5Dm9u3bDW1yTPv86nF2m0mU1KlT2/3dSbKZMSC6KVWdWQ+LjiN1Q+tBDo5km42aycIeFxcXNW/e3LwcEBAQa2Do2bNnDW0nSeF3GV9t8tFxpF14xYoVhvpwv379Yg1sjVKxYkVD4N79+/dtpg1fs2aN4XvUs2dPpU6dOtb95smTR+3bt7d7fGcKDQ3V+vXrzcuenp4OZQVs1qyZ+W/n6enp9L6EdevWKTg42LzcuXPnWIMUo+TPn9/weUJCQhx6jm3durXdZ44SJUoYvj9M/QwASQOBigAAJGGWQYqSYh0lZ6127dqGZcvpTGPy5ptv2t0mU6ZMhmVHsgdYZia0DJqIbfsGDRrY3U6SofFHknbv3m1Yth4l5+y/YWxZbqLky5dPw4YN05w5c/Tnn3+qbt26DpXH+sHbchTlq8KRv4/1OWvSpInD+7c8ZxERETp06JDjhUOievLkiSHjavny5ZU9e3aH3psuXTqVK1fOvHzo0KEYO/V79OhhCGjZv3+/3n//fZ09e9a8rl69eg41yluqXLmyQ0F21lOsRE1lZKlGjRoaPXq05s+fr61bt8Y6atxSmjRpDMsJfY2wbmzu27evtm/fHuuo+vLly6tmzZoqUKBArNOvJhWWnQYPHz40ZIKyZpnR5PXXX7fpQJWe35PGjBmjRYsWaf369Q5Pz+rIubauQzRr1syhfdeoUUObNm3S8ePHtWHDBrtTr76qKlWqFOvrrq6uhizSmTJlUv78+WN9j3VnTmJNA/hf0KFDB40fP16LFy+2CXaKTVyvkzly5Ih1EI8km2v0G2+8EWM2lijWGcod+a44GrResGBBQ+bww4cPJ2qdsUCBAoZ7dGws6/UmkynWa2wUR+qWltfDlClTOlz3lox1y+gyBVne+/z9/dW9e3e7gfr16tVTpUqV5OXlFe2Ar4IFC5r/ffHiRX300Ud2g4uaNWtmrjsldtC/q6urQ/cOyzq/l5eXwwHHyZIlM5z3CxcuEBgOpytSpIjdwJeEFJ/PHgnJzc3N7j3Bus2paNGidoMQ4qMOFhYWZmg/KF68uN06QBRHBhI4i3XglHWwZUyveXl5Jdq05XgxCdVmIj3//lvXm6NjnfXZckrqKM6sh0XHXt3QZDJp165d5uXChQvHOuuOJUcCxKXn7QaW1+jYfpeW2RRTp05tGICdGOKzTT46jtTdLfeTOnXqGGc1iE7r1q0Ny9ZtzJbfR1dX1xf+rAntxIkThntbw4YNHcrw6ebmpqVLl+rIkSPatWuXhgwZ4sxi2nwHHP3NSPbPXXQcvY9ZXquiu04BABIegYoAACRhR44cMSw72nAiPR8lZ9nAe+zYMbvvcWSEm3UQhSONYo4GXkQpU6aMw9OtWo+2t260sv4bFitWzOFyWE+16sjf0NEONkc9evRIBw4c0I8//mgzpaS97CpJkSN/H8tzlj59+linu7NmHQjkyDlD0nDs2DHDdzouv1XJeO6fPHlimA7JUrJkyfTdd98ZRkwfPHjQ/O/s2bNr5MiRcTq2JIen5rEeqW1vCiB7bt++rb/++ksTJkywKXdCXyMqV65suI/cuXNH3bt3V/Xq1TVo0CCtWbPmlc9y2rhxY8M9Labpn0+cOGHIRPiynZeRkZG6fv26/vzzT3377beaNm2azevWLINvU6ZMaXf68CjJkydX7ty5Y82W/Kpzc3OTl5eX3e0sz7UjmX2tOwqS8lTm/xXh4eG6dOmSVq9erWHDhun33383vG7vHDkSoGB93p31XSlbtqzdbaKULFnS/O+goKBop4dPKHEJgrCu11tex6Lj4eFhNyNLUFCQYT/58+ePU2C8dd3ScppASWrVqpXhfB48eFDNmjVT48aN9e2332rHjh1x7gyzzra+adMm1a1bV76+vpowYYIOHDjw0vUHZypYsKDdoKJ//vnHkNXrZep9JpNJJ06ciFshgTiyzOqVFCTWs8fLypEjh922Huv2o4Sqg12+fNlwvbbM8muP9f0rIVlPM7t27dponw0eP35smGnFx8cn0QPbETcJ1WYiye4ArSiWWRol2WQ8dHY9zJojdcOrV6/K39/fvByX63vx4sUdaq9+7bXXDAP7t23bpqdPn9psFxERYRjg2KBBA4cCRJ0pPtvkY9p/bJ4+fap//vnHvFy8ePE4fWdKlSpluI9Y1xHPnDlj/nfu3Lkdyu4pPe8jsJd50Zms/7bWWf1j4+XllWDfK8u/d86cOR26h0fJkSOHoQ/Akfq9ozPhWF6rXsXEDwDwb2Q/3B4AACSaO3fuGJZfZvTe/fv37W7jyDQK1pzxoGuvUclSlixZlCpVKnODsvUUcdZ/Q0czukTHkb/hi2ZZuHjxok6dOqXLly/r2rVrunnzpq5fvx5rdpBXLQAiefLkdr9jERERevDggXk5ICAg2ixkjnLknCFpsP6tzp07V3Pnzn3h/d2/fz/Ga0nevHk1YMAADRs2zLDe1dVVY8aMscl05Qh70+LExJHfcXh4uE6dOqW///5bV65c0fXr13Xz5k1du3Yt1mwhCX2NcHV11cSJE/XOO+8Ysufev39fy5cv1/Lly+Xi4qLChQurWrVqqlmzpsqXL/9KBcRlyJBBtWvX1p9//inpefDI8OHDlTJlSsN2lhkT3N3dHc7mGxISouPHj+vcuXO6evWq+Vxfv37dMH2OI27evGn+d44cOV6pv7OzZciQIc4ds4nZKQH7nj59quPHj+v8+fO6cuWKbty4oZs3b+rGjRsKCwuL8X32rpPWWZ0c4azviiMDiqJYT/NuWbdKaHGp11uX2/I6Fh1PT0+7v+X79+8bOs3PnDnzUnXLe/fuGZa9vLw0bNgwDR482LD+4sWLunjxon7++We5u7vrjTfeUPXq1VWrVi27gePly5dXr169NH36dPM6k8mk06dP6/Tp05oxY4ZSpUql8uXLq3r16qpdu7bN3y4xZc2a1e421lOubdq0iTo/krSklE1Rcu6zhzMlpfuqNet7jiODWqI4GtTlDC4uLmrRooWmTp0q6fn19cCBAzbZw9etW2cOVHVxcXFoClskLQnZZuJo8JZ1FnHrIFln18OsOVI3vHr1qmE5Lr91d3d3eXl5GQLpYuLj42MeFBsSEqI///zTJkP6nj17DHUYRzOoO1N8tslbc6Rd2LodPC7PQFHHyJkzp/k8W+7v2bNnhiDVuJx7V1dX5cmTx6FgTGew/tsmpbp/lPDwcMPU0nE9d1Hvifqsz549U0hISKyBqi9yrUrsuhAA4DkCFQEASMIsH+5eVkBAgN1tHB0xackZI7Dj2uju4eFhbhSxHqGa0H/DuJQ9LCxMv//+u+bPn2/IvBUTNze3V3rUnyN/m4CAgHhtMHDknCFpiM/fqiRD42N02rVrp3nz5uny5cvmdUWKFNGbb775QsdzRhDYo0ePNGvWLK1YscKQdSgmSeEaUaxYMS1btkzDhg2LdpoWk8mkc+fO6dy5c5ozZ44yZcqkFi1aqHv37i8ULJ8YfHx8zIGKz549019//aWGDRuaX4+IiND69evNy9WrV7fbKXv79m1NnTpV69atMwR5xsSRc225H3uZrf5rkkp9By/v4sWL+uGHH7R161aFhITY3T6u18mk8l1xd3ePUyYR6998YtaH4lI3ti53dJlnLDkysCC+P3t0+2vVqpWyZ8+uESNG6Nq1azavh4WF6cCBAzpw4IDGjRun/Pnzq3379mrbtm2Mmec//vhj5cuXT2PGjIk20DQoKEg7d+7Uzp07NWrUKBUvXlzvvfeemjVrlujXq8Q4L/bqfcDLetHAQGd5VQegJJX7anSs7zlxGZTr4eEhFxeXRAt+8PHx0bRp08zHX716tU2gouX0stZZGPFqSMg2E+uBeC8qIephlhypgzx58sSwHNdn5XTp0jm0XYMGDTRy5Ejz4NLVq1fbBCJa/i5z585tyMKYWOKzTf5F9m39vXQ0EM2S5Tmy/M5Yly+u5/5FyhJfXrbsCcG6Tf9lz530/PsQ22CR+LpWAQASHlM/AwCQhMWWASauHMnElNidWlGsp+2xx3LErvV7E/pv6GjD+927d9WmTRt9/fXXMQYpuru7q2jRomrVqpW+++477dq1Ky7FTXIc+dvEd5BVXDOQIfHE97m3F7CyadMmQ5Ci9HwqlYULF8ZrOV7U4cOH1bBhQ/30008xBimmSZNG5cqV0/vvv6+ZM2dqxowZCVzK6OXLl0/z5s3TypUr1b1791hH5Pv5+emnn36St7e3Dh8+nIClfHHVq1dXlixZzMvW0z/v3r3bEFTi6+sb6/42btyohg0basmSJTEGKaZPn16VKlVSz549NXfuXJtsoIibpFLfwctZsGCBmjVrpvXr18d4zc+SJYuqV6+ujz76SL/99pt69OgRp2O8qt8V60CJxOzAiUu93joLj733xhTkZymh6hfVq1fXn3/+qR9//FGtWrWKNavgP//8o5EjR8rX1zfWbJfNmzfXX3/9pcmTJ6tJkyaxdr6fPn1aAwYM0HvvvRdrtuWEkJTOCxBfHPlew75X9b5qj4uLS6J+R1577TVVqFDBvPznn38apvm+fv26jhw5Yl6293yCpOlVvHcmdJlf5HcY3VTpsXE0IDlNmjTy9vY2L+/fv9+QUfrZs2favHmzeTmp/C7js03emiPtwnE9H/b2YZ3182W8SLB9fHkV7p/xfe6kV3dgBgDAPjIqAgCQhFmONEyZMqWOHz+eiKVJOPZGYMa2vfXIu/Tp05s7APPnz2/IcpVYQkND1aNHD8N0Ee7u7qpcubLKly+vQoUKKX/+/PLy8jI08lhOl5LY4jMA1JL16Nrq1atr9uzZTjkWkhbr3+6ECRPUqFEjpxzrwYMHGjJkSLSvff/996patary5MnjlGM74tq1a+rWrZshaC19+vSqUaOGSpcurYIFCyp//vw2o4r37t3rtDJZdnQ5qlixYipWrJj69++vO3fuaN++fdq/f7/2799vM7VaQECAunfvrvXr1zs0ZWRicnNzU9OmTfXzzz9Lknbs2KHHjx+bv8OW0z5nyJBBNWvWjHFfR48e1ccff2y4vnt6eqpmzZoqWbKkChYsqHz58ilz5syG9y1ZssRuOS3vf45kaXQmZ90znL1vJF3r16/XiBEjDOtee+01Va9eXcWLF1eBAgWUP39+m3rF9u3bE7KY8SYsLExhYWEOd75aZ4pJzExgcanXW2/raMaa2Fjvo23btho+fPhL7zc6rq6uqlGjhmrUqCFJOnfunPbv32/OpmidBej8+fPq1auXFi9eHGPnY/LkyeXt7S1vb29FRkbq1KlT5nvp4cOHbYIS9+/fr0GDBmnSpEnx8pmcdY21Pi/9+/dX9+7dnXIsAM7xb6uDWWensr6XxiY0NPSFnpfik4+Pjw4cOCDpedm3bdum+vXrSzI+n3h4eJjX49WSkG0m8SUh62GOsi7Ty7RB2+Pj46MVK1ZIeh6AtW7dOr3//vuSng+ejcpE6OrqqhYtWsSpHM4Sn23yL8L6uSUu1+IoltlHU6dObf73y1znJee2q9i7h1j/bRO7jSc68X3uJOP5AwD8uxCoCABAEmY5VWRwcLDu3r0ba7r7f4tbt27FaVvLEbXWwUWZMmUyB2rcunVLERERiT4a77fffjMEKRYqVEjTpk1T7ty5Y31fXBuLXoSjo52dNb1aihQplCZNGnODy/Xr151yHCQ91oFY0U2dGF8GDx5syFJYu3Ztbd26VZIUGBiogQMHasGCBYl2rRgzZoyh0bFhw4YaOXKk3aldXuQakVC/+ezZs6tFixbmxveLFy9q1apV+uWXX8yZT58+faq5c+dqwIABL3WshODj42MOVAwNDdXmzZvl6+uroKAgbdmyxbxdkyZNYh11//XXXxuCFDt27KjPPvvM7kh9RxqlLe9/t2/fVmRkpMPZBG7evKlMmTIpVapUhvXWgTTO/P4k9v0ISVdYWJhGjhxpWPfZZ5+pc+fOdr/jCVGXcpbbt2/brStGsc4YnCNHDmcUySFxqddblzs+Bg1Y1y8Ssm5ZpEgRFSlSRB07dlRERIQOHz6s33//3ZCJ98SJE9qxY0esQe1RXF1dVapUKZUqVUrdunVTaGio9u7dq/nz52vnzp3m7f78809duHDBkNHY+vrt6AAoZ11jE/O8ADBKyPpdUvbaa68Zlq9everwey2zpCWWBg0a6OuvvzYHsG/cuNEckLhp0ybzdo0bN2aqzFdUQraZxJekeL/PmTOnYTkuv/WIiIg41W0rVqwoLy8v3bhxQ9Lz36VloGKUKlWqJGp93VJ8tsm/CMvZKyTb5wN7goODDZ/B8nynSZNGmTJlkp+fnyTFOMNRTO7cuROn7eOSUdTetObWv6UbN26odOnSDu370aNHioyMtNlHfEuePLnSp09v/ixxPXeSdOnSJfO/M2TIQKAiAPyLMfUzAABJWKlSpQzLcc2WdeHCBbsPuknRyZMnHd722LFjhuUyZcoYli3/hsHBwTp69KjD+46IiND58+fjvVN71apVhuUJEyY41PFs3YDi6HQj9lhmbXR0qjhnNohanrMrV67o9u3bDr83KChIly5dMo9KxqvjZa93t2/f1p07d+xONbJkyRL99ddf5uVy5cpp2rRpeuutt8zrjh49qlmzZsXp+PHlyZMnhvJly5ZNY8aMsRukKDneCOjM33xgYKDOnDljaFyMTsGCBdW/f39Nnz7dsP5VyRxcpEgRvf766+blqE6Gv/76y/A3jS0rwoULF3T69GnzcokSJfTll186NJ2Q9bmO7n5QokQJ87+DgoJ08eJFu/uN4uvrqzJlyqhy5cr66quvzOutp3KK7+9PUrsfIWmynl7d29tbXbt2dSgQ11l1qYRw5swZh7e1rB9nyZLFJvgiIcVnvf5FZMiQwVDPPnLkSJyyXgUEBOjq1auxvsfPz0+HDx/Ww4cPY9wmWbJkqlixosaNG6eePXsaXrP+3JJ079497d+/P9bA9OTJk6tmzZqaPXu2mjVrZl5vMpls7qfWgy8czcLirGtsoUKFDIEy+/bti9P7Hzx4oBs3bsT7lJLAf5Gz63evirx58ypNmjTm5bi0HcXlXucsqVOnVoMGDczL27dvV3h4uG7fvm0YKJtUppdF3CVUm0l8Soh6WFwVKFDAkJ3u1KlTDr/3woULcWpvdHFxkY+Pj3n52LFjevjwoUJCQrRnzx7z+qT0u0zsunvatGmVP39+8/Lp06fNg1sdLZPlgJyCBQsaXrdsJ7l586bu3bvn0H7v37/vUPv0i7Rp3Llzx+533LLcUty+tzNmzFCVKlVUpkwZNWrUyByo6QyW16nbt2/HKfD1+vXrun//vnnZ+twBAP5dCFQEACCRxDS9l6U333zTsLx06VKH93/y5Ek1adJEFStWVNmyZfXpp5/GuYyJ5dKlSzp79qxD21oG/bm4uNhkI7H+GzoyXWaUTZs2qWnTpipXrpwqVqyosWPHOvze2FgGmGTKlMmQ7SQ2GzduNCzHV+OiZWO8Zcd/bOLamRgXL3POFi5cqEaNGqlMmTKqVKmS5s+fH9/Fg5Nkz57dMPr64MGDDo9uNplM6t69u3m63Nq1a0fbgHj9+nWNHj3avJwiRQp98803cnFx0dChQw2/halTp8YpKCS+XLt2zdDp/sYbbzgUuCZJmzdvNizHlC3JGb/5oKAg1apVS2+88YZ8fHw0ceJEh/ZbpUoVZciQIc7lSQosOxz27NmjoKAgrV+/3ryuYMGCKlmyZIzvtw42tL72xSQ0NNRm+troznX58uUNy2vXrnVo/ydOnDBnyPHz8zOcH8vvjhT/94ykdj9C0vSiv51Hjx7p4MGDhnWOZpVLCiyzrsTm0KFDhswwlSpVclaRHLJ3716HO8Msp6ZMlSqVw+fWHsv9BAUFafXq1Q6/d9KkSapfv75KlSqlatWqGc7DwYMHVbFiRVWuXFnt27fXunXrHNqn9TSNlgGOa9asUdmyZVW9enV17NhR+/fvd2ifDRs2jHGf0otdv00mk8PHj6vkyZOrbNmy5uVr167F6Xr+5Zdfqk6dOipZsqRq1qz5ygx0AJIiZ9fvXhVubm6qWrWqefny5cvRBpJHJy73FWeyfD55/PixDhw4YJ45QJLy588fL4FESBwJ0WbiDM6qh70oFxcXValSxbx8/vx5nT9/3qH3WtZVHdWiRQtzH0BkZKS2bt2qffv2mYPY0qVLp7p168Z5v84Sn23yL6pixYrmfwcFBTncliHZ9p1YP0/UqFHDsLxy5UqH9utoGSzvqU+fPnUoyNKR+2nJkiUNbYMbNmxwuF8gKvN6UFCQHj9+bJjBK75Znjspbn1Z9s4dAODfhUBFAAASiXVWi+gyupQtW1aFCxc2Lx88eNAwVVhMIiMj9d1335mXnz17FmuwRFLkSFDgnj17DMEab775pk1mwvr16xsewFevXq1Dhw7Z3XdwcLAmTJhgXg4ICIi3Bl3Lcx0YGOjQyOBTp05p3rx5hnVhYWExbm85gtNew4Xl9CKnT5+2O5XFpUuXnNoQ7+vrK3d3d/Py3LlzHcoU9/DhQ0MWvEePHtkE6iBpa9OmjfnfERERGjlypEMNb0uXLjU3LIeHhytdunQ20+ZERkbq888/N2QQ+uijj5QvXz5Jz38HlgHdYWFhGjBgQLyO3HeE9b3Acorq2Pzyyy82nfQxXSMs/zYPHjyw2wHn5+dnN+g3VapUhoC2bdu2OTQtjr+/vyFrbUzTHcXlmpZQmjRpYr5WBQcHa/PmzYapN2PLpii9+LkeN26cTadSdOfa29tbadOmNS8vWrTIoWnpZs+ebVi2zMzi4eFhyD6xe/duuxkl9u7d63CgS1K7HyFpetHfzldffWXTURRbXSqpWb9+vd3rdXh4uCEgX5LeffddJ5bKvrCwME2aNMnudkuWLDF0Ejdq1MgmeOZFWdYvJGny5MkOBU9evHhRixcvlvT8e+fv769y5cqZXy9UqJDhHrZkyRKHgl+jpv+Lkj17dvO/CxYsaKir/Pbbb3b3Z2+fku39dcuWLXYzii5btsypUzRan5fRo0c71Jm7Z88ebdu2TdLzOkFoaKghyzGAuHF2/e5V0qpVK8Pyt99+a/e6fvjwYfM1Kb686LNPhQoVDFmUN2/ebAhUTEpZ2/BinNlm4izOqoe9jLZt2xqWx40bZ/c9169f16JFi+J8LC8vL1WoUMG8vHnzZm3ZssW83LhxY6VIkSLO+3Wm+GqTf1HW52fChAkOPfMdOnTIEFCYOnVq1a9f37BN06ZNDVm9Z8+ebbedxN/f36adJCaWvyuTyWQ419EJDQ21mWkkOilTplSTJk3My7du3XLoOWHbtm2GGU8s23eixGd7m6+vryGg8ueff3YooPrKlSv65ZdfzMsuLi5q3rz5S5UFAJC0EagIAEAiSZ06tWE5ugduFxcX9erVy7Bu8ODBNlmzLEVGRurrr782ZIzx9PRU69atX7LECWvnzp369ttvY+xAO3XqlD755BPD63379rXZLmXKlOrcubN5OSIiQn369NHhw4djPHZoaKj69+9veJAuVqyY6tSp8wKfxJbl1AXBwcH66aefYt1+165d6tGjh01nemwdeZbfr4CAgFg7IitXrmz+d3h4uEaOHBljY/y1a9f00UcfObVjP1u2bHr77bfNy8+ePVO3bt1inUr28ePH6t27tzkLmCTVrl1bxYoVc1o5Ef/atGmjzJkzm5d37typL7/8MtZgwX379mnkyJGGdb1797bZ7qeffjIEKZcsWVLvv/++YZt27doZGpAvXLhgCFhOCHny5DEE6h48eDDW4GqTyaSffvpJY8aMsXktpmuE5W9eeh4YENOUNA8fPlSfPn0Mv62YtGzZ0vzv0NBQffLJJ4YAjujK/s033xgySFpOwW3J8prmSFkSQqZMmQwZA8aNG2fu1HV1dTVMwxkd62lsNmzYEGsDblhYmMaMGWMTtC5Ff649PDz0zjvvmJcDAgLUq1evWDuF5s+frz///NO8XKlSJZvgD8vsbAEBAbF26pw8eVIDBw6M8XVrSe1+hKSpQIEChuXFixfH+r1+9uyZBgwYYJOZWpJCQkLivXzOEhERoY8++ijG+lBYWJg+++wzwzRgVatW1RtvvJFQRYzRb7/9Fu21K8r27dsN93J3d3ebZ6CXUbJkSUP2lDt37qhr166xdkrevn1bvXv3Nlxj2rZtaxgAlSFDBsPzwblz52J9fpGeXzet6xa1a9c2/7to0aIqXry4eXn79u2aO3durJ/v1q1bhsE67u7uqlatmmGb9OnTG/b7zz//xLrfHTt22AS9xrf69esbMsufPXtWffr0ibXucO7cOfXv39+wrkePHoa6E4C4c2b97lVSo0YNQyDU0aNHNWjQoBinmb906ZI+/vjjeB9I9aLPPi4uLobBUhs3btSBAwckPR8sTdDHq8+ZbSbO4qx62MuoXLmyoe1n27Zt+v7772Osw929e1c9e/Z0eCpfa5ZtJXv27EnyAcTx1Sb/oooVK2ZoG7p//766du1qkzHc0vHjx9WnTx/D9bhz586GwZvS8/p7p06dzMsBAQHq3r17jPt++vSp+vTpY5iSODbW7W2TJk2Kcd+BgYE2/Q+x6dKliyGo8LvvvrOZbcPS5cuXNXjwYPOyu7u7OnToYLNdfLa3ZcmSxdAHFRgYqK5du8b6Ga9cuaKuXbsafl8tWrQwZJAFAPz7EKgIAEAi8fT0NCxPmjRJDx48UHh4uOGhsFGjRoZGi6CgIPXu3Vsffvihtm/fLj8/P4WGhurq1atauXKlmjdvroULF5q3d3Fx0ddff61UqVI5/TPFt59//lnt27fX1q1b5e/vr5CQEJ09e1ZjxoxR27ZtDcGdnTp1MkwfZqlLly6GhoJHjx6pY8eO+uKLL7R//34FBAQoODhYly5d0oIFC9SgQQNDMGiKFCk0cuRIh6brdoR18MrEiRM1ZMgQnThxQkFBQQoJCdG1a9e0fv169ejRQ127do12+qUnT57EeAzL71dgYKAmTpyowMBAhYSE2HT++fj4yNX1f9XCTZs2qWPHjtq5c6f8/Pz09OlTnTlzRmPGjJGvr68uXrwod3d3m+9wfBo4cKAhm+j169fl6+urUaNG6fjx43r69KkCAwN17tw5zZo1Sw0aNNDRo0fN22fMmNHQGINXg4eHh8aNG2fIOLt8+XI1adJEixYt0vXr1xUaGqoHDx7owIED6t+/vzp37mwI0mrYsKHq1atn2O+5c+cM2Zzc3d01atQom8y2Li4uGjlypGE0+9y5c82dOwkhbdq0hgbZyMhIdevWTTNnztTly5cVGhqqp0+f6sKFC1qwYIF8fX313XffRRusFVNHf8OGDQ0NkceOHVPbtm31559/6t69ewoKCtKFCxc0bdo0NW/e3BzYbS/jwttvv20YQX/48GE1a9ZMv/76q/755x+FhIQoPDxcd+/e1caNG/XOO+8Ypk7y8vKKMaje8nqzZ88ebd682fy3SMxAI8vp1SyzHFapUkXZsmWL9b0FChQwBI0EBgaqXbt2WrBggW7cuKGwsDD5+/vr7NmzmjVrlpo0aaI5c+ZE21kQ07nu3bu34RinT59W48aNzaPao/6G+/bt04cffmjowEqVKpWGDx9us0/LThbpeXBjr169dOjQIT1+/FgBAQE6evSohg4dqnfeeUd3796Vh4eHTQdBdJLi/QhJT+XKlZU1a1bz8t27d9WqVSutXLlSd+/eVXh4uPz8/HTy5ElNnDhRDRs2NExLZim2ulRS4+rqqrt37+rtt9/WDz/8YL6uPnz4UGvWrJGPj49h6uFMmTLp22+/TcQSG40aNUo9e/bU3r179eTJEwUGBurEiRMaPHiwevbsabiXDxgwwJARKr6Ob3mtOH36tJo0aaLJkyfr7NmzCgwM1JMnT3TmzBmNGzdOTZo0MXSo5c2bN9oO2D59+hiC5H755Re1a9dO69at0507dxQWFqaQkBBdvXpVixYtko+Pjy5cuGDevlGjRipatKhhn/369TMsjx49Wj169NDWrVt1//59hYeHKygoSBcvXtScOXPk6+tr6Dzt1KmTIYghivX1+9tvv9WgQYN08uRJPXv2TH5+ftq3b5/69++vHj166OnTp8qePbvhuhyfXF1dNXHiREOdZOfOnWrQoIHmzJmjS5cuKSQkRI8ePdLx48c1bNgwvf3224bA5LJlyxqC8gG8GGfW7141o0aNMmT0XbVqlXx9fbVu3Tpz+9ulS5c0efJktWzZUvfu3TMEjsQHy/vVxYsXtXDhQoWEhCgwMNCQdTc6Pj4+5rar+/fvmwPYqlevbqg/4dXkrDYTZ3NWPexljBgxwiazXvv27bV582ZDW/uPP/6opk2b6uLFizb7cLSd2Nvb23xdCQ0NNdfbChUqpFKlSsXDp4l/8dUm/6K++eYbQ5vKqVOn1LBhQ82YMUMXL15UcHCwnj59qqNHj2rYsGFq3769oUxly5ZVjx49ot33Bx98YBjYfvbsWTVp0kRz587VzZs3FRoaqrt372rx4sVq2rSpORmEI9f6qlWrGjKbX716Va1bt9by5ct1+/ZthYSE6PLly5o3b56aNWtmHkyXM2dOu/suWLCg4TkhODhYPXv21KBBg3To0CE9efLEfI+aOnWqWrZsaXhG6N27d7TBfy9zz4nOZ599Zni+uX79ulq0aKGxY8fq9OnTevbsmQIDA82/9+bNmxuyuOfNm1eDBg2K83EBAK+W+H2CAgAADitVqpRcXV3NI/127dqlqlWrSnr+cPrXX3+Ztx02bJiCg4MNnY8bN26MNjOMJVdXVw0ZMiTGDFVJVd68eRUUFKS7d+/qyJEjdjOqNG3aVAMGDIjxdVdXV02aNEkffviheXqi8PBwLVu2TMuWLYt13ylSpND48eNVokSJuH+QGLRt21Zr1qwxT99nMpm0ePFi85QmMcmaNauyZ8+uEydOSHqe6SwwMNAmO6cklSlTxjAlyYwZMzRjxgxJz0clWk4NXqRIEXXq1MmQ2fHQoUPq2rVrtOVwcXHRN998oxUrVjg8ojSuUqVKpZkzZ6pnz546d+6cpOcNMPPmzYs1I4/0fHTs9OnTlStXLqeUDc5VuXJlff/99xo0aJA5AO3q1asaNmyY3fdWqVJFo0aNMqwLDQ21mcK5Z8+ehkBYS3nz5lWfPn3MWUSipoz+448/5OHh8YKfKm4GDBiggwcPmhtZAwMDNX78eI0fPz7W973xxhu6du2aebR2TNM1ZsmSRf3799fXX39tXnfu3Dl99NFHMe67X79+un79upYuXRrjNqlSpdL48eP1/vvvm4N/bt68aThOTDJnzqzZs2fHGFRfunRpcxaxsLAwQwaIUaNG2XSuJpSaNWsqU6ZMNtncLAMYYzNs2DB16NDB3HHk5+enESNG2H3fW2+9pR07dpizDcZ0rpMnT66pU6eqe/fu5qm+/Pz89O2338YawJQiRQpNnTpVefPmtXmtVq1a8vb2NmRe3Lp1qyErhCV3d3dNnTpVQ4YMsRsUlhTvR0h6kidPrqFDh+rDDz8016Nv3LjhUHanunXrGgajOHNa2/iULFkyDRgwwJwBd8qUKZoyZUqM22fJkkWzZs1KEgEJxYsX19WrV/X06VP99ddfhmec6HTr1k0dO3aM93J4enpq9uzZ6tWrl27duiXpeUbuqVOnaurUqbG+N1euXJoxY0a0ATlFihTRV199pa+++socSH706FHDAJqYlC1b1qbeIj0PJunZs6e57i49z/TjyNSi3t7eNoGOUVq3bq0//vjDMIX48uXLtXz58mi3T5cunWbPnu3UDFwFCxbUtGnT9PHHH5sH692/f19jxoyJNlu0pWLFimnKlClkUwTigTPrd6+avHnzasaMGerRo4c5u9O5c+divLZK0hdffOFQHd5RpUuX1o4dO8zLw4cPNw8g6t27d6zPbbly5VLFihVtpuZOilnb8GLiu80kITirHvYy8ufPr8mTJxsyNx45ckRHjhyJ8T3W10nLKW5jkypVKnl7e9vUuZLi7zK+2+RfVFQbUc+ePXXz5k1J/8tMbm/mk/Lly2vq1Kkxnp8UKVJo5syZ6tixozkg1s/PT6NHj44xo3iDBg308OFDwwxWMe17yJAh+uijj8ztNTdu3Ig18K5169bKkSOHYYB1TLp06aL79++bM6NHRkbGWp+P0qpVK/Xs2TPa117mnhOdlClTmtv0//77b0nPE2/8+OOP+vHHH2N9b8GCBTVr1iylT58+TscEALx6yKgIAEAi8fLyUvfu3aN97datW4bG3hQpUmjChAkaPHiww9Nc5M2bV3PmzFH79u3jpbwJKWvWrJo/f74hC1R00qVLp6+++kpjx461yYxmLX369Prpp5/Up08fw+j42BQvXlwLFy5U3bp1HS67I9zd3TVz5kzD1CexcXV1VfPmzbVq1So1aNDAvD4yMjLGBpKmTZsapjGxFBX4Z2nAgAHq06eP3UY2T09PzZw5M0GmDMqZM6d+++03vfvuuw43/lWpUkWLFy9OEtMc4sU1btxYCxcudHhEdvLkydW7d2/NmjXLJnB3ypQpOnv2rHm5SJEiMY6qjtKlSxfD9efmzZv65ptv4vAJXs5rr72muXPnRhskFp3UqVOrb9++mj9/vkqWLGlef/r06Rg7Dt99910NGzbMbvBl2rRpNXr06BgbNK2VLFlSCxYsMJTDnnr16mnx4sXKly9fjNv07ds3xqx50V3TEoq7u7uaNGliWOfh4eHwfaNUqVKaOXOmwxkBM2TIoGHDhmn69OnKnz+/ef2BAwdinHIuR44cWrRokdq0aeNQBoDChQtr8eLF5sET0Rk3bpzatm1rN8tW3rx5tWDBAsN0gvYkxfsRkp66detq3LhxDgeQ58iRQ5MnT9YPP/xgqAfu27fPWUWMd506ddIXX3xh97dRtWpV/f7773br0QmlcOHC+vnnn+1O3eXp6amJEyfq008/dVpZihYtqqVLl6pp06YOZwls1KiR3XtU69atNWXKFIcDQ93d3dW1a9dYA/T79eun4cOHK126dA7tM02aNOrfv79NliXr486ZM0fe3t5291eqVCn9/vvvhqmZnaVy5cpasmSJatWq5dD2rq6uat++vX799VdlyZLFuYUD/kOcWb971VSsWFFLly61m+nM3d1dgwYNivfMrp06dTLU9S058uxjHfyUIUOGV24AM2IXn20mCcVZ9bCXUbNmTf388892217c3d3Vs2dPm4BkR9sqJdvMtW5ubjYz7iQFzmiTf1GFCxfW0qVL1axZM4e+Mx4eHvrkk080d+5cZciQIdZts2XLZv4+2suMGTXg39EMmnXr1tWkSZPs1lOTJ0+uzz77LNqZLGLi4uKiQYMG6bvvvnPo2SN16tQaPHhwrDNFvew9JzrZs2fXokWL1KFDB4d+JylSpFDnzp21ZMkSEg8AwH8EGRUBAEhE/fr1U5EiRbR48WKdP39eAQEBSpEihXLkyKF79+7ZjBbt0KGDWrZsqQ0bNmj37t06deqUHj16pGfPnil16tTKli2bSpYsqbp166pmzZrxPv1MQsqTJ48WL16sNWvWaPXq1Tp37pz8/f3l4eGhIkWKqHbt2vLx8XG480563gj04YcfqkOHDlq7dq327Nmj8+fPy8/PT8HBwfLw8FCuXLlUsmRJNWjQQJUqVYq36Z6tZciQQT/++KP27Nljzmxy7949BQcHK3Xq1MqQIYMKFiyokiVLqlGjRuZGufr16+v77783Z2z57bffVLNmTZv9J0uWTD/99JPmzp2rDRs26MaNG3r27Jk8PDwMU5tEcXFx0YcffigfHx+tXLlS27dv140bN/TkyRNlyZJFefLkUcOGDdW4ceMEnd4pderUGjJkiLp166Z169Zp7969unTpkh49eqSwsDB5eHgod+7cKlOmjJo0aZJkp0xB3JUoUUKLFi3SwYMHtXXrVh04cEB3796Vv7+/3NzclCFDBhUpUkSVKlVSs2bNop3i8MiRI5o9e7Z5OVmyZBo1apTdzDtR27Vs2VLh4eGSnmccqlOnTrwHLsekaNGiWr16tdauXatNmzbp77//lp+fnyIiIpQmTRp5enqqcOHCKleunBo1aqSMGTNKen6NiMq4FJU5tlOnTtEeo127dqpfv75WrFihbdu26cqVK/L391fGjBnl5eWlevXqqVmzZnEOAihSpIiWLFmi/fv3a+PGjTp9+rSuX7+uJ0+eyMXFRZkzZ1b27NlVpUoV1a1b1zDlTkyyZ8+uZcuW6ccff9TOnTt17949hYWF2W18Tgi+vr765ZdfzMsNGzaM9jobk0qVKmnDhg1auXKltm3bZr7fmUwmeXh4KEeOHCpcuLDefPNNw5RR9evXN08f+uDBA23ZsiXGKbw8PDw0YsQIdenSxXz/u3btmh49eiQ3Nzd5enqqdOnSatCggd566y27nQDu7u4aPny43nnnHa1atUq7d+/W7du3FRgYKE9PTxUqVEiNGjVSgwYNDFOpOyKp3o+Q9DRq1EiVKlXS0qVLtWvXLl28eFGPHz+Wq6ur0qZNq5w5c6po0aKqXLmy6tata+4gqVevnlauXClJOnnypM6cOaPXX389ET+J49577z3VqFFDixcv1o4dO3T79m2ZTCZlzZpV5cqVU5MmTVSlSpXELqaNUqVK6Y8//tDy5cu1du1a/fPPP3ry5IkyZMig119/XfXq1VPTpk3jdO18UZkzZ9bYsWPVu3dvbdiwQXv37jVfDyMjI5UuXTrly5dPZcuWVbNmzVSwYEGH9luvXj1Vr15dW7Zs0bZt23T27FndvXtXz549U4oUKczXrxo1aqhevXqGKeFi0rZtWzVu3FgbNmzQrl27dO7cOUNG9cyZM6tAgQKqVauW6tSp49CANg8PD02ePFnHjh3T6tWrtX//ft25c0fh4eHKmjWrihYtqmbNmumtt95yWqdzdHLnzq2ZM2fq9OnT2rhxo/bv369bt26ZsyymT59eBQsWVIUKFdS8eXM6MAEncGb97lVUoEABLV68WNu3b9fq1avNbTbJkydXjhw5VK1aNbVu3TrG4I6X4eHhocWLF2v27NnasmWLbt++reDgYKVLl86hLLLe3t4aOnSoOWt706ZN4xRQhVdDfLSZJDRn1cNeRoUKFbR69Wpt2LBBGzdu1NmzZ82zVOTMmdP8Wy9QoIDu3r1reK+jyQSk51n+cuXKZc4OWKNGjSQ74MIZbfIvKlOmTPr+++/Vq1cvrVu3Tvv27dP169f16NEjmUwmeXp6qmjRoqpZs6YaN24cp5lQ0qZNq7Fjx6pLly5atmyZ9u/frxs3bigyMlJZs2ZV6dKl1bJlS1WuXDnO5a5Xr54qV66sVatWaevWrbpw4YL8/PyULl065cyZU7Vq1VKLFi3k5eUV531Lz4MnGzRooHXr1mnHjh06c+aMHj58qJCQEGXIkEGFChVStWrV1LJlS7vtZi97z4lJqlSpNHjwYHXt2lVr1qzRnj17dPnyZT169Ejh4eHKmDGjChcurOrVq6tp06ZJ4hoFAEg4LqaoXm4AAIBEVLt2bXNjTcWKFTV//vxELhEAAACAuCpSpIj53z4+PrFONQ8AAOLX9evXDQPsVq1apaJFiyZiiYB/h7Nnzxoy+kcNcHXEs2fPVLVqVQUFBUmSpk6dmmADYe2hTR4AACS0VzfNEgAAAAAAAAAAAABJzwMTo5QoUYIgRcDK3r17FR4eLi8vL+XKlcvhjKMnT540LBcuXNjhY27cuNEcpOjp6alatWo5/F4AAIB/GwIVAQAAAAAAAAAAgFdYRESEli1bZl5u165dIpYGSJrWr1+v33//XdLzae937dpld3pck8mkefPmmZfTpUtnyCJuz+LFi83/btWqldzc6J4HAAD/Xa6JXQAAAAAAAAAAAAAAL27x4sW6deuWJClTpkxq2rRpIpcISHpKlChh/ndYWJimTZsW6/aRkZEaMmSILly4YF7XvHlzhzMx7tixQ0eOHJH0PDCSAGIAAPBfx5ANAAAAAAAAAAAA4BVx5coVpUqVSpkyZZKfn59WrVqlyZMnm1/v0aOHUqRIkYglBJImb29vjRs3Tv7+/pKkefPm6dy5c2rbtq1ef/11ZcuWTa6urrp3756OHj2qBQsW6OjRo+b3Z82aVb17945237du3VJkZKSyZcumx48fa9OmTRozZoz59bZt2ypr1qxO/XwAAABJHYGKAAAAAIBX1pQpU/TDDz84bf8VK1bU/PnznbZ/AEgIXCsBIP516NBBBw4ccNr++/Tpow8//NBp+8erbePGjRo3bly0r5UuXVodOnRI4BIBr4b06dNr1KhR6tu3r8LCwiRJ+/bt0759++y+N3PmzJo1a5YyZswY7evHjh1Tv379on3Ny8srxtesLV++XIMGDXJo2xeRK1cubd261Wn7BwAAiA1TPwMAAAAAAAAAAACviDx58kS7vmDBgpo8ebKSJUuWwCUCXh116tTR3LlzVahQIYff89Zbb2nZsmUqVqxYjNvkzp072vVZs2bV9OnTlSZNmjiXFQAA4N+GjIoAAAAAAAAAAADAK+L111/XG2+8oYsXLyo8PFxeXl5q2LChOnbsqLRp0yZ28YAkr3z58lq1apV2796tzZs369SpU7p586aePXsm6Xnmxbx586pcuXJq1KiRihYtanefefPmVaVKlXT27FkFBQUpR44cql27tjp37ixPT09nfyQAAIBXgovJZDIldiEAAAAAAAAAAAAAAAAAAMC/E1M/Aw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Ca/wNDkHgPJM8tPw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data:image/png;base64,iVBORw0KGgoAAAANSUhEUgAACioAAAURCAYAAAAb6UkWAAAAOXRFWHRTb2Z0d2FyZQBNYXRwbG90bGliIHZlcnNpb24zLjUuMiwgaHR0cHM6Ly9tYXRwbG90bGliLm9yZy8qNh9FAAAACXBIWXMAAC4jAAAuIwF4pT92AAEAAElEQVR4nOzdd3iUVdYA8JMQeg8dQRAFREBBRezYRQULuq6u3bVj767r6tp27b2Bde2Ka0HF3tcuoKKISu8tdEJJ+f7gc2CSQAqZhPL7PQ/PM/fOvfc9E/QymffMuWn5+fn5AQAAAAAAAAAAAJAC6ZUdAAAAAAAAAAAAALDhkqgIAAAAAAAAAAAApIxERQAAAAAAAAAAACBlJCoCAAAAAAAAAAAAKSNREQAAAAAAAAAAAEgZiYoAAAAAAAAAAABAykhUBAAAAAAAAAAAAFJGoiIAAAAAAAAAAACQMhIVAQAAAAAAAAAAgJSRqAgAAAAAAAAAAACkjERFAAAAAAAAAAAAIGUkKgIAAAAAAAAAAAApI1ERAAAAAAAAAAAASBmJigAAAAAAAAAAAEDKSFQEAAAAAAAAAAAAUkaiIgAAAAAAAAAAAJAyEhUBAAAAAAAAAACAlJGoCAAAAAAAAAAAAKSMREUAAAAAAAAAAAAgZSQqAgAAAAAAAAAAACkjUREAAAAAAAAAAABIGYmKAAAAAAAAAAAAQMpIVAQAAAAAAAAAAABSRqIiAAAAAAAAAAAAkDISFQEAAAAAAAAAAICUkagIAAAAAAAAAAAApIxERQAAAAAAAAAAACBlJCoCAAAAAAAAAAAAKSNREQAAAAAAAAAAAEgZiYoAAAAAAAAAAABAymRUdgAAAAAAAAAAAABsnMaPHx8HHXRQLF++PM4+++w455xzUnq9/Pz8+OSTT2Lw4MHx/fffx6xZsyIiomnTptGuXbvo27dv7L333lG9evUyrf/tt9/Gyy+/HMOGDYtp06ZFTk5ONG3aNNq0aRO9e/eOAw44IOrUqVOeL2m9kJafn59f2UEAAAAAAAAAAACwccnNzY3jjz8+vv3224iIlCcqTpw4MS655JIYNmzYGse1bt06br311ujWrVuJ187Kyoq//e1v8eGHH65xXGZmZvzrX/+KPfbYo8Rrbwgc/QwAAAAAAAAAAECFu/baaxNJiqk2evToOProo4tNUoxYkdB4zDHHFJt0+IeZM2fGX/7ylxKNz8rKitNPPz2effbZEq29oZCoCAAAAAAAAAAAQIX617/+Fc8991yFXGvRokXRv3//mDlzZqJvhx12iIEDB8bXX38d3333XTz11FOxzz77JJ7PycmJiy66KH7//fc1rp2bmxsXXHBBjB07NtHXsWPHuOuuu+KLL76IYcOGxaBBg+Lwww9Pmnf99dfHl19+WU6vcN0nUREAAAAAAAAAAIAKsXDhwjj33HPj8ccfr7BrPvjgg0mJhIcffng88cQTsfvuu0f9+vWjTp060aNHj7jvvvvi4osvToxbtGhR3HjjjWtc+8UXX4xvvvkm0d51111j0KBB0bt378jMzIxatWpF165d48Ybb4zbb7890tNXpOzl5OTEtddeG7m5ueX8atdNEhUBAAAAAAAAAABIuZEjR0a/fv3i7bffrrBrzps3L/7zn/8k2h06dIh//vOfiYTBgk499dSk6of/+9//khIRV5WTkxP3339/ot24ceO48847o1q1akWOP+igg+Lss89OtEePHh2DBw8u1etZX0lUBAAAAAAAAAAAIGWysrLi2muvjSOOOCLGjx+f6M/MzEz5tV999dVYsmRJon3GGWdE1apV1zjnoosuShrz4osvFjnu448/junTpyfaJ5xwQtStW3eNa5966qnRqFGjYtfe0EhUBAAAAAAAAAAAICX+97//xX777RdPP/105OTkJPp32GGHGDhwYMqv/9577yUe16xZM/bee+9i5zRq1Ch23nnnRPuDDz6IZcuWrXHtiIg+ffoUu3a1atVi//33T7SHDh0aM2bMKHbe+k6iIgAAAAAAAAAAACnx22+/xYIFCxLtmjVrxuWXXx5PPPFENGjQIKXXXrZsWQwdOjTR7tatW9SoUaNEc3v27Jl4vGDBgqR1/vDll18mHm+66abRsmXLUq+dl5cXn376aYnmrc8kKgIAAAAAAAAAAJBSaWlp0adPn3j99dfjpJNOivT01KeujRkzJpYvX55ob7XVViWe26lTp6T2jz/+mNResGBBTJkyJSVrb4gyKjsAAAAAAAAAAAAANkxVq1aNvn37xsknn1yqZL7yMHr06KR227ZtSzy3devWSe0JEyaU29qbbLJJpKenR15eXpFrb4gkKgIAAAAAAAAAAJASxxxzTBxzzDGVcu0ZM2YktZs1a1biuU2aNElqT506dY1rN23atMRrZ2RkRGZmZsyaNavItTdEjn4GAAAAAAAAAABggzN79uykdv369Us8t0aNGlGtWrVEe968eWtcu0GDBqWKrW7duqtde0MkUREAAAAAAAAAAIANzuLFi5PatWvXLtX8WrVqJR4vWrSowtbeEDn6GYBysXzWmMoOAYBykDthRGWHAEA5OOGwRys7BADKwbL83MoOAYByMHja0MoOAYBykLNscmWHQDnaWO5vV23crrJDqHTLli1LamdklC5drmrVqonHOTk5Fbb2hkhFRQAAAAAAAAAAADY4ubnJXwJMTy9dulxaWlricV5eXoWtvSGSqAgAAAAAAAAAAMAGp2CVw4LJhcVZdXy1atUqbO0NkURFAAAAAAAAAAAANjg1atRIahc8rrk4S5YsSTwumExYcO2lS5eW29obotIdjA0AAAAAAAAAALA+yytd5TvWX/Xr109qL1y4sMRz8/PzIzs7O9Fu0KBB0vMF26VZOyJi0aJFq11rQ6SiIgAAAAAAAAAAABucJk2aJLVnz55d4rlZWVmRl5eXaDdq1Cjp+caNGxcaXxqrji+49oZIoiIAAAAAAAAAAAAbnNatWye1p06dWuK5Bce2atWq3NaeM2dOUrXGTTbZpMRz11cSFQEAAAAAAAAAANjgdOjQIak9ZsyYEs8tOLZ9+/ZJ7VatWkWtWrXKZe2CcW6IJCoCAAAAAAAAAACwwWncuHG0bNky0f7hhx9KPPf7779Pam+zzTZJ7SpVqkTnzp0T7REjRiQdFb02a2+IJCoCAAAAAAAAAAAbj/y8jeMPERGx6667Jh7/8ssvMW3atGLn5Ofnx0cffZRot2nTptBRzwXXnjt3bgwbNqxEMX344YeJx7Vq1Yptt922RPPWZxIVAQAAAAAAAAAA2CAdeOCBicf5+fnx5JNPFjvn/fffj0mTJiXaBx98cJHjDjjggEhLS0u0S7L2zz//HF9//XWi3bt376hWrVqx89Z3EhUBAAAAAAAAAADYIO24447RoUOHRPuJJ56IL7/8crXjp02bFv/85z8T7Zo1a8aRRx5Z5Ng2bdrE7rvvnmgPGTIkXn311dWuvXDhwrjssssS7bS0tDj++ONL9DrWdxIVAQAAAAAAAAAAWG9MmjQpOnbsmPRnddLS0uLiiy9OtJcvXx79+/ePIUOGFBo7cuTIOOGEE2LGjBmJvlNOOSWaNm262vUvvPDCqFq1aqJ95ZVXxtNPPx35+flJ4yZOnBgnnnhi/Prrr4m+ww47LDp16rTmF7uByKjsAAAAAAAAAAAAACpMXl5lR0AF69WrV5x44onx+OOPR8SKyobnn39+PPDAA9GjR4+oVq1a/PLLL/HFF18kJRj26NEjzjjjjDWuveWWW8all14aN9xwQ0SsSIS89tpr4/HHH4+dd9456tSpE6NHj45PP/00cnJyEvM222yzuPLKK8v/xa6jJCoCAAAAAAAAAACwQbviiisiLy8v/vOf/yT6Ro0aFaNGjSpy/A477BAPPPBAZGQUn2J3/PHHR05OTtxyyy2R9/+JsBMmTIgJEyYUOb5Dhw7x8MMPR506dcrwStZPjn4GAAAAAAAAAABgg3fllVfGY489Fl26dFntmObNm8cVV1wRjz/+eKkSCU8++eQYNGhQ9OzZM9LTi07La9CgQfTv3z8GDRoUzZo1K3X867O0/IKHYQNAGSyfNaayQwCgHOROGFHZIQBQDk447NHKDgGAcrAsP7eyQwCgHAyeNrSyQwCgHOQsm1zZIVCOlk8dWdkhVIiqLTpVdgjrtEmTJsXw4cNj5syZsWzZsmjYsGFsueWW0blz56hSpcparT1z5sz49ttvY8aMGZGdnR316tWLDh06xNZbbx3VqlUrp1ewfnH0MwAAAAAAAAAAABuVVq1aRatWrVKydpMmTeKAAw5IydrrK4mKAAAAAAAAAADARiM/P6+yQ4CNTtGHYQMAAAAAAAAAAACUA4mKAAAAAAAAAAAAQMpIVAQAAAAAAAAAAABSJqOyAwAAAAAAAAAAAKgweXmVHQFsdFRUBAAAAAAAAAAAAFJGoiIAAAAAAAAAAACQMhIVAQAAAAAAAAAAgJSRqAgAAAAAAAAAAACkTEZlBwAAAAAAAAAAAFBh8vMqOwLY6KioCAAAAAAAAAAAAKSMREUAAAAAAAAAAAAgZSQqAgAAAAAAAAAAACmTUdkBAAAAAAAAAAAAVJi83MqOADY6KioCAAAAAAAAAAAAKSNREQAAAAAAAAAAAEgZiYoAAAAAAAAAAABAykhUBAAAAAAAAAAAAFImo7IDAAAAAAAAAAAAqDD5eZUdAWx0VFQEAAAAAAAAAAAAUkaiIgAAAAAAAAAAAJAyEhUBAAAAAAAAAACAlMmo7AAAAAAAAAAAAAAqTF5eZUcAGx0VFQEAAAAAAAAAAICUkagIAAAAAAAAAAAApIxERQAAAAAAAAAAACBlJCoCAAAAAAAAAAAAKZNR2QEAAAAAAAAAAABUlPz8vMoOATY6KioCAAAAAAAAAAAAKSNREQAAAAAAAAAAAEgZiYoAAAAAAAAAAABAymRUdgAAAAAAAAAAAAAVJi+vsiOAjY6KigAAAAAAAAAAAEDKSFQEAAAAAAAAAAAAUkaiIgAAAAAAAAAAAJAyEhUBAAAAAAAAAACAlMmo7AAAAAAAAAAAAAAqTH5eZUcAGx0VFQEAAAAAAAAAAICUkagIAAAAAAAAAAAApIxERQAAAAAAAAAAACBlMio7AAAAAAAAAAAAgAqTl1vZEcBGR0VFAAAAAAAAAAAAIGUkKgIAAAAAAAAAAAApI1ERAAAAAAAAAAAASBmJigAAAAAAAAAAAEDKZFR2AAAAAAAAAAAAABUmP6+yI4CNjoqKAAAAAAAAAAAAQMpIVAQAAAAAAAAAAABSRqIiAAAAAAAAAAAAkDISFQEAAAAAAAAAAICUyajsAAAAAAAAAAAAACpMXl5lRwAbHRUVAQAAAAAAAAAAgJSRqAgAAAAAAAAAAACkjERFAAAAAAAAAAAAIGUyKjsAAAAAAAAAAACACpOfV9kRwEZHRUUAAAAAAAAAAAAgZSQqAgAAAAAAAAAAACkjUREAAAAAAAAAAABIGYmKAAAAAAAAAAAAQMpkVHYAAAAAAAAAAAAAFSYvr7IjgI2OiooAAAAAAAAAAABAykhUBAAAAAAAAAAAAFJGoiIAAAAAAAAAAACQMhmVHQAAAAAAAAAAAEBFyc/PrewQYKOjoiIAAAAAAAAAAACQMhIVAQAAAAAAAAAAgJSRqAgAAAAAAAAAAACkjERFAAAAAAAAAAAAIGUyKjsAAAAAAAAAAACACpOfV9kRwEZHRUUAAAAAAAAAAAAgZSQqAgAAAAAAAAAAACkjUREAAAAAAAAAAABImYzKDgAAAAAAAAAAAKDC5OVVdgSw0VFREQAAAAAAAAAAAEgZiYoAAAAAAAAAAABAyjj6GQCgFAY88VzcPeCJiIg45IB94oa/X1TJEQGse8ZMnh6DP/kuho0aFxOmzYz5i7KjSnp6ZNavE+1bt4hdu3WMA3bpHnVr1ayU+GbPXRBvfTE8vvl5dPw+cVrMXbg4spcsi/p1akaj+nVj6/ZtYqeu7WOP7TtHRpUqKY1l2uy5ccSlt8WCxUsiIqJl44Yx5J6/pfSaAOWpyy5bR88DdooO224ZmS0aRa26tWL50uUxe+qsGPPj6Pjmna/i23e+irzcij1Oaasdu8T+Jxy41ut8POjDGPr+N+UQUcQuh+we5959YURE/PTFiLj2qL+Xy7oA5aHrLlvHzgfuEh233TIatWj8//v5spg1dVaM/nF0fPX2l/H1O19W+H7eeccuceCJfdZ6nQ8HvR/fvlc++3lExPb79IgrH/1Hov3Bi+/HPRfdWW7rA5TVXnvuGv36HRQ77rhdtNqkRdSvXzeWLFkaEydNiaFDf4xXX3srXnvt7cjNza20GHts3y0OPnj/2GvPXaNly+bRtGmjWLp0WUybPjO+++77ePudj+Kll16P7OwlZb7GmWecEHvssctax3r5FdfH2LET1nodAGAFiYoAACU0dvykGPjk85UdBsA6a/bcBfGvx1+Jd7/6odBzyyM3psycE1NmzomPh/4cdz77Zpzeb5847sDdIz29Yor9L16yLO55fki89P6XsXR5TqHnZ89bGLPnLYxfJ0yNQe9/GS2bNIz+f9o/+uy2XUriyc/Pj7/f/1wiSRFgfbJZl83j9Jv7x2ad2xV6LqNqRrRq3zpatW8du/fbI6ZPmBaP/mNgDP/wuwqLr9se28aOB+681uv8NmxUDH1/7eOpm1kvjr3yxLVfCKCcteu6efS/6Zxo12XzQs9lVM2I1u03jdbtN409+u0Z0yZMi4FXPRhDK3A/33bP7WLnA9c+0eTXoaPi2yifRMX6jepH/5vOKZe1AMrLtt27xkMP3Rrdu3Up9FzVqlVjq04dYqtOHeLYYw6PMWPGx3nn/z2GvPVBhca49dZbxc3/vir22Wf3Qs9Vr1496tWrGx3at4ujjzos7rjtn/Hvm+6Ju+95JJYvX17qax137BGxww7brnXMN998r0RFAChHjn4GACiBRYsWx4VX3bBW3+IE2JD9On5K/Ony24tMUizKouylcfvTb8S5tzwWS5aV/gPn0po4fVYc8/e745m3PisySbEoU2bOiSvvfy6uevD5yElBpYH/vPFJfPPz6HJfFyDVdj1097j+lZuKTFIsSrNNm8cVj18VR5z35xRHtlLbEsZWEdKrpMe5d18Ymc0yKzsUgCS7H9orbnrl1iKTFIvSfNPmcdUT18SR5x+V4shWate5ZLFVpLNuPicaNGlY2WEAJBx99GHxv88GF5mkWJR27drE4NeejKv+fkGKI1vpmGMOjy/+93qRSYpFadiwQdz076vik49fiTZtWpXqWunp6dGlS6eyhAlsbPLzNo4/sA5RUREAoBhLly6L8/52Xfw2elxlhwKwTpo0fXaccv1DMW/h4kLPbdG6ebRo1CAWZC+J0ZOmx4JF2UnPfzr8l7jkrifj7otPirS0tJTElzV/YZz5r4dj4vTZhZ6rV7tmdGzTMmrXrB6z5y2MX8ZNjuU5yUmJr338beTn5cd1Z/653GL8bcLUuPeFt8plLYCKtEPvHaP/7edFepUqSf3Lly6PcT+Pjfmz50WDJg1i0y3bRtXqVZPG/OnCo2NJ9pJ4fcCrKY+zTae2Kb9GSaSlpcWZt5wTW+/WrbJDAUiyY++d4tw7LogqReznY38eE/Nmz4sGTRpG2yL286MvPCaWLl4arw54OeVxtl1H9vM/7PuX/WOHfXtWdhgACYceekA8/uhdhfbzpUuXxvff/xQzZs6OZs2axNZdO0X16tWTxlz9j4tj0aLFcfsdD6U0xv5nnRR33Xl9kc9lZc2Jn34aFfPnL4xNWrWIrbt2Sjp5o8f23eLjD1+JPffuV+LKhh07bh61atUsl9gBgPIlUZEKN3r06GjatGnUrVu3skNhAzR8+PDo1q1bZYcBbEAWL86Ocy7/Z3z13feVHQrAOiknNzcuuvPJQkmKe27fOS48pk9s2rxxom/psuXxxv+Gxe1PDU467viToSPj6SGfxbEH7paSGK97+KVCSYrNGzWIS47rG3v16JL0AfjCxUvi6bc+jQH/fT+piuLgT7+L7h03i8P3XvubksuW58Tf7ns2lpWwsiPAuqJJ66Zx5i3nJCUp5ubkxqsPvBSvD3wtFs1bmOivm1kv+px6SBx8+qFJ44++9Lj4+YsRMebH1FWUbdi0YTRo0iCp74wdTo4507NSds2iVMmoEmfeek7sdtgeFXpdgOI0bd0szr71vKSkltyc3Pjv/YPitYGvxMJV9vN6mfXikNMOi0NOPyxp/LGXHR8jvvwxRv/we8ribNgss1Dlwr/2OCGyKng//0PzNi3ipKv+WinXBihK27at45GBtyftzzk5OXHzLffFHXcOiDlz5ib6GzfOjAsvOD0uuvDMpPE3XH9FfPzxF/Hd0JKdkFFau++2Y9x6y9WF+seNmxiXXn5dvPba25GTs/LzkZYtm8eVfzs/Tj3lmMTnNa1atYjXBz8V2/fYr0QnHm2zTeek9q+/jYmtOqfmMycAoHQc/UyFWbx4cdx6661xyCGHxLx58yo7HDYwkydPjv79+8eFF15Y2aEAG5Dfx4yPP59yniRFgDV44d0v4pdxk5P6jj1wt7jzohOTkhQjIqpXqxr99twhnr3xvGjSoF7ScwNefi8WLE6utlgehv86Lj74ZkRS3+atmsVzN54f+/TcOilJMSKiTq0acXq/feP+y0+JalWTv9t3zwtDInvpsrWO6Z7nh8SvE6au9ToAFe24K0+KWvVqJ9p5ublxx1k3x/O3PpOUpBgRsSBrfjx705Nx62n/jpxVErMzqmbEX644IaVxtu2SfOzzvFlzKzxJMbN5o7j6hRskKQLrpBOvPDlqr7Kf5+bmxi1n/jueufWppCTFiIj5WfPjyX8/ETeddmOh/fz4K05MaZztOhfezysrSTE9PT3Ov+vCqFlbhS5g3XHzTVdF/forP1/Jzc2NPx99evzj6puTkhQjImbNyoq/XfmvOPxPf43ly5cn+qtWrRr/uvHKlMSXkZERjz5yZ1StmlyZ95NPvoju2+0T//3vG0lJihERU6ZMi/5nXx7Hn3hOUpwdO2we//7X30t03e7bJB+B/f33P5XxFQAA5U2iIhXi22+/jQMPPDAGDhyY9KYSysPTTz8dBx10ULz33nuVHQqwAXl1yHtx9KnnxdjxEys7FIB11rLlOTHg5eT3YNtt2S4uPrbvGue1btY47rn0pMhY5Rv88xYujv+88Um5x/jmZ0OT2hlV0uOW846LhqvcmC1Kzy5bxJlH7JfUN2f+ovjf8F/WKp5vfh4dT7756VqtAVAZ2nbeLHoesFNS33/vHRTfvP3VGud999438eT1jyX1dd1l6+i8c9dyj/EPbbfaLKk97qexKbtWUbbZvVvc9Obt0XG7LSv0ugAlsVnndrHTgTsn9b10z4vx1dtfrnHeN+9+HY9d90hS39a7bBNdd9663GP8w2ZbJScqjvlpTMquVZwjzj0yOm5rXwfWHd26dY5+hx2U1Pevf98dr7761hrnvf76u3HxJf9M6ttrr11jzz12KfcYjzv2iGjbtnVS308/j4qD+h4bCxYsXM2sFZ577pW46h83JfWdduqx0a5dm2KvW7Ci4vDhI1YzEtjo5eVuHH9gHSJRkQrxxRdfxNSpKoaQGm+99VZkZ5d/9R1g4zR2/KQ49/Jr48rrb4vsJUsrOxyAddp7X/8Yc+YvSuo77+gDIi0trdi5nTZrFX/aZ8ekvkHvfRl5eXnlGuNXPyUfRdezS/vYvFWzEs398747RdWMKkl9X/9U9qPtFizOjqseeC7y8/MjIiI9LS127Nq+zOsBVKR9jz0gqb1w7oJ49f6XSjT3rcffKJQsuN9xB6xm9NprW6AC19gKSmxp2Cwzzrjl7Lj8iX9EvUb1K+SaAKXVu8D+u2Dugnjp/kElmvvm468X2lN7H39gucVW0GZdKmc/L2iLrdvHn875c6I9e9rsGPtzxSbBAxR0+mnHJ7WzsubETTffW6K5993/WAwvUGXwjDPKv+r5aaceW6jvhBPPKdHxzRERt972QPw88tdEu2rVqnH+eacVO0+iIgCsuyQqAgBExOw5c+P62+6Lw447Iz749ItCz//liINj2607FzETYOP11ufDk9pbtG4e23RoW+L5R+6bXJkra/7C+O6X8r3hN332vKR2+01blHhu7Zo1ok2LJsnrZc1bzeji3fjoyzF11txE+8S+e0S3Uvy8ACpLWnp67HhQcvWtz175JJYtWVbiNd575u2kdrc9to1qNaqVS3wFFa6omNrElhq1a8SRF/0l7vzo/tjzyH0iPT35I9cv3/hffPH6/1IaA0BJpKenx84H7ZrU98nLH8WyUnxR8+2nkyt1bbvHdlGtRvVyia+gzQrs52N+Gp2S66xJtRrV4/y7LoyMqhmJvvsuuTsWzVtzJTCAVEpPT48jDu+T1PfMsy+XOAEwImLgwKeS2r333zNq1qxRLvFFRNSvXy+23Ta56u6QIe/H8OGlO4b5/vsfT2ofcXifQu+3V7XJJi2iSZNGSX3DJCoCwDpDoiIAQEQMfOK5eO6/r0dObnIJ9Nq1asZ1f7sg/nbBmZFexVsngD8sz8mNb35OvlHYa9utSrVGu02axabNGyf1vffVj2sd26qWLlue1M7NLV3FxlWPp45Ycdx1Wbz1xfB483/DEu0Om7aIs/603xpmAKw7tujWPurUr5PU991735RqjYLja9SqEd323G6tYyuoRu0a0XTT5Mq5qT76ea8/7xuHn3tk1KiVfGN3+dLl8exNT8YdZ90SS7NVawcqX/si9vNvSrmff/ve10ntGrVqxLYp2c9rRrNNmyf1jR1R8RUVT7rq5Nhk81aJ9ltPvhnDPh5a4XEArGqHHt2jYcMGSX1vvPFuqdZ4vcD42rVrRe/ee61taAk77bhdVCnwmcrLrwwp9ToffPhZUrtp08bRY/tuqx3fvVuXpPaUKdNixoxZpb4uAJAa7rYDAKzGbjv1iFeeeigOO0giCUBBo8ZPicUFKq9079i21Ots075NUvvbkeVbJaVhvdpJ7V/GTS7x3GXLc2LCtOQPs5s3alDqGKZnzYsbHvlvol01o0rc2P/oqJqRsYZZAOuOLXt0Smrn5ebGr0N/KdUaWdNmx8xJM5L6Ou/YZTWjy67tVu2SKqxkL8yOaeOmlvt1ivPb0FFx2UEXxCslPB4boCJ06pH8xaLc3NwYVcr9fPa02TGjwH7eJQX7+WadNyuwny+OqRW8n2+753bR+7iVR1tPGTslHr/+0QqNAaAou+zSI6mdm5sbX3z5XanWmDx5aowfPympr9fuO61mdOk1b960UN8XX35b6nV+/XV0LF2a/PnT9ttvs9rxhY99Ll0FRwAgtdwVAQAooH27tnHeGSfGHrv0rOxQANZZoydNK9TXoU3LUq/TvkCVlDGTpseSZcujRrWqZY5tVZ03bx2fDB2ZaA/9ZWz8PnFabNG6+RpmrfD6p98VSsbcoUv7Ul0/Pz8//vHA8zF/UXair/+f9i/VEdQAla1V+02T2tMnTI8li0p+rNwfJowaH01arbxhuVnXzdc6toLadk4+JnT8yLGRn59f7tdZnRkTZ8SLtz8Tn778cYVeF6AkWndI/pLQiv08ezWjV2/CqPHRdJX9fPOuW6x1bAW165z8b8S4keMqdF+t27BenH3LeYl2bk5u3H3B7SrkAuuErbbqmNQeM2ZCLFy4qNTrjBjxS7Rps7Jq7HYFjmpeG40bZxbqmzZtZpnWysqaGy1arKyaXjAZcVXduhVIVPzesc/AGuSX7vQdYO1JVCRlvvrqqzj++OOLfG7vvfdOPN5hhx3iySefLHLc0qVL46233opPPvkkRowYEbNnz45ly5ZFo0aNok2bNrHbbrtFnz59olmzZkXOX9U999wT9957b6FrTp8+PV555ZV47733YsqUKbFgwYJo0qRJtG3bNg499NDYf//9o1q1aklrTZgwIQYNGhSffPJJTJkyJZYsWRKNGjWKbt26xRFHHBG77LLLGmPZa6+9YvLkFZVcrrjiijjxxBMjIuKjjz6Kl156KUaOHBkzZsyIjIyMaNWqVfTo0SP69esXnTuv/o336ixYsCDefPPN+OSTT2LUqFExe/bsyM/Pj8zMzNhiiy2iV69e0bdv36hXr16xa11++eXx8ssvR0RE375949Zbb40lS5bEgAED4tVXX42ZM2dG06ZNo1OnTrH//vvHgQcemPSt1z9899138fnnn8c333wTU6ZMiXnz5sWiRYuiWrVqkZmZGe3atYsdd9wxDjvssGjUqFGRsaz697mqyZMnR8eOK39BO/vss+Occ85JtFd97rDDDot///vfxb7uSZMmJf03W3DNPxx33HHx9dcrjj4544wz4oILLoi5c+fGvffeG++8807Mnz8/mjVrFltvvXUcdNBBscceexR5vZkzZyb+zsaOHRtZWVmRlpYWjRs3jk6dOsUee+wRBx54YNSoUaPI+UDZdd6yfRx35KFx4L57FLl/AbDSmMnJVVRqVK8azTLrl3qdVs2S3+/l5efH5BlZsXmr4t/jl0SfXbdLSlTMzcuLK+59Jh656oyoV6fWauf9Mm5y3PbU60l9LRo3iL17lK5azNNDPosvR/yWaHfvuFmc0KdXqdYAqGybbNEqqT117JQyrTN9fHKSe/M2xSeNl1bBRMU/jn2u06Bu7Hro7tF5p67RtnO7qNeoXkR+fsydOTemjp0Swz78Lr5+68uYMz2rTNed/PvEeOvxN+OD59+NnGU5a/06AFKhVYH9fMqYklcbX9W08cmVDVu0Lf8v4Wy2VfJ+PmbEisrrdRvUjd0O7RVdd9462nVuF/Ua1Y/8/PyYO3NOTBkzJb778Nv46q0vIquM+/kfzrrp7GjYtGGi/fKDL8WooaPWak2A8tJpy+QE8d9+G1OmdUaPGZfU3nzztmWMqGSys0v/ZaeIiIwCJ1K0brX6L8pus3XyvdRhw1ckKrZv3y7+cvRhsesuPWPLLbeIzMwGsWjR4pg2fWYMHz4i3hzyfrz22tuxeHHpE/gBgJKTqMg6a/DgwXHbbbfF1KmFj3OYMmVKTJkyJb744ou455574qSTTor+/fsXeqNanGeffTZuuummyM5OftM5adKkmDRpUnz22WfxxBNPxIMPPhiNGzeO/Pz8ePjhh+Ouu+6K5cuXFxnTm2++GQcffHDceOONUbVqyarAzJ8/Py6//PJ4//33k/qXLl0ao0aNilGjRsVTTz0Vffr0iWuuuSbq1q1b7Jr5+fnxn//8J+6///6YO3duoecnT54ckydPjo8//jjuvvvuOPvss+O4444rUbx/WL58eZx66qmJ5LyIiIkTJ8bEiRNj5MiR0adPn6TxX3/9ddx6663x/fffF7lednZ2Iq5PP/007rnnnjj11FOjf//+kZaWVqrY1gULFiyIY445Jn7//fdE37hx42LcuHExY8aMQomKy5cvj/vuuy8ef/zxQv9NRqxIkJ0wYUK8/fbbcdddd8Wll14aBx10UKpfBmw0zjz5mKhfr/j9FYAVZs6Zn9Ru2rD0SYoREU0aFP7CzNRZc8otUXG/HbeOZ95qE8N/HZ/o+3XC1Dj6yrvikuMOjt237ZSUnL502fJ46YOv4u7nhkT20mWJ/owq6XHNaX+KalVL/jvH6EnT4+7n3ky0a9WoHtef+WfJ8MB6p2Gz5GooWdPKlvwxd8acpHb9xg2iWo1qsWzJstXMKL22BRJbZk2ZGSf989TY66h9o1qNaoXGN69dM5q3bRHd99wujv3bCfHW42/Gf+99MbIXLC7xNT8e9EG8+ejgtY4dINUyC+7n02eXaZ05Re7n1WPZkvKrNth2q3ZJ7VlTZsYp/zwt9j16/yL385q1a0aLti1ju722jxOuPCnefPz1GHTPC7G4FPv5H/Y+cp/YsffK40/HjBgdz9/xbOlfBECKtGiR/IWfyVMK30stiWnTkr+E2rRp46hZs0aZEwpXNXv2nEJ9jRo1jMmTSxdrWlpaNCjw2VHLTYr+wlO9enWjbdvWSX3Lli6L1175Txx44N6FxlevXj0yMxvGVp06xF+O7hdTp06Pa6+7PR5+5GnV0QEgRSQqss7Jy8uLm266KR5//PESjc/Ozo77778/fvjhh7jrrruiTp06JZp3xx13xIMPPljsuB9//DHOOOOMePHFF+Pqq6+O559/vtg5r732WjRu3Dguu+yyYscuW7YsTjvttBg2bFixY19//fX4+eef48knn4zGjRuvdtzSpUvj8ssvjzfffHO1Y1Y1d+7cuP7662PEiBFx/fXXlzjB8oEHHkhKUlzVvvvum9R++eWX4+9//3vk5JS8qsCSJUvinnvuiYULF8bll19e4nnriuuvvz4pSXFV++23X1J73rx5cc4558RXX31VorWnTZsWF154YYwaNSouvPDCtY4VCEmKAKU0e+6CpHaj+mXbRzPrFX7/PmdB6Y8rWp20tLS49fzj49TrH4qxU1Z+AD9pRlacd9vjUb9OreiwaYuoU6tGzFmwKH4ZOzmWLEv+UlKdmjXihrOOih27dijxdZfn5MQV9z4TS5evfP978bF9C1WQBFgf1G+UnIw+b9bcMq0zb/a8Qn11G9aL2VNnlWm9gqpkVCl0TPXRlx4XVTKqlGh+tRrV4+AzDovt9ukRN518faEKkKuzaH75/bsFkEr1GzVIas+dObdM6xT170DdhnVj9tTySVSsklElNu2QvJ8fe9kJJd7Pq9eoHoedcXj02Kdn3HDStYUqQK5Js02bxclXn5poL1uyLO46//bIWa5aLrDuaNo0+bOFGTPK9n66qHmNGmXGpEllq6C+qoJJkBER22y9VakTFbt02bLQfcvGjQofKx0R0W2bzoW+HPrSoEdKXOimRYtm8cD9N0Xv3nvG8SecE4sWlT7ZHQBYM4mKpEzPnj1j1KgVRyEUPKb3/fffj1atWhU575577klKUqxSpUocfPDBceihh8ZWW20VNWrUiKlTp8bHH38cAwcOjBkzVrzR/eyzz+KSSy6JBx54oNjYRowYkUiwa9asWZx88smx5557RosWLSIrKyuGDBkSt99+eyxbtuIb/T/++GOcfPLJ8fnnn0dExHbbbRennHJKdO/ePWrWrBm///57DBw4MN56663ENZ588sk48cQTiz2W+uGHH45581Z8UN+0adPo379/7LHHHpGZmRmTJk2KN998Mx5++OFEhb0xY8bE2WefHU8//XRUqVL0BzP/+Mc/kpIUq1evHkceeWT06dMntthii8jIyIiJEyfGe++9F48++mjMn7+iGs4rr7wSdevWjb///e/F/gwnT54cb7/99mqfXzUR79dff01KUkxPT49+/fpF3759o0OHDlGvXr1Yvnx5TJ06Nb788st44oknYty4cYn5TzzxRBx55JHRrt3Kb9Gec845ieOXVz1yeZNNNokPPvig2PhTbfjw4fHll18W+VxaWlrss88+iXZubm6hJMU6derE8ccfH/vtt1+0adMm8vPzY9y4cfHmm2/Gk08+GUuXrvjQ76GHHoqGDRvGSSedlNoXBABQwLwCH9bWqVm9TOvUKmLe/EXle8xOk4b14qnrzonbnhocr3z0TeSt8q34eQsXxzc/jy5yXo1qVeOg3baNMw/fL5o0LFz5cU3ue/GdGDV+5Qf7u3XvFIfv3bNsLwCgEtWoXSOqVk++MZi9sGw37JYsLLy/165fu9wSFVu1b10o1lWTWnKWLY9p46fFzMkzokqVKtGoRaPYZIvWBZeJTbZoFTe8enNc1e/ymDpm7W/SAqwLatSuWW77eXYR79fr1K9Tbvt562L28+XLlse08VNj5qSZkZ6RHo2bN45W7Qvv5622aBU3v3ZrXH7YpSU65jo9PT3Ou+PCqFW3VqLvmVufigm/TliLVwNQvurUqR3Vqyd/ljJ//oLVjF6zBQsLf+GmYcP65ZKo+MWX30Vubm7Svcw+ffaLN4e8v4ZZhfXef89CfTVr1ihy7DbbdC7Ut2qS4vz5C2L0mPExefLUqFundmy++WbRqlWLQnMOObh3vPfOC7Hn3kfEkiVrX10SWIfl5VV2BLDRkajIOuXbb79NqnJYp06duPfee2OnnXZKGtemTZs4/vjjo1+/fnHWWWclErw++OCDePrpp+OYY45Z43UWL17xAUyXLl1iwIAB0ajRym8eNW/ePE466aSoU6dOUsLeH0mKxxxzTPz9739P+kZOly5dEkfxvvrqqxGx4hjf9957r9hY/khS7NatWwwYMCDq119ZpaBdu3Zx9tlnR+/evePEE0+MmTNnRkTEsGHD4sUXX4yjjjqq0HqvvfZavPLKK4l2s2bNYsCAAbHlllsmjWvfvn20b98++vXrF6ecckr8+uuvEbEiwXK33XaLXr16rTHuoUOHRkRErVq14rzzzosDDjggateuHb/88ku88cYb0a1bt8TYm266KamS4o033hiHHXZY0noZGRnRrl27aNeuXRx++OHx17/+Nb755puIWFFlc8iQIdG/f/81xrQu+SNJsVGjRnHxxRfHHnvsEWlpafHjjz/G119/nZTAOmDAgKQkxfbt28eDDz5YKJm3c+fO0blz5+jXr1+cfPLJMW3aisoOt912W+y0006F/o4BAFJpWYGKIjWqFz5+rSRqVCs8b1mBiobloU6tGnH1aX+KHbq0j2sHDorFJTiWrmb1alGvdq1ISyvdtYb+MiaeGPxRot2gTq245rQjSrcIwDqiarXCpy4szS5bxaylRey9Vcv470dR2nZuV2T//Kz58dqD/42PXng/FsxJvonbsGnD2O+EA+PAk/tGjVorb3jWbVgvLhl4RVx5yKWRXUSCJcD6plz38yLmVateslN6SmKzzpsX2T8/a368/MCgeP+F92PBnPlJzzVslhkHHn9Q9PnrwYX28ysGXhmXHnJRsft5v7OOiE49tkq0f/pqRLw28JWyvxCAFKhexPvnxYvL9n41u4h5NaqX7YuoBc2dOy+GDvsxemzfLdF3/HFHxI3/uqvEiZDVqlWLM884sVB/UT+DiIhu3boU2T/ip1/i5lvui0GDXk8UqflD166d4rJLz46j/nxoUn+PHt1jwEO3xPEnnFOiWAGAkkkvfghUnHvvvTfyVslav/XWWwslKa6qTp068eCDD0br1iu/LTlgwIBYvrz4G5tVq1aN22+/PSlJcVWHHXZYNGjQIKlvyy23jCuvvLJQ2fA/nHXWWUntESNGFBtHxMpkwlWTFFe1xRZbxF133ZV03QEDBkT+KpVgIlYk9N13332JdkZGRjz44INrTGBr1qxZPPzww1Gv3soKMauuUZz7778/UTmyTp06sf3228fVV18daf9/NzcrKyu++OKLxPhdd921UJJiQdWrV49zzz03qe+P6pzrkxo1asQTTzwR/fr1i8zMzGjYsGHsvvvucfHFFyfGLFq0KB599NFEu379+jFw4MDVVhyNiNh8883joYceSpS6X758eTz00EOpeyEAAEVYnpOb1K6ymvfIxamSXjgLMCe3/L/J+tWI3+LPV9wZl9/zdImSFCNWHEH92GsfxiEX3hIvvvdF8RMiYuHiJXHl/c8lVW38+ymHR+MGpavICLCuyCgisSWvwL8BJZVXxP6eUbVkx3iWRNutNivU9+vQX+LyAy+MwQ+9UihJMSJizow58fwtT8dVh10Ws6YkVwLbZIvWccQFhb8kCrA+qlqtcN2K3DK+7y5qP69StfzqYmzWufB+Puq7X+LCA86LVx56uVCSYkTEnOlZ8fQtT8blh14Ss6bMTHquVfvWcdQFf1njNdt13TyOPH/lnr94weK4+8I7C30GD1DZClZTjIjIKeP789zcwvOqluN+/uCDTyS1a9SoEc88dX+ho5xX59Zbro5NN92kUP/qjnIuqqLiw488HT13PDCeeea/hZIUIyJ+/HFkHHtc/zjmuLMKVU/8y9H9ok+ffUsUKwBQMhIVWWeMHj26UELbnnsWLuddUK1ateLUU09NtKdNmxYffvhhsfMOOOCAaNOmzWqfz8jIiK222iqp7+ijj17tccsREW3bto0aNVZ+W3POnDnFxhERcfHFF682SfEP2223Xey778o3w5MnT47vvvsuacynn36adGTy4YcfXug1FKVZs2Zx9NFHJ9rff/99/PTTT8XO69Wr1xoTSSNWVIw88sgjY9ddd422bdsmXWdNCsb9x/HU65N+/fpF+/bt1zjm1VdfTXptp5xySrRoUbjMfEFbbrll7L///on222+/HbNnzy57sAAApZRb4FiM9CISDkuiqC8B5eWXb6LiA4PeidNvHBi/jFt53FuN6lXjuAN3j8euPis+HnBNfPvkv+Kd+/4et11wfOy9Q/I38BdmL4nrH/lv3PbU4GKv9e/HX4kpM1f+HnDQrtvGvj23Lr8XA1DB0qsUsU+X8WikohJb0tLK7+PJ7EXZMXHU+FiyeMUNxiljJse/TriuREeRTvhlfNx00nWFqoTtd2zvaNi0YbnFCFBZ0ov4XLuofbkkivp3IK2Mvw8UJXthdkwosJ9fe8I1JdrPx/8yLq4/8dpC+/n+xx0QDZtlFjmnWvVqccGdFyVVnXz02odjxsTpa/EqAFKjShHvz4tKOCyJouatrlhLWTz19EsxevS4pL6dd+4Rb735TDRuXPSeHBFRpUqVuPXmq+OsM08s8vmlSwsnHEZETJk8LX7/fWwiIfGFF1+LM868NJYuLf4Lq88//2qcd/5Vhfqv/sfFRYwGAMpKoiLrjFWTFCMi+vbtW+K5e+21V1J71WN0V6dnz57FjsnMTH6TvP322xc7Z9XKhIsWLSrR+N69exc7LiLikEMOSWr/73//S2r/cdzwH1L9M9x9992LHbPZZpvFNddcE4888ki8/fbbsc8++5Qonjp16iS1Vz06en1Rkp9Pwb+zPn36lHj9Vf/OcnNz49tvvy15cAAAaymjwI3OgomLJZVTxIfi1VbzzfiyeOL1j+PBl95NqoTSuV2reO22S+Pi4/rGtltuFg3q1o6qGRnRLLN+7LND17j9ghPi0X+cGZn1kt+T/ueNT+KFdz9f7bXe++qHGPzpyi8TNcusH5efeGi5vRaAypBbRHWWopJdSqKoalvLlxV/KkZJvXDbM3HxfufFCZ2OitO2PzH+0e/yWDy/+M9m/jDhl/Hx2oMvJ/VVq1E9djm0+N/vAdZ1uUV8vlolo4xV0TMK/zuQs7T89vNnb3s6ztv37Dh6yz/FSdsdF5cfdmmp9vPxv4yLlx98Kamveo3qsfshvYocf/zfToxW7Vee2vT1u1/F+8+/W7bgAVJs+fLC+/nqKgwWp6jKhqtLAiyL3NzcOO74swslCvbqtXP88vNn8c9rLonttt066tWrG9WrV4927drEqaccG8OHvR/nn39aRKxIjh8y5P0CMRadeHjwocfHllvtGnXqbR6bt+8ZJ//1glLF+8ijz8THHyd/7tO9W5fYbltfQAWA8lJ+d39gLQ0dOjSpvabjigtq0qRJZGZmRlZWVkREDB8+vNg5bdu2LXZMwTfozZs3L/Wc4nTr1i2qVatWorHbbLNNUnvkyJFJ7YI/w06dOpU4jg4dOiS1S/Iz7NatW4nXL4k5c+bEb7/9Ft9//32hxNWyVmuoTCX5+az6d1a/fv1o2bJlidfv2LFjUnv48OFJVRYBAFKpWoGbkwWPgi6pIhMVy+mYoXFTZsQ9zw9J6uuwaYt4+Kozo1aNNb8H365Tu3jsmrPi2KvuiQWLshP9dz77Zuy5fZdo0jD5KOeZc+bHdQ+vvBmalpYW155xZNSrXbMcXglA2fU6Yq8467ZzSz3v7F1Oi5mTZsTyIhJPMsq4T2cUldhSjomKq5o3c26Z5r31+Btx2NlHJL3GrXfrHq8PeLWcIgMomz2P2DvOvf38Us87bee/rmE/L91n2Yl5RSTElGfi+armlnE/f/Ox1+OIs49M2s+77d49Xh2QnJDebffuccAJByXa82bPi/svu7dM1wQoieOPOzIefeSOUs/bvH3PGD9+UpGJhNWqlXE/L+J9/dIijkdeG19/MyzOOOuyGPjQrUn/fjRoUD+u/Nv5ceXfzl/j/H9cfXPMmzc/Djhg70RfdvaSNcxYcU9x/PhJZYr3zrsHRq9eOyf17btvr/hu6A9lWg9Yx5XzyT5A8SQqss6YNm1aUrtg9cDSmDlzZrFjGjYs/bE9tWvXLks4a1Tc0cCraty4cdSsWTOys1fcKJ0yZUrS8wV/htttt12Z4yrJz7BZs2ZlWvv333+PESNGxNixY2PChAkxefLkmDhxYiLRtCirVsBZH1SrVq3Y/8Zyc3Nj1qyVx5XMmzevUPJhaZTk7wwAoLzUqZWcgLd4SfHH6BRlcXbheTWrl+yLPMV59LWPkhIoq6Snx03nHlNskuIf2rZoElee3C8uv+fpRN+i7KXx/Dufx9l/Tq6K/o8Hn4+5Cxcn2kftt3Ps2DX5y0AA66PshYsjLy8v6Qi4GmVMwq5Rp/C8P471XFcsnLsgxo4YE+27r9zDt9im5J/dAKyrFhe1n9eqUaa1aha5n5ft94FUWTB3QYwZMTo6dF/5eWv7Avt53QZ145zbzkv6mTx4xX0xb9bcigoToNTmz19QaD+vU6ds9y/r1q1TqG/RosVFjFw7Tz75YsyelRVPPXlf1KtXt0RzFixYGBdedHU89vhzccXlyV+8mjFzdrnH+IcPP/xf5OTkJCVV9ujRLWXXA4CNjaOfWWfMnz+/3NaaN29esWNKWsVwVWlpaWUJZ43q169fqvGrHom8cOHCpOcq+mdYmtiXL18eTz31VOy///5x0EEHxWWXXRYPPvhgvPnmm/H9998XSlIsa5n6dUVJfjbz5s0r1wTMkvydAQCUlwZ1ayW1F5Qx0WR+EfMy65fsQ+s1ycnNjXe/Sv62+947dI12m5Tuyza9d9qm0Jy3v/w+qf3s2/+Lz3/4NdFu27JJnP+XgwJgQ5CXmxfZC7KT+mrXK9uN0KLmrYvJIBN+GZfUrl2/dmRUW78/pwBYsZ8nJ5/Url+2/bxWEfv53HVwPx9faD+vk7Sfn/GvsyKzWaNE+8NB78eXbyWf9AOwrsnNzY358xck9TVoUG81o9esQf3C86ZPT01RjDeHvB+dOu8WAx9+arVHN0eseH0vv/JmbL/D/vHY489FRETDBsn33KZNnZ6SGCMiFi5cFGPHTkzqa9a0ScquBwAbG5+wsc5Yvrz8joZYsqT4m6SpSDosi9Im5K16BHLBuRX9Myxpsuf06dPjzDPPjJ9++mm1Y6pWrRqbb755dO3aNbbffvvo1atX7LjjjiWOd11Tkp9NTk5OuV6zJH9nAADlpUmBD8Gz5i1Yzcg1mz238JdtGtUv/I3+0vp94rRCVR57bdup1OukpaXFntt3jjGTV34IPmHarJi7YFE0qLviBu2dz7yRNKd61apx5X3Plmj9VdeNiMhasDAuuuM/SX2bt2oWZ/1p/1LHDlBe5szISkpmqd+4dF+6/EODJg2S2suWLI0li9a932UXzCn8b1rdBnVjzow5lRANQPnJmpEVtVd5r92gcYMyrdOwSfJJMkuXLI0li7JXM7ryFLmfN6wXc6ZnRftt2sfOB+2a9FzDpplxyYOXl2jt1h02TWp32bFLobn/e/2z+Pz1z0oZNUDxpkydHg1WSd5rWsZEuubNmya1s7OzY+HCRWsV25pMnz4zzjzrsrj0suti//33jO7dOkezZk2jWrWqMWtWVnz//U/x9jsfxbRpM5Lmdey4RVJ70uSpKYsxIiIra05EbJZoZzYq/Sl9AEDRJCqyzli1Al2NGjXi+++/X8PoDUfBqoilGV+vXvLN4fr16yeOEm7Xrl0MGTJk7QNcS8uWLYvTTz89Ro4cmeirWrVq7LTTTrH99ttH+/bto127dtGqVaukxMvc3NyilqsU5ZkAuqqCVRd32223ePjhh1NyLQCA8tZqlcojEREz58yPnNzcyKhSpVTrTCmi8kqrpo0KDyylqbMKJ5O0bdm0iJHF26J180J907PmJRIVlyxLfr84avyUGDV+SpmutWTp8njv6x+T+uYuSN1NAoCSmD5+WrRq3zrRbrxJ2W6ENt4keR+ePn7aWsWVKulVCh9CsyR73TrSFKAspo2fFq3br0ywa9yybPt5k1bryX6eXng/X/r/Fd2r1axe6Lluu3cv87Watm4WTVsnV2KfMGp8mdcDWJMxY8bHVp06JNqbtt6kTOtsummrpPboMRWzby1YsDAGDRocgwYNLtH4bbbpnNT+6adRqQgroeDvA6k4DhtYR6xSJAqoGBIVWWdkZmYmHi9ZsiSmT58ezZqV7li29dGUKSW/gTllypSkcuht2rRJej4zMzORqDhlypTIzc2NKqW8UVzennvuuaQkxfbt28f9998fm2666RpmlT6BsyxKWtFw7ty5Kbl+9erVo3bt2rFo0YobzxMnTixmBgDAumOLVsnv1XNy82LSjKxo26J0NzvHT00+UiizXp1oWMYjRVe1eMmyQn01qlUt01r1atcs1Je9tPD6AOuijwd9EB8P+mCt1pj464TYbp8eiXaLdmW7Edpis5YF1k3d78HpVdIjL7dsNxzqNqyb1M5ZnlPouFSAivbhoPfjw0Hvr9UaE3+dED322SHR3mTzsu3nLQvs5xN+nbBWca1Jee/ni+3nQCX7z5MvxH+efGGt1vj551HR56B9E+0OHdqVaZ0O7TdLav/8869rFVcqNG/eNFq1apHU9+OPI1czeqWqVauWuRBJo8zkCoqzZ2WVaR0AoLDCXyeDSrL11lsntb/44otSzf/tt99i3rx55RlShfjxxx+LH/T/hg8fntTu1q1bUnvVn+GSJUti2LBhJV47Nzc3fv3113JPEHz11VeT2nfccUexSYoREePGjUtq5+fnl0s8q1ZtXLy4ZB9KTZiQug/aVv07GzduXEydWvJy9dnZ2TF69OjIzl73jlUBADZ8W7VrXajv5zGTSr3OT6OTk1Q6bVa2m6UFFZVcOGNO2X5fmF/EMXZ/VFME2BiM/uH3pHZms8xo2LR0x59VqZoRbTq1TeobO2L02oaWsMshu8c1L9wQt79/bzzy/ZPx9O+DYpP2rYqfWIRNt2yb1J46ZnI5RAhQ+X77/rekdmazRtGwWeZqRhcto2pGtO2UnNgyphz3890O6RXXv/ivuOeDB+I/PzwTL45+Oamqb2kU/Hdniv0c2EB8823yqXQtWzaPFi1KV/ylatWqsfXWWyX1DRtW8nuWFWX//fZIai9ZsiS+/qbw/c8bb7gi/vfp4Pj1l89jzuxRMW7MN2W6Xt26daJNm+TfI0b9Wn7/zgHAxk5FRSpEWlpasWN69uyZ1B40aFAceuihJVr/xx9/jCOOOCIiImrXrh177bVX3HrrraWOszKMHj06fvnll9hyyy2LHbtq0l9aWlr06tUr6fmePXvGoEGDEu0XX3wxtt9++xLF8e6778Z5550XESuOJD7yyCPj4osvLtHcNRk7dmzicWZmZrRv375E8955552kdl45lV2uXbt2IqH1j+qTxfnyyy/L5dpF6dmzZ1JS7osvvhjnnntuieY+88wzcfPNN0dERMOGDaN///5x3HHHpSROAICCGtarHVu0bh6/T1x5zNtXI36LA3cp+XFp2UuXxQ+/JR8r1LNLyd4vFqdxg7qF+kaOnRw7b92x1Gv9NiH5yyRpaWnRuP7K9b9/9pbSB/j/Hhj0Tjz40ruJdsvGDWPIPX8r83oAqTDyq58iLzc30lc5taHLLtvEpy9/VOI1tuzRKarVqJbU9+NnP5RXiJGWnhadeiYfCddxuy1j8m+lS6KvXb9OtN0qOQFn5Nc/r3V8AOuCn78aUegUnq132SY+/u+HJV6jU4+tCu3n3382vLxCjPT0tOjcs0tS35bbdYpJv5WuCm+d+nVis62SK4z9/PVPicc/fTkiDtu0b5njvO75G6PLTl0T7Q9efD/uuejOMq8HUBqffvplof18r712jaeffqnEa+y6yw5Ro0aNpL733/+03GKMiPjryX+JrbfeKlq0aBrNmzWNp5/5bzw04D+lWuOoPx+a1P744y9i8eLCXyht1CgzevbcNtGuW7dObL552xg9elyprter106FTqv77H9fl2oNAGD1VFSkQhR8Q1dUdbxtt902OnTokGh/88038frrrxe7dl5eXtx0002J9qJFi6Jr165rmLHuKUlS5eeffx4ff/xxot2zZ89ClQn322+/pCO0Bw8eHN9++22xay9ZsiTuuOOORHvevHmFqjWW1ap/14sXL45ly4o/Im/EiBHxxBNPJPWtqTz7qlUSi0tobNFiZXn4n376KaZNm7aG0SsSSQcPHrzGMWujX79+UbXqyiMIH3/88aTkztWZPXt2DBgwINGeM2dOiZNSAQDKy27dOyW1P/z2p1i6rOTH6nzwzYhYujynwJrFf4GnJLZo3SLq1Ez+wP3N/5W84vgf8vPz48Nvf0rq27Jty6hTq8ZqZgBseBZkzY/R3ydXVdz54F1LtcYuB++W1M6anhXjfhqz1rH9YeyPhauc7Nx3tyJGrtl+x/WOKhnJn2N9937xn60ArA/mZ82P3wtUVdy1lHvlbofsntTOmj47xo4ov/189I+/F+rb9eDS7+e9jzuw0H7+zXsSTYANw6xZWfFtgaqKf/7TIaVa489/Th4/Zcq0GDZ8xFrHtqo999wl+p91UvQ77KDYeececcjB+5dq/pZbbhF77538b8ALL75W5NihQwtXg/zzkaX7mUREnH3WyUnt7Ozsck/gBICNmURFKkStWrWS2nPmzCk0Ji0tLc4888ykvr///e/x3nvvrXbdvLy8uO666+Kbb1aW727SpEkceeSRaxlxxfr000/j3//+92qPNx4xYkRceOGFSc//Uf1wVTVq1IiTT175Bjo3NzfOPvvs+O6771Z77WXLlsVFF12UdNRyp06dYu+99y7DKylsiy22SDxesmRJPProo2sc/9lnn8Xpp59eKDFxyZIlq52z6n9f8+bNW+Mx0TvttFPicU5OTlx//fWRm5tb5NgJEybEueeeu8YkybXVrFmzRDXQiBWJtqeeemqMHr36MvLz58+P/v37x9y5cxN9e+21V3Tq1Gm1cwAAUqHvbtsltectXBwvvPfFakYny8nNjUde/SCpr1vHttFuk9IdVbQ6VTOqxM7bJFdP/H3itHj7i+9XM6Nob3w2NMZOmZHUt8e2W61mNMCG65P/fpTU7rbHtrFZl81LNLdJ66ax22HJp0J89MJ7a/z9vbQm/z4pxo8cl9TXdddton33DkVPKEKjlo2jz2mHJvVNHTslhn+4+s9VANY3H72UXD1x2z23i3ZdS7afN23dLHY/bI+kvvefL9/9fNLvk2LcyOQvcm+za7fo0L3kldEbt2wSh5x+WFLflLFTYqj9HNiAPPnUoKR27957xrbdS1bIpW3b1nHMX/ol9T3+xPPlup9HRHz11dCk9l577VqqI6pvvfnqSE9fmc4wY8aseO75V4sc+9+X3yh0P6//WSdF3bp1Sny9Pn32jX32SU7If+bZlyMrq/B9bWADkZe3cfyBdYhERSpEkyZNktp33XVXzJo1K3JycpKSrQ488MDo12/lG+Ps7Ozo379/nHPOOfHxxx9HVlZWLFu2LMaPHx+vvPJKHHLIIfHMM88kxqelpcV1110XNWvWTPlrKm+PPfZY/OUvf4kPPvgg5s6dG0uXLo1ffvklbr755jjqqKOSkjtPPPHE2HbbbYtc569//WtSMt6cOXPi+OOPj7/97W/x1Vdfxbx582LJkiUxevToePrpp6N3795JyaDVq1eP66+/vkTHdZfEwQcfnNS+884746qrrooffvghsrOzY+nSpTFhwoQYMmRInH766XHKKacUeSTzggULVnuNVf/7Wrx4cdx5552xePHiWLp0aSxcuDBp7GGHHZb0S827774bxx9/fHz66aeRlZUVCxcujJ9//jluvvnm6NevX/z+++9RtWrVQv8Nl6fLLrssqZroxIkTo1+/fnHjjTfG999/HwsXLozFixfHqFGjYsCAAdG7d+8YNmxlNaCGDRvG3//+95TFBwCwOpu3ahY7Fjiq+Z7nhsT3v44rdu6/H38lRk+antR33IG7r2Z02Rx/UOH1bnj0vzFxeuH3m0X5beK0uPGxl5P66tSsEX/eb5dyiQ9gffLJfz+MBXPmJ9rp6elx3r0XRd2Gddc4r1qNanHB/ZdGtRrVE31Ls5fGu0+9Xe4xvv/sO4X6zrjlnKhVr3axc2vWrRUX3H9p1KmffCPzpbteKLf4ANYFHxWxn19076VRt2G9Nc6rVqN6XPLAZVG9wH7+9lNDyj3Gd54p/G/E2beeW6L9vFbdWnHJA5cV2s9fuOu5cosPYF3w1NODYvbslfcO09PT4+mnHohGjRqucV7NmjXiuWcfSrqXunhxdjw04Mlyj/HFQYMjJ2flSRoZGRlx/XWXl2juNVdfHL1775XU9++b7omlS5cWOX7mzNnx2uDk3weaNWsS99/37xJdr3PnjvHwgNuT+rKzs+OWW+8v0XwAoGQyih8Ca2/rrbeO9PT0xLG8n332Weyyy4qbey1btowPP1z5Lc5rrrkmlixZEm+++Wai75133ol33in8YfOq0tPT46qrroo999wzBa8gddq2bRvZ2dkxffr0GDp0aKGqkgX17ds3Lr300tU+n56eHnfddVecc8458dVXX0XEisqBL730Urz00ktrXLt69epx++23R5cuXUr/QlbjqKOOitdffz2GDx8eESuOznvhhRfihRfW/EF/06ZNo3nz5vHDDz9ExIqjjhcvXlyoOmdERLdu3eLZZ59NtB988MF48MEHIyLi0EMPTToavGPHjnHiiScmVXb89ttv45RTTikyjrS0tLjhhhvi5ZdfjpkzZ5bsRZdSzZo146GHHoozzjgjRo0aFRErKkg+8cQThY7ALqhBgwbxwAMPxCabbJKS2AAAinPuUQfE11f9Hnn//637pctz4pxbHot/9T86dulW+Bjn5Tk5ceuTr8eL732Z1N+tQ5vYZ4c1f/P/r9c+EN+OTD5W7uGrzogeWxVdAabrFpvGATt3iyGfD0/0zVu4OI6+8u745+l/ir17rP5673/zY1z94AuxKDv5A/BTDt0rGpbgBinAhmbJoiXx8r2D4virVp7k0GKzlvH3p6+N28+8KaaPn1ZoToOmDeO8ey6KzbfeIqn/jUdei6xps4u95vPjXynU9+c2h652/LtPvRX7HrN/tO7YJtHXqn3r+Mdz18UdZ95cZIwREa07tolz7jw/2my1WVL/0A++jU9f/qjYOAHWJ0sWZcege16Ik/6x8vPQlpu1jH8+c13cfMa/Y9r4qYXmNGzaMC6699LYYuvkLykNfvjVmF2C/fzlCYML9R22ad/Vjn/7qSHR+9gDYtNV9vPW7TeN6567IW4586YiY4yI2LRjmzj/rotiswL7+bfvfxMf//fDIucArK8WLlwU//r33XHrLVcn+tq33yzefuv5+PNRp8Xo0eMKzWnevGk889T9sf122yT133X3wJg8uei9dVU5yyYX6suotvr7U9OmzYhBL70eR/350ETfCccfGWPHjo/rb7izyDnVq1eP22/7Z5x+2nFJ/cOGj4h771vzqW2XX3F9HHjAXklJmEcftaLC7plnXRYLFy4qcl7fvvvFIwNvj8zM5CTPa/55a/z++9gi5wAAZSNRkQrRqlWrOO200xLJY6uaMmVKLFiwIOrWXfEN/OrVq8cdd9wR2267bdx///2RlZVV7Ppt27aNq6++Onbeeedyjz3VmjZtGtdff31ccMEF8dNPP612XL169eL888+PY445ptg169evH48++mg88MAD8dhjj8WiRUW/8V5V586d49prry3XJMWIiKpVq8ZDDz0Ul1xySXzyySfFjk9PT4++ffvG5ZdfHi+//HIiUTEvLy+++eab6NWrV6E5ffv2jUGDBiUdAf6HPxL/VnXppZdGrVq1YsCAAbFs2bLVxtKkSZO44YYbolevXvHyyy+vdlx5aNmyZTz33HNx2223xQsvvLDGuP6w8847xzXXXBNt2rQpdiwAQKp03rx1nNh3j3j0tZU3/uYtXBz9b340du/eKQ7YuVu0atYospcui5FjJ8Wg97+KCdOSKxrWqVkjrjvzqJTEd9Uph8fvE6fFbxNXJqcsWJQdF97+n9iidfM4ePftYrOWzaJJw7oxf9GSGDV+crz71Q/xw28TCq219w5d4sS+e6QkToD1wZuPvh499t8xOu2wVaKvbefN4ua37oxP//tRDP3gu5gzPSvqN64fXXbZOvY8cu+o0yC54uLYEaPjpbueT0l8ebl5cd+Fd8fVz18fNeusvDm5Wed2cft798Rnr34awz74NmZMnB4Z1TKi6abNY7u9e8QOvXeMjKrJH5POmDg9HrzknpTECVDZXn90cPTsvVNstUPnRN9mndvFHW/fHR//98P49oNvImt6VjRo1CC67rJN7P3nfaJugf189I+j4/m7ni24dLnIy82Luy68I65//saoWWflF9fbddk87n7/vvj01U/iuw++iekTp0dG1Yxovmnz2H6fHWLH3jsV2s+nT5ge915yd0riBKhsd9/zcBx6SO/Yddeeib5u23SOod++G089/VIMGfJ+TJkyLZo2bRx77blrnHjinwsl4w0d9mNcd/0dKYvx0suuiwMP2Dvq1Vv578g1V18SffvuH48//lx8//1PsXTpstikVYvYsee2ceIJR0XTpo2T1pg5c3Yc+edTEwVxVmfs2Alx4UXXxAP335TUf/RRh8W++/SKxx5/Nj7++IuYNn1G1K9XLzp37hhH/ungpJ/fH9544724484Ba/HKAYCiSFSkwlxwwQXRsWPHeOGFF+LXX3+NefPmRfXq1aNFixYxY8aMRKLiH4477rg4/PDD46233or//e9/MWLEiJgzZ04sWrQoatWqFc2aNYuuXbvGPvvsE7169YqMjPX3P+c2bdrECy+8EK+//noMHjw4Ro0aFXPnzo06depEx44dY6+99orDDjss6tVb8/Ebq8rIyIhzzjknjjvuuHjjjTfi888/j19//TWysrJiyZIlUadOndhkk02ia9eu0bt379hxxx3L7bjngho0aBADBw6Mzz//PF577bUYPnx4zJgxI5YsWRK1atWKBg0axBZbbBFdu3aNAw88MDbbbMU3Xvfbb7+45ZZbIv//q/M899xzRSYqVqlSJR599NF4/PHH46233opJkybFokWLok6dOlGjRo1C49PS0uKcc86Jww47LF555ZX4+OOPY9KkSbFgwYJo3LhxtGnTJg444IA46KCDCv13mUq1atWKq666Kk499dR4880344svvojRo0fHnDlzYvny5VGnTp3YdNNNo1u3btGnT5/YeuutKyw2AIA1OefPvWPWvAXx2sffJvry8/Pj46E/x8dDf17j3OpVM+Lm846NTZs3XuO4sqpds0bce9lf4+ybHklKVoyI+H3itLj96TdKtM5u3TvFDWcdnbL3zADrg/y8vLjllBvjqmf+GZt1WVnNtkatGrHvsb1j32N7r3H+jInT49bT/h05y3LWOG5tjB0xOm47/d9x8cArokatlZ8JZFSrGnv8aa/Y4097rWH2CtMnTIsbjr0m5s2al7I4ASpTXl5e/Ouv18c1z1wfm3dN3s/3P/aA2P/YA9Y4f/qE6XHTaTekdD8f8+PouOn0f8XlA69M2s+rVqsae/1p79jrT3sXu8a0CdPin8f8I+bNmpuyOAEqU15eXhx2+Mnx9lvPxbbdV54aUbt2rTj9tOMKVSUsaOzYCXHEn/5aouIZZTVlyrT481GnxSsvPx7Vq1dP9G+37dax3bbF3+eaOnV6HHLoCTF2bOEvlBZl4MNPRePGmXHdtZcl9TdunBmXXNw/Lrm4f7FrvP32h3HUX04vNjESWP/l5+dWdgiw0UnL/yMDCKgwe+21V0yevKI8+g477BBPPvlkJUcEa2/5rDHFD4L13IlnXxrfDvsx0T7kgH3ihr9fVIkRQfnLnTCiskNgPZWXlxd3P/9WPPnGx5GTW7IPcptl1o9/nf2X2K5TuxKNL+3Rz6vKXrosbnzs5Rj8yXdRml+Dq1XNiL8evGecfvi+KUlSfGDQO/HgS+8m2i0bN4wh9/yt3K/DxueEw9Z8JBasjdr160T/28+L7fbpUeI5o74dGXf2v7VERz7/obRHP69qk/at4rx7Lo42ndqW+HoREV+/9WUMuPy+WDBnQanmFefMW89NSpL86YsRce1Rfy/Xa7BhWubGGSlUp36dOPeOC6LHPjuUeM7Ib3+O2866uURHPv+htEc/r6pV+9Zx0b2XRNtOmxU/eBVfvvVF3H/ZvbFgzvxSzSup656/MbrstDIp6IMX3497LrozJddiwzB42tDKDoENWMOGDeKxR++MPgftW+I5n3/+TRx9zJklOvL5D6U9+nlVe+6xSzzx+N3RsmXzEl/vvfc+iVNPvygmTpxS4jl/6Nt3v3h4wO3RqFHD4gf/v+XLl8ctt94f/7z2tsjN9R6MohX1/wHrr+xPHq/sECpEzd1PrOwQIGH9LUEHAADAOiM9PT3OP/rAOGiX7vHQf9+LT4ePjCVLlxc5tlH9OnH43jvG8QftHnVr1SxyTHmrWb1aXHfGn+P4g3rFY699GJ8OGxnzF2WvdnyThvViv55bxwl994hmmfUrJEaA9cWieQvj5r/eENvvu0P0OfWQ6Lj9lpFepUqRYyf8Mj6GPDY4Pnz+/VIliq+tyb9NissOvDB26rNLHHhSn9h8my1WG2POsuUx/ONh8eajg+Onz38scgzAhmjhvIVx48nXxQ779oyDTzs0tty+U1RZzV45/pdx8fqjg+P959+t0P180m8T46IDzo+d++wafU7uG1ts0361MS5ftjyGfTw0Xn/ktfjx8x8qLEaAyjZnztw49LATo2/f/eLC80+PnXfusdq98scRI+Oeex6Jxx5/rkL38w8/+l9023afOPecv8Zppx5X6HjnP+Tl5cUHH3wW9z3wWAwe/E6Zrzd48DvRvuNOcfppx8Upfz0mNt+87WrHzp07L154cXDcfseD8fvvY8t8TQCgeCoqQiVQUZENkYqKABsGFRUpL0uWLY9hv4yN6VnzYva8BZFRJT0a1K0dW7bdJNq3bh7p6emVGl9eXl6MGj8lxk6ZGXMWLIrF2Uujbu0a0bBunWi/afNot0mzSo0P1paKilSkeo3qR/vuHaJh04ZRp2G9WJa9NObMyIrfv/8tZk6cUdnhRURE7Xq1o/12W0Zms8yo27BupKWnx8K5C2Lq2Cnx+/DfYuniJZUdIhRJRUUqUv1G9aPDth2jYdPMqNugbixdsmI//234bzFj4vTKDi8iImrXrx0dt90yGjVvFHUb1ou0tLRYOG9BTBkzJX4b/msssZ+zjlJRkYrUpEmj6Nlz22jRvFk0atQwFi/OjqnTZsQ33wyLceMmVnZ4kZaWFl27dopttukcjRtlRvXq1WLOnHkxbtyE+PKroTFvXvlXw23dumX06NE9mjZpHA0b1o+cnJyYPn1W/PzzqBg2fIQKipSYioobFhUVoeJJVIRKIFGRDZFERYANg0RFgA2DREWADYNERYANg0RFgA2DRMUNi0RFqHiOfgYAAAAAAAAAADYeeXmVHQFsdCr3rC0AAAAAAAAAAABggyZREQAAAAAAAAAAAEgZRz8DAAAAAAAAAACQchMmTIgXXnghvvrqqxg/fnwsXrw4MjMzo2XLltGrV6845JBDomXLluV2vf/+979xxRVXlMtam2yySXzwwQdFPjd//vzo0aNHmdbddNNN4913312b0NYLEhWhEqxu0wIAAAAAAAAAIMXy8yo7go1OTk5O3HXXXfHII49Ebm5u0nPTp0+P6dOnx7Bhw+K+++6Lc889N0455ZRIT19/DgseOXJkZYewzlt//jYBAAAAAAAAAABYr+Tm5sYFF1wQAwYMKJSkWNDy5cvjtttui4svvriCoiu5TTfddLXPSVQsnoqKAAAAAAAAAAAApMTdd98d77zzTqLdoEGDOOecc2KvvfaKRo0axbRp0+L111+PgQMHRnZ2dkREvPHGG7HFFlvEWWedtVbX7tevX/Tr16/U84YOHRrHH398LF++PCIiWrZsGbfeeutqx48aNSrxuE2bNkmvlxVUVAQAAAAAAAAAAKDc/f777zFw4MBEu0WLFvHKK6/EscceGy1btozq1atHmzZton///vHiiy9Gw4YNE2Pvv//+mDRpUoXHPGvWrDjvvPMSSYpVq1aNu+++Oxo3brzaOatWVNxyyy1THuP6SKIiAAAAAAAAAAAA5e6+++5LHPeclpYWd9xxR7Ro0aLIse3bt4977rkn0tLSImLFMdD33XdfhcX6hyuvvDJmzJiRaJ933nnRtWvX1Y5fvnx5/P7774l2x44dUxrf+kqiIgAAAAAAAAAAsPHIy9s4/lSyrKysePfddxPtXXbZJbp3777GOT169Ii999470X7zzTdj8eLFKYuxoBdffDE++uijRLt79+5xyimnrHHO6NGjE9UXI1RUXB2JigAAAAAAAAAAAJSrTz75JCmBr2/fviWa16dPn8TjJUuWJCUOptLs2bPj5ptvTrSrVq0a119/faLC4+r88ssvSW2JikWTqAgAAAAAAAAAAEC5+uKLL5LaO+64Y4nm9ezZM6n98ccfl1tMa3LzzTfH/PnzE+2TTz45tthii2LnjRw5MvG4Xr16sckmm6QkvvWdREUAAAAAAAAAAADK1ahRoxKPMzMzo3nz5iWal5mZGc2aNUu0f/zxx3KPraARI0bEq6++mmg3adIkTj/99BLNXbWiomqKq5dR2QEAAAAAAAAAAABUmPy8yo5gozBmzJjE4zZt2pRq7qabbhrTp0+PiIiJEydGfn5+sUcwr41bbrkl8vPzE+3zzjsvateuXaK5qyYqduzYMZYtWxbvv/9+vPvuu/H999/HrFmzIj09PZo0aRLbbLNN7LfffrHPPvuk9PWsiyQqAgAAAAAAAAAAUG7mzp0bS5cuTbRXrZBYEk2aNEk8XrZsWcyePTsaN25cbvGt6osvvogvv/wy0W7Tpk3069evRHOnTp0ac+fOTWr37t07Jk+eXGjs+PHjY/z48fHaa6/FVlttFdddd1106dJlreNfXzj6GQAAAAAAAAAAgHIze/bspHb9+vVLNb9u3bpJ7Xnz5q11TKvz4IMPJrXPPPPMqFKlSonmjhw5Mqn93nvvFZmkWNDPP/8cxx57bLz33nslD3Q9J1ERAAAAAAAAAACAcrN48eKkdkmPUV7d+EWLFq11TEX54YcfkqoptmrVKg4++OASz1/12Oc/1K1bN04++eR46aWX4ttvv41hw4bF4MGD46KLLorMzMzEuOzs7Ljwwgvjxx9/XLsXsZ6QqAgAAAAAAAAAAEC5WbZsWVK7atWqpZqfkZGR1F6+fPlax1SUp59+Oql93HHHlbiaYkThRMXOnTvHK6+8Epdddll06dIl6tatG7Vq1YoOHTrEaaedFkOGDIkePXokxi9dujQuvPDCyMnJWbsXsh7IKH4IAAAAAAAAAADABiIvr7Ij2ODlFfgZp6WllWp+enpy/b38/Py1jqmgOXPmxJAhQxLtWrVqxeGHH16qNbp06RLLli2LSZMmRV5eXjz88MNJVRMLatCgQTz44INx6KGHxsSJEyMiYsKECfHyyy/Hn/70p7K9kPWEREUAAAAAAAAAAADKTcGqhAUTF4tTsMJgtWrV1jqmgt54441YunRpot2nT5+oW7duqdY47bTTSn3dOnXqxIUXXhgXXHBBou+1117b4BMVHf0MAAAAAAAAAABAualZs2ZSe9WEwJIoOD4ViYqvv/56UvuQQw4p92uszn777Re1atVKtIcNGxZLliypsOtXBomKAAAAAAAAAAAAlJv69esntRcuXFiq+YsWLUpqN2jQYG1DSjJ16tQYPnx4ot26devYfvvty/Uaa5KRkRFdunRJtJcvXx7Tp0+vsOtXBkc/AwAAAAAAAAAAG4/80h1DTOk1btw40tLSIj8/PyIisrKySjV/1qxZSe3MzMxyiy0i4qOPPkrEFhGx7777luv6JdGoUaOk9pw5c6JNmzYVHkdFUVERAAAAAAAAAACAclOtWrVo2rRpoj116tRSzZ82bVricdOmTcv96OdPPvkkqb333nuX6/olsWqiZERqjrdel0hUBAAAAAAAAAAAoFy1b98+8Xj8+PGRm5tbonk5OTkxfvz4RLtDhw7lGldubm589dVXiXb9+vVj2223LfU6+fn5MXfu3Bg9enR89dVXpU7GLFhlsmHDhqWOYX0iUREAAAAAAAAAAIBytc022yQeZ2dnx2+//Vaieb/88kssXbq0yHXKw6hRo2LRokVJ66enlz6N7sknn4yePXvGgQceGMcff3wMGjSoxHPz8vLi559/TrQbNmwYzZs3L3UM6xOJigAAAAAAAAAAAJSrXXfdNan94YcflmhewXG77LJLucUUETFs2LCkdrdu3cq0TseOHZPan376aYnnfvrpp7Fw4cJEu2fPnpGWllamONYXEhUBAAAAAAAAAICNR17exvGnknXr1i022WSTRPuFF15IqpRYlOzs7HjhhRcS7datW5fpWOY1+emnnwrFWRbdu3ePBg0aJNrff/99/PDDD8XOy83Njfvuuy+p76ijjipTDOsTiYoAAAAAAAAAAACUq/T09PjLX/6SaE+ZMiWuu+66Nc655pprYsaMGYn2cccdV+6VBn/99dek9tZbb12mdapVqxaHHnpoUt9VV10VixcvXuO8W265Jb7//vtEu3v37rHTTjuVKYb1iURFAAAAAAAAAAAAyt0xxxyTVFXxxRdfjCuvvLJQMt/ixYvjiiuuiFdeeSXR17Zt2zj66KOLXHfSpEnRsWPHpD8lNW7cuMTj+vXrR926dUs8t6CzzjorMjMzE+1ffvkljj/++BgzZkyhsVlZWXHJJZfEY489luirUaNG3HjjjWW+/voko7IDAAAAAAAAAAAAYMNTs2bNuO222+Kkk06K7OzsiIgYNGhQvPPOO7HnnntGs2bNYtq0afHRRx/F/Pnzk+bdeeedUa1atXKNZ+HChbFgwYJEu0WLFmu1Xv369eOee+6Jk08+OXGs9Y8//hh9+vSJnj17xpZbbhkRK5IjP//881iyZElibrVq1eLee++Ndu3arVUM6wuJigAAAAAAAAAAwMYjL6+yI9iodO/ePR566KHo379/Iklw/vz58eqrrxY5vl69enH//fdHp06dyj2WrKyspPbaJipGRGy//fbx8MMPx0UXXZQ4tjo3Nzc+//zz+Pzzz4uc06RJk/j3v/8du+6661pff33h6GcAAAAAAAAAAABSpmfPnjFkyJDo169f1KhRo8gxVatWjUMOOSRef/316NGjR0riKHjkdPPmzctl3R122CFee+21OP3006NBgwarHde4ceM46aSTYsiQIRtVkmJERFp+fn5+ZQcBwPpv+awxlR0CAOUgd8KIyg4BgHJwwmGPVnYIAJSDZfm5lR0CAOVg8LShlR0CAOUgZ9nkyg6BcpT9xp2VHUKFqHnQ+ZUdQpEWL14c33zzTUyePDnmzZsXtWrVirZt20b37t2jXr16lR3eWsvNzY2ff/45Ro0aFXPnzo2IFQmKbdq0iW222SbS0zfO2oKOfgYAAAAAAAAAAKBC1KpVK3r16lXZYaRMlSpVomvXrtG1a9fKDmWdsnGmZwIAAAAAAAAAAAAVQkVFAAAAAAAAAABg45GfV9kRwEZHRUUAAAAAAAAAAAAgZSQqAgAAAAAAAAAAACkjUREAAAAAAAAAAABImYzKDgAAAAAAAAAAAKDC5OVVdgSw0VFREQAAAAAAAAAAAEgZiYoAAAAAAAAAAABAykhUBAAAAAAAAAAAAFJGoiIAAAAAAAAAAACQMhmVHQAAAAAAAAAAAECFyc+r7Ahgo6OiIgAAAAAAAAAAAJAyEhUBAAAAAAAAAACAlJGoCAAAAAAAAAAAAKRMRmUHAAAAAAAAAAAAUGHy8io7AtjoqKgIAAAAAAAAAAAApIxERQAAAAAAAAAAACBlJCoCAAAAAAAAAAAAKSNREQAAAAAAAAAAAEiZjMoOAAAAAAAAAAAAoMLk51V2BLDRUVERAAAAAAAAAAAASBmJigAAAAAAAAAAAEDKSFQEAAAAAAAAAAAAUiajsgMAAAAAAAAAAACoMHl5lR0BbHRUVAQAAAAAAAAAAABSRqIiAAAAAAAAAAAAkDISFQEAAAAAAAAAAICUkagIAAAAAAAAAAAApExGZQcAAAAAAAAAAABQYfLyKjsC2OioqAgAAAAAAAAAAACkjERFAAAAAAAAAAAAIGUkKgIAAAAAAAAAAAApk1HZAQAAAAAAAAAAAFSY/PzKjgA2OioqAgAAAAAAAAAAACkjUREAAAAAAAAAAABIGYmKAAAAAAAAAAAAQMpIVAQAAAAAAAAAAABSJqOyAwAAAAAAAAAAAKgweXmVHQFsdFRUBAAAAAAAAAAAAFJGoiIAAAAAAAAAAACQMhIVAQAAAAAAAAAAgJTJqOwAAAAAAAAAAAAAKkxeXmVHABsdFRUBAAAAAAAAAACAlJGoCAAAAAAAAAAAAKSMREUAAAAAAAAAAAAgZSQqAgAAAAAAAAAAACmTUdkBAAAAAAAAAAAAVJj8vMqOADY6KioCAAAAAAAAAAAAKSNREQAAAAAAAAAAAEgZiYoAAAAAAAAAAABAymRUdgAAAAAAAAAAAAAVJi+vsiOAjY6KigAAAAAAAAAAAEDKSFQEAAAAAAAAAAAAUkaiIgAAAAAAAAAAAJAyEhUBAAAAAAAAAACAlMmo7AAAAAAAAAAAAAAqTH5+ZUcAGx0VFQEAAAAAAAAAAICUkagIAAAAAAAAAAAApIxERQAAAAAAAAAAACBlMio7AAAAAAAAAAAAgAqTl1fZEcBGR0VFAAAAAAAAAAAAIGUkKgIAAAAAAAAAAAApI1ERAAAAAAAAAAAASBmJigAAAAAAAAAAAEDKZFR2AAAAAAAAAAAAABUmL6+yI4CNjkRFAMpF7oQRlR0CAOWgyqZdKjsEAMpBk7TqlR0CAOWgqY/wATYIH1WrWdkhAABApXP0MwAAAAAAAAAAAJAyEhUBAAAAAAAAAACAlHFuBAAAAAAAAAAAsPHIz6vsCGCjo6IiAAAAAAAAAAAAkDISFQEAAAAAAAAAAICUkagIAAAAAAAAAAAApIxERQAAAAAAAAAAACBlMio7AAAAAAAAAAAAgIqSn5df2SHARkdFRQAAAAAAAAAAACBlJCoCAAAAAAAAAAAAKSNREQAAAAAAAAAAAEiZjMoOAAAAAAAAAAAAoMLk5VV2BLDRUVERAAAAAAAAAAAASBmJigAAAAAAAAAAAEDKSFQEAAAAAAAAAAAAUkaiIgAAAAAAAAAAAJAyGZUdAAAAAAAAAAAAQIXJz6vsCGCjo6IiAAAAAAAAAAAAkDISFQEAAAAAAAAAAICUkagIAAAAAAAAAAAApExGZQcAAAAAAAAAAABQYfLyKzsC2OioqAgAAAAAAAAAAACkjERFAAAAAAAAAAAAIGUkKgIAAAAAAAAAAAApI1ERAAAAAAAAAAAASJmMyg4AAAAAAAAAAACgwuTlVXYEsNFRUREAAAAAAAAAAABIGYmKAAAAAAAAAAAAQMpIVAQAAAAAAAAAAABSRqIiAAAAAAAAAAAAkDIZlR0AAAAAAAAAAABAhcnLq+wIYKOjoiIAAAAAAAAAAACQMhIVAQAAAAAAAAAAgJSRqAgAAAAAAAAAAACkTEZlBwAAAAAAAAAAAFBh8vMrOwLY6KioCAAAAAAAAAAAAKSMREUAAAAAAAAAAAAgZSQqAgAAAAAAAAAAACkjUREAAAAAAAAAAABImYzKDgAAAAAAAAAAAKDC5OVVdgSw0VFREQAAAAAAAAAAAEgZiYoAAAAAAAAAAABAykhUBAAAAAAAAAAAAFImo7IDAAAAAAAAAAAAqDB5+ZUdAWx0VFQEAAAAAAAAAAAAUkaiIgAAAAAAAAAAAJAyEhUBAAAAAAAAAACAlJGoCAAAAAAAAAAAAKRMRmUHAAAAAAAAAAAAUGHy8yo7AtjoqKgIAAAAAAAAAAAApIyKigAAAAAAAAAAAKTchAkT4oUXXoivvvoqxo8fH4sXL47MzMxo2bJl9OrVKw455JBo2bJlSq49cuTIOPTQQ8s0d6eddorHH3+8RGO//fbbePnll2PYsGExbdq0yMnJiaZNm0abNm2id+/eccABB0SdOnXKFMf6TKIiAAAAAAAAAAAAKZOTkxN33XVXPPLII5Gbm5v03PTp02P69OkxbNiwuO++++Lcc8+NU045JdLTy/ew4JEjR5bregVlZWXF3/72t/jwww8LPTdx4sSYOHFifPbZZ3H77bfHv/71r9hjjz1SGs+6xtHPAAAAAAAAAADAxiMvf+P4s47Izc2NCy64IAYMGFAoSbGg5cuXx2233RYXX3xxuceRykTFmTNnxl/+8pcikxQLysrKitNPPz2effbZlMWzLlJREQAAAAAAAAAAgJS4++6745133km0GzRoEOecc07stdde0ahRo5g2bVq8/vrrMXDgwMjOzo6IiDfeeCO22GKLOOuss8otjl9++SXxeOedd47HHnusXNb9IxFz7Nixib6OHTvGWWedFTvssEPUqFEjRo8eHc8++2y89NJLiTHXX399bLbZZrHjjjuWSxzrOhUVAQAAAAAAAAAAKHe///57DBw4MNFu0aJFvPLKK3HsscdGy5Yto3r16tGmTZvo379/vPjii9GwYcPE2Pvvvz8mTZpUbrGMGjUq8XjLLbcst3VffPHF+OabbxLtXXfdNQYNGhS9e/eOzMzMqFWrVnTt2jVuvPHGuP322xNHWufk5MS1115bbJXJDYVERQAAAAAAAAAAAMrdfffdl0jES0tLizvuuCNatGhR5Nj27dvHPffcE2lpaRGx4hjo++67r1zimDx5csybNy/R7tixY7msm5OTE/fff3+i3bhx47jzzjujWrVqRY4/6KCD4uyzz060R48eHYMHDy6XWNZ1EhUBAAAAAAAAAAAoV1lZWfHuu+8m2rvsskt07959jXN69OgRe++9d6L95ptvxuLFi9c6llWPfY4ov4qKH3/8cUyfPj3RPuGEE6Ju3bprnHPqqadGo0aNEu0XX3yxXGJZ10lUBAAAAAAAAAAANhr5eXkbxZ/K9sknn8Ty5csT7b59+5ZoXp8+fRKPlyxZEh999NFaxzJy5MjE46pVq8bmm2++1mtGRLz33ntJ7VVjX51q1arF/vvvn2gPHTo0ZsyYUS7xrMskKgIAAAAA8H/s3Xd0VNXXxvEnvRcCofdeBaR3BAUBBUERkGLHguWnKIqoFAEVBSsoiEpREUS6gICC9F6l995TSEjPzPsHr0NuZpJMkpkMkO9nLdbKOfecc/ck4TLc2XcfAAAAAAAAh9qwYYOh3bhxY7vmNWrUyND+559/ch1L2oqKFSpUkJeXV67XlKSNGzdavi5durSKFy9u17y0r9FkMmnNmjUOiedWRqIiAAAAAAAAAAAAAAAAAMChDh48aPk6LCxMRYsWtWteWFiYihQpYmnv2bMn17GkTVSsVq1arteTpJiYGJ07d87Srl69ut1z08fgiNd4q/N0dQAAAAAAAAAAAAAAAAAAgDvLsWPHLF+XKVMmW3NLly6tixcvSpJOnz4ts9ksNze3HMURGxurM2fOWNpVq1ZVXFyclixZor///lt79+7V1atX5ePjo/DwcDVo0ED333+/mjZtmum6R48eNbTLli1rd0wlSpSQu7u7TP+/RfepU6fsf0G3KRIVAQAAAAAAAAAAAAAAAOQfJrOrI7jjRUVFKTEx0dJOWyHRHuHh4Zavk5KSdPXqVRUqVChHsRw4cEBm882f+b///qtvv/1WkZGRhnFJSUmKiYnRsWPHNHPmTDVq1EijRo1SqVKlbK576dIlQ7tw4cJ2x+Tp6amwsDBduXJFknT+/Hm7596u2PoZAAAAAAAAAAAAAAAAAOAwV69eNbRDQkKyNT8oKMjQjo6OznEs+/fvN7QXLlxolaRoy6ZNm9S9e3ft2LHD5vH0rzE0NDRbcaV9jbl5fbcLKioCAAAAAAAAAAAAAAAAABwmLi7O0A4ICMjW/PTjr1+/nuNYDhw4YNVXqFAh9erVS+3atVOJEiVkNpt14sQJLV++XNOnT7ecLzIyUs8//7x+//13lSxZ0rBGbl+jv7+/5evcvL7bBRUVAQAAAAAAAAAAAAAAAAAOk5SUZGh7eXlla76np7H+XnJyco5jSV9RsXnz5lq4cKFeeuklVa5cWQEBAQoMDFTNmjX12muvadGiRapYsaJlfFRUlN5++22rddO/xvQxZyXt9yQlJSVbc29HJCoCAAAAAAAAAAAAAAAAABzGZDIZ2m5ubtma7+5uTGszm805jqVRo0Zq2bKlypUrp7p162rChAkKCwvLcHzx4sX13XffGbZy3rJli9avX28Yl5qammnMWUn7PUn//boTsfUzAAAAAAAAAAAAAAAAgPzDfOcnhbmah4eHoZ3dRLz0FQa9vb1zHMtbb72V7TnFixfX008/rbFjx1r6Fi5cqKZNm1ra6Ssopk9czEra8bl5fbcLKioCAAAAAAAAAAAAAAAAABzGz8/P0E5MTMzW/PTjXZHI17VrV0M7fUVFX19fQzu7rzEhIcHyNYmKAAAAAAAAAAAAAAAAAABkQ0hIiKEdGxubrfnXr183tNNuw5xXwsPDVaJECUv7woULSk5OzjCm3LxGV7y+vEaiIgAAAAAAAAAAAAAAAADAYQoVKiQ3NzdLOyIiIlvzr1y5YmiHhYU5JK7sKliwoKEdFRVl+bpQoUKGY9l9jWnHpz/Pncgz6yEAAAAAAAAAAAAAAAAAcIcwmV0dwR3P29tbhQsX1sWLFyVJ58+fz9b8CxcuWL4uXLiwy7ZGNpuNvytp4yhVqpThWHZeY2RkpOLj4y3ttJUb71RUVAQAAAAAAAAAAAAAAAAAOFSlSpUsX588eVKpqal2zUtJSdHJkyct7cqVK+c4BpPJpIiICB06dEgbNmxQZGRktuanrXro6emp4OBgS7tkyZLy9/e3tI8dO2b3uunH5uY13i5IVAQAAAAAAAAAAAAAAAAAOFTt2rUtX8fHx+vw4cN2zTtw4IASExNtrpNdH3/8sZo0aaIHH3xQTzzxhFauXGn33IiICJ09e9bSrlKlimE7aw8PD9WoUcPS/vfff2Uymexae9euXYZ2bl7j7YJERQAAAAAAAAAAAAAAAACAQzVv3tzQtjdJMP24Zs2a5TiGKlWqGNpr1qyxe+7SpUsN7caNG1uNSfsao6KitGPHDrvWTvsa/f39dffdd9sd1+2KREUAAAAAAAAAAAAAAAAAgEPVqVNHJUqUsLRnzZplqJRoS3x8vGbNmmVplypVKldJfC1btpSHh4elvWLFCp0/fz7LedevX9fkyZMtbTc3Nz366KNW4zp06GCosjh9+vQs1963b582b95sad9///3y9vbOct7tjkRFAAAAAAAAAAAAAAAAAPmHyZQ//riYu7u7HnvsMUv73Llz+uCDDzKdM2zYMF26dMnS7tu3ryERMLsKFSqkNm3aWNpJSUl69913lZqamuGc1NRUDRkyxLDtc6dOnVS2bFmrsWXKlFHLli0t7SVLlmj+/PkZrh0bG6u33nrL0nZzc1O/fv3sfTm3NRIVAQAAAAAAAAAAAAAAAAAO17t3b0NVxd9++01DhgxRXFycYVxcXJwGDx6sefPmWfrKli2rXr162Vz3zJkzqlKliuFPRgYNGiQfHx9Le+3atXr++ed18eJFq7Fnz55V//79tWTJEktfoUKFNGTIkAzXf/311+Xl5WVpDxkyRD///LPMZrNh3OnTp/XEE0/o0KFDlr6uXbuqWrVqGa59J3Ezp/+OAACQAwnbF7g6BACAA3iUrunqEAAADvBa/cGuDgEA4ACFzZ6uDgEA4ACfXd3k6hAAAA4QGXvE1SHAga4Ps538dqcJGDbD1SFIknbs2KEnn3xS8fHxlr7g4GDdc889KlKkiC5cuKBVq1bp2rVrluN+fn6aMWNGhkl8Z86cUdu2bQ19Bw8ezDCGxYsXa+DAgTKlqTTp7e2tZs2aqUKFCkpJSdHhw4e1adMmpaSkWMaEhIRoypQpql69eqavcdq0aRo1apShr3Tp0mratKkCAwN19OhRrVmzxrB2uXLlNHv2bAUGBma69p2CuxwAAAAAAAAAAAAAAAAAAKeoW7euJk6cqAEDBigmJkaSdO3atQy3SA4ODtaECRMcWmmwY8eOcnd317vvvmuJISkpSStXrtTKlSttzilbtqzGjh2bZZKiJPXr108pKSn65JNPLMmQp06d0qlTp2yOr1y5siZPnpxvkhQltn4GAAAAAAAAAAAAAAAAkJ+YzPnjzy2kUaNGWrJkibp16yZfX1+bY7y8vNSlSxctWrRIDRo0cHgM999/vxYuXKjHHntM/v7+GY4rUaKEXnnlFS1cuFA1a9q/G9lTTz2l2bNnq1GjRnJ3t52WFxoaqgEDBmj27NkqUqRItl/D7YytnwEADsHWzwBwZ2DrZwC4M7D1MwDcGdj6GQDuDGz9DAB3BrZ+vrNcf7+nq0PIEwEjfnV1CDbFxcVpy5YtOnv2rKKjo+Xv76+yZcuqbt26Cg4OzpMYkpKStGfPHh09elRRUVHy8vJSoUKFVL58edWoUSPX61++fFlbt27VpUuXFB8fr+DgYFWuXFl33XWXvL29HfAKbj/c5QAAAAAAAAAAAAAAAAAA5Al/f3+1atXKpTF4e3urXr16qlevnlPWDw8PV4cOHZyy9u2KrZ8BAAAAAAAAAAAAAAAAAIDTkKgIAAAAAAAAAAAAAAAAAACchq2fAQAAAAAAAAAAAAAAAOQfZpOrIwDyHSoqAgAAAAAAAAAAAAAAAAAApyFREQAAAAAAAAAAAAAAAAAAOA2JigAAAAAAAAAAAAAAAAAAwGk8XR0AAAAAAAAAAAAAAAAAAOQZk9nVEQD5DhUVAQAAAAAAAAAAAAAAAACA05CoCAAAAAAAAAAAAAAAAAAAnIZERQAAAABAvjNp6q+q2ayDajbroCEjx7o6HAAAAAAAAAAAgDuap6sDAAAA+M+xsxe1cPU27Th4QqcuXNa16/HycHdXWEigKpUqpuZ1qqhDs7oK8vdzSXxXo2K0dMNObdl3VEdOX1BUbJziE5IUEuingiFBuqtSGTWpVUmt69eQp4eHU2O5cDVKjwwaq5i4BElS8UIFtOSrd5x6TgC4Uxw/eUbfTZ/p6jAA4I5QuWlN1e3YSOXurqzQomHyC/JXcmKyIs9f1ek9x7R72RbtXr5VplSTq0O1KbRYQb3z5yfyDw6QJF09c0lDm7/slHPV79xMT3z5iiTp8Ma9+qLnCKecBwByolyzGqrWoaFK3l1JwcXC5BPkp5TEZF07H6Hze47rwLKtOrhsm8yuup67uanSPbVVsU0dlby7koIKF5BfSIBSk1MUczFSlw6e1tF/dmvfH5uUcC3OqaHU7NJU3b4cIEk6sWGfpvUc5dTzAUB2tGzdRF0eul8NGtZV8RJFFRwcpISERJ09e0G7dvyrPxYt1+JFK5SamuqyGKvXqKwHOrdXs+YNVa5caRUIC5W7u7siI6J05vQ5bVi/VUuX/KVNG7fbveZb77yit995xSnx/vLT7xrw/FtOWRsAgPyGREUAAOByV6Ni9OGUeVq+abfVsWSl6tzlSJ27HKl/tu/T5zMW67lu96pvx5Zyd8+b4tBxCUn6auYS/f7XRiUmp1gdvxodq6vRsTp06rxm/7VRxcMLaED39nqgRT2nxGM2m/XuhF8tSYoAAPtdvx6n198bpfh4rqEAkBulapbTYx8/p1I1ylkd8/DyVLFKJVWsUkk17NZSV05d1Kz3f9C+VTvzPtAs9B37oiVJ0ZkCw4LUdUgfp58HALKrWM2yemDMsypWo6zVMQ8vT4VXKqHwSiV0V7fmijx1SUven6IjK3flaYyV2tRV+6F9FFa2qHWM3p4qWL6YCpYvpmodGqr90L7aOn2F/vlirpJi4x0ei39YkO4b8pjD1wWA3Kpdp4a+HP+h7qpd3eqYl5eXqlatqKpVK6pHr4d04vgpDRo4XMuX/ZOnMZYuU1Iff/K+7u/YxuZxf38/lShZTI2a1NP/Bj6nzRu36+1BH2jH9j15GieA/MNsujUfqgTuZGz9DAAAXOrQyXPq/vY4m0mKtlyPT9S4n//QK5/8qISkZCdHJ52+eEW93/1SvyxdazNJ0ZZzlyM1ZMKveu/bmUpxwpOp0/5YrS37jjp8XQC40yUmJunVdz7Q4aMnXB0KANzW6ndprjfmjrSZpGhLodJF9OKUwerw6iNOjix72jzzgKo0ren087h7uOuJL15RSJEwp58LALKj5kNN9dS84TaTFG0pULqwHpsySC1f7ebcwNK4f8Tj6vXjGzaTFG3x8vNRk/6d1H/xKBWuWsqhsbh5uKvblwMUVKSAQ9cFgNzq/mhnLV8522aSoi1ly5XWrDnfa9Bg51QSt+Xe+1rqn7XzM0xStKVh47u1ZPlMPfUMCeIAANwpSFS8DWzatElVqlSx/JkzZ46rQ8oXUlJStGcPT+gAgDOduXhVz4ycqKvRsVbHKpYqqhZ1qqpOlbIKCrDe6nnNzgN684vpMpvNTosv4lqsXvhwso6dvWh1LDjATw2qV1DretVVq2JpeXlab/W84J+tGjbxN4fGePjUeX09a6nD1gOA/CIuLl4vvvm+Nm7d6epQAOC2Vrt9Q/UbN0AeXsaNWpITk3Vi52HtWbFNJ3cdVXKi9UNFnV7rrrbPPpBXoWaqeJVSevDNHk4/j5ubm3qPeUFVW9zl9HMBQHZUvb++Hhr3gtX1PCUxWWd3HNGhFdt1dtdRpdi4nrd+/WE16d/R6TF2Gv2UGj7ezqo/NSlFZ3cd1cHl23RszR5Fn7tqNSasTBH1mzFEYeXsS3DMkpubOn/SX+Vb1HLMegDgIA90bqdvvvtEXl5ehv7ExCRt3bJTSxf/re3bdisxMclq7uAhr+qlV552eowNGtbVtF8mKLRAiNWxUyfP6K8Va/Tnkr+1f98hmdJVN/Px8dbYz0eoT7/uTo8zI+vWbnbZuQEAuNOw9TNgw9atWzVixAhVr15dH330kavDAYA7UkpqqgZ+Pl3RsXGG/nvq19DrvR9Q6aKFLH2JScn6Y90OjftpoWG749Xb9+vnJWvVp2MLp8T4weTfdfqi8WZ30YKherPvg2rToKZh6+nYuAT9vHSNJs35y1BFceGabapbpZwebtso1/EkJafonfEzlGRnZUcAwA1Hjp3Ua++O0vGTp10dCgDc1gqWDFefT16Qu8fN98GpKala/s18/T15keKir1v6A8OC1ObZB3Rv/86G8Z0H9dLhjft0as+xPI09LU9vT/X7/GV5+Xg79Tzunh7q88kLatjVOf9fAYCcCi0Vrs6fPGe4PptSUrXum4Xa8N1iJaS5nvuHBanJsx3V5LkHDOPbDOqhExv26/ye406JsUbnJqrXu62hLzkhSWu+mqctU5cpMca4rXOJOhXU7r0+KlW/siH2bl+9pMkPvifl4iFSd08Pdf60v+7q2jzHawCAM5QuU1Ljv/lYHh43H6JPSUnR5+MmavxXPygqMtrSX7BQmF56+Wm9/L9nDOPfH/6G1q7ZpJ07/nVKjH5+vvpx2pfy8/M19K9ft1nvDv7QalvnUqVL6L2hr6t7jy6G/nFfjNDmTdt16KDtnYY+Hv2lPh79Za5iffzJHvr8q1GGvglf/6hffvo9V+sCAICbqKgIpPPWW2+pT58+OnjwoKtDAYA72qzlG3TgxFlDX5+OLfT5wCcMSYqS5OPtpW73NNSM0a8qPDTYcGzS3BWKiTPenHaEnYdO6O8txpszFUoW0a+j/6d7G91lSFKUpEB/Xz3X7T5NePsZeaerRvDVrCWKt/HEanZ9NXOJDp06n+t1ACA/mb9khXo9+ypJigDgAF2H9JVfsL+lbUo16fsBn2nR2JmGJEVJio2I0YKPZ+i75z5VapoHbTy8PNXlbddu3fbgGz1VsloZp54jtGiY/jdzKEmKAG5J9w15TL7prue/vfilVn76myFJUZLiImL018czNav/Z1bX83sH93RKfB4+Xmr/fl9DX2JsvKb1HKW1X8+3SlKUpLM7j2rKox9o/xJj1avitcqp1kNNcxxLUNEwPT7rXZIUAdySPhj9toJDgizt1NRUPdH3ZY0a8ZkhSVGSrl6J0PChn6hvrxeVnHyzWq6Xl5eGfTDIaTG+MOBJlShZzNA369f5erBDH6skRUk6feqs+j89UB8MG2vo9/Ly0gej3nZanA0a1tXHnw419P2zar3ee+dDp50TwC3AZM4ff4BbCImKQDrz5s1z6jaiAIAblQEnzV1h6KtXtbze6PNgpvNKFSmkrwY9Kc80T3xGx8Zp2h+rHR7j4rXbDW1PD3d98mpfFQgOyHReo5oV9cIjxm2JIq9d17qdB3IVz5Z9RzV98ZpcrQEA+cnxk2f0ytsjNGTkWMUnJLo6HAC47ZWsUVZ1OhirhP/59Rzt/nNLpvP2rNimOSOnG/qqNKulyk1qODxGe1RqXF33PNPJqeeo1rK23vrjY5WvV8Wp5wGAnChao4yqdWho6Fv79Twd/HNrpvMOrdiuZSN/NvSVa1ZTZZtWd3iMtR5qqsBw4/agyz74WWd3HMl0njnVpPkDJyr2UpShv26P1jmKo0LLWuq/eJRK1auc9WAAyGO17qquzl3uN/SN/WSC/li4PNN5Sxb/pSGDRxv6WrVuqhatGjs8Rkl6pEdnQ/vE8VN6ZcBgqy2e0xv36TdasewfQ1/b+1qqUHiYw2MMDgnSj9O+lE+aiutXrkTo+WfeyDJOAACQPSQqAgCAPLdi8x5FXjM+of9qrw5yc3PLcm61ciXV/V7jTZPZKzY6/IbBpr3Gm9+NalZShZJF7Jrb474m8vL0MPRt3pv5zfTMxMTF671vfrUk0ru7ualxrUo5Xg8A7mRXI6M0cux4de37vP5es8Hq+GOPdNbdd7kmOQYAbmctet9naF+PitWyb+bbNfefqUt1Zt8J43p929ke7ES+QX7q++mLluroplST9q/e5bD1Q4oUUO8xz+uFKW8rqGBw1hMAwAXq9bnX0I6PitXaCQvtmrtlyjJd2HvS0Fe/730ZjM65Gg80MbSjz17Rjpmr7JqbdD1BexdtNPSVvLuS3L08MphhLahIAT34ybN6bOogBXA9B3CLeupZY5XyyIgofT52ol1zv/t2uvbs3mfoe/rZPg6L7T+FCxdStWrG+9hTfvhViXbuPvTN+CmGtoeHh5o1b2R7cC6M+3yEVdXHV14crAsXLjn8XAAA5HckKgIAgDy3dP1OQ7tiqaKqXbms3fMfvc94wzriWqy2HTjugMhuunjVuDVGpdLFMhhpLcDPV2WKhRvXi4jOYHTWRv8wV+evRFnaTzzYWnWy8f0CgPzku6m/6tc5i5SSmmroD/D30wfvvKZ3XntB7h78VxgAssPN3U11OxkfFto6b62SE+z7gFGS1v5irKhevXUdefl6ZzDaOR4d8bTCSt58n75i4gId334o1+v6BPiq0+uP6v2Vn6vJo/dYEiH/s/2Pjdq+yDp5HgDympu7m6p3MiZ47Jm3TinZuJ5v++UvQ7ti67vk6cDruZuHu4rXLm/o27d4s5SNXZCuHD1naHv6eCmgYEgGo2/yDvBV64GPaMCqT1X30dZyS3c93/fHJqskSABwBXd3dz30UAdD32+zFig+PsHuNab88Kuhfe99LeXn5+uQ+P5TvERRq769/9q/89COHdZbQxcvbr1mbjzUraMe7m7c6Wn2rAVasvivDGYAAIDc4NMZAACQp5JTUrVl31FDX6u7s7dNUPkSRVS6aCFD34pN1jctciMxKdnQTk3NXsXGtNtTSze2u86JpRt2avG6HZZ25dLF9GL3vK8+AwC3sxZNGmjeTxPVtRPXTwDIibJ1Kso/JNDQt+evbdla498VxvE+/r6q0bpObkOz290PNFHDri0s7TP7T+qPz2Y5ZO0mPdqowysPy8ff+MFucmKyFoyZoR8GfKakhESHnAsAcqNEnQryCwkw9B1asSOD0balH+/t76uK99TOdWz/Maea9Gmd5zT+njc0s/9n+vuTWdqXzeRALz8fqz5TugeZbKnbo7VavtJV3umu5ymJyfrr45ma/eKXSo63P6kTAJylXv3aCi1gTMBeuvjvbK2RfnxAgL/ubdcq17Gl5e/vZ9Xn6elp9/wUG/fU027PnFtBQYEa/fEQQ9/VqxF6e9BIh50DAAAYkagIAADy1MGT5xSX7kO6ulXKZnud2pXKGNpb9x/NYGTOFAg23rg/cOKs3XOTklN06sIVQ1/RgqHZjuFiRLRGfT/H0vby9NDoAb3klY2bOQCQn1UqX1Zfjxmmbz4doWJFwrOeAACwqXz9qoa2KdWU7UqEURciFHHmsqGvUuMauY7NHiFFCqjHyGcs7eTEZE3731dKTc46aSWnju84rI87vaVlE+Y57RwAkF2lGlQxtE2pJp3Zfjhba8RciFDUGeM9j7KNq+U6trTMJrOuHjuvg39u1dqv5+vszuzd8yleq5yhHR99Xdcv52ynizPbj2hSpyFaN2FBjuYDgDM0blLP0E5NTdWWzdlLPD937oJOnzLe827ewrHbKl++fNWqr1Zt+4sWVK9R2arv7JnzuYoprXeHvq5ixYoY+oa+O0ZXr0Q47BwAbnEmc/74A9xC+JQ7jR07dmjZsmXatGmTLl68qOjoaAUFBalw4cJq2LCh2rdvr/r162c4/4033tDChQst7ZIlS2rhwoXy9/fP9LwDBw7UokWLLO2WLVtq0qRJcnNzy3Reamqqli5dqmXLlunff//VlStX5OPjo8KFC6tmzZrq0qWLGjdunOU6aSUnJ+uff/7Rpk2btHPnTl25ckVRUVFKTEyUn5+fwsPDVaVKFbVu3VqdOnWSt3fmT620adNGZ8/eeJPbsGFDTZ8+3a44qlS5ecOka9eu+uijjzIcazKZtH79ei1btkw7d+7UhQsXFBcXp8DAQIWGhqpatWpq0qSJ7r//fgUHB9tco2/fvtq8ebNV/9y5czV37lxLe9q0aWrUyLFv0tO6du2amjdvrsTEGwk8VatW1fz58+2ev3DhQr3xxhuW9vDhw9WzZ0+bY+Pi4rRy5Upt3rxZu3fv1tWrVxUdHa2UlBT5+/uraNGiqlatmtq2bat7771XHukqg2XlwoULWrBggdavX68jR44oKipKXl5eKlCggGrUqKHWrVurY8eO8vOzfppKks6cOaO2bdta2i+99JJefvnlLM+7adMm9evXz9L+8MMP1a1bN6tx2fkdy25MaX+f0o45cOCAZs+erU2bNunChQtKSUlR0aJFVb16dfXo0UMNGza0Wmvr1q36/fffLb/bbm5uKlq0qBo1aqQ+ffqoQoUKWcYN3GqOnrlg1Ve5TPFsr1OptHGLh2NnLiohKVm+3l45ji2tGhVKafX2/Zb29gPHdeT0BVUslfXWEovWbLNKxmxYs1K2zm82m/X+NzN17Xq8pW9A9/bZ2oIaAPKrGlUrqe+jD6njfa2ttt8EAGRfscolDe0rpy4q8br928r959zBU4atl0ulSyRxlr6fvqiA0JsVIf8YN0vnDp52yrmunrmkP8b9pi1z18icjW1KASAvhFcyXs8jT11SUg6u55cOnlZoyZs7XRTLo+u5PQpWKKYq7Y2f4xxasT3b60SdvqxV42Zr99x12dp2GgDyQtVqxnvNJ46fVmzs9Wyvs2/vQZUqXcLSrlOnZq5jS+vI4eOKjrqmkNCbn8/26fuIvhg3SUlJWVeofeqZ3oZ2amqq1q7Z5JDYqlStqKeeeczQt2vnXv3y0+8OWR8AANhGoqKk48ePa9SoUVqzZo3VsYiICEVEROjAgQOaNm2amjdvrqFDh6p06dJWY4cOHaqtW7fq/PkbT3KcOXNGn3/+ud55550Mz71o0SJDkmKhQoX00UcfZZlcuHv3bg0ZMkSHDhmfXk9ISFB0dLQOHz6suXPnqk6dOvr8889VrFjWSQ0zZ87UN998Y4k/vdjYWMXGxur48eNaunSpxo0bp6FDh+ree+/Ncm1nOXDggAYNGqSDBw9aHYuMjFRkZKSOHz+uxYsXa8yYMerfv7/69+/vgkjtExwcrDZt2mjJkiWSbry+I0eOqGLFinbNT5so6+3trY4dO1qNSU1N1eTJk/Xjjz8qMjLS5jrXrl3TtWvXdOjQIc2fP19ly5bV6NGjVa9ePZvj04qNjdWnn36q2bNnKznZuG1qcnKy4uLidPbsWS1btkyff/65hg8frjZt2tj1+m5XCQkJ+vjjj/XLL79YHTt27JiOHTumRYsW6ZFHHtHw4cPl6emp2NhYDRs2zPAz/c/Ro0d19OhRzZw5U++884769OmTFy8DcJhjZy8Z2r4+XioSFpLB6IyVLFLQ0DaZzTp7KUIVShbJYEb2PNC8niFRMdVk0uCvf9H37z2v4MCMH0I4cOKsxv60yNBXrFCo2jbI3k2en5es1cZ/b1Y1qFulnB5/wLFbbwDAneiFp3orJDjI1WEAwB2laMUShval4zmrYnL51EVDO7xM1g8B5Vbrpzqqaou7LO0jm/frr0nW/9fOrQtHzuqfKUu1YdbfSkmy3qIOAG4F4RWND4pG5PB6HnnSeD0PK+OYezG5VahicfWYPFBevjcLLKQmp2SrGuLlI2e1Zcoy7Zi5SqlczwHcoipXMRaxOHrkeI7WOX78lKFdrkKZDEbmjNls1uzfFurpZ28mHJYuU1KfffmBXnrh7Uwf7Ond9xE92rOLoW/+vKU6f/5iBjOyZ/gHg6y2oX7nrZE8bAQAgJPl+9ISGzduVI8ePWwmKdqydu1aPfroo9q+3foJvKCgIH344YeGJMPp06dr165dNtc6f/68hg8fbmm7ubnpww8/VMGCBW2O/8+aNWvUt29fqyRFW3bu3Kk+ffooKioqwzEmk0nvv/++3n///QyTFG25dOmSXn75Za1YscLuOY60f/9+PfbYYzaTFG2JiYnR2LFjDd/zW1HXrl0NbVuJarZERERo3bp1lnbbtm2tKkgmJibqpZde0rhx4zJMUrTlxIkTeuKJJ7Rnz55Mx507d06PPPKIZsyYYZWkaMulS5c0YMAA/fbbb3bHcrtJSUnRc889ZzNJMb3Zs2dr7NixiouLU79+/bL82aempuqDDz7Q33//7ahwgTxxOfKaoV24QPaTFCUpPNS6Su75K/Zf27LSrvFdqlPZeGPm0Knz6jXkC63aulcmk8lwLDEpWb8sXasnhk1QbPzNagSeHu4a1r+7vL3sfz7k6JmL+vLXxZa2v6+PRr7Qg6pgAGAHkhQBwPFCChcwtKMv5GwrtGuXogztoEIhhmQSRytasYQ6D+plaSfExmv6wAkO//Bx0+x/NPLe17Xmp2UkKQK4pQUWMV7Pr13I2X2U2HTX84BCIfJ04vU8K4WrlFL7Yf3U/49RKljOmAS/fNQvunLknF3r7Jq9Wt+0HaSt01eQpAjglpZ+u+JzOUzeu3jhsqEdHl5Qfn6+OY7Llk8++lqREVGGvsf6PKy5C6fqrto1rMaHFy6ojz55T19/Y9wJ7dy5Cxry1iiHxNS0eUO172AsorJ40QqtX7fFIesDAICM5euKiocPH9bzzz+v+PibWypWrVpVTz75pBo1aqSCBQsqJiZGO3fu1C+//KK1a9dKulGpr3///po7d65KlSplWLNJkybq27evpk2bJulGEuC7776rOXPmyMvr5laUZrNZb731lq5du5ms0a9fP7Vs2TLLuBcvvpG44O7urg4dOqh79+6qXLmygoKCdPr0aS1YsEDff/+9JVHszJkzmjBhQoaVHWfOnKmZM2da2oGBgXriiSfUpk0blSlTRn5+foqPj9fx48e1atUqTZ06VTExMZbXN2rUKLVp0yZPkyfMZrPefPNNXb9+o4y5u7u7evTooQcffFAVK1ZUQECAIiMjdfLkSc2YMUOLFy+2JJT88ssv6tixoxo0aGBZL+2W1DnZEtiRmjdvrvDwcF2+fOM/B4sWLdJrr72W5bzFixcrJeXmzZP0CY+S9NVXXxmS2goVKqSnn35azZs3V8mSJeXj46PY2FgdOXJEy5Yt04wZMyzbUCclJWn06NGaMWOGzfPHx8frueee0/HjN5/aCggI0BNPPKF27dqpdOnScnNz0759+zRt2jQtXbpU0o3foeHDh6tatWqqWdOxJeVvBdOnT7f8ntasWVNPP/206tWrpwIFCuj06dOaOnWq4e/f9OnTtWfPHu3du1dubm566KGH9Oijj6pKlSoymUzasWOHPvvsM+3bt88yZ9y4cXd8VUrcWa5GxRjaBUNyllASFhxo1RcZk/3tLTLi5uamT//XT8+OnKjj525WgTxzKUKvjp2ikEB/VS5dTIH+voqMua4Dx88qIcmYpB3o56tRL/ZU41qV7T5vckqKBn/9ixKTb17T3+jzoFUFSQAAACCvBBY0Plx07Up0jtaJsTEvoECQos5fzdF6mfHw8tDjX7ws7zSJM3NGTtPV05cymZUz8dcc9/8QAHCmgILGhz6v5/B6fv3qNas+/wKBunY+Z4ns2VWpTR3V7XmPfIP9VahiCQWGWz8Em5KYrOWjf9GWKcvsXjfhWpwjwwQApykUbrxXfPnSlRytc/my9fvwsLACOns2ZxV3bbl48bL69HpBM2ZNUnCazwJatW6qf9bN18kTp3X48HElJyWreImiqlmrqjw8PAxrHDp0VL17PK8LFxzzXv7td14xtE0mkz4c9YVD1gZwmzGbsh4DwKHybaJiSkqKXn31VUOSYt++fTV48GDDm5+CBQuqbdu2atu2raZNm6bRo0fLbDYrJiZGr7/+us1KcG+88YbWrVuno0ePSpIOHTqkiRMn6qWXXrKM+f7777Vp0yZLu2rVqnrjjTfsjj8gIEDjxo1T69atDf0VKlTQa6+9prp16+r555+3PCE+f/58DR482GpL6fj4eH322WeWtr+/v2bMmKHKlY0JFYGBgapVq5Zq1aqlrl27qnv37oqIuHHT4dy5c9q+fbvq169vd/y5tWXLFh0+fHM7zMGDB6tfv36GMeHh4QoPD1f9+vVVu3ZtjRp18ymb6dOnGxIVbyUeHh7q3Lmzvv/+e0k3Ek137NihunXrZjpvwYKb21eEh4erefPmhuPnzp3TlClTLO0iRYrot99+U5EixqeuQkJCVK9ePdWrV0+dO3dWr169LMmK27dv17lz51S8uHGLEEmaNGmSocpnhQoVNHnyZKux/609adIkjR07VtKNLaHHjh2rH3/8MdPXeDv6L0nx4Ycf1ogRIwxl5CtUqKARI0YoPj7e8vNLTk7Wli1b5ObmprFjx6pTp06G9Vq2bKn69eurW7dulqTQw4cP6/Dhw6pUqVIevSogd6KvG2/6Bvr55Ggdfxvzrl2PtzEy58ILBOunD17W2J8Wat6qLTKlqbwSHRunLfuO2pzn6+2lTi3u1gsPt1N4AevKj5kZ/9syHTx580n/FnWr6eG2jXL2AgAAAIBc8gnwlZePl6EvITZn77sTrydY9fmHBDglUbHT64+qVI1ylva/f23T+l/ZkQBA/uUd4CvPdNfzxJxez23M8w0JyLNExZL1Kqlq+4w/jzixYZ+WvDdFlw+fzZN4ACAvBQYGyMfHWMU25lpsjtaKjbV+4CY0NNihiYqStH7dFrVt3U3jvvhALVo2NhwrU7aUypQtZXPehQuXNOmbaZrw9Q9KTExySCwNG9W1iuGPRcv17579DlkfAABkLt/uH/jHH39YEgklqX379nr33XetntBIq1+/fnr66act7d27d2v16tVW43x8fPTJJ58YKih+++23lvMdOHBAn3/+ueWYn5+fxo0bJ29v+7dGGDx4sFWSYlqtW7c2VGeMiooyVLr7z9q1axUdffOpyRdeeMEqSTG9kiVLqnfv3oY+e7dfdpT9+41vFrt3757p+H79+qlChQqW9qZNmxy+zY8jdevWzdBetGhRpuNPnTpl2GL8wQcftPpdXrZsmWE75rfeessqSTG9GjVqWCXK2dpyPC4uTlOnTrW0/f39NXHiRJsJjf/p37+/GjZsaGmvX79ep0+fzjSe21XZsmU1fPhwQ5JiWk888YRV32OPPWb1vf+Pv7+/nnrqKUPf3r17cx0nkFeSko1b5/j65GxrIF8b/24mJWW97Xx2Bfr7amj/7hr90mPy97UvqdLPx1vBAf5K93xAlrYfOKapC1dZ2qGB/hrW/5HsLQIAAAA4kKe3l1VfcnxijtZKsjEvfRKkI1RoUFX39u9sacdGXNPPb090+HkA4Hbi4W19bzI5PmdJHykJ1vPSJ0E6U0iJQpkeL1W/stq931flmllvKQoAtztvG/fT4+OtHwiyR3ycdeK5j533wLPryOHj6tb5CX326beWXfCyEh19TbGx1+XIj3QHvvmiVd8nH4133AkAAECm8m2i4k8//WT52sPDI8NtkdN77rnn5OfnZ2n/8ssvNsfVqFFDL754841OcnKyhg8fruTkZL311luGhLHBgwcbkuiyUrp0aT3ySNZJC+m3kT5z5ozVGB8fH3Xr1k0NGzZUiRIl9PDDD9sVQ/Xq1Q3ttMmOeSF9kqE9iZIjRozQpEmTtHjxYq1evdqquuStpGLFioZtkJcsWaLU1NQMx6etpihJDz30kNWYggULqkuXLrr77rtVvnx5tWvXzq5Y7PlZ//XXX5bKgZLUs2dPq23RbXn88cclSV5eXipXrpxOnDhhV0y3m2eeecaQuJxetWrVrBKV+/Tpk+maabcol2SpcArcDpJTjNczD/ecvR3xcLe+jqekOr5E+6Z/D6vH4M/19lc/Ky7Bvg9kI2Ou68cFK9Xl9U/024oNds2JjUvQkAm/Gqo2vvvMwyoUmr2KjAAAAIAjedpIbEnN4ftuWx9IemTwUF9O+Qb6qe+4AXL3uPn/jF+HTFbM5by9dwUAtxpbieemlIzvOWfGZOPfAQ+vvNvAK6R45omKHl6eqtCylvr+8o4e/ORZeeRhEiUAOJuPjQf4U1JSbIzMmq339V5Oup4/+XQv7TmwWq+98bzc7fxMoEqVihozdqg2bFmixk3q5TqGcuXL6N52rQx9a1Zv1J7d+3K9NgAAsE++3Po5JiZG//77r6Vdv359FS1a1K65wcHBqlevntauXStJ2rp1q0wmk803VM8995z++ecf7dy5U9KNKn5PPvmkDhw4YBlz3333qUePHtmKv0mTJnYl2ZUoUcLQjomJsRrTsmVLq4RGewQEBBjaOX0DnFPpt7h99dVXNWLECLVs2TLD701ebk3tCN26dbP8nl69elXr169XixYtbI5duHCh5evq1atbJbFJN6osPvjgg9mOw56f9YYNxiSczp07W42xpWXLllq+fLlKlCiRaTXT213jxo0zPe7u7q7Q0FBdunRJkhQWFqby5ctnOickJMTQjouLy2AkcOtJTffhpLuNhEN72Pq312R2bKLiN7OXaeKcFYYEeV8fL3Vv20RtGtRU+RKFFeDno4hr17XnyCktXrddf22++R4jNj5BI7+fo1MXrmhgn8yvwR9NmadzlyMt7U7N79Z9je5y6OsBAAAAsittwt9/bCWo2MNsY55bDv8/kJHuw59UoVKFLe3Nc1Zr55JNDj0HANyO3Gxcz812VrSymmfrep6HhQG2TF2mZSOmK/LUJSUnJCkwPFSlG1bR3T3vUZnG1Qxj6z7aWn7BAZr1/BdyaEkuAHARDxvX85w+SGSrSIq9SYT28vPz1Y/TvlT7Dm0M/WfPnNfEb6bqrxWrderkWaWkpKhY8aJq3qKRnnrmMdWpe7OgS/kKZTRv0XQ9+9RrWjj/zxzH8vSzva1e3zfjp+R4PQAAkH35MlFx586dhie4q1Wrlsloa1WqVLEkKsbExOjo0aNWiXPSjUqNH3/8sbp27WpJItqyZYvleNGiRTVy5Mhsx1+6dGm7xvn7+xvaSUk528bhP+fPn9eBAwe0c+dO/f3334Zj9pbodpQmTZqobNmylgp8Fy5cUP/+/RUeHq4WLVqoWbNmatKkiQoWLJincTlSp06d9OGHH1qqby5atMhmouLu3bsNlQhtVVPMDpPJpLNnz2rfvn3asWOHVqxYYXU8vbTJt76+vlluH/4fb29vu3+fb1eenp4qWbJkluPSVlwsVqyYXeumdStvZQ6k55kuMTl94qK9UmzcRPF2YDWWqYv+0be/Lzf01ShfUp+9/riKFAw19BcJC1GRhrV0b8Na2rb/mN74fLoirsVajk/7Y7VKFSmoR+9ravNcKzbt1sI12wzrvf3EQw57LQAAAEBOpSZbv+/28MzZh5funtYPKaYkJdsYmTN17m+oRg/frJASee6Kfhv2o8PWB4Dbma3qie45fHjc3cu51/Os7PvDmIAeffaK9sy9oj1z16nOo63UceSThq2oq97fQA2faKfNP+Y8uQUAbhXJydYFRTxtvM+2h63qiYmJufs8Ob3vp3xhlaT407Tf9MZrQ63OdfzYSR0/dlLTp87SM/37aPTHQyyfn/n4eGvi5LE6eeKMdu/am+04vL299Vjvboa+kydOa+niv7K9FoA7iInP2IG8li8TFS9cuGBoT5kyRVOmTMnxepcvX7aZqChJZcuW1aBBgzRs2DBDv7u7u8aMGaPQ0NBsny99JTV72ZPIlJKSon///Vf79+/XiRMndPr0aZ09e1anTp3KtGJbXidJubu76/PPP1fv3r0NWw5fvnxZc+bM0Zw5c+Tm5qbKlSurefPmatWqlerXr39bVe0LDQ1VmzZt9OefN26eLF++XMOHD5evr69hXNptn728vOyumpiYmKhdu3bp4MGDOnnypOVnffr0aSUkJGQr1rNnz1q+Llas2G31fXa20NDQbD9NnD7JGLjTeKe7aZJ+K2h72UxUdNC2FCfOXdJXM5cY+iqXLqbJ770gf1/rrTXSqletvH4c9qL6vPeVYq7HW/o/n7FY99SvqfACxq2cL0de0weTf7e03dzcNOL5RxUc4OeAVwIAAID8rtEjrdT30xezPe/95i8p4sxlm4knOd3e09a8lCTH7NIRHB6qnqOftbRNJpN+evNbxV9jBwIAd4baj7RUl7HPZXveF81eVfSZK0pJdNz13N3Gg6KpDrqe59bOWf8oOT5RD3/9sqG/9WsPa/uMlUpJcGwCDgBkV6/e3TRh4phsz7ureiudPnVWiTYK03h552yLe08v63lJDkxUfKzPw+rQqa2hb9qUWXr1pXeynDt50k+6ejVCP0z90tLn5+ercV+M0L2tH852LO3ub60CYaGGvhm/zKUQCAAAeSxfJipeu3bNoetFRUVlerxXr16aOnWqjh8/bumrUqWKGjVqlKPzOSMJLDIyUpMmTdLcuXMVGRmZ5XhPT8883+45vWrVqun333/XsGHDtHHjRqvjZrNZBw8e1MGDB/X9998rLCxMDz30kPr3768CBQq4IOLs69q1qyVR8fr161q5cqU6dOhgOZ6amqolS24m0rRo0UJhYWGZrnn+/HmNHz9eixcvNiR5ZsSen3XadQIDA7NcMz/x9s48ocmWvNwmBXCFQH9jAl5cQmKO1omLt57n55P9v3O2/LBglSGB0sPdXR+/0jvLJMX/lC0WriFPddPbX/1s6bsen6iZy9brpR73G8a+/+1MRcXe/PC0Z7umalzLvsq0AAAAgLMlxMbLZDIZtkjz8ffNZEbGfAOs5yXGZe9hyYz0+fQFBYbdfCho9dQ/dXDdHoesDQB3gsTYeJlNJrmluZ57B/jkaC2fQOvreVJczu7vOMPehRtVtX0D1XiwsaXPNyRA1To01J65a10YGQDkXsy1WKv354EBATlaKyjQet71uHgbI3Nm4JvGB6ZOHD+lN18fZvf8ub8vVouWjfXk049Z+urVr61WrZvqn1XrsxVL9x6dDW2TyaQZP8/J1hoAACD3crZPy23O0Ql2iYmZ/wd8+fLlhiRFSdq/f79++eUXh8aRU9u2bVOHDh30ww8/ZJikGBAQoHr16unJJ5/UxIkT9e233+ZxlLaVK1dOU6dO1bx589S/f/8MK1tKUkREhH744Qe1b99e27Zty3DcraRFixYqVKiQpb1o0SLD8XXr1unKlSuWdrduxpLl6S1btkwdOnTQb7/9lmGSYkhIiBo3bqznn39eU6ZMsaoGiuwh6RCwFhpkrBoak8MPJq/ZmBcWEpSjtdJKSU3V8k27DX1tG9ZS+RJFsrXO/U1qW835c+MuQ3vGn+u0fvchS7ts8XD977FO2YwYAAAAcB5TqkkJscYPK/2Cc/ZBqK15MVeic7RWWi37tVf1VnUs7QtHz2r+Rz9nPAEA8iFzqkmJMcbruW8Or+e+wdY7wlx3wPXckdZPXGTVV6ZxVRdEAgCOlZqaqphrsYa+kBzeFw8JDbbqu3zpio2R2Vevfm2Vr1DG0PfVF5OVZKMiZGbGfPi11Wf7XR/O3j30gAB/3deutaFvw/qtOnXyTLbWAQAAuZcvKyoGBxvfdH322Wfq2LGjU8515coVvffeezaPffLJJ2rWrJnKlClj83heOHXqlJ599llD0lpISIhatmyp2rVrq2LFiipfvryKFDEmWmzYsMFpMWX3Dap0o7pitWrVNHDgQF24cEEbN27Upk2btGnTJsO2xJIUHR2t/v37a8mSJSpcuLCjwnYKT09PPfjgg/rxxx8lSatXr9a1a9csv8Npt30ODQ1Vq1atMlxrx44d+t///qfUNFulhoeHq1WrVqpVq5YqVqyocuXKqWDBgoZ5v/32W5ZxhoSEWBIm7anS6EzJydZbmNwOawP5SXi6mx8R0TE5WudqlHWF5IIhua/qeuT0Basqj63urpbtddzc3HRP/Ro6dvaipe/UhSuKirmu0KAbHwR8/ssfhjk+Xl4aMn6GXeunXVeSImJiNfCzaYa+CiWL6MXu7bMdOwAAAJBW9MVI+adJZgkOD8nROsHhoYZ2UkKSEq/nvqLiQ4N7G9rJCUnq99lLds0tWqmkoR0YFqynJ7xm6Dt/+IwWf5b1/REAuNXFXIqSb8jN63lAIesEFXsEprueJyckKckB13NHOr/nuOIiYuQfdjN5p3DlkpnMAIDbx/kLlwxJhuGFC2UyOmOFixjnxccnKDbWMZ/zNWhY16pv6eK/s73OhQuXtH3rbjVsfLelr36D2tlao9U9TeXnZ6wGvGD+0mzHAuDOYzax/TuQ1/JlomL6RKxTp0457VzvvvuuoUphmzZt9PffN96ExcXF6a233tLPP//slO2c7TFmzBhDYlmHDh00cuTILLfvjY2NzfS4LfZWssxqK+2sFC1aVA899JAeeughSdKRI0c0f/58TZs2TQkJN26WxMbGasqUKRo0aFCuzpUXunbtaklUTEpK0ooVK9StWzfFx8frr7/+sox74IEHMt1m+IMPPjAkKfbr109vvvlmllsT25N4GBYWZklUPH/+vFXJ+cycPXtWYWFh8vMzbgWbvhKhM39/8up3E8ANJYsY/x2+HHlNKamp8szmv4XnrkRZr124oPXAbDp/xbq6cNniOUtsr1iqqFXfxYhoS6JiQpIxAfrgyXM6ePJcjs6VkJisFZuNW9tFxbg2eRwAAAB3hisnL6pYmoS+AsVz9kFoWAnjvCsnL2YwMnu8/Yxbl5aqUU6lapTL0Vo+/r6q27GxoS9w494cxwYAt5LIkxcVXqmEpR1SImfX8/TzIh10PXe06HNXDImKOa0gCQC3mhPHTqlq1YqWdslSxXO0TqlSJQztE8cd95l5qdLGta9fj9O5cxdytNa+/YcMiYolShTL1vz72re26lvyx1/WAwEAgNPly0TFu+66y9DesGGDnn/+ebvnnz9/Xm5ubipcuHCmyVi//fabVq5caWnXq1dPEyZM0AsvvGDp37FjhyZNmqQXXnghm68i92JiYgzxFSlSRGPGjMkycU2S1VbWGfH0vPkrFhcXZ9ccexNH4+LidOLECfn4+KhChQoZjqtYsaIGDhyoJk2a6Mknn7T079q1K8M5t5IqVaqoevXq2rdvn6QbW4l369ZNK1euNHxP/0vMtOXw4cPau/fmTfWaNWtqyJAhdp0//c/abLZ+qqBmzZo6dOjG1qXx8fE6cuSIKleubNf63bp1U1RUlMLCwnTfffdpxIgRkoy/O5Ljf388PT0tCYqOXhtA5iqWNFbpTUk16cylCJUtFp6tdU6ev2xohwUHqoADbjjHJVhX9vX19srRWsEBflZ98YnZrxwMAAAA5NSm2f9o0+x/crXG+cOnVeveepZ2kfLZ+2DwP4XTzTt/+HSu4gKA/GTX7NXaNXt1rta4fOiMKt97M9GjYA6v5wXLGR/MvHzobAYjc843JEAFShdWUOFQHfprR47WSE1KNbaT7XtgHQCcacbPczTj5zm5WuPA/sO6v2MbS7tipZw9pFOhYllDe//+w7kJyyAgwN/Qjo/PeeXd6MhoQ9vfxn33zNx7b0tDe/eufTp9yvH/dgEAgKzZV/LsDlO0aFHDdstbtmzRiRMn7JprNpvVv39/y3a5bdq00fnz563GnT59Wh9++KGl7ePjo1GjRsnNzU1Dhw5VQMDNRIrx48dbktDy0qlTpwyV5OrWrWtXkqIkrVixwtBOW6kvrbSv87+Ke1nZuHFjpsfj4+PVunVr1a1bV127dtXnn39u17pNmzZVaGhotuO5FXTt2tXy9fr16xUfH68lS5ZY+ipWrKhatWplOD99smGjRo3sOm9SUpL++cf4YYatn3X9+vUN7T/++MNqjC27d++2VCmMiIgw/HzS/u5Ijvv9sbW+o9cGkLnq5UtZ9e07dibb6+w9avxQs1q5EhmMzB5byYWX0t0Isde16/FWff9VUwQAAABuF6d2HTW0Q4qEKaRwgWyt4eHloRLVyhj6Tv9r34OwAADHOLv7mKEdVKSAAguHZmsNdy8PFalW2tB33oHX8zo9WunN3ZM0aPckPbtopHpMfl1+BTLfASojgeEhhnbs5Zzd3wGAW8327bsN7WLFiqho0eztCuTl5aWataoZ+nbvdFwl8ego4zU3LCxUPj72fQ6dXkgB4/X86lXrXZEyUrpMSauKk6v/2ZCjOAAAQO7ly4qKktSjRw+NGTNG0o3Eq5EjR2rSpElZblc7e/ZsS+W4lJQUBQcHq1gx41OHJpNJb7/9tmHL3FdeeUXlyt14mqVYsWJ64403NHz4cElScnKyBg0apDlz5tidKOgI6Svjpd2iOjPTpk2zqkaYnJxsc2yxYsUsSZhXrlzRzp07VadOnQzXjoiI0PTp0zM9v5+fn0JDQy0JoqtWrdKFCxdUtKj19pppRUVFGbasTv9z+0/aSnsmkynTNfPKAw88oDFjxig5OVkJCQlasWKF1qxZYzmeWTVFKec/67Fjx1ol4tr6Wbdv314ffvihYmJiJEkzZszQY489piJFiliNTWvy5MmG9v3332/5OjAwUMHBwbp27Zokad26dYqPj7faIjqtDRs2aNOmTZm/qP9XrFgxRUff+E/S3r17s/wdOnr0qBYuXGjX2gAyVyA4QBVLFdWR0ze3edj072F1bFbX7jXiE5O0+/BJQ1+jmpUcEl+h0CCrvv3Hz6rpXVWyvdbhU8ZrqJubmwqF3Fx/14xPsh/g//tm9jJ9+/tyS7t4oQJa8tU7OV4PAAAAyMiRzftlSjXJ3ePmfbPKzWpqy9w1mcwyqlC/qrzSfTB5cO0eh8T3UtkeOZ7b8X+PqOP/ulvaV89c0tDmLzsiLAC45ZzadMDqel6uWU3tmbvW7jVKN6giT1/j9fz42n8dFmPc1Rj5hdx8yNPN3V3lW9TS3gXZSyoJKlJAoaWMu3dEnMjZlqMAcKtZv26LUlNT5eHhYelr1bqpZv46z+41GjetJ19fH0PfqpXrHBWiLl40Fglxd3dXrbuqa+uWndleq3p14735ixcuZzDSWpMm9a36tmzOWaVeAACQe/myoqJ0I1GxYMGClvaaNWs0ZMgQJSVlvB3jxo0bNXLkSEPfgAEDrMb98MMP2rp1q6Vdq1Ytw5bDktSrVy81aNDA0j58+LA+++yzbL+O3ChTpoy8vG5uZbllyxZD3OmZzWb98MMPlgTPtBISbJfrbtKkiaH94YcfZrjN7tWrV/XSSy9ZKuxl5uGHH7Z8nZSUpNdff92QhGgr9lGjRhkqSN5zzz02x/r73yxFbk8seSEsLEytWrWytMeOHav4+BtVutzd3dW5c+dM51esWNHQXrp0aaZVRJOTkzVmzBhNnTrV6pitn3VgYKB69+5taUdHR+uFF15QREREhueYPn26/vzzT0u7cePGql69umFM48aNDWuOHTs2w/X27Nmjt956K8Pj6aX93UxJSdHIkSMzrAx66tQpvfLKKxkm5ALIvhZ1jU9qrty6V4lJ9v8d+3vLv0pMt11Pi7pVHRJbxVLFFOjna+hbvC77Ny7MZrNWbjU+gVq1bHEF+vtmMAMAAAC4NcVGxOjkbmNVxXoPNs3WGvU6NzO0oy9G6MzeE7kNDQCQDXERMTq3y1hVsWbnxhmMtq1mZ+P1P+ZipM7vPZnB6Ow7t/uYTKnGAgK1H26R7XXu6tbcqu/w3ySmALgzXL0Soe3bjA/9dHukU7bWePiRBw3t8+cvavcux+0AuGnjNqu+7j0y/zzTluLFi+ruesZd5dausa9oiSQ1bGxdIGHLJv49APD/TOb88Qe4heTbRMXAwECNHTvW8KTJnDlz9MADD2jGjBk6ffq0kpKSdOXKFW3evFkDBw7UU089ZUjS6tChg+677z7DugcPHtQXX3xhaXt5eWn06NGG80g3KiqNHDlSPj43n1SZMmWKNm/e7OiXmqGgoCBDsp7JZNKzzz6riRMn6vjx40pKSlJsbKwOHz6sn3/+Wd26ddPHH39sM1kroyTBDh06GBL/du7cqZ49e+rPP//UpUuXFB8fr8OHD2vChAnq0qWLtm278aY1o2qH/3nkkUdUuvTN7SW2bdumzp0766efftKxY8eUmJiolJQUXbx4UcuWLVPv3r21YMECy/iSJUvq0Ucftbl2ePjNpyzXr1+vFStWWL4XiYmJmcblTGm3f05b5bBp06ZZVi6sUKGCatSoYWnHxcWpV69e+vnnn3XmzBklJycrKipKBw4c0KRJk/TAAw/o+++/t6rEKGX8sx4wYIDhHHv37lWnTp30448/6sSJE5bv4caNG/Xyyy8bkn79/PwsFUbTSpuQKt1IbnzhhRe0detWXbt2TdHR0dqxY4eGDh2q3r176+LFiwoMDFRQkHU1tPS6du1qqKC6fPly9evXT2vWrFFERIRiY2O1b98+jRkzRt26ddORI0fk5eVl+P0AkHMPtqhnaEfHxmnWCvuejE9JTdX38/829NWpUlblS2R+LbSXl6eHmtY2PqF55PQF/blhVwYzbPtj7XYdP3fJ0Nf67uoZjAYAAABubZt/X21oV29dR6VqlrNrbsGS4WrQ1ZhksmHWKpv3HQAAzrV7jrEabsXWtVWsZlm75oaWCletrsbE852z/pEceD2PvRSlkxuNiTIVWtZS8bvK271GQHiImjxnTNi5fiVax9c7LgEHAFxt5oy5hva97Vqpdp0aGYw2Kl2mpB7t2cXQ9/P02Q59f75t6y5duGC8P96rdzeVKVsqW+u89c4r8vQ0bhK5ZPFfds+vWct4T/7M6XM6f/5itmIAAACOk2+3fpZuVFT75JNPNHjwYEsC2smTJzVs2LAs5zZt2lSjR4829CUlJWnQoEGGqozPP/+8KleubHONsmXL6qWXXrJUiftvy+gFCxYoMDAwh68qewYNGqQtW7ZYtgKOi4vTuHHjNG7cuEzn1a1bV6dOndLVq1clSadPn7Y5rlChQho4cKA++OADS9/Bgwf1yiuvZLj2a6+9ptOnT2v27NkZjvHz89O4ceP05JNPWrYbPnv2rOE8GSlYsKAmT56c4RbCtWvX1tGjN6oEJCcnG6pmjh492ip5Lq+0atVKYWFhVlUK0yYwZmbYsGHq27evJdk2IiJCI0aMyHLePffco9WrV1uqDWb0s/b29tb48ePVv39/y/boERER+uijj/TRRx9luL6Pj4/Gjx+vsmXLWh1r3bq12rdvb6i8+Pfff+vvv/+2GivdSAweP3683nvvPcvvRUaqVKmiJ554Qj/88IOlb+vWrXrmmWdsjndzc9OoUaM0d+5cXb5sf0l5ALZVKFlEjWtW0sZ/D1v6vvp1ie6qWFq1K5fNdO5HU+bp6BnjjYS+HVs6NL5+nVpq2UZjYuKoH+aoevkSKlWkUJbzD5++oNE/Gm8UBfr5qke7ZhnMAAAAAG5tm+eu1gMDH1VAgRsPB7q7u+vJr17V2G7v6Xpkxv8H9/L11tMTXpN3mm1Ck+ITtfbn5U6PGQBgbfectWo98BH5///13M3dXd2+flk/dB2q+MiMdy3y9PXWIxNekVea63lyfKK2/mR/soi9Nk9drnLNalrabu7uenDMs/rx4eFKum57d6f/ePn56NFv/2d5ff9Z/eVcpSayYw6AO8fMGfP0zrv/U1jBApJuvD//fsoXate2uyKuRmY4z8/PV1OmfyW/NLsKxcXF68fJMxwe44SvftCIUW9b2kFBgZo0eay6dn5ccXHxWc7v+VhX9XvCWHhm04ZtWr/W/sI/1apXMrQ3s+0zAAAulW8rKv6nU6dO+uWXX3T33XfbNd7b21sDBgzQpEmTDJUCJemrr77SgQMHLO0qVaroueeey3S9p59+2lCF7uzZsxo1alQ2XkHulCpVSlOmTLGZJGaLv7+/Xn31VU2fPl21at0ss713794ME8P69OmjYcOGZZl8GRQUpA8//FDPP/+8XbHUqlVLP//8syGOrNx3332aNWuWypXL+In/V199NcOqeQcPHrT7XI7m5eWlBx54wNAXGBioe++91675d911lyZOnGh3RcDQ0FANGzZM33zzjcqXv/m06ubNm2UymWzOKVasmGbMmKEePXpYPd1kS+XKlTVr1iw1a5Zx4s7YsWPVs2dPQ/VDW8qWLauff/7ZsF10VgYNGqSXXnpJ3t7emY4LDw/XxIkT1aVLl0zHAcieV3p2kLubm6WdmJyilz/5Uet2HrA5PjklRR/+OE+/rdho6K9TuYzubZj5vwVPj/hGtXu9afizZd/RDMfXqlhaHZrWMfRFx8ap15Av9deWPbYn/b+/tuzRk8PG63q8sQrvMw+1UYHggEznAgAAALeqxOsJ+vNr48M4hcsV08s/v6tCZWxXNw8OD9WLUwer9F0VDP0rv/9DURcibM5J6+sTM63+AAByJ+l6gtZ+Pd/QV7BcUfX9+R0VyOB6Hlg4VL2nDrKqarjx+yWKseN6/v7Jn63+ZObgn1t1bI3x/kuRaqXV56fBCi4WluG8QhWL64nf31ep+sbiEed2H9O2n20//A4At6vY2Osa+8k3hr4KFctq3sKpKle+jM05RYqE67e5P6ju3cb76d+M/1Hnzl3I8pyRsUes/mRm0rfTdOL4KUNfw8Z3a8Wq31W1WqUMZt34THTgoBf19TfGQigpKSl6/92Mi6OkV6pUcQUFGT+fPn7spN3zAQCA4+Xrior/qVmzpmbMmKEtW7bo77//1ubNm3Xx4kVFRUXJ09NToaGhqlKliho3bqzOnTurYMGCVmts375dkydPtrQ9PDw0evRoeXl5ZXru/8Y9/PDDSklJkXRjC+q2bdvanYCWW1WrVtXChQv1xx9/aPny5dq/f78iIiKUmpqqgIAAhYeHq3LlyqpXr546duyoAgVuPJnTrl07rVq1StKNN4a///67nnjiCZvn6NWrl9q1a6e5c+dq1apVOnHihKKiolSgQAGVLFlS9913nzp37qxChbKuUpVWlSpV9Ntvv2nTpk1atmyZ9u7dq9OnTysmJkZubm4qWLCgihYtqqZNm+ree+9VtWrVslyzaNGi+v333/Xdd99pzZo1unTpkpKTkxUaGpqt2JyhW7dumjZtmqXdoUMH+fr6ZjLDqHHjxlq6dKnmzZunVatW6eDBg4qKipLZbFZgYKCKFSumypUrq1GjRmrfvr0CAm4k1LRr106HD9+oenblyhX99ddfVtue/ycwMFAjRozQ008/rT/++EPr16/XqVOnFBkZKU9PT4WHh6t27dq6//77dc8992SZgOjl5aXhw4erd+/emj9/vtatW6fz588rLi5O4eHhqlSpkjp27Kj777/fsJW6Pdzc3PTyyy+ra9eumjdvnv755x+dOXNGMTExKlSokMqUKaMOHTqoU6dOdm0nDSB7alQopScebK0fFqy09EXHxmnAmB/Usm41dWhaRyWLFFR8YpL2Hz+j2X9t0qkLVwxrBPr56oMXejolvveeeVhHTl/Q4dM3b9DEXI/X6+OmqWKpourcsp7KFS+i8AJBunY9QQdPntXyTbu1+/Apq7XaNqypJx5s7ZQ4AQAAgLyy8sfFuqt9A1VsePP+SsnqZTV4yRhtmbtG//69XdEXIxVUKERVmtZU40fvUUCo8YPB0/8e15Ivf8/r0AEAaWz6Yamqtq+v0g2rWvqK1iij55aO1u4563Tk7x2KuRipgEIhKteshuo82kp+6a7n5/89rtVfzE2/tMMsGPSdnpozzJCYWPLuihqwaqx2/75GR1fvVvTZq/Lw9lSB0kVUuW1dVevQQO6eHoZ1rp2P0K9Pj5UpJdVpsQKAq3w7YYoe6HyfmjRtYOmrdVd1rdmwULN+nadlS1fp/PmLCg8vqJatm6pP30dUICzUsMaunXs15sOvnRJfYmKSevd8XkuWz1Jw8M1/R6pVr6x1m/7Qyr/XacG8pTpx4pSio64pPLygGjWpp0d7dFHpMiWt1hsyeLQ2b7K/ImKp0iWs+s6cPpezFwPgzpRBgSYAzuNmNpvNrg4CAHD7S9i+wNUh4DZkMpk0dNJvWvDP1mzP9fHy1GcDn1Cz2lWyHPv0iG+0df8xQ9/k955Xg+oVMphxw4WrUXrp4+8NyYrZ1aJuNX3yah/5+WRevTW7vpm9TN/+fnO7vOKFCmjJV+849BzInzxK18x6EHCbe+KlQdq642aFli4d7tWodwe6MCLA8V6rP9jVIeAO5R8SoJd/fk+lama8W0VGrpy+pC96Dlfk2StZD5ZsVlB8qWyPbJ83Mx3/94g6/q+7pX31zCUNbf6yQ88hSX0+fUGNH2ltaR/euFdf9Bzh8PPgzlPYTK0BOIdvSID6/jJYxXJwPY88fUnTeoxStJ3Xc1sVFEeU6Z3lvMJVSqnPT28rsHBodkOUJF05ek4znxmnq8fO52i+LZ0/fU51ure0tE9s2KdpPfNulyzcvj67usnVIeAOFVogRPMWTlPtOjWyHpzOyROn9WCH3jptZ/KerQqKBQIrZjmvecvGmjr9K8s21dllMpn08YdfacyHX2Vr3qM9umji92MNfd27PqUVy1fnKA5Asv33ALevmJc6ujqEPBH09WJXhwBY5PutnwEAgOu4u7treP/uerLzPfL0sP9tSZGwEH0z+Fm7khRzo2jBUE3/4GV1blVfbmm2qbaHt5enXnj4Pn315pMOT1IEAAAAXCUu+rq+6v2B9qzYlq15R7ce1Ofdh9qdpAgAcK6E6Oua/tiHOrRie7bmnd56SFMe+cDuJMXcuHTwtCZ1GqITG/Zle+7eRRv1/UNDHZqkCAC3oqjIaD30YD8tXZy9Le43bdimju162Z2kmBtrV2/UPS27Zqsa4n8uXbqiPr1ezHaSoiSFhAZb9Z09y78LAAC4Eo9jAgAAl3J3d9f/enVUp2Z1NXHOCq3ZuV8Jick2xxYMCdTDbRurX6eWCvL3y5P4/Hy89cHzPdSvUyv9uGCl1uzYr2vX4zMcH14gWO0a3aXHH2ytImEheRIjACB7pnw9xtUhAMBtLS76uiY+M0a17quvts88oPL1q8g9gwePzh04pZU/LtHGWSvFxi4AcGtJiL6uX58eq8r31VOTZzuqVP3KGV7PLx44rc0/LtWOmf9IeXg9j70UpWk9R6lSmzpq0r+TSjeoYrW9838SY+J1dPVurZ2wQBf+PZFnMQKAq0VFRqvXo/3VodO9eumVp9SocT15eNi+Vu7be1DfTpiqn6b9lqfvz0+dPKP2bbvrvnat9MJLT6pJ0wby9fXJcPz+fYf08/Tf9cPknxUfn5Cjc/rb+AzhzGkSFQEAcCW2fgYAOARbP8NREpKStePAcV2MiNbV6Bh5ergrNChAVcuWUKVSReXu7tqC0CaTSQdPntPxc5cVGXNdcfGJCgrwVYGgQFUqXVTlSxRxaXxAbrH1MwDcGdj6GXkpsGCwytWtpODCBRQQGqikhCRduxSpkzuP6OqZy64OD7itsfUz8pJ/wWCVrFtRgYVD5V8gUMnxSYq5FKVzu44q6vStcT33DvRT6QaVFVw0TH4FgpSalKzrV2MUdfqSzu48KlNKqqtDBGxi62fkpULhYWrQoK6KFA1XWFgBxcXF6+LFS9q2dbdOnTzj6vAkSb6+PqrXoI5KlSquggXD5O3tpYiISF26dFXbtuzUpUtUYsetia2f7yxs/QzkPRIVAQAOQaIiANwZSFQEgDsDiYoAcGcgUREA7gwkKgLAnYFExTtLzIsdXB1CngiasMTVIQAW3OUAsuGrr77S119/7bT1GzZsqOnTpzttfQAAAAAAAAAAAAAAAADIa67dOxEAAAAAAAAAAAAAAAAAANzRSFQEAAAAAAAAAAAAAAAAAABOw9bPQDa8/PLLevnll10dBgAAAAAAAAAAAAAAAHLKZHZ1BEC+Q0VFAAAAAAAAAAAAAAAAAADgNCQqAgAAAAAAAAAAAAAAAAAApyFREQAAAAAAAAAAAAAAAAAAOA2JigAAAAAAAAAAAAAAAAAAwGk8XR0AAAAAAAAAAAAAAAAAAOQVs9ns6hCAfIeKigAAAAAAAAAAAAAAAAAAwGlIVAQAAAAAAAAAAAAAAAAAAE5DoiIAAAAAAAAAAAAAAAAAAHAaT1cHAAAAAAAAAAAAAAAAAAB5xmR2dQRAvkNFRQAAAAAAAAAAAAAAAAAA4DQkKgIAAAAAAAAAAAAAAAAAAKchUREAAAAAAAAAAAAAAAAAADgNiYoAAAAAAAAAAAAAAAAAAMBpPF0dAAAAAAAAAAAAAAAAAADkGZPZ1REA+Q4VFQEAAAAAAAAAAAAAAAAAgNOQqAgAAAAAAAAAAAAAAAAAAJyGREUAAAAAAAAAAAAAAAAAAOA0nq4OAAAAAAAAAAAAAAAAAADyitlkdnUIQL5DRUUAAAAAAAAAAAAAAAAAAOA0JCoCAAAAAAAAAAAAAAAAAACnIVERAAAAAAAAAAAAAAAAAAA4DYmKAAAAAAAAAAAAAAAAAADAaTxdHQAAAAAAAAAAAAAAAAAA5BmT2dURAPkOFRUBAAAAAAAAAAAAAAAAAIDTkKgIAAAAAAAAAAAAAAAAAACchkRFAAAAAAAAAAAAAAAAAADgNJ6uDgAAAAAAAAAAAAAAAAAA8ozJ1QEA+Q8VFQEAAAAAAAAAAAAAAAAAgNOQqAgAAAAAAAAAAAAAAAAAAJyGREUAAAAAAAAAAAAAAAAAAOA0JCoCAAAAAAAAAAAAAAAAAACn8XR1AAAAAAAAAAAAAAAAAACQV8wms6tDAPIdKioCAAAAAAAAAAAAAAAAAACnIVERAAAAAAAAAAAAAAAAAAA4DYmKAAAAAAAAAAAAAAAAAADAaTxdHQAAAAAAAAAAAAAAAAAA5BmT2dURAPkOFRUBAAAAAAAAAAAAAAAAAIDTkKgIAAAAAAAAAAAAAAAAAACchkRFAAAAAAAAAAAAAAAAAADgNCQqAgAAAAAAAAAAAAAAAAAAp/F0dQAAAAAAAAAAAAAAAAAAkGdMrg4AyH+oqAgAAAAAAAAAAAAAAAAAAJyGREUAAAAAAAAAAAAAAAAAAOA0JCoCAAAAAAAAAAAAAAAAAACn8XR1AAAAAAAAAAAAAAAAAACQV8wms6tDAPIdKioCAAAAAAAAAAAAAAAAAACnIVERAAAAAAAAAAAAAAAAAAA4DYmKAAAAAAAAAAAAAAAAAADAaUhUBAAAAAAAAAAAAAAAAAAATuPp6gAAAAAAAAAAAAAAAAAAIM+YXB0AkP9QUREAAAAAAAAAAAAAAAAAADgNiYoAAAAAAAAAAAAAAAAAAMBpSFQEAAAAAAAAAAAAAAAAAABO4+nqAAAAAAAAAAAAAAAAAAAgr5hNZleHAOQ7VFQEAAAAAAAAAAAAAAAAAABOQ6IiAAAAAAAAAAAAAAAAAABwGhIVAQAAAAAAAAAAAAAAAACA05CoCAAAAAAAAAAAAAAAAAAAnMbT1QEAAAAAAAAAAAAAAAAAQJ4xuToAIP+hoiIAAAAAAAAAAAAAAAAAAHAaEhUBAAAAAAAAAAAAAAAAAIDTkKgIAAAAAAAAAAAAAAAAAACcxtPVAQAAAAAAAAAAAAAAAABAXjGbXB0BkP9QUREAAAAAAAAAAAAAAAAAADgNFRUBAAAAAAAAAAAAAAAAAE536tQpzZo1S5s2bdLJkycVFxensLAwFS9eXK1atVKXLl1UvHhxp8YQExOj+fPna9OmTdq3b5+ioqKUmJiokJAQFS1aVPXr19f999+vunXr2r3mtWvX1KBBgxzFU7p0aS1fvjxHc28nJCoCAAAAAAAAAAAAAAAAAJwmJSVFX3zxhb7//nulpqYajl28eFEXL17Ujh07NH78eL3yyit65pln5O7u2M2CTSaTvv/+e02YMEFxcXFWx69cuaIrV67o33//1ZQpU9SkSRONHj3arsTJ/fv3OzTWOxFbPwMAAAAAAAAAAAAAAAAAnCI1NVWvvfaaJk2aZJWkmF5ycrLGjh2rN954w6ExpKSkaMCAAfr0009tJinasmHDBnXr1k3//vtvlmNJVMwaFRUBAAAAAAAAAAAAAAAA5B8mVweQv3z55ZdatmyZpR0aGqqXX35Zbdq0UcGCBXXhwgUtWrRI3333neLj4yVJf/zxhypWrKgXX3zRITGMHDlSf//9t6Xt5eWl7t2764EHHlClSpXk6+urixcvat26dZo8ebJOnz4tSYqMjNTzzz+vOXPmqHDhwhmuf/DgQcvXZcqUMbxe3EBFRQAAAAAAAAAAAAAAAACAwx05ckTfffedpV2sWDHNmzdPffr0UfHixeXj46MyZcpowIAB+u2331SgQAHL2AkTJujMmTO5jmH37t369ddfLe3g4GBNmzZNQ4cOVb169RQcHCxvb2+VKlVKPXv21IIFC9SqVSvL+MuXL2vs2LGZniNtRcWqVavmOuY7EYmKAAAAAAAAAAAAAAAAAACHGz9+vGW7Zzc3N3322WcqVqyYzbGVKlXSV199JTc3N0k3toEeP358rmP44YcfZDabLe2RI0fq7rvvznC8v7+/Pv/8c5UoUcLSt2DBAl26dMnm+OTkZB05csTSrlKlSq5jvhORqAgAAAAAAAAAAAAAAAAAcKiIiAgtX77c0m7WrJnq1q2b6ZwGDRqobdu2lvbixYsVFxeX4xgSEhL0zz//WNqVK1dW+/bts5zn7++vxx9/3NI2mUxavXq1zbFHjx5VcnKypU1FRdtIVAQAAAAAAAAAAAAAAACQb5hN+eOPq61evdqQwPfggw/aNe+BBx6wfJ2QkKBVq1blOIZDhw4ZEh2bN29u99z0SZXHjx+3Oe7AgQOGNomKtpGoCAAAAAAAAAAAAAAAAABwqA0bNhjajRs3tmteo0aNDO20FRGz6/r166pYsaICAwMlSSVLlrR7ro+Pj6EdExNjc9z+/fstXwcHBxu2jMZNnq4OAAAAAAAAAAAAAAAAAABwZzl48KDl67CwMBUtWtSueWFhYSpSpIguXrwoSdqzZ0+OY2jSpIn++OMPSTeSFt3c3Oyem76CYoECBWyOS1tRkWqKGSNREQAAAAAAAAAAAAAAAADgUMeOHbN8XaZMmWzNLV26tCVR8fTp0zKbzdlKMrQlICAgW+OXLl1qaJcvX97muLSJilWqVFFSUpL++usvLV++XLt27dKVK1fk7u6u8PBw1a5dW+3atdO9996b69dzuyFREQAAAAAAAAAAAAAAAADgMFFRUUpMTLS0ixQpkq354eHhlq+TkpJ09epVFSpUyGHxZeXw4cNatmyZpe3h4aGWLVtajTt//ryioqIM7fvvv19nz561Gnvy5EmdPHlSCxYsUPXq1fXBBx+oZs2aTon/VuTu6gAAAAAAAAAAAAAAAAAAIM+Y8skfF7p69aqhHRISkq35QUFBhnZ0dHSuY7JXcnKyhgwZotTUVEvf/fffb3Pr5/379xvaK1assJmkmN6+ffvUp08frVixIvcB3yZIVAQAAAAAAAAAAAAAAAAAOExcXJyhnd1tl9OPv379eq5jstcHH3ygXbt2WdpeXl763//+Z3Ns2m2f/xMUFKSnnnpKv//+u7Zu3aodO3Zo4cKFGjhwoMLCwizj4uPj9frrr2vPnj0Ofw23IhIVAQAAAAAAAAAAAAAAAAAOk5SUZGh7eXlla76np6ehnZycnOuY7PHZZ59p5syZhr4333xTpUuXtjk+faJijRo1NG/ePL311luqWbOmgoKC5O/vr8qVK6t///5asmSJGjRoYBmfmJio119/XSkpKY5/MbcYEhUBAAAAAAAAAAAAAAAAAA5jMhn3nnZzc8vWfHd3Y1qb2WzOdUxZ+eyzz/Ttt98a+jp06KDHH388wzk1a9bUPffco0qVKqlChQqaPHmySpYsmeH40NBQffvttypVqpSl79SpU5o7d27uX8AtzjPrIQAAAAAAAAAAAAAAAABwZzCbsh6D3PHw8DC00ycuZiV9hUFvb+9cx5QRk8mkYcOGWVVSbNiwoT7++ONM5/bv3z/b5wsMDNTrr7+u1157zdK3YMECde/ePdtr3U6oqAgAAAAAAAAAAAAAAAAAcBg/Pz9DOzExMVvz0493VqJiXFycBgwYYJWk2KhRI02cOFE+Pj5OOW+7du3k7+9vae/YsUMJCQlOOdetgkRFAAAAAAAAAAAAAAAAAIDDhISEGNqxsbHZmn/9+nVDOzQ0NLchWblw4YIee+wx/f3334b+1q1ba9KkSYZEQkfz9PRUzZo1Le3k5GRdvHjRaee7FZCoCAAAAAAAAAAAAAAAAABwmEKFCsnNzc3SjoiIyNb8K1euGNphYWEOies/e/bs0SOPPKL9+/cb+rt06aLx48fL19fXoeezpWDBgoZ2ZGSk08/pSiQqAgAAAAAAAAAAAAAAAAAcxtvbW4ULF7a0z58/n635Fy5csHxduHBhh279vGrVKvXt21eXL1829D/33HMaM2aMPD09HXauzJjNZkPbWdtb3yry5rsKAAAAAAAAAAAAAAAAALcAs8nVEeQPlSpVsmxnfPLkSaWmpsrDwyPLeSkpKTp58qSlXblyZYfFtGDBAg0ePFgpKSmWPk9PTw0dOlSPPvpottYym82Kjo7W1atXdeXKFZUuXVrFihWze376KpMFChTI1vlvN1RUBAAAAAAAAAAAAAAAAAA4VO3atS1fx8fH6/Dhw3bNO3DggBITE22ukxsLFizQW2+9ZUhSDAgI0MSJE7OdpChJ06dPV6NGjdSxY0f169dPs2fPtnuuyWTSvn37LO0CBQqoaNGi2Y7hdkKiIgAAAAAAAAAAAAAAAADAoZo3b25or1y50q556cc1a9Ys17Fs2LBB77zzjkymm+U0w8PD9csvv1jFaa8qVaoY2mvWrLF77po1axQbG2tpN2rUSG5ubjmK43ZBoiIAAAAAAAAAAAAAAAAAwKHq1KmjEiVKWNqzZs0yVEq0JT4+XrNmzbK0S5UqpbvvvjtXcUREROjNN99UcnKypa9YsWL65ZdfVLVq1RyvW7duXYWGhlrau3bt0u7du7Ocl5qaqvHjxxv6evbsmeM4bhckKgIAAAAAAAAAAAAAAAAAHMrd3V2PPfaYpX3u3Dl98MEHmc4ZNmyYLl26ZGn37ds315UGhw4dqsuXL1vawcHB+v7771W6dOlcrevt7a2HHnrI0Pfee+8pLi4u03mffPKJdu3aZWnXrVtXTZo0yVUstwMSFQEAAAAAAAAAAAAAAADkG2ZT/vhzK+jdu7ehquJvv/2mIUOGWCXzxcXFafDgwZo3b56lr2zZsurVq5fNdc+cOaMqVaoY/tiyb98+LVu2zNA3fPhwVahQIYevyOjFF19UWFiYpX3gwAH169dPx44dsxr7X2XHH3/80dLn6+ur0aNHOySWW52b2Ww2uzoIAMDtL2H7AleHAABwAI/SNV0dAgDAAV6rP9jVIQAAHKCw2dPVIQAAHOCzq5tcHQIAwAEiY4+4OgQ40MV7Wrk6hDxRZOU/rg5BkrRjxw49+eSTio+Pt/QFBwfrnnvuUZEiRXThwgWtWrVK165dsxz38/PTjBkzVK1aNZtrnjlzRm3btjX0HTx40GrcwIEDtWjRIoe8jq5du+qjjz6y6t+6daueeuopw7bWHh4eatSokWVr6RMnTmj9+vVKSEiwjPH29taECRPUokULh8R3q+MuBwAAAAAAAAAAAAAAAADAKerWrauJEydqwIABiomJkSRdu3ZN8+fPtzk+ODhYEyZMyDBJ0V5ms1mrV6/O1Rr2qF+/viZPnqyBAwdatq1OTU3V+vXrtX79eptzwsPD9dFHH6l58+ZOj+9WwdbPAAAAAAAAAAAAAAAAAACnadSokZYsWaJu3brJ19fX5hgvLy916dJFixYtUoMGDXJ9zsjISEOVRmdq2LChFixYoOeee06hoaEZjitUqJCefPJJLVmyJF8lKUps/QwAcBC2fgaAOwNbPwPAnYGtnwHgzsDWzwBwZ2DrZwC4M7D1853lYuvWrg4hTxRZtcrVIdgUFxenLVu26OzZs4qOjpa/v7/Kli2runXrKjg42NXh5Vpqaqr27dungwcPKioqStKNBMUyZcqodu3acnfPn7UFucsBAAAAAAAAAAAAAAAAAMgT/v7+atWqlavDcBoPDw/VqlVLtWrVcnUotxQSFQEADvF41x9cHQIAwAHC3XxcHQIAwAE+2/qhq0MAADjA0aYvuToEAIADvPFeC1eHAAAAALhc/qwjCQAAAAAAAAAAAAAAAAAA8gSJigAAAAAAAAAAAAAAAAAAwGnY+hkAAAAAAAAAAAAAAABAvmE2uToCIP+hoiIAAAAAAAAAAAAAAAAAAHAaEhUBAAAAAAAAAAAAAAAAAIDTkKgIAAAAAAAAAAAAAAAAAACcxtPVAQAAAAAAAAAAAAAAAABAXjGb3FwdApDvUFERAAAAAAAAAAAAAAAAAAA4DYmKAAAAAAAAAAAAAAAAAADAaUhUBAAAAAAAAAAAAAAAAAAATkOiIgAAAAAAAAAAAAAAAAAAcBpPVwcAAAAAAAAAAAAAAAAAAHnFbHJ1BED+Q0VFAAAAAAAAAAAAAAAAAADgNCQqAgAAAAAAAAAAAAAAAAAApyFREQAAAAAAAAAAAAAAAAAAOI2nqwMAAAAAAAAAAAAAAAAAgLxiNru5OgQg36GiIgAAAAAAAAAAAAAAAAAAcBoSFQEAAAAAAAAAAAAAAAAAgNOQqAgAAAAAAAAAAAAAAAAAAJyGREUAAAAAAAAAAAAAAAAAAOA0nq4OAAAAAAAAAAAAAAAAAADyitnk6giA/IeKigAAAAAAAAAAAAAAAAAAwGlIVAQAAAAAAAAAAAAAAAAAAE5DoiIAAAAAAAAAAAAAAAAAAHAaT1cHAAAAAAAAAAAAAAAAAAB5xWxyc3UIQL5DRUUAAAAAAAAAAAAAAAAAAOA0JCoCAAAAAAAAAAAAAAAAAACnIVERAAAAAAAAAAAAAAAAAAA4DYmKAAAAAAAAAAAAAAAAAADAaTxdHQAAAAAAAAAAAAAAAAAA5BWz2dURAPkPFRUBAAAAAAAAAAAAAAAAAIDTkKgIAAAAAAAAAAAAAAAAAACchkRFAAAAAAAAAAAAAAAAAADgNJ6uDgAAAAAAAAAAAAAAAAAA8orZ5ObqEIB8h4qKAAAAAAAAAAAAAAAAAADAaUhUBAAAAAAAAAAAAAAAAAAATkOiIgAAAAAAAAAAAAAAAAAAcBoSFQEAAAAAAAAAAAAAAAAAgNN4ujoAAAAAAAAAAAAAAAAAAMgrZpObq0MA8h0qKgIAAAAAAAAAAAAAAAAAAKchUREAAAAAAAAAAAAAAAAAADgNiYoAAAAAAAAAAAAAAAAAAMBpPF0dAAAAAAAAAAAAAAAAAADkFbPZ1REA+Q8VFQEAAAAAAAAAAAAAAAAAgNOQqAgAAAAAAAAAAAAAAAAAAJyGREUAAAAAAAAAAAAAAAAAAOA0JCoCAAAAAAAAAAAAAAAAAACn8XR1AAAAAAAAAAAAAAAAAACQV8wmN1eHAOQ7VFQEAAAAAAAAAAAAAAAAAABOQ6IiAAAAAAAAAAAAAAAAAABwGhIVAQAAAAAAAAAAAAAAAACA03i6OgAAAAAAAAAAAAAAAAAAyCtms5urQwDyHSoqAgAAAAAAAAAAAAAAAAAApyFREQAAAAAAAAAAAAAAAAAAOA2JigAAAAAAAAAAAAAAAAAAwGlIVAQAAAAAAAAAAAAAAAAAAE7j6eoAAAAAAAAAAAAAAAAAACCvmE2ujgDIf6ioCAAAAAAAAAAAAAAAAAAAnIZERQAAAAAAAAAAAAAAAAAA4DQkKgIAAAAAAAAAAAAAAAAAAKfxdHUAAAAAAAAAAAAAAAAAAJBXTGY3V4cA5DtUVAQAAAAAAAAAAAAAAAAAAE5DoiIAAAAAAAAAAAAAAAAAAHAaEhUBAAAAAAAAAAAAAAAAAIDTkKgIAAAAAAAAAAAAAAAAAACcxtPVAQAAAAAAAAAAAAAAAABAXjGb3VwdApDvUFERAAAAAAAAAAAAAAAAAAA4DYmKAAAAAAAAAAAAAAAAAADAaUhUBAAAAAAAAAAAAAAAAAAATuPp6gAAAAAAAAAAAAAAAAAAIK+YTW6uDgHId6ioCAAAAAAAAAAAAAAAAAAAnIZERQAAAAAAAAAAAAAAAAAA4DQkKgIAAAAAAAAAAAAAAAAAAKchUREAAAAAAAAAAAAAAAAAADiNp6sDAAAAAAAAAAAAAAAAAIC8Yja7OgIg/6GiIgAAAAAAAAAAAAAAAAAAcBoSFQEAAAAAAAAAAAAAAAAAgNOQqAgAAAAAAAAAAAAAAAAAAJzG09UBAAAAAAAAAAAAAAAAAEBeMZvcXB0CkO9QUREAAAAAAAAAAAAAAAAAADgNiYoAAAAAAAAAAAAAAAAAAMBpSFQEAAAAAAAAAAAAAAAAAABOQ6IiAAAAAAAAAAAAAAAAAABwGk9XBwAAAAAAAAAAAAAAAAAAecVkdnN1CEC+Q0VFAAAAAAAAAAAAAAAAAADgNCQqAgAAAAAAAAAAAAAAAAAApyFREQAAAAAAAAAAAAAAAAAAOI2nqwMAAAAAAAAAAAAAAAAAgLxiNru5OgQg36GiIgAAAAAAAAAAAAAAAAAAcBoSFQEAAAAAAAAAAAAAAAAAgNOQqAgAAAAAAAAAAAAAAAAAAJyGREUAAAAAAAAAAAAAAAAAAOA0nq4OAAAAIDtqNrtLjTo0UeW7qyqsWEH5B/krOTFZV89f0bE9R7Vl2SZtXbZJplRTnsZVvXFNtX+8Y67X+Wf2Sm3/a4sDIpKadWmpV758XZK0d8O/GtHzXYesCwCOULlpTdXt2Ejl7q6s0KJh8vv/63nk+as6veeYdi/bot3Lt+b59dxeocUK6p0/P5F/cIAk6eqZSxra/GWnnKt+52Z64stXJEmHN+7VFz1HOOU8AHA7mjT1V305aaokqUuHezXq3YEujggA7hzeFUop5KG28qtXXd5liss9JEhKTVXKlSglHjqh66u36trCVTLFxrk6VCMPd5VbMF4+lcpIkk71eUtxm/e4OCgAyD23gsXkWaOZ3EtWknuBIpKvv2Q2yXz9mkyXz8h0bI9S9m2UkuLzLii/IHm375vrZUznTyhl0+JszXEvWk4eFe6Se8lKcgstLDffAMnLW0q4LnN8rEwXTir19AGlHtwmJd5i/1YBuCWYza6OAMh/SFQEAAC3hXI1K+i5MQNUrkZ5q2OeXp4qWamUSlYqpZbdWuviqQv64f3vtHPltjyLr07ru9W4Y9Ncr3N4x0Ft/yv38QSFBavPkCdyvxAAOFipmuX02MfPqVSNclbHPLw8VaxSSRWrVFINu7XUlVMXNev9H7Rv1c68DzQLfce+aElSdKbAsCB1HdLH6ecBgNvR8ZNn9N30ma4OAwDuOB4FQ1Xk/RcU3KGFjaNe8i5VVN6liiqobWOFv/mUrn79iyJ+nHvLfNJbsP+jliRFALgj+AfL+74+8qzawOZht9BwuYeGS5Xqyqt1dyWvX6CUzX9Kcv512b1YWXlWsR1XdqR6eCllk53nLFlZXq27y6NERdsDAkLkFhAi90Il5Fmzqcxteill50olr5svJSflOlYAAJBzbP0MAABuec0faqmR8z62maRoS5HSRTV4ynt65NUeTo7sprJ2xpYX3D3c9cqXryusSJirQwEAg/pdmuuNuSNtJinaUqh0Eb04ZbA6vPqIkyPLnjbPPKAqTWs6/TzuHu564otXFML1HACsXL8ep9ffG6X4+ARXhwIAdxSfKmVVbsHXGSQpWvMI9Ffht59RyYlD5ebj7eTosubftI4Kvdzb1WEAgMO4hZeU35MjMkxStBrv4yfve3rI55FXJU8vJ0cnuRcu7fRzpOXVopt8er2VcZKiDW4+fvJq1FG+/d6XW1hRJ0YHAACyQqIiAAC4pTW8v7EGjHtVnl7GQtDJick6vOOQtq3YoqO7Dis5MdlqbvfXe+mB/l3yJM4y1crmyXmy4ubmphc+eVl3tajj6lAAwKB2+4bqN26APGxcz0/sPKw9K7bp5K6jNq/nnV7rrrbPPpBXoWaqeJVSevBN5yfCu7m5qfeYF1S1xV1OPxcA3G4SE5P06jsf6PDRE64OBQDuKF6liqr0tI/kGW79oEzCwROKXbVZcdv2KjU6xup4YOuGKvHF4LwIM0M+NSqqxFdD5Obp4dI4AMBR3ELC5dvrLbkFhlgdM10+o9Sju5R65pDMCdetjntUqC2fLi86PUb3InmXqOjVqru8mj4oN3frFAdT5EWlntirlMM7lHruqMwp1veX3AuVuPH9DOKBUAAAXIWtn3FLmzNnjgYPvnlzY9q0aWrUqJELIwIA5KXwUoX1wicvy93j5g3m1JRUzf/mdy36boGuR8da+oPCgvXAs13U+bmHDON7DeqrfRv+1bE9R50WZ4HCBRQaHmroe77hU4q8GOG0c9ri4emhFz59WS26ts7T8wJAVgqWDFefT16Qu8fNG8mpKala/s18/T15keKib95QDwwLUptnH9C9/Tsbxnce1EuHN+7TqT3H8jT2tDy9PdXv85fl5eRKMe6eHurzyQtq2NW+KjYAkJ/ExcXr5beHa9O2Xa4OBQDuLB7uKvHlO/IoEGzojlm+Xpc+/l7Jp85b+ty8vRTc+R4VfvsZeQQHWvoD2zRSgce7KHLq/DwL+z9+daup5HfD5REUkOfnBgCncHOXz0MD5OYXaOhOObRNyStnyRx16Wanh6c8ajSR9z095ebrf7O7Yh151r9PKVuXOy3M9BUVExdOVOq+jQ4/j0eV+vJq3NHQZzablLprtZI3LZY56nK6CTe+J17Nu8o9qICl2y0wVD4Pv6qEqcMls8nhcQK4vZjMbq4OAch3qKgIAABuWX2HPCn/4Js3mE2pqfrsxTGa+ekvhiRFSYqJuKYZH0/Xp/0/UkpyiqXf08tTjw1+3Klxlq1p3PY5+kpUnicphhUtqKGzRpGkCOCW1HVIX/kF37xRbko16fsBn2nR2JmGJEVJio2I0YKPZ+i75z5VaprruYeXp7q8/ViexWzLg2/0VMlqZZx6jtCiYfrfzKEkKQKADUeOnVSPZ14lSREAnKDAY53kW8O4jWbEj3N1dsBIQ5KiJJmTkhU9e5lOdH1FyRevGo4VerGX3AP9lZdCe3VUqWkfGpImAeB251n3HrkXNd6DSN7yp5Lmfm1MUpSk1BSl7l6jhKnDZIqJNBzyatpZ8vZzTpBePnIrUNjQZbp4yvHn8fCUV+tHDV3m1BQlzZugpD+nWicpSsbvSbqY3IuUlmftlo6PEwAAZIlERQAAcEsqW6OcGnVoYuib8/VsbflzU6bztq3YoukjfzT01Wp2l2o0reXwGP9Ttno5Q/vE3uNOO5cttVvW0ceLx6lKvap5el4AsEfJGmVVp4OxKvqfX8/R7j+3ZDpvz4ptmjNyuqGvSrNaqtykhsNjtEelxtV1zzOdnHqOai1r660/Plb5elWceh4AuB3NX7JCvZ59VcdPnnZ1KABwx3Hz8lTBF3sZ+uI279GlD7/LdF7y6Qs689wwmZNubq/pUSBYYU91c0qc6bn5+6rY2EEqOvwluTu56jkA5CkPzxsJhmmknjqg5L9/zXSaOeqyEn//QubUmw9+uvkFyqthe6eE6V64lNzcbqYbmJMTZY44n8mMnPGoUl/uoeGGvuR/Ziv10LasJ1+/psTfP5c5Mc7Q7dmwgyNDBAAAdiJREQAA3JLu62O8URAbFaP5E363a+7SKX9YJQu26+u8Gw9laxgrKh7fmzfbkhYoEqbnP3lJb099X8EFQ/LknACQXS1632doX4+K1bJv7NsK7p+pS3Vm3wnjen3bOSo0u/kG+anvpy/K3f3Gf6FNqSbtX+24al4hRQqo95jn9cKUtxVUMDjrCQCQjxw/eUavvD1CQ0aOVXxCoqvDAYA7UlD75vIsGGrou/Tpj7YHp5O476gif11s6Avt2UFyc+42ekEdW6rcwvEKebC1U88DAK7gUbm+3AKM9weS/5lt11zzxZNK2bHS0OdZp7Ukx1+X3YsYKz6aLp+RzGaHn8ejakPjea5dVcq2FXbPN8dEKmXLMkOfe4HCcitY3CHxAQAA+5GoCAAAbjlu7u5q3KmpoW/tvNVKSkiye40Vv/xpaNdpfbe8fZ3zdL11RUXnJir6Bvjq0YGP6fNVE3TPo/daEmf+s/GPddqwaJ1TYwAAe7i5u6lup8aGvq3z1ir5/9i77/imqv+P4++k6S4FStllbwrIliEIKjJUFJSlAurXAeJCXMhXURy4UEHF/XUvQFBQcTAF2VOG7NUySqGD0pk0+f3hj8Bt0jZtkwbo6/l49GHPyTnnflLkcnvzuZ9ThPP58q+NN56b92itQB+dz/MzeNJ/FBVz9sn9Be/P1f4Nu0q8bnB4iK55eLCeXvymOg/u6XI+3/DzKm34aWWJjwMAF6KTySl6fso7GjB8lBYtcz0X3nxTf7Vt5Z8quwBwsSl3jXH7y6ydB5S1aYfH81O+MSYqWqIrKqxDC6/Elldo+1jVmfmGar75hIJqVTe8lpuapqNPTfPJcQGgNAU0y5OYlxgv+5G9Hs+3bTImKprCy8tcq7FXYjuXuUptQ9uecNDrx5CkgNrGnYRyd22Q7LlFWsO2a4NLn7lqbTcjAQCAL5GoCAAAzjsNWzdSRPkIQ9/6BQVvEZpX3vEhYSFq3bNdiWPLKyQ8RFVqVzX0+Xrr5yuG9NKNDwxWSFiIod+abdU3L3+hN+59VdmZVJsB4H91WzdUWJ7z+ZaFHmzLc46tC4zjg8NCFNujdUlD81jbazur44Buznb8Pwf18xszvLJ25yFXqO8DNyrYzfl87ivf6H9j3lAO1cMAlFEffvatvp39k2y5xg8gw8NC9dyTY/Xk2NEyB3BrEwBKzBKgsEtbGbpOL15dpCVy9sYp58BhQ1+53l1LHJo7Me9NVOglTVz6M7fs1oFBDytjuWsiCgBcUMwBrol5ezYVaQnHyaOyJyUY+gKatC9pZC7yJvrZEw55/RimclEyBYcaj3O06IUCHKmJrmuHs0sRUNY5HKYy8QWcT7ibBwAAzjtNOzQztO25udq1wfMn+SUp6dhJJcYfN/TFdvL+0/x1m9c3VMDKPJ2pYweOev04hdm9Yacev2asfvBwe2wAKA312xtvrNtz7UWuRJhyLElJ8cabyY06lU4FrfJVK2rI83c629Zsqz5/6C3lWov21H5R7N+4Wy9f87h+n/6Dz44BABeqbp076Icv39eAa672dygAcNEIaVZfARFhhr7M9duKvE7mxn8M7dCOrfIZ6V32rGwdf+0THRw0VtY8yZIAcCEyV6ntkpiXG7+7yOvYD+8xtPMmP5aYySxTdE1Dl8MHiYpy2GVd9bNsW/9S7oFtsp84LEdactHXCQj0fmwAAKDILP4OAAAAIK+YRsYnMRMOJSgrPavI6xzaeVCVY6o42/VaNihxbHnVjTVu+3zwn/1yOBxeP05+jscd18zXv9ayOUtL9bgA4InqjWMM7ROHEpRdjPP5kZ2HDFsv12pZr4DR3jP8tXsVXuFsRcifX5+hIzvjfHKsk/HH9fPrM7V2zjLO5wCQR6P6dfXgqNvUo+ul/g4FAC46wQ3ruPRl7yj6ThHZOw/kWbeWTMFBcmTnFDe0Ajlyc3Xqp6VKfONz2Y4cL3wCAFwgTNE1XPocx4ueAGg/EW9ct1INyRIo2azFjs2wXnQNmSxnk/8cuTbZE71/z8RxOkXWpbNKvI7Z3c/1dEqJ1wUAAEVDouJFJCUlRYsWLdLatWu1detWJScnKzU1VQ6HQ+Hh4apRo4ZatGih3r1767LLLitwrSZNzm6d8Pnnn+vSSy+V3W7XsmXL9MMPP2j79u1KSEhQcHCwqlWrpk6dOmno0KGqV8/4gaHVatWCBQv0448/ateuXTp+/LjCwsJUt25dde/eXbfccosqVqxY5Pd68uRJzZgxQwsWLFB8fLyysrIUHR2tpk2bqlevXurbt6+Cg4OLvK43nfszfOedd3TVVVfJZrPpt99+05w5c7R3714lJiYqJCREderUUadOnXTTTTe5/AzdueKKK3T48L9Phz7//PMaNGiQjhw5oqlTp2rZsmXKyspS9erV1a5dO/Xv31/t27sv5x4XF6f58+dr2bJliouLU1JSkoKCglSpUiVdcskl6tmzp3r16iWLxfNTRUZGhn7//XctXbpUW7du1YkTJ2S1WlWhQgVVqlRJrVu3VteuXXXFFVd4vG5KSormz5+v5cuX659//lFSUpLsdrsqVKigypUrq127durWrZsuu+wymUz5ly5evXq1RowY4WxPnjxZAwcOLPT4s2fP1vjx453tM38n8jr3z/yTTz5Rly5dtHv3br355ptau3atHA6Hqlevrs6dO+uGG25Qs2bNXNaQpJ07d+rXX3/VypUrdfjwYSUnJys8PFzR0dFq166drrzySl1++eWFxg1cyGo2NCa2HN1/pFjrJBw8ZmhXq1Ot2DHlJ2+i4pltnyMqlNNlN3RXbOeWqhtbX5GVIiWHQymJKTq6/4g2Ll6vNb+uUnJCUrGOe3hPnH799Bct+u4P2XJsJX4fAOAL1Roan6w/vr94FWcTDxm3K6rsg/N5Xj3u6Kem3c5Wgdmz5h8t/GCe149zbM9hLf30V62csYjzOQDkEdu0kYYPvkH9evUwVDEHAHhPUINahrY9I0u2hJNFXicnznitbwoIUGBMVeXs9W7SiiM7R6k/LFTSx9+7JEcCwMXAXMmYUOfIyS5WQp0j2ZjEbTKbZSpfWY6TxbvXnpe5irHYgCPpmJRr+3fr6sbtFFC/pcw16ssUXkGyBMqRcUqOUyeVe2C7cndtkMMHSY0FCWjczqXPnkglXgAAShuJiheBrKwsTZs2Td98840yMjLcjklJSVFKSoq2b9+uGTNmKDY2Vq+++qoaNPCsstSRI0f0+OOPa82aNYb+zMxMpaSkaMeOHfryyy81ceJEDR48WJK0f/9+jRs3Ttu2GbeJSE1N1ebNm7V582Z9+eWXevvtt/NNpHNn/vz5euaZZ5SSkmLoj4+PV3x8vBYsWKBp06bpySef1FVXXeXxur527NgxPfTQQ9q4caOh32q1auvWrdq6das++eQT3XzzzXrssccUFBTk8dpHjx7V4MGDlZh4dku8PXv2aM+ePbLZbC4/39OnT2vKlCmaOXOmrFbjk1PZ2dlKS0vTgQMH9OOPP6p+/fp66qmn1KVLl0LjmD9/vp577jmdPOl6IysxMVGJiYnasWOHvv32W9WuXVsTJkxQjx49Clzzyy+/1Ouvv6709HSX1xISEpSQkKCtW7fqs88+U7NmzTRx4kS1adOm0FhLw/bt23XLLbcY/l6eOnVKO3fuVGRkpEuiYmJiol566SX9/PPPLlV0zvwd3rNnj7777ju1atVKEydOVIsW3t/GFjgfVKwaZWgnHSteMl/KceMWEOWjKygoJEg5Wd57mr9uc2Oi4okjibr92bt0xdBeCgpxPZdXCw9VtbrV1aZnO9365Ej9+ukvmv32TGWmuf833J2lsxbpl/95P1kGALytfBXjQ0mpxTyfnzqeYmiXiy6vwJAgWb14Pj9XtYY11f+xYc521ulMfTFuutcrHa6etVRL/veLV9cEgIvF6DtuUfnIcv4OAwAuepaqlQzt4iQpSpLtuOu1fmBN7ycq7us3SvbU015dEwDOJ6aICoa243QxtjmW5EhPcV27fCXvJSpWNSYq2hPjZWnXS4Gdr5UpPNL12JGVpMhKCohpLF12g2w718m6ZKYcKaVQFTc0QpZW3YzxphyXI0/VSQBlDxvbAKWPR5EvcMnJyRo5cqQ+/vjjfJMU3dm2bZuGDRumI0cKvxg9evSohgwZ4pKkmJfNZtNTTz2lxYsXa+/evRoyZIhLkqK7+O+9916P4pCkefPm6eGHH3ZJUszr8OHDuu+++/TVV195tK6vpaSkaOTIkS5Jinnl5ubqiy++0G233ebxn6fD4dBjjz1mSFI819VXX21oHz16VMOGDdPXX3/tkqTozr59+3TnnXcW+rOcOXOmxo4d6zZJ0Z1Dhw7p3nvv1U8//ZTvmKlTp+q5555zm6Tozj///KPbb79dq1ev9mi8L2VnZ2vs2LH5/jnm/XPZsWOHBg0apJ9++smjD8D//vtv3XrrrVqwYIFX4gXON+UrlTe0U0+kFGud1JOpLn3lKrreJCmuAEuAyzbVwx4brj63XeM2STGvoJBg9R81QC/88IqqFqE6WPopz86LAOBvEXnO56dOuJ6XPZHmZl54Rd8krwQEBmjk1PsN5/HZz3+uk3Hev3GeyfkcAPJFkiIAlA5LtPHhItvJ4iXE5Ca5XrMHePEezBkkKQK42JkijPdSHOmnirWOIz3Nde3QiGKt5U7eiooBTTso6Kqb3SYpumNp0l4htz0jc/1WhQ8uoaCeQ2UKCjH05W73/2eJAACURSQqXuAmTZqkTZs2Odu1a9fWs88+q19//VWbN2/Wtm3btHLlSn366ae66aabDNvkpKam6vXXX/foGMeP//uhXO/evfXZZ59p1apV2rRpk7766iuXan2TJ0/WXXfdpdTUVIWFhem+++7Tzz//rC1btuivv/7S888/r6ios5WyUlNT9eGHH3r0fmfOnCm73S6z2awhQ4Zo5syZ2rRpk9asWaMPPvhAHTt2dI51OByaNGmSVq5c6dHavvTKK6/owIEDkqR69erp1Vdf1V9//aXNmzfrxx9/1MiRIw3bIK9fv14TJkzwaO2ff/453yTS8PBwQyXEjIwM/ec//9GuXbucfdHR0Xr00Uf1yy+/6O+//9batWv19ddfa8iQIQoICJD0bwLlpEmT9Pvvv7s9zuHDh/Xcc885E+zKlSunhx9+WHPnztWGDRu0detWLVy4UO+8846h2mFubq6ee+45nTrl+kvW5s2b9e677zrblStX1lNPPaX58+dr8+bN2rJli/744w+9+uqraty4sXNcZmamnn76adls/t0279NPP3X+medVt25dNWrUyNlOTEzUf/7zHx09enZ7lFq1amnixIlasGCBtmzZolWrVumTTz5Rv379nGMyMzP10EMPafPmzT57H4A/hISHKDA40NCXedrzZPxzZZ3OdOkLLx9erLXciWlUyyXWAEuA83tbjlXxu+O0ccl6/b1skw7vcV9FoGbDGL3w4yuqXr+G29cB4EIU7OZ87u687Ins9CyXvjAvns/Pdc3Dg1Ur9my13K0L12vFt4t8ciwAAADA3wLKG5NW7MW8B+NuXkCk9xJiAKCsMIXkud+RU7x7KY4c13spLmuXgLlKLePa5gBD255yXLkH/1Hu3s3KPbpfjlzXz+1MwaEKvvFBBTTt6PKatwQ07SBLy66GPkdWuqzr3H/mCQAAfIutny9gmzZt0i+/nN0mrGnTpvrqq68UEWH85T8qKkqdO3dW586ddfXVV+vuu+92vrZw4UJlZ2crODg43+Okp6fLbDZr0qRJGjRokOG19u3b63//+5+uu+46HTx4UJKc/42KitLnn39uSMiKjo7WoEGD1LZtW11//fXOin6//vqrJk6c6NH7DgkJ0VtvvaXu3bs7+0JDQ3X55Zfr8ssv12uvvWZIfPzvf/+rX3/9VYGBge6WKxWpqf8+TXrllVfqjTfeMPy8mzZtqieffFK9evXSPffc46we+Msvv2jgwIHq1q2b2zXPWLVqlaR/k1QfffRRderUSTk5OVq/fr0OHjxo2EL6xRdf1N69e53tDh066K233lLFimefmg0ODla7du3Url079e/fX6NGjVJa2r9PXT355JNq3bq1qlSpYohhzpw5ys7OliQFBATos88+U2xsrGFMTEyMYmJidMUVV+ihhx7Sb7/9JunfapNz587Vrbfeahj/7bffGhIfZ8yYoRo1jAk8tWvXVu3atdW7d29DxcoDBw5o2bJl6tmzZ4E/O1868+cSGxurcePGqXXr1kpLS9OKFStcKlk+9thjOnHihLPdp08fvfTSSwoNDXX2BQUFqUuXLurSpYv69OmjcePGyWq1ymq16qGHHtL8+fMVEmJ8Ggy4UAUGuZ6vszOzi7VWdpbrvMDgwisdeqpubH23/aeSTmnue7O1ZMZCpSUbn1ytWKWirh7ZT/3uuE4hYWf/3parGKlHPxyvCdc/psxiJvIAwPnE4uZ8bi3m+TzHzby8SZDe0KBDU111d39n+3TSKX31xPtePw4AAABwvjDluW63F/Oa3e7mHozJi/dgAKDMCDB+fO+w5hRvHZub83mAd+6lmCIrua3O6LDnyrZhkWwbF8mRdMz4YlCIApp2VGDX62WOPFvQxmQ2K6jvHco6eVSORPcP+heXuVo9BfX7j0t/zpKZUiYVegEA8AcqKl7A8m6Z++yzz7okKeZ1+eWXG6oOZmRk6NChQ4Ue64YbbnBJUjwjODhYw4YNc+mfOHGiIUnxXA0aNFDv3r2d7aSkJI+3f3722WcNSYp5PfLII4YEtfj4eP3xxx8ere1LTZs21ZtvvplvUmiHDh00adIkQ9/773v2oWjlypX15Zdf6uqrRmQZnAABAABJREFUr1ZkZKSio6PVu3dvQ1JqfHy8Zs+e7WzXqlVL7777riFJMa/27dtrypQpznZaWpo+//xzl3H//POP8/vmzZu7JCmey2w266mnnjJU9zyT1Jffml27dnVJUjxXcHCwnnzySUOfuzVLW6NGjfT555+ra9euCg8PV7Vq1TRw4EANGTLEOWbdunVasWKFs92mTRu99tprhiTFvHr37m14v0eOHNGcOXN88yYAP3CX2GK35RZrLXuu3XX9wAA3I4unbvN6Ln27NuzQE/0e1rz3f3BJUpSk5OPJ+u7Vr/TUgMd14sgJw2s1G9bSTWOHei0+APAnS5Drc3G5bs7LnrDbXecFWLz73F1IRKiGvz5G5oCz16nfTvhIaYnF264aAAAAuBDkTVRUbvHuwcjNtb7J4r17MABQZuRNJrQX87zs5l6KArxzXjZXre3S5zidouxvXpZ14deuSYqSlJOl3L//VNYnTyv30A7DS6agYAX3u8MrsTnXrByj4MEPyxRo/FzWtnOdcjcv9eqxAACA50hUvIDVqVNH11xzjS655BJ16NBBrVu39mhe3iSyM9X+CjJq1KgCX2/VqpWhXbVqVV199dUFzmnSpImhnZSUVGgcLVu21A033FDouEceecTQ/v777wud42tPP/20obqhO9dee61atGjhbK9bt86jBM7bbrtNVatWLXDMN998o9xzbjKNHTtW5cqVK3Ttyy+/3LBd84wZMwzrSHJWPpSkuLg4ZWQUvD1I5cqVNW3aNH322WdauHChpk6d6jLm3DX37Nnj9sPpc7Vq1UqvvvqqvvrqKy1dulRPPPFEgeNLw5gxYwpNHv7yyy8N7SeeeMKj6p9DhgxR9erVne2vv/66eEEC56FzE0TOKOwckB93iYomk/cufzLTMxW386CyMv7dRuPIvsOaPPI5nTx6opCZ0qEdB/Xy7c+5VIu8+tY+qlgl/yRyALhQuD2fFzNR0eHufG42FWut/Ax69nZF1zpbOXzN7D+1af5qrx4DAAAAOO/kuW53d+3tCYe7ezdmPoICgCLLe7/jnM/LisTdPJOX7qWYA/7dzvn/qxI6rNnKmvWm7PG7C5+bla7sWW/KfvKocclqdRXQqK1XwjNVrqWQIY+6VH20Hz+knJ8/8soxAFwc7A5TmfgCzif8lngBGz58uF5//XXNmDHDJdmpIOHh4Ya2zWYrcHz16tVVp06dAsdUqlTJ0G7Tpo2hYp47FSpUMLQLS26TpBtvvLHQMZLUsGFDNW3a1Nlev359oe/Tlxo0aKB27dp5NPb66693fu9wOAzV9vJTUIXJM1auXOn8PiQkRFdddZVH8UjSFVdc4fw+NTXVUO1QkqFyZkpKiu6++27t3LmzwDV79eqlTp06KSYmRgFunuBq2LCh8/s9e/bogQceUHx8fIFr9u/fX+3bt1e1atVk8tYvW8VkNpsL3bZbMlZ+jImJ8TjhOCAgwPDnvnv3bo+SfYELQa6b6onmYj7pGRDoWm3LmmN1M7J4Zkz5Wo9c/aBGNhuqu9vfpqcHPqGMU+kezz+046DmvmesiBoUEqyuNxR+XgeA812u1fV8HmAp3q+gZjeVWGxePJ+37tNRl954ubOdfOSEZj7zidfWBwAAAM5XjjzX7cWtgmhyU/Hc4cVrdgAoM/JWti1u0rfZzfncS5+V5u5cp+zPJylz2v3KeONeZX34pBwJBz1fwJqtnN8+c+m2tCr8c7XCmGMaKeTmJ2QKjzT025MTlDVjimR1syU2AAAoNd7dKwvnJZvNpoMHD2r79u1av369FixYYHjdUciTOIUlKUqSJc9NiHMrvXk6p7A4JKltW8+fpGnZsqV27Pi3dHhmZqZ27dql5s2bezzfm87dbrswl1xyiaF95j3kJyIiIt8tts/IzMw0rFO/fv18t6B2J2/1y82bNxsqPw4aNEgfffSRMxl07dq16t+/vxo2bKhu3bqpS5cu6tChQ4HbGec1bNgww/bmf/zxhxYsWKDmzZurW7du6tq1q1q3bl1olUp/adiwYaHVFPft26fk5GRnu1mzZkU6xrl/Lg6HQ3///bd69OhRpDUAX7j8pit075QHijzvvq53KzH+uKzZrjexLW4SDj1h8XFiy7lSE1OKNe/XT3/WgPtuMrzHVt3a6KcPfvRSZABQPJfedLmGv3Zvkec9fdl9SopPdHu+dZdA7gl382w53rm5Hlm5goa+eJezbbfb9eWj7ynzVOEPUgEAAAAXurzJhKZiXrO7S3AkUREAiiE3z/0OczE/zneXqJh3bW/IyZQjJ7PI0+xxO2VPOChz1bOfQ5trN/037mJudx3QqK2CrrtHpkDjZ4f2pARlf/uKlH6qWOsCAADvIVHxInL69Glt3rxZu3bt0oEDBxQfH6/Dhw8rPj5eVmv+NwQKSxCMiooqcixhYWFFnuOJunXrejy2Vq1ahvaJE4Vvw+krhSUSnitv3IcPHy5wfOXKlQutHpiYmGjYrnn79u0uyYdFcfz4cUM7JiZGzzzzjP773/8a+vfs2aM9e/bok08+UWBgoNq0aaNu3bqpR48eaty4cYHHaN++vUaPHq13333X2edwOLRt2zZt27ZN7733nkJDQ9W+fXt169ZNV1xxhcvPzp+qVKlS6JiEhARD+48//ijRn0tiYmKx5wLnk8zTGbLb7YbKvCHhnic6nyskwnXemW2azxenU9K0f+s+NWpz9rzY8BLP/90AgPNV1ulMl/N5cFhIsdYKCXedl+2l8/mtr41WRNTZp+z//Ow37fxri1fWBgAAAM539tPGnSHMYcW7B2N2c+/Gnnl+3YMBgAuBI9uY9GcK8rzwiGFesOu9FMd5Vk0wd/82Q6KiKShEpugachyPK/Jalo59FHj5IJnyVKC0J8Yr67vXpPTUEscLAABKjkTFi8CePXv09ttva9GiRcrOLvwC02KxFGkb5OJUrPPFtruBgYFFqgKYt5pdaqr/LkDLly/v8di8cZ8+fbrA8Xm30HbH2+/d3XqDBg1StWrVNGnSJB06dMjldavVqjVr1mjNmjWaMmWK6tevr5tvvllDhw5VYGCg2+M89NBDqlevnl555RW3iaaZmZlatmyZli1bphdffFGxsbEaOXKk+vfv7/etn/3x55KSkuLV9QB/sefalZmWqfDy4c6+8MjwAmbkz9281BMpxQ3NZw7tOGBIVAwvHy5LkMVr1cIAwB/suXZlnc5U2Dnn4tBins/dzUs7UfJrqe4jeqv55a2d7WN7D+vHl74q8boAAADAhSI3Jc3QNhfzmt0c6bq7TO6JZDcjAQAFcWTm+VwwuJjFYdzNO8+S9eyJrgmJpvDycqgIiYrmAAVdPVyWSy53eSk3freyZ70pZbNrBgD3HA7/5hQAZRGJihe4r776Si+88IKhWl5e0dHRatasmdq0aaMuXbpo2bJleueddzw+hr8Tvoorb6XIkJDiVW/xhrzbXBfEbrcXaW5+SX7nKkpiqifyS4jt1q2bfvvtNy1fvly///67li5d6lJ98Yx9+/bp+eef14wZM/TJJ58oOjra7bjrr79effv21eLFi/X7779r+fLl+Sbkbdu2TY899pi+//57vffeez6r7OmJ8+nPBbgQJR9PMiQqlo/2POH7XBUqVzC0c7KylZV+/j3Nn5ac5tJXrkI5JR/nhj6AC1tqQrIhUTGycvHO55Eu5/McZXvhfH7D+FsMbWtWjka8cZ9Hc6s1ijG0I6Ii9Z/pYw19R3fH65c3ZpYsSAAAAMCHbAknDW1LpYrFWsdS2XWe7WRKsdYCgLLMcTrF0DaFR7ofWAhTuOs9GEfG+bX1sUtSpiRTiGvie76CwxR8wxgF1G3u8pJt53rl/PS+ZMt/10EAgP8cOnRIM2bM0OrVq3Xw4EFlZGQoKipKNWrU0OWXX67rr79eNWrU8GkMDodDf/75p+bNm6fNmzc7i2dVqVJF9evX13XXXacrr7yySAXVzrVu3TrNmTNHGzdu1LFjx2Sz2VSlShXVqVNHffr0Ud++fV0KmZUFJCpewObPn69JkyYZ+mrVqqVu3bopNjZWDRo0UP369V2q+S1durQ0w/Qaq9Uqq9XqUQKYJKWlGZM+ilLV0NsKq4pY0NjIyOL9AlLQGkOHDtWzzz5b4nXdMZvN6t69u7p37y5J2rlzp1avXu2sppi3iuCuXbs0evRozZgxI9+k2KCgIPXu3Vu9e/eW3W7X1q1btXr1aq1evVrr169XRobxSajVq1dr/Pjxmjp1qlfeU0Fbp5dE3j+XcePG6e677/bJsYALTcLBY4ppdHY79+ialYu1TnRN4zbsCQePlSguXzEHmF36sjJJPgZw4TtxMEHVz0noq1jD/cMphYmqaZx34mBCieI6IyjUeIOhVmw91YqtV6y1gsNC1KZfJ0NfxKptxY4NAAAAKA3WuKOGtqVKlBRglnLt+cxwL7BGFZc+a9z5eR8GAM5njhRjARBTRAXJZJYcRTsvm8pXcumzpySWJDTvM7neF5eH21ObIispePA4mStVd11i7W+yLvpOksN1IgDAr2w2m6ZOnaqPP/7YpSBbQkKCEhIStHHjRr3zzjt64IEHdOedd8psdvPvRQnFxcXp0Ucf1caNG11eO3DggA4cOKBFixapVq1aeu2119S6dWuP105KStKTTz6pxYsXuz1uXFycli9frtdff12TJ09Wjx49SvBOLjwkKl6grFarnn/+eUPfo48+qjvuuKPQv6RFSZo73xw9elS1a9f2aOz+/fsN7erVXS9US8uRI0c8Hps37jp16pT4+JUqGX8ZiYsrQsn0EmrSpImaNGmiESNGKDc3V+vXr9d3332nn376yTnm77//1p9//qnLL3cty56X2WxWq1at1KpVK911113KycnRypUr9cUXX2jZsmXOcb/99pt2796tRo0aOfvyJkIWVIn0XL7aUtmffy6ALy2dtUhLZy0q0Rpxuw6p3VUdnO3q9WsWa53q9YxP2sTt8t3fM3OAWfYi3sQ/o1zFcoa2zWpTZhrbUQDwr9Wzlmr1rJI95HR0d5xaXtXO2a5av3jX5FXyzDu6m+smAAAAwBuydx8ytE2BFgXWqi7rgcNFWieorvHeje1EsnKTz6/KXQBwIbCfMJ5/TQEWmSpUliO5aA9tmitWM7Qd6amSmwqGXmEySY6iJwWaQl2rSDkyXXcfcpkXXfPfJMVyxmq+DnuurAu/kW3DwiLHAgDwvdzcXI0dO1a///57oWOtVqumTJmiHTt26PXXX/dqHHv37tXIkSOVmFh4An9cXJxuueUWvf322+rZs2eh4xMTEzV8+HCXvB93kpKSdM899+iZZ57RsGHDPIr9YuD9tFOUir/++stZdlSSevfu7XEm8YEDBwztvFskn8+2b9/u8dhNmzY5v4+OjlatWrXyH+xjW7Zs8XjsuXFLKlJmdn4qVKhgSPDcsGGDcnJyPJ6fmpqqgwcPFjgnKSlJ69ev18mTJ/MdExAQoI4dO2rKlCkaNWqU4bW871uSjh8/rtWrVys9PT3fNYOCgnT55Zfro48+Uv/+/Z39DodDmzdvdjn+uQpa91yHDh0qfFAxNGrUyLAl+apVq4o0/8SJE4qPj/f6FtLA+WDv33sM7aiqUapYpWhbDwUEWlSnWV1D3/6te0samlPX67vrmRkv6PWFb+vjzV/oqz2zVDPPNqCeqt20rqF9dF/RPgwAgPPVoc3G8275qlEqX+TzeYBqNjM+vBO3tfBf8gEAAAAULmvrbpe+0BaN3IwsWEjLxsZ1t3vvHgwAlCX2Ywdc+szVir77g7m6cY494WBxQzIwRddU8JBHFXLHcwod86ZCH/1IltY9irWWuYrrZ7f2pIITMk2VYxQy7HHXJMXsTGV/P5UkRQA4j02bNs2QpFihQgU99dRTWrx4sf7++2/9/vvveuCBBxQaGuoc8/PPP2v69OleiyE9PV1jxowxJCl27NhRH374odasWaP169fryy+/1FVXXeV83Wazady4cdqzZ4+7JZ3OJGKem6TYpEkTTZ06VStXrtTGjRs1a9Ys3XjjjYZ5zz//fJFzRS5kVFS8QOXNvr300ks9mpecnKy1a9ca+jytKnc++OOPP9SnT59Cx61bt04HD5694O7UqVMBo31v5cqVSkpKUlRUVKFj586d6/w+NDTU4z/bwlx66aXOhLvMzEzNmzfP5QSYn6lTp+qrr76SyWRSdHS0Jk6cqF69ekmS1q5dqzFjxji3dP7vf/+r4cOHF7pmv3799N577znb5yY4/vTTT3r66aediYTvvvuurrjiikLX7Nu3r+HnlzdpMjw83NA+N9k3Pw6HQ6tXry50XHEEBQWpbdu2WrFihaR/EyJXrVrl8f+vEyZM0JIlS2Q2m1WlShVNmzZNl1xyiU9iBUrbP6u3yZ6bK/M5CcYtul6iZXOWeLxG0w7NFBQSZOjbsvxvb4Uok9mkZpfGGvqatGuqw7vji7ROePkI1W1uvGn0zxrPE/MB4Hy2Z80/sufaDVvcN+7aQmvnLCtgllGD9k0VGGw8n+9c7vmDQAW5r+6QYs/t99BN6vfQIGf7ZPxxTbzsfm+EBQAAAJSa3ORTytp5QCFN6jr7wjpfolM/LfF4DVNIsELbNDX0Zaxw3UINAOCBzNOyJ8bLXPnsQ/EBdZsp958iJDBYgmSu0cDQlXvAS/ecszMUULe5octcs5G00XV7y8IE1G5maNtPHpEKqKhoqlBZIUMekSnMuEORPS1Z2bPelOO4bwqPALh42R2mwgfBK/bs2aMPP/zQ2a5evbq++eYbw86oderU0ZgxY3T11Vdr+PDhSk5OliRNnz5d/fv3V0xM8QrGnOu9994z5FvdeOONev755w1F4Tp06KAOHTroww8/1GuvvSbp3wTHF198Uf/73//yXXvmzJmGfKzLLrtM7777roKCzn6+0bJlS7Vs2VJdu3bVI488IrvdLpvNpkmTJmnevHkuxbcuRlRUvEDlrYJ45i9oYZ5++mllZWUZ+qxWq9fi8rX58+e7rbx3LpvNpsmTJxv6br31Vh9GVTir1aqpU6cWOm7mzJnatWuXs92vXz+X5LriGjLE+CHstGnTlJSUVOi8PXv2aMaMGZL+/f8uJSVF7dqd3b6vUaNGhu3EZ86c6VHya3y8MZGnWrWzJegbNmxoqHb47bffFrpeYWtKrtt/L1y4sNCKot9//71Pt2TO++cyefJkl7+j7qxYsUJLliyRJNntduXk5Kh58+YFTwIuIGlJp7R3s/GplC79LyvSGl37dzO0kxKSdGDbvhLHdsb+La6VAbpc183NyIJdPbyPAizGi871C9cVOy4AOJ+cTkrTwb+N58t213Up0hrt+nc1tFMTkhS/7UBJQwMAAADw/9KXrjG0y13VWaagQI/nl+vVWeaQYEPf6aXc2wCA4srdm2fHsEZtpQDP6w8FNG4rU6Dxoc/cfd55iN+RlizH6VTj8Rq2lixB7ifkw1yzoczVjDto5O7ZlP+EoFAFD3pYpvDyhm57coKyv3qRJEUAOM+98847zjwSk8mkN954wyV/44xGjRrprbfeksn0byKp1WrVO++8U+IYUlNT9fnnnzvbjRs31rPPPpvvzrV33XWXofjXX3/95VIY7gybzWao/BgdHa0333zTkKR4rmuuuUb33Xefs713717NmzevSO/nQkWi4gWqQQPjUzAzZswoMOksPT1djz32mNu93rOzs70en6/k5ubqgQce0N697reNsFqtevTRR7V161ZnX9euXdWmTZvSCjFf3377rT777LN8X1+6dKmef/55ZzswMFCjR4/22vFbtmyp7t27O9vHjh3TnXfeqYSE/EuoHz16VGPGjDEksw4dOtRQGbJChQq68sorne2dO3fqpZdeKjABMDU1VW+88Yah79yKiU2bNlVs7NkqZUuXLtWnn35a4Ps7cuSIPvjgA2c7MDBQl11mTGoqX768Yd19+/YVuO6ff/7pkvTqbVdffbUaNTq7lcqOHTt03333GZI/89q5c6fGjRtn6LvnnnsUGOj5zUPgQvDn7CWGdusebVWvRQP3g/OoXKuKug243NC3ZMaCQpOTi+Lwnngd/OeAoa/lZZeoUZvG7ie4UalGtK69+wZD39H9R7Rp8XovRAgA54c13/9paDfv0Vq1Wni2ZVGlmMrqMMCYBL5yxhKvns8BAACAsi51jnGbzICKkapw8zWeTQ4wq9I9gw1dGeu3KWev7x7+BoCLnW3rCkPbFBohS5vCdx77d7BZgZ2M5/Dc+F1ynDzqrfBk22FMcDcFh8rS7qp8RrthMivwiqGGLoc9V7YNi/KdEtTvPzJHGQuU2JMTlP31S3KkFr6DGgDAf5KSkvTHH384257k8HTo0MGQh/LLL78oIyOjRHH8+OOPhqJRo0aNKjTHYty4cYYxM2fOdDtu6dKlhtybkSNHqly5cm7HnnHXXXepUqVKha59sSFR8QLVuXNnValSxdlOSEjQoEGD9MMPPyghIUE2m01JSUnasmWL3nzzTfXt21c//vij27XS0vIvoX2+MZvNSkhI0E033aS3335b+/btU3Z2tk6ePKmffvpJAwYM0C+//OIcHxUVpZdeesmPERu9+OKLGjVqlFauXKm0tDRlZGTo77//1n//+1+NGjXKcFJ87LHHVKtWLa8fv3Llys72tm3bdO2112ratGnasWOHMjIylJaWpu3bt2vKlCm69tprdeDAAef4unXr6sEHH3RZ97777jOcnD///HMNGzZMv/zyi44dOyar1ars7GwdPHhQ33zzjQYMGKDdu3c7x/fr109Nmxq3Bhk7dqyhPXnyZN1zzz1atGiREhMTZbPZlJmZqT179ujjjz/WwIEDlZiY6Bx/2223GU7qZ+Td7vqll17S+PHjtWXLFqWnpyspKUmrVq3SuHHjdM899+j06dOqVq1avln0JWU2m/Xmm28qLCzM2bds2TL16dNHH3/8sfbu3avs7GwlJydr8+bNeuaZZ3TTTTcZEpPbtm2rW265xSfxAf705+zFSks+5WybzWY9+PY4latY8EVdUEiQxk5/TEHnPMmfnZmtP778zesxLvzG9QGAUa/er7DIwqvhhpYL09jpjymifISh//upM7wWHwCcD9bM+VPpyWd/5zCbzbr9rQcVXsj5PDAkSP+ZPlZBIWefOMzJzNbyr/4oYBYAAACAosrZG6f0v4xbNVd+eKRCWjfNZ8ZZVZ8areDGdQ19SZ/M8WZ4AFDmOE4eUe6BbYa+wO43umzn7E5gr1sM20ZLkm2t633skrD9/accdrvxuF2uk6lqnXxmGAX2ukUBebem3vqXHKdOuh0f0KyjLE3aGfocWen/bvd8OsXzwAEAfvHnn38aimNdd911Hs279tprnd9nZWU5d5wsrgULFji/Dw0NNSRC5qdSpUrq0uXsLlGLFi1STk5OgWtLxtjzExQUpN69ezvbGzZs0PHjxwudd6HzvEY0zitBQUGaOHGi7r//ftn//0IwPj5ejz/+eKFzr7rqKsNfEl9ua+tNAQEBeuyxxzR58mRlZGTorbfe0ltvvZXv+OjoaH3wwQeGhE5/iY2N1cGDB3X69GktXrxYixcvLnD8XXfdpREjRng9jsqVK+ujjz7S6NGjdeTIEUnSqVOn9M477xRaKrdmzZp677333GZ9N2nSRE8//bSefvppZ3WbjRs3auPGjS5j82rbtq1efPFFl/5u3bpp1KhReu+995x9S5Ys8egfn969e7skOp4xePBgzZ0717CF+OzZszV79my34yMjI/XRRx/p+uuvL/S4xdWwYUNNnz5dDz30kFJSUiRJiYmJeuWVV/TKK68UOLdZs2Z66623qKaIi1JWepbmvD1LI566w9lXvV4N/ferSXp99MtKOHjMZU6FKhX14Fvj1KBVQ0P/zx/PVdIx9zc5zvXdwR9c+obUuSHf8X98+at63dJbtZqcvQET06iWnv72Ob0x+hW3MUpSrSZ1dP+bD6lOc2NFsQ2L1mnZnCWFxgkAF5Ls9Cz99vYcDXzq7PVtlXrVdf9X/9VHo1/XiYOuFb4jK1fQ7W8/qNqtjDetF3/8s1KO5V9J/oy3D3zn0ndf3SHFiB4AAAAoGxKnfKqwTq1kCgiQJJlDglXr/Wd05JFXlb7Mzc4PgRZVfeJOVcxTeTFj/Xad/n2F6/hz1P7iJYVd2srQd+jWx5WxZkvJ3gQAXESsS2fJXLuZTP9fSMMUGKTgmx5S9rz3Zd+/1XWCOUCBVwxVYJ7Ki7nxu5W7q+AdfIKHPa6A2sbk9KyvX5I9bqfb8Y7EeOX+/acsrXs4+0xBIQoZPE7ZP33gPj5JCo1QUK/hsjTraOi2pyUrZ9G37ucEWBR4+SCX7pzfP5cjyf39dwDwFPv2lI6VK1ca2p06dfJo3qWXXmpoL126VP369StWDDk5OdqwYYOz3bp1a4WEhHgcx9KlSyX9Wwhuw4YNLu9h1apVzu9r166tGjVqeLz2119/LUmy2+1atmyZS/Gtiw2Jihewq666SlOmTNFTTz1V4DaxZ1SvXl3jx4/X1VdfrXbt2ik9PV2S8S/M+e62226TyWTSa6+95jZL+YyuXbtq0qRJiomJyXdMaWrcuLGeeeYZPfLIIzp48GC+4ypXrqwJEyaob9++PouladOmmjVrliZPnqyff/7ZmehakH79+mnChAmKjo7Od8zgwYNVsWJFTZo0yaMs78DAQI0cOVL33nuvQkND3Y4ZO3asqlevrilTpujUqVNux5wrPDxco0aN0u23366A/7+h5u64H3/8sZ588kn99lvB1dVatWqll19+WfXr1y/02CXVuXNnzZw5Uy+88IJHyZhms1lDhw7VuHHjFBERUeh44EL1y/9+UofendSsY3NnX93Yenrl1ze1bPYSbVi0XskJSSofXV4turZSz8FXKqKCMaF6/9a9+n6qa8KKN9hz7Xrn4Wma+N3zCo04ey6rF1tfry94S8t/XKaNi9bpeFyCLEEWValdTe2u7KCOfTrJEmi8DDsel6D3Hs0/AR8ALmSLP/lFrXp3UMOOzZx9Mc3ravz8V7R2zjJtXbRBqQnJKhddXk26tFCnwT0VXsF4jRO3db/mT/u+tEMHAAAAyoSsrbuV9NH3hm2cAypGKubDZ3V68Rqd+mmprHFHZQ4NUUhsQ1UY2ldBdWsa1shNS9fRx6eUdugAcFGyHzsg2+r5Cux8NiHcFBqh4EFjlbtns3L/WS1HynEpMFjmanVluaSHzFFVDWs4sjOU8/NHPokvZ8kMmWMayRx99t8CU1g5hQwep9wD22T7Z40cJ49IuTaZIirKXDdWluaXyhRqvN/jsFmVM/c9KTvT7XECml0qc3nXzyeD+4+W+o8u0XuwLv9B1r/c70gIAPCenTvPJr5HRUWpWrVqHs2LiopS1apVnVsqb9lS/Aeb9u3bZ6jq2Lx58wJGGzVr1szQ3rJliyFRMS0tzVkozBtrk6iI81q/fv3UqVMnzZo1S8uXL9eePXt06tQpmc1mlStXTjVq1FDTpk3VuXNnXXXVVQoK+nfbtF69eumHH36Q9O//6Nu3by/SXxZ/GjlypLp3764ZM2bozz//1NGjR+VwOFSlShW1a9dO1157raH06vmiVatWmjt3rmbPnq2ff/5Z+/btU1pamipUqKDmzZurV69euu666zzO2i6JSpUq6bXXXtOYMWP066+/auXKlTp06JCSk5Nlt9sVGRmpevXqqW3bturfv78aNmxY+KL69/+rbt26aeHChVqyZIl27NihhIQEpaenKzg4WNHR0apTp466d++uXr16efQP0NChQ3XNNdfo119/1fLly7Vz506dPHlSGRkZCgsLU6VKldSgQQP16NFDV155paKiogpdMyIiQtOmTdOmTZs0b948rV69WseOHZPNZlOVKlXUtGlT9e/fXz179sw34dEXateurffff1/btm3T77//rtWrV+vIkSPOKovly5dXw4YN1aFDB11//fWqWbNmwQsCFwGH3a5X73xRT339rOq1OFtVKyQsRL1u7aNet/YpcP7xuAS9dvdLsuXYfBbj/q17NeWel/TIh+MVEnb2HG4JClSPQVeox6ArCpj9r4RDx/TCrc8o9USqz+IEAH9y2B364K5Xdf9XT6lWi7PVZIPDQnTZLb102S29Cpx/Iu64PrjnNZ+ezwEAAICyLvH1zxQQXVEVbjx7fW4ym1Xuyk4qd2XBVU/sWdk68uBkWQ8d9XWYAFBmWP/8XqaISFladnP2mUxmWRq1kaVRmwLnOqw5yv7x3X+TGX0hO1PZM6YoeNgTMlc07m4XUDdWAXVjC13CYc1W9o/vyh6/K98xluaeVd0CAJy/9u3b5/y+Tp06BYx0Vbt2bWeiYlxcnBwOh0wmU5Fj2Lt3r6Fdt25dj+fWqlXL0D506JDX1q5Zs6bMZrOzwFjetS9GJCpeBKKionT33Xfr7rvv9njOyy+/rJdffjnf18/NaPZETExMkecMHDhQAwcOLNaYevXq6fHHH/doq+vzSUhIiG6++WbdfPPNJVpn0aJFXomnXr16Gj16tEaPLtkTR+cKCQnRNddco2uuuabwwR4qV66cBg0apEGDXEu7l0Tr1q3VunVrj8Zu37690DFF/TuQn9jYWMXGFv4LHFBWpKee1nM3T9SY1x9Uu6s6eDxv57p/9OaY1zza8rmktizfrCf7P6IH33pEdZrVLdLcNb+u0gdPvKO05DTfBAcA54mM1HS9dctzGj5ljFpe1c7jeXvX7dQn973p0ZbPAAAAAErA4dCxJ99U7slkRd0+UKZAzz5Csh5N1JFxrypzXT5bfQIAismhnF8+kSP9lCwdessU4Nl52X4qSTnz3i8wAdAr0aUlK+uzZxTU93ZZmnh+716S7Inxyv7pAzmOxxU4zhzTqCQhAgD8LCUlRdnZ2c521apVCxjtqnLlys7vc3JydPLkyQJ3As1P3l1BixLHuTFI0tGjxoez8q5dpYoxgb8gFotFUVFROnHihNu1L0YkKgIAgPNeeuppvfKfF9S+V0dde9f1atK+qcz5VDw9tOOg5n8yT4u/WyiHw1FqMR7eHa/H+z2sztd2Vb/br1WDSxrmG6Mtx6pNSzfql//N07YVxS9TDgAXmozUdL1/5ytq2au9rrzzWtVv30TmALPbsUd2HNLiT+Zr1YzFpXo+BwAAAMo0h0OJr32qU3OXqNKYYYq4vIPMYe53AbIlJinlu1+V9L/Zsp/OKOVAAaCscMi6dJZs21YpsGt/BdRvJVNQsPuRp1Nl27xE1jW/STnut1L2uuxM5fwwXbaajWTp2FsB9VrKFBiU7/Dco/tl27hIuVv/kgq73xMaIVOg+/cKALgwnDxpLChTvnz5Is0vV66coZ2amlqsRMWSxBESEqKgoCDl5OQ4Yyho7QoVKhQptnLlyjkTFfOufTEiUREAAFww1v2xRuv+WKPISuXVqE1jVaxSUREVI5WTma3k40nas3m3EuOKv5XFkDo3lCg+h92uFXOXacXcZQqPDFejdk0VVTVK5SqWk8ls1umUNB3df0R7Nu1WdkZWiY5VmHcfmaZ3H5nm02MAQHFt+WOdtvyxThGVIlWvTSNFVqmo8AoRysnK0anjyTq4aY9OxicWe/376g7xYrTu/fLmLP3y5iyfH+fLR97Vl4+86/PjAMCF6NO3X/F3CABw0credUBHHpwsU3CQQtvFKrBatAKiK0i2XOUmn1LWP3uVvfNA4Ukmbhwa/oTX4z3Devi4djTu57P1AcBfHCfilfPjdMkSKHNMI5nKRckUFik57HJkpMmecEiOxHhJRT8vZ3+T/y58nrIf3q2cObulAIvM1evJVKGKTKERkiVIysmUIyVRuUf3SxmnPF8087QyXr69xLEBQH7sjqJvIYyiycgwPtAUHh5epPl5x6enp/sljrCwMGeiYt4YvLH2GcV9fxcSEhUBAMAF59TJVK1fsNbfYRQo/VS6Ni1e7+8wAOC8dvrkKW1ZwLkSAAAAOF85snOUsWKjv8MAAJxhs8p+YLu/o8hfrk32+N1S/G5/RwIAOA+cSe47IzAwsEjzLRZjWpvVavVKHHnXLcy5cdtstlJb+2Lkfo8tAAAAAAAAAAAAAAAAAACKwW63G9omU9GqWJrNxrQ2RzEquktSbm5ugesW5ty4874nX659MaKiIsqUt956S2+//bbP1u/YsaO++OILn60PAAAAAAAAAAAAAAAAnO8CAgIM7aIm4uWtMBgUFFSsOPJWOcybXFiYc8fnjcGXa1+MSFQEAAAAAAAAAAAAAAAAUGY4HEWr7oeiCw0NNbSzs7OLND/v+OIm8oWEhBjaebdrLkxWVla+MeRdu6jvsaC1L0Zs/QwAAAAAAAAAAAAAAAAA8Jry5csb2qdPny7S/PT0dEO7QoUKpR6Hw+FQZmZmvjHkbZfkPRb3/V1IqKiIMuX+++/X/fffXyrH2rlzZ6kcBwAAAAAAAAAAAAAAADifREdHy2QyyeFwSJKSkpKKNP/EiROGdlRUVLHiqFy5sqF98uRJj+cmJSUZtqyuVKmS4fXo6GiX8UVx7vi8a1+MqKgIAAAAAAAAAAAAAAAAAPCaoKAgValSxdk+evRokeYfO3bM+X2VKlWKvTVyrVq1DO2ixJF3bExMjNfWTk5ONlRrrFmzpsdzL1QkKgIAAAAAAAAAAAAAAAAAvKpRo0bO7w8ePKjc3FyP5tlsNh08eNDZbty4cbFjyDt33759Hs/NO/bc9yP9m7gYFhbmlbVL8h4vFCQqAgAAAAAAAAAAAAAAACgz7GXky98uueQS5/eZmZnavXu3R/N27Nih7Oxst+sUVXR0tGrUqOFs//333x7P3bx5s6GdN46AgADFxsY621u3bjVsFV2StS9GJCoCAAAAAAAAAAAAAAAAALzqsssuM7QXL17s0by847p27eq1OHbs2GHYVjo/DodDS5Yscbbr1KnjstVz3rVTUlK0ceNGj2I69z2GhYWpbdu2Hs27kJGoCAAAAAAAAAAAAAAAAADwqtatW6tmzZrO9owZMwyVEt3JzMzUjBkznO1atWqVOImvX79+zu8dDoe++OKLQucsXLhQ8fHxznb//v3djuvbt69MJpOz7cna27dv15o1a5ztPn36KCgoqNB5FzoSFQEAAAAAAAAAAAAAAAAAXmU2m3XzzTc720eOHNFzzz1X4JxnnnlGx48fd7aHDx9uSAQsjk6dOqlx48bO9meffaZVq1blO/7YsWN69tlnne3Q0FANHjzY7dg6deqoe/fuzvb8+fP1448/5rv26dOn9fjjjzvbJpNJI0aM8Oh9XOhIVAQAAAAAAAAAAAAAAABQZjhkKhNf54NbbrnFUFVx5syZmjBhgjIyMgzjMjIyNH78eP3www/Ovrp162rYsGFu142Pj1eTJk0MX/kxmUx65JFHnG2r1aoxY8Zo/vz5LmP/+ecfjRw50pAseeedd6pKlSr5rv/www8rMDDQ2Z4wYYK++uorORwOw7i4uDjddttt2rVrl7NvwIABatasWb5rX0xMjrw/EQAAimFInRv8HQIAwAsqm4L9HQIAwAveWDfZ3yEAALxgb5f7/B0CAMALav+nqr9DAAB4Qdjjn/g7BHjRn9UG+TuEUtH92Ex/hyBJ2rhxo26//XZlZmY6+yIjI9WzZ09VrVpVx44d05IlS3Tq1Cnn66Ghofrmm2/yTeKLj4/XlVdeaejbuXNngXFMnjxZn376qaGvSZMm6tChg4KCgrRjxw6tXLnSkGDYoUMHffrpp7JYLAWu/fnnn+uFF14w9NWuXVtdunRRRESE9u7dq2XLlslmszlfr1evnmbNmqWIiIgC175YFPwTBAAAAAAAAAAAAAAAAACgmNq0aaP3339fY8aMUVpamiTp1KlT+W6RHBkZqenTp3u90uD48eNlt9v1+eefO/t27tyZb4Jjx44d9e677xaapChJI0aMkM1m06uvviq73S5JOnTokA4dOuR2fOPGjfXRRx+VmSRFia2fAQAAAAAAAAAAAAAAAAA+dOmll2r+/PkaOHCgQkJC3I4JDAzU9ddfr59++kkdOnTwSRwTJkzQJ598ohYtWuQ7plq1aho/frw+/fTTIiUS3nHHHZo1a5YuvfRSmc3u0/IqVKigMWPGaNasWapatWxV3mbrZwCAV7D1MwBcHNj6GQAuDmz9DAAXB7Z+BoCLA1s/A8DFga2fLy5s/exfGRkZWrt2rQ4fPqzU1FSFhYWpbt26atOmjSIjI0stjvj4eG3atEmJiYnKyclRxYoV1bRpU8XGxiogIKBEaycmJmrdunU6fvy4MjMzFRkZqcaNG6tVq1YKCgry0ju4sLD1MwAAAAAAAAAAAAAAAIAyw05ZN78KCwvT5Zdf7u8wFBMTo5iYGJ+sXblyZfXt29cna1+o2PoZAAAAAAAAAAAAAAAAAAD4DImKAAAAAAAAAAAAAAAAAADAZ0hUBAAAAAAAAAAAAAAAAAAAPmPxdwAAAAAAAAAAAAAAAAAAUFrsMvk7BKDMoaIiAAAAAAAAAAAAAAAAAADwGRIVAQAAAAAAAAAAAAAAAACAz5CoCAAAAAAAAAAAAAAAAAAAfIZERQAAAAAAAAAAAAAAAAAA4DMWfwcAAAAAAAAAAAAAAAAAAKXFIZO/QwDKHCoqAgAAAAAAAAAAAAAAAAAAnyFREQAAAAAAAAAAAAAAAAAA+AyJigAAAAAAAAAAAAAAAAAAwGcs/g4AAAAAAAAAAAAAAAAAAEqL3d8BAGUQFRUBAAAAAAAAAAAAAAAAAIDPkKgIAAAAAAAAAAAAAAAAAAB8hkRFAAAAAAAAAAAAAAAAAADgMyQqAgAAAAAAAAAAAAAAAAAAn7H4OwAAAAAAAAAAAAAAAAAAKC0OmfwdAlDmUFERAAAAAAAAAAAAAAAAAAD4DImKAAAAAAAAAAAAAAAAAADAZ0hUBAAAAAAAAAAAAAAAAAAAPmPxdwAAAAAAAAAAAAAAAAAAUFrs/g4AKIOoqAgAAAAAAAAAAAAAAAAAAHyGREUAAAAAAAAAAAAAAAAAAOAzJCoCAAAAAAAAAAAAAAAAAACfIVERAAAAAAAAAAAAAAAAAAD4jMXfAQAAAAAAAAAAAAAAAABAabH7OwCgDKKiIgAAAAAAAAAAAAAAAAAA8BkSFQEAAAAAAAAAAAAAAAAAgM+QqAgAAAAAAAAAAAAAAAAAAHzG4u8AAAAAAAAAAAAAAAAAAKC0OGTydwhAmUNFRQAAAAAAAAAAAAAAAAAA4DMkKgIAAAAAAAAAAAAAAAAAAJ8hUREAAAAAAAAAAAAAAAAAAPgMiYoAAAAAAAAAAAAAAAAAAMBnLP4OAAAAAAAAAAAAAAAAAABKi93k7wiAsoeKigAAAAAAAAAAAAAAAAAAwGdIVAQAAAAAAAAAAAAAAAAAAD5DoiIAAAAAAAAAAAAAAAAAAPAZEhUBAAAAAAAAAAAAAAAAAIDPWPwdAAAAAAAAAAAAAAAAAACUFrtM/g4BKHOoqAgAAAAAAAAAAAAAAAAAAHyGREUAAAAAAAAAAAAAAAAAAOAzJCoCAAAAAAAAAAAAAAAAAACfsfg7AAAAAAAAAAAAAAAAAAAoLQ5/BwCUQVRUBAAAAAAAAAAAAAAAAAAAPkOiIgAAAAAAAAAAAAAAAAAA8BkSFQEAAAAAAAAAAAAAAAAAgM+QqAgAAAAAAAAAAAAAAAAAAHzG4u8AAAAAAAAAAAAAAAAAAKC02P0dAFAGUVERAAAAAAAAAAAAAAAAAAD4DImKAAAAAAAAAAAAAAAAAADAZ0hUBAAAAAAAAAAAAAAAAAAAPmPxdwAAAAAAAAAAAAAAAAAAUFrsJpO/QwDKHCoqAgAAAAAAAAAAAAAAAAAAnyFREQAAAAAAAAAAAAAAAAAA+AyJigAAAAAAAAAAAAAAAAAAwGdIVAQAAAAAAAAAAAAAAAAAAD5j8XcAAAAAAAAAAAAAAAAAAFBaHP4OACiDqKgIAAAAAAAAAAAAAAAAAAB8hkRFAAAAAAAAAAAAAAAAAADgMyQqAgAAAAAAAAAAAAAAAAAAn7H4OwAAAAAAAAAAAAAAAAAAKC12fwcAlEFUVAQAAAAAAAAAAAAAAAAAAD5DoiIAAAAAAAAAAAAAAAAAAPAZEhUBAAAAAAAAAAAAAAAAAIDPkKgIAAAAAAAAAAAAAAAAAAB8xuLvAAAAAAAAAAAAAAAAAACgtNhN/o4AKHuoqAgAAAAAAAAAAAAAAAAAAHyGREUAAAAAAAAAAAAAAAAAAOAzJCoCAAAAAAAAAAAAAAAAAACfsfg7AAAAAAAAAAAAAAAAAAAoLXaZ/B0CUOZQUREAAAAAAAAAAAAAAAAAAPgMiYoAAAAAAAAAAAAAAAAAAMBnSFQEAAAAAAAAAAAAAAAAAAA+Q6IiAAAAAAAAAAAAAAAAAADwGYu/AwAAAAAAAAAAAAAAAACA0uLwdwBAGURFRQAAAAAAAAAAAAAAAAAA4DMkKgIAAAAAAAAAAAAAAAAAAJ8hUREAAAAAAAAAAAAAAAAAAPiMxd8BAAAAAAAAAAAAAAAAAEBpsZv8HQFQ9lBREQAAAAAAAAAAAAAAAAAA+AyJigAAAAAAAAAAAAAAAAAAwGfY+hkA4BU5jlx/hwAA8IIq/IoAABeFvV3u83cIAAAvaLDibX+HAADwgqynx/g7BAAAAMDvqKgIAAAAAAAAAAAAAAAAAAB8hnIpAAAAAAAAAAAAAAAAAMoMu78DAMogKioCAAAAAAAAAAAAAAAAAACfIVERAAAAAAAAAAAAAAAAAAD4DImKAAAAAAAAAAAAAAAAAADAZyz+DgAAAAAAAAAAAAAAAAAASovD3wEAZRAVFQEAAAAAAAAAAAAAAAAAgM+QqAgAAAAAAAAAAAAAAAAAAHyGREUAAAAAAAAAAAAAAAAAAOAzJCoCAAAAAAAAAAAAAAAAAACfsfg7AAAAAAAAAAAAAAAAAAAoLXaTvyMAyh4qKgIAAAAAAAAAAAAAAAAAAJ8hUREAAAAAAAAAAAAAAAAAAPgMiYoAAAAAAAAAAAAAAAAAAMBnLP4OAAAAAAAAAAAAAAAAAABKi93fAQBlEBUVAQAAAAAAAAAAAAAAAACAz5CoCAAAAAAAAAAAAAAAAAAAfIZERQAAAAAAAAAAAAAAAAAA4DMkKgIAAAAAAAAAAAAAAAAAAJ+x+DsAAAAAAAAAAAAAAAAAACgtdn8HAJRBVFQEAAAAAAAAAAAAAAAAAAA+Q6IiAAAAAAAAAAAAAAAAAADwGRIVAQAAAAAAAAAAAAAAAACAz1j8HQAAAAAAAAAAAAAAAAAAlBaHyd8RAGUPFRUBAAAAAAAAAAAAAAAAAIDPkKgIAAAAAAAAAAAAAAAAAAB8hkRFAAAAAAAAAAAAAAAAAADgMyQqAgAAAAAAAAAAAAAAAAAAn7H4OwAAAAAAAAAAAAAAAAAAKC12fwcAlEFUVAQAAAAAAAAAAAAAAAAAAD5DoiIAAAAAAAAAAAAAAAAAAPAZEhUBAAAAAAAAAAAAAAAAAIDPWPwdAAAAAAAAAAAAAAAAAACUFru/AwDKIBIVAQAAAAAAAAAAAAAAAAAXrMzMTM2bN0+LFi3Stm3blJKSotDQUFWtWlUtWrTQgAED1KFDB5lMJp/G4XA4tGzZMi1cuFCbNm1SQkKCTp8+rdDQUEVFRalFixa67LLLdM011ygoKMjjde+9914tXLiwWDF99dVXat++fbHmehOJigAAAAAAAAAAAAAAAACAC9KKFSs0fvx4HTt2zNCfk5Oj1NRU7dq1S7Nnz1aXLl300ksvqWrVqj6JY/PmzXryySe1Z88el9esVqtOnTqlAwcO6KefftLrr7+uCRMmqE+fPh6tvWPHDm+HW+rM/g4AAAAAAAAAAAAAAAAAAICimj9/vu666y6XJEV3VqxYoYEDB+rw4cNej2PevHm6+eab3SYpunP8+HE9+OCDevvttwsde+rUKZ/EXNqoqAgAAAAAAAAAAAAAAAAAuKDs3LlTTzzxhGw2m7Pvpptu0tChQ9WwYUNlZGRo7dq1mj59unbu3ClJOnHihEaNGqUZM2YoNDTUK3GsX79e48ePN8TRpk0bjRw5Um3btlVUVJROnz6tLVu26NtvvzVs4fzWW2+pRo0aGjhwYL7r562m+PXXX6tdu3Zeib00UVERAAAAAAAAAAAAAAAAQJnhKCNfF7uJEycqKyvL2Z48ebJeeOEFtWzZUqGhoapUqZL69OmjWbNmqVevXs5xu3bt0meffeaVGOx2u5599llZrVZn31133aVvvvlGffv2VdWqVRUYGKiKFSuqe/fumj59up5//nmZTCZD3CkpKfke459//nF+bzKZ1KRJE6/EXtpIVAQAAAAAAAAAAAAAAAAAXDD+/PNPbdy40dkeMmRIvlUJg4KC9Nprr6lx48bOvo8//lhpaWkljmPZsmXOao2S1LNnTz3yyCOGRMS8Bg0apNtvv93ZPnXqlGbMmJHv+HMrKsbExCgiIqKEUfsHiYoAAAAAAAAAAAAAAAAAgAvGuYl9AQEBuvfeewscHxISogcffNDZPnXqlH777bcSx5F3jTFjxng07+6771ZAQICzvXTp0nzHnpuo2LRp0yJGeP4gUREAAAAAAAAAAAAAAAAAcEHIycnRsmXLnO327durWrVqhc7r0aOHypUr52z/+uuvJY5l8+bNzu8rVqyoli1bejSvYsWKqlevnrO9f/9+t+NsNpv27NnjbJOoCAAAAAAAAAAAAAAAAAAXALupbHxdrDZs2KCsrCxnu1OnTh7Ns1gsateunbO9atUq5eTklCiWyMhIVa5cWWazWTVr1izS3ODgYOf3p06dcjtmz549hhgv5ERFi78DAAAAAAAAAAAAAAAAAADAEzt37jS0Y2NjPZ7btGlTLVmyRJJktVq1Y8cOtWrVqtixfPPNN5L+rXyYlpbm8TybzaZDhw4521FRUW7Hnbvts0SiIgAAAAAAAAAAAAAAAAAAPrd3715Du06dOh7PrV27tqF98ODBEiUqnmGxWFSxYkWPx//111+GxMb69eu7HXduomJERIRiYmK0Y8cO/fDDD1qzZo3i4uKUmZmpqKgo1a1bVz169NCAAQOKFEtpIVERAAAAAAAAAAAAAAAAAHBBOH78uKFdtWpVj+dWrlzZ0D569KhXYioKh8Ohd99919DXs2dPt2P/+ecf5/cVK1bUqFGjtHjxYpdxCQkJSkhI0OrVqzV9+nTdd999uu2227wad0mZ/R0AAAAAAAAAAAAAAAAAAACeSEpKcn4fFBSk0NBQj+dGRkYa2qmpqV6Ly1NffvmlNm7c6GyHh4fruuuuczv23IqKcXFxbpMU80pLS9PkyZP1+OOPKzc3t+QBewkVFQEAAAAAAAAAAAAAAACUGXZ/B1AGLF26VHFxcV5b79Zbb3V+n5GR4fw+PDy8SOuEhYUZ2unp6SULrIjWrl2rl19+2dB35513KioqymXssWPHlJKS4tLfo0cPDRkyRM2bN1dUVJSSk5O1fv16ffnll1q/fr1z3A8//KCoqCg9/vjjXn8fxUGiIgAAAAAAAAAAAAAAAADAa7777jstXLjQa+udm6iYk5Pj/N5iKVr6W97xNputZIEVwZYtWzR69GhZrVZnX6tWrXTnnXe6HX/uts+SFBoaqhdeeEHXXHONob9q1arq16+f+vXrp48//livvvqqHA6HJOl///ufunfvrs6dO3v53RQdWz8DAAAAAAAAAAAAAAAAAC4I525nbDYXLf0t73i7vXTqa27evFn/+c9/lJaW5uyrWLGipk6dqqCgILdzypUrp2uvvVatW7dWdHS0Jk+e7JKkmNd//vMf3X777Ya+adOmlfwNeAEVFQEAAAAAAAAAAAAAAAAAF4RzqyIWNdHw3CRHSfkmCXrT8uXLdf/997tsWf3BBx+oRo0a+c5r37692rdvX+TjPfDAA5o9e7Zz2+gNGzbo8OHDqlmzZpHX8iYSFQEAAAAAAAAAAAAAAACUGaVTQ69smz59us/WDgkJcX6fnZ1dpLlZWVmGtq8TFWfNmqVnnnnGsN1zRESEPvroI7Vq1conxwwNDVWfPn307bffOvtWrFihQYMG+eR4nmLrZwAAAAAAAAAAAAAAAADABaF8+fLO79PT0+VwODyem56ebmhXqFDBW2EZ2O12vfrqq5owYYIhSTEqKkqfffaZ2rRp45PjnnHJJZcY2vHx8T49nieoqAgAAAAAAAAAAAAAAAAAuCBUrlzZ+X1ubq5SUlJUsWJFj+aeOHHC0K5UqZJXY5OkzMxMPfroo/rjjz8M/TVr1tRHH32k+vXre/2YeeV9X8nJyT4/ZmGoqAgAAAAAAAAAAAAAAAAAuCDExMQY2seOHfN4bt6xedcqqaSkJN16660uSYqxsbH67rvvSiVJ0R1fb3HtCRIVAQAAAAAAAAAAAAAAAAAXhMaNGxva+/bt83hu3rGNGjXySkySdPToUQ0bNkxbt2419Pfo0UNffPGFoRKkJzIzMxUXF6dNmzZp8+bNRZp78uRJQ9vTipO+xNbPAAAAAAAAAAAAAAAAAMoMh78DQIm0atXK0N68ebOuueYaj+aem/BXo0YNValSxSsxJSQkaPjw4YqLizP033zzzfrvf/+rgICAIq13+vRptWvXztmuWbOmFi1a5PH8LVu2GNrNmzcv0vF9gYqKAAAAAAAAAAAAAAAAAIALQq1atVS3bl1ne+nSpR7Ni4+P165du5ztrl27eiWezMxM3XnnnS5JiuPGjdPEiROLnKQoSREREapZs6azffjwYe3du9ejuVarVQsXLnS2AwMDDUmP/kKiIgAAAAAAAAAAAAAAAADggtG3b1/n9wcOHPAoWfGzzz4ztPv37++VWJ577jlDAqTJZNKzzz6ru+++u0Tr9ujRw9D+8ssvPZo3Y8YMJSQkONt9+/ZVZGRkiWLxBhIVAQAAAAAAAAAAAAAAAAAXjKFDhyooKMjZnjhxoo4fP57v+OXLl+vrr792tps3b66OHTuWOI5Fixbp+++/N/Q9/PDDGjp0aInXHjx4sEwmk7M9Y8YMrV69usA5mzdv1iuvvOJsBwYGljhh0ltIVAQAAAAAAAAAAAAAAABQZthNZePrYlatWjWNGDHC2T569KhGjBihHTt2uIz9+eefdf/998tms0n6t+Lh448/XuD6w4cPV5MmTZxfs2fPdjtu6tSphnb37t29lhjYtGlT3XTTTc62zWbTqFGj9OOPP8rhcBjGOhwOzZo1S7fddpuysrKc/aNHj1ajRo28Ek9JWfwdAAAAAAAAAAAAAAAAAAAARfHggw9q/fr12rhxoyRp//79GjBggDp16qSmTZsqOztba9euNWzLLEn33HOPOnXqVOLjL1++3CUx8s8//1STJk2Ktd7OnTtd+p588knt3LlTf//9tyQpIyNDjz32mKZPn65OnTqpQoUKSkxM1IoVK3T06FHD3IEDB+ree+8tViy+QKIiAAAAAAAAAAAAAAAAAOCCEhQUpI8++kj33HOP1q1bJ0my2+1asWKFVqxY4XbObbfdprFjx3rl+EuWLPHKOgUJCwvTRx99pMcff1yLFy929h84cEAHDhxwO8dsNmvEiBF6/PHHDVtH+xtbPwMAAAAAAAAAAAAAAAAALjgRERH64osv9PTTT6tGjRr5jouNjdUHH3yg8ePHe+3YcXFxXlurIOXLl9d7772n119/XbGxsfmOCwwM1OWXX67vvvtO48ePl9l8fqUGmhx5N6wGAKAYBtS+zt8hAAC8oI0p0t8hAAC8YHBwsr9DAAB4QYMVb/s7BACAF2Q9PcbfIQAAvKDc9Pn+DgFe9EqdW/0dQql47OCX/g6h1G3dulW7du3SiRMnZDabVblyZV1yySWqW7euv0PzmmPHjmnjxo1KTExURkaGKlasqCpVqqhdu3aKjDx/P+tj62cAAAAAAAAAAAAAAAAAZYbd3wHAZ1q0aKEWLVr4Owyfqlatmvr27evvMIrs/KrvCAAAAAAAAAAAAAAAAAAALiokKgIAAAAAAAAAAAAAAAAAAJ8hUREAAAAAAAAAAAAAAAAAAPiMxd8BAAAAAAAAAAAAAAAAAEBpcfg7AKAMoqIiAAAAAAAAAAAAAAAAAADwGRIVAQAAAAAAAAAAAAAAAACAz5CoCAAAAAAAAAAAAAAAAAAAfIZERQAAAAAAAAAAAAAAAAAA4DMWfwcAAAAAAAAAAAAAAAAAAKXFLoe/QwDKHCoqAgAAAAAAAAAAAAAAAAAAnyFREQAAAAAAAAAAAAAAAAAA+AyJigAAAAAAAAAAAAAAAAAAwGcs/g4AAAAAAAAAAAAAAAAAAEqL3d8BAGUQFRUBAAAAAAAAAAAAAAAAAIDPkKgIAAAAAAAAAAAAAAAAAAB8hkRFAAAAAAAAAAAAAAAAAADgMyQqAgAAAAAAAAAAAAAAAAAAn7H4OwAAAAAAAAAAAAAAAAAAKC0OfwcAlEFUVAQAAAAAAAAAAAAAAAAAAD5DoiIAAAAAAAAAAAAAAAAAAPAZEhUBAAAAAAAAAAAAAAAAAIDPWPwdAAAAAAAAAAAAAAAAAACUFru/AwDKICoqAgAAAAAAAAAAAAAAAAAAnyFREQAAAAAAAAAAAAAAAAAA+AyJigAAAAAAAAAAAAAAAAAAwGdIVAQAAAAAAAAAAAAAAAAAAD5DoiIAAAAAAAAAAAD85oPPvlWLrn3VomtfTXh+ir/DAQAAQBlgN5WNL+B8YvF3AAAAAEXRsmsrdenXVU3aNlWl6tEKKxcma3aOThw9ob1b9mr1b6u05vdVsufaSzWu2E4t1O+2a0u8zuJZC7VuwVovRPSv9ld10IT/Pe1sL5q5UG+Ne9Nr6wNAcdXrGqtmfTsqpm0jRVaPUnC5UNmyrTp1NElHt+zXjt/Xaefv6+Uo5fO5k8mkRj0vUcMrWiumbSOVq1JRoeXDlWu1KS0hWcd3xmnv0r+1/efVyjqV4dNQWlzfRQOnjZEkHVi5XZ8PfcGnxwOAkgpqUEvlb7hSoe2aK6hODZnLl5Nyc2U7kaLsXQeU/uc6nZq3RPbTvj1/FlmAWfXmvqPgRnUkSYdufVwZa7b4OSgAuPjtPxivD7/4zt9hAMB5z1ytliyXXqmABrEyV64hU1g5yZErx6kU2Y8ckG3bOlnXLpay/HOdbY5pIEu7bgqo31zmytX/jU+SI/2U7MfilLvrb1nX/ynHiaPeOV6dxrJc0lmWJq1lqlBJpogKks0qx6kk5R7aLdv29bJtWC5Zs71yPAAAUHIkKgIAgAtC/ZYNNObl+1W/RQOX1yyBFtVqVFu1GtVWj4E9dezQMX341HvasHh9qcXXtmc7denXtcTr7NqwU+vknUTF8pXKa8zL93tlLQDwluot6uraV+5S9di6Lq8FBFpUuVFNVW5UU60GXqbkQ8c1/+lPtWfx5lKNsdEVbdR74q2KqlvNNcYgiyrVr65K9aurWd+O6j1xuNZ9sUBLp85RzulMr8cSFlVOvSbc7PV1AcAXAipVUNWnRyuybzc3rwYqqFY1BdWqpnJXdlLlR+/Qybe/VtIncySHo9RjdafS3YOdSYoAgNKRnp6hh596QZmZWf4OBQDOW6ZyFRQ85F4FtnV/nW2KriZzdDVZWnVS8A13KHv+17IunF1q19nmarUUPHSMLI0vcfu6KaiyzBUry9KsrYKuGyHb3yuVPedjORKLl7BorllPwQPvlKVZW9cXAwNlCg2TuWqMAjv0lGPQPcr+9TtZF/8o5dqKdTwAAOA9bP0MAADOe91vuFwv//Ca2yRFd6rVrqanPntGgx8a6uPIzqof61lspeneV+5XhcoV/R0GADi1uKGL7vjhWbdJiu5UrF1FN3/6mLo/ONC3gZ2jz6SRGvbJI26TFN0JDA1W57uv0d2/vKAqTWt5NRZTgFkDp41RuaqcywGc/4Kb1FW9uW/nk6ToKiAiTFWeuFMx70+UKTjIx9EVLqxLa0Xff4u/wwCAMiU7O0cPPvmcdu894O9QAOC8Za5ZV2FPvpNPkqIrU2iYQgbeqdDRz0iBvr/Otlx6pcLGv51vkmJeJrNZga27Knz8O7K0617043W8QmGPTXWfpOjueGHlFDLwToU9MkWmqCpFPh4AAPAuEhWBUrZ69Wo1adLE+TV79mx/h3TB8eXP0NO1r7jiCueY4cOHe7T25s2lWwkIuFh06tNZD7wxVpZAYyFoa7ZVuzbu1NoFa7R7825Zs60uc4c9fIuuv3tAqcRZt1ndUjmOp3rd3Fsde13q7zAAwKlpn/a64fXRCshzPrdlW3V44x7tWrBBhzfvlc3N+bzHwzeq8939fB7jNS/eoY4jr3bpz82x6fDmvdr5x3rtW7ZFqUdOuoyJqlNVI76ZoKh6niU4FspkUv9X71b9bi29sx4A+FBgrWqq/flLslSOcnkta+cBnV6yRhnrtyk3Nc3l9YgeHVVz6vjSCDNfwbENVfOtCTJZAvwaBwCUJRkZmbr30ae1at0mf4cCAOctU6VqCnvwZZnLu15n5x7eL9vWNbLt2SZHhut1tqVFR4Xe+aRP47N06KmQ4WNlcpMQmXvskGxb18q2dY1yjxyUw243vG4KCVXI7Y/J0uYyj48X2KO/Qm97VKbAQJfXHOlpsu3eItuW1cqN2+tyvIA6jRU2bopMlbx03wbARcEuR5n4As4nbP0MAD62a9cuTZo0SSaTSV988YW/wwEuKFVqVdV9rz2ogICzHxjm2nI1e/oszf3wB51OPe3sj4yK1PV3D9D19wwwjL/18RHaumqL9v69x2dxVqwa5VK58D8dRiopIclnxyxItTrVdftT//HLsQHAnQq1Kqv/q/fIHHD2WTm7LVd/vTtPKz/8RVmp6c7+sKhy6nxXP3W+51rD+CseG6IDK//R0S37fRJjbP/OanfLlYY+a1aOlr31g9Z+9ruy04zbOtds3UBXP3WrarVvbIh94Fv36aPrnirR9kpmS4D6v3a3Wg3w/GY9APhNgFk1pz2pgIqRhu60P1bo+Msfy3ro7HZupqBARfbvqSpP3KmAyAhnf8QVl6riyOuV/NmPpRb2GaFtminmw2cVUC681I8NAGXVnn0HNfa/L2j/wTh/hwIA5y+zWaF3TZApwnidbd20QtlzPjJum2wJVGDHngoeeJdMYWevsy0tL1VgzxtkXfyD18MzVa6ukGH3y2Q2PuxjXfmHsn/5Wo6Tx4zjo6oo+JpbFNj57AOiJnOAQm4dq/QDO+RIPlHg8QIatVTwjXe59NtPJih79keybV4p2XPPrl2+koL6DVNg174ymf+9v2SuGK2w+55T+ov3SdbsIr9nAABQclRUBAAfeuONNzRgwACtXbvW36EAF6TbJtyh8MizHxjm5ubq1dEv6evXvjQkKUrSqaRT+uKlz/Ty3S/KZrU5+y2BFo0Yf5tP46wfW9/QTj2R4rckRbPZrIemPqzQ8FC/HB8A3Ok14WaFRIY52/Zcu2beO02LX5tpSFKUpIykNC18+TvNuPsN5Z5zPg8ItOiq8UN9El9AcKB6P22skp19OlOfD31By9/+0SVJUZIOb9qrTwc/p3/mrzH012hZTy1v6FLsWMpVi9LIGf8lSRHABaPizdcoJLahoS/pkzk6POZ5Q5KiJDlyrEqd9bsODHhA1gRjddroe4fJHBGm0lRhWD/V+nyyIWkSAOBbP85foGF3PUiSIgAUIrD7tQqobbzOzlk4W1kfPGdMUpQkm1XWFb8r/aUHZE8xXmcH9x0mhXj/Ojt44F0yhRjvQWd9N11ZX7zukqQoSY6k48r64g1lzXzf0G8KDVNQv1sKPpg5QCEjxskUkGeXjt1blP7CvbJtXG5IUpQkR+pJZX/ztrI+fVWO3LP3l8xVYxQ84A5P3iIAAPABEhUBwIfmzZsnm81W+EAALurF1lfnfsZEj+/fmqnVv60qcN7aP9bok+c+NvS16nqJWnZp5fUYz6jX3JiouG/bPp8dqzA3PTBYTdo29dvxASCvarF11KxvR0Pf8rd/0M7f1hU4b9eCDfr9+a8MffW6tlDdLs29HmPLG7ooonJ5Q9/vz32lwxsLrsbryLXrx3Hv6/TxFEN/myE9ihVHg+4tdfcvL6hWu8aFDwaA84Ap0KJK9w4z9GWs2aLjkz8scJ417pji73lGjhyrsy+gYqSi7hjokzjzMoWFqPqUx1Tt2ftkDnbdpg4A4H37D8brgScmacLzU5SZRRUrACiQJVBBfY3X2bbdW5T9fcHX2Y4TR5X57kQ5bGevs00RkQq66kavhmeqXEOWlpca+qxrFsu6dF6hc62Lf5Btq7G4R2D7HlJQcL5zAjtdKXOlqoa+3CMHlfn2U1JWRoHHs61bopy5nxnX69ZPpujqhcYKAAC8j0RFABecSy+9VDt37nR+DRxYOh9knGvRokXO47OdM+AbfYb3NbTTUtL0/fRZHs395dOftD9PsmCfEf28Flte9VoYExXzHru0NGzVSIPuH+Jsnzx2Uvu3+2aLVADwVLtbrzK0M1NOa/n0wm9cS9LaT3/XsW0HDX3th/fyWmxnxF7b2dBOPXxCG79b4tHcnPQsbfvJmEQf07aRzIEB+cxwVa5qRV336l26+bPHFF4psvAJAHCeKNf7MlkqVTD0HX/tE4/mZm/fq+RvfzH0VRjaVzKZvBWeW+X6dVe9ee+o/HU9fHocAMC/Tian6Pkp72jA8FFatGyly+s339RfbVvF+iEyADh/WVp3lblcBUNf9g//82iuPW6vrMuM19mBl3n3OjuwbTfndsrO+H7+0uP51r9+NbRNwSEKqJP/Q5uBl7ne28/69FWPt2/O+WOWco8eOnu8AIuCrhzgYbQAAMCbSFQEAADnHbPZrC7XGLe8/HPOEuUU4Yn7374y3uxo26OdgkLyfyqzJOo1r2do79u21yfHKUhQSLAemvqwLIFnt79459FpSs+zRTYAlCaT2aTm1xifsN/yw1+yZeV4vMb6rxca2g17tJIlxHvVr0wBZtW4xJhwvv2XNZLD4fEaJ/YeMbQtwYEKr1Q+n9FnBYWHqMe4mzRmyWtqM7iHy03+7T+vdkmCBIDzSblruhvaWTsPKGvTDo/np3xj/ADVEl1RYR1aeCW2vELbx6rOzDdU880nFFTLWD0lNzVNR5+a5pPjAkBZ9+Fn3+rb2T/JlmvckjM8LFTPPTlWT44dLXMAH1UBwLkC219uaOce3i/7fs+vs63Lfja0zZEVFdDQe9fZAfWbGdq5h3bLkXgkn9Gu7AlxLn2mitHuB4eGy5xnC2zb1rWyxxftHrx16VxD29K2m2Ti3x+grHOUkS/gfMK/vgAA4LzTqHUjRZSPMPStXbA2n9HurVuwxtAOCQtR257tShxbXiHhoapau5qhb//W0q+oePtTd6hmgxhn+9cvftHGpRtKPQ4AOFfN1g0UWj7c0LdrwcYirZF3fFBYiBr2vKTEsZ3hyLXrtdb36J2ej+i7u9/QoldnaHsRkwMDQ10T4e15Poh1p82QHur+wAAFhYUY+m3ZVi18+TvNunearJmeJ3UCQKmyBCjs0laGrtOLVxdpiZy9cco5cNjQV6531xKH5k7MexMVekkTl/7MLbt1YNDDyljOtTMAlJZunTvohy/f14BrrvZ3KABw/jEHKKCx8TrbtqVo19n2Y3GyHzdeZ1vaXJbP6KLLfPcZnZ4wXBlvTVDWrPeVs+D7oi0Q6KagQK7d7dCAes1kMht3rbBt+qtox5Nk27HJ0DaXqyBzAVUcAQCAb1gKHwIAAFC6mnVobmjn5uZq5wbPnxiV/t32+Hj8cVWJqeLsa9GphVbNX+GVGM+oF1tP5nMqYGWeztDRA0e9eozCtO3ZTn2Gn93+4sj+I/r0ec+2AgEAX6rVwZgQYs+1K37D7iKtkXYsSSnxJ1Qh5uyT9XU7NdOO+UVLYC+Iw+7QyX1HdXLfUe38bV2R59doaaysm5marvTE1GLFEr9hj+Y+9oFO7D5c+GAA8KOQZvUVEBFm6Mtcv63I62Ru/EdBdWs626EdWxUw2nvsWdk68fbXSvroe8luV2DNKoVPAgCUSKP6dfXgqNvUo+ulhQ8GgDLKXKuBTCHG6+zcvduLvE7uvn9krnL2OjugUcsSx3YuR/IJ5SafUO4/RX/gJ6BOI5c+e0K827Gm8lEufbn7/inyMR3HD8thtcoUGHg2jrqNZT9QtM8dAABAyZCoiIve6tWrNWLECGd727ZtslgsWrJkid577z3t3LlTYWFhqlWrlnr27KkBAwaoSpXSvzmdm5urX3/9Vb///ru2bt2qEydOKDg4WFWqVFGLFi10/fXXq1OnTjKZTPmuER8fryuvvNLZvu+++3T//fcXeuy8P6PJkydr4MCBLuOuuOIKHT582GXMunXrNHv2bG3atEnHjh2T2WxWtWrV1KZNGw0dOlSxsbGGdRwOh/7880/NmTNH27dv17FjxxQUFKSaNWuqa9euGjFihKpVq+Zy/KLGe66srCzNmzdPCxYs0Pbt25WcnKyIiAjFxMTo6quv1o033qhKlSoV+rNy97Po2LGjvvjiC+drTzzxhObMmeMyZ82aNWrS5OyH9ZMnT9YNN9ygK664QkeP/pvUFBgYqGXLlqlixYoexREfH6+rrrpKjv/fmvCee+7Rww8/7PH7AM5XtRrXMbQTDiUoKz2zyOsc2nnQkKjYoGXDAkYXT/3YBob2gX8OOP9OloZyFSN136sPOtu5tlxNG/u6sjM93yYbAHylcqMYQzv50HHlpGcVeZ3jO+MMiYrV8yQG+lOlBtXVpHd7Q9+uBUW/SZ8Sl6glr8/S33P+KtK20wDgL8EN67j0Ze/YX+R1snceyLNuLZmCg+TI9k1FWUdurk79tFSJb3wu25HjPjkGAMAotmkjDR98g/r16mF42BMA4MpcvbZLnz2+6Dv45B45oMBz2ubqtaXAIMnq550bAoMU2PMGQ5f9ZILsh92/R3NEpEuf/VRSsQ7tyEgzJD6aY+oXax0AAFB8JCqiTJoxY4aeeuopZzsjI0MnTpzQxo0b1a5du1JPVPz77781YcIE7dq1y9CflZWl1NRU7d69W3PmzFHr1q315ptvqnr16qUaX35SUlL09NNP67fffnN5LS0tTbt379aMGTM0ZswYPfDAA5KkxMREPfHEE1q+fLlhfHZ2tnbs2KEdO3bo66+/1ssvv6zevXt7Jc5FixbpmWeeUUJCgqE/OTlZycnJ2rJliz7++GM988wziopyfTLLl8xms66//nq99957kiSr1apff/1Vw4YN82j+3LlzDQlRAwYM8EmcQGmLaWhMbDmyr3hVpY4dNFY2rF7X++fPes2NyTL7tu6VJJWrUE7dbrhcLbu0Uv3Y+oqsVF4Oh0Mpick6su+I1i9ep9W/rlRSQvFuqpxx78v3qWKVs8nNc977Xjs37CzRmgDgLZUb1jC0k/YXr+Js8kHjdVxUnarFjsmbohvW0JCPxikwJMjZl2u16a/pcz1eI3HPYa399Hdt/G6JcnNsvggTAHwiqEEtQ9uekSVbwskir5MTZ/y3wRQQoMCYqsrZG1ei+PJyZOco9YeFSvr4e5fkSACA74y+4xaVjyzn7zAA4IJhrmZMVHRkZ8mRWvTrbEdinutsc4DMlarJfuxQieIrkZAwhd7xuALyJGPmzP+maA9tFjfZMs8W0uaKlYu3DoCLhvtN5wH4EomKKHP27t2r5557zu1r0dHRatu2banGs2zZMj377LPKyiq8ssymTZt066236vvvv1eFChV8H1wB0tLSNHz4cJfkSnfeeecdRUVFqXfv3hoyZIizEmF+MjMzNW7cONWsWVMtWrQoUZyff/65XnzxxUKrm6WkpGjs2LEaPHhwiY5XHAMHDnQmKkrSvHnzipSoeEbbtm1Vr975U10IKImoqsak4aRifOApScnHkw3t8tEVFBQSrJws71UbrNvc+NTliSOJuvPZu9VrWG8FnZO4ckZoeKiq162hdle018gJt+uXT3/SrLdmKCMto8jHvnLwVerUp7OzvW/rXn33xjdFfxMA4CMRVY1Vok8dS85nZMFOH08xtMOjy8sSEiRbln+qAFRpUktthvVUu2E9Zclzrv/jha91Ys8Rj9bZPOtPrf7fr74IEQB8zlLVuCtBcZIUJcl23PXBncCa3k9U3NdvlOypp726JgCgcCQpAkDRmPNsdexIOVGsdeyprtfZpqgqkh8SFU3lo2Tp0FNBVw50eX/WjctlXeFaEOUMR/op1/XCI4v+czGZZAoLzxOX5zutAQAA7yBREWXOiy++qJwc9x9oXnnllaW+9cQvv/wi6d/Ken379tWgQYPUuHFjlStXTnFxcZo7d64+/vhjWa1WSf9u9Tt9+nQ9+eSTpRpnXlOnTlV6erokqXPnzrrtttvUokULlStXTnv37tU777yjBQsWOMe/9dZbmj17tg4fPqzAwEANGzZMAwYMUP369ZWRkaHVq1drypQpiov794MIq9WqadOm6YMPPih2jMuXL3dJUuzWrZtuu+02tWzZUoGBgdq3b59mz56tb7/9Vrm5ufruu++KfbwzXnrpJb300kuSCt4i+ow6deqoXbt2Wr9+vSRpw4YNOnz4sGrWrFngcTZv3qz9+89uq1XY9tfAhaR8pQqGdkpiSrHWST3hOq9cxXI6edQ7iYoBlgDVbmx8+vPWx0cqwBKQzwyj4JBgDRh1ozpcdaleuH2SSwXIglStXVV3TLzL2c7JytHUh16XzUo1LgDnj/BKxu150k+kFmud9JOuN6XDKkbo1NGSVaX1VKMrWqvN0J4KiQxTdMOaiqhc3mWMLduqP178Wms//d3jdbNOFT1JHQDOF5ZoYzK67WTxktFzk1z/bQio6Lq9W0mRpAgAAIALgSnSeJ1tT0sp1joON/NMbrZR9gVTxcoKHjRKpqBgmaOryxRdTSY3n79aVy1Q1ldTC1zLnur6e4Y5pp5yi5ioaK5RR6YAY2pEaf08AADAWSQqosxZtWqVJKlPnz4aPXq06tatq6NHj2r+/Pnq2LGjX2IKDw/X66+/rh49ehj6GzRooLFjx6pNmzYaNWqUM+Huxx9/1Pjx42UymfwQ7b/OJCmeu63zGc2bN9dbb72lESNGaO3atZL+rViYkpKi4OBgffzxx+rQoYNzfEhIiPr27auOHTuqX79+SklJkfRvtcnTp08rIiKiyPFZrVZNnDjRkKT40EMPafTo0YZxLVq0UIsWLXT11Vdr9OjRysjwz4fFAwYMcCYqOhwO/fTTT7rnnnsKnPPjjz86vw8NDVXfvn19GiNQWkLCQxUYHGjoyzxdvL+bmemZLn0R5SN08mjxnkLNq1ajWi6xnpukaM2x6tjBo0qMT5TZYlZ0tWjFNKqVdxnFNIzRK3Nf0xMDHvNom2uz2awH33hYYeXCnH1fv/alDu3y47YdAJBHUHiILHnOkdmnXc/LnnA3L6R8eKklKsa0a6Smvdvn+/qBlds1/6lPlbi78HM4AFwsAsobf1e3F/Oa3d28gMii3wcAAAAALgam8DyVaLOK+blVtuu9FFNY6Vxnm6vGKLB1l3xft59MUNZ37yh369pC18rd948c9lyZztm22dKyk0dzz2Vp3sGlzxQYXKQ1AABAyZVu6TjgPHHDDTdo6tSpatq0qUJCQlSvXj3de++9at8+/w8ffWn8+PEuSYrn6tGjh7p37+5sp6SkGCrp+cull17qkqR4htls1ogRI1z6H3zwQUOS4rkqVaqkoUOHOtt2u13//PNPsWKbP3++4uPjne2+ffu6JCmeq1OnTpo0aVKxjuUNffv2VWhoqLM9b968AsdbrVZnNU5J6t27d7ESOoHzUWBQoEtfdmbxKiC6mxcU7Lp+cdWLbeC2/1TSKX32wv/0nw636YErx+i5kc/o2Vue1v1X3qs7OozUrLdmKCsjyzCnXMVIjf9wgkIjQt2uea6B996kZh2aO9vbVm/V3A9/KNF7AQBvCwhyfS7Omlm8rZrdbfGcNwnSl8rXjC7w9VrtG+vqp4erXtfYUooIAPzPlOe63V7Ma3Z7lus8U3BQsdYCAAAALngW43W2I6d419mOnCyXPlNg6Vxnm6OqFPx6paoK7n+bArv0lgrb6S7ztOxxew1dgZ2ukqliwfdqDCyBCrz8Wrf9AACgdJGoiDLHYrHo4Ycf9ncYTrVr19ZNN91U6LhzExUlGZLw/KWgxD9JuuSSSwztwMBADRkypMA5TZo0MbSTkopXJWfu3LmG9tixYwudc9111yk21j8fLkdEROjqq692tnfv3l1gkubSpUuVnHy23D3bPuNiEugmsSU3116stexu5gUEeq+gdL3Yei59O9fv0MN9H9QP789RWrLrVqXJCUn66tUv9MQNj+rEkUTDazGNamno2JsLPGb9lg00+KGzSd0ZaRma9vCbhgqyAHA+sLhJPLfbcou1lq/P54UpX6Pgm98BgRY16N5Sw79+Ute9epcCSjGJEgD8JW+ionKLd46Xm3O86Zwq5QAAAEBZYsqbPFfc62y7m3vqAaVzL8VUSKKiJAXE1FfIrQ8pbNwUmSoUfN8lZ+lPxvUDgxR6xxMev5/gG+9ynzwZQKoEUNbZ5SgTX8D5hH99UeY0adJEVatW9XcYTp07d/ZoC+eaNWsa2mlpab4KySMWi0Xt2rUrcExUVJSh3bRp00Kr/pUvX97QLs5WzFarVevWrXO2Y2NjVadOHY/m3nDDDUU+nrcMGDDA0M6bbJnfazExMX7bthzwBXOA64eS7hJUPGF3czPGZC78nOupzNOZOrTzoLM64pF9hzVp5DMebS19cMcBPX/bJJeqj72H91XFqlFu5wQFB2nsm+MMVSf/N+kjHY9LKMG7AADfMLm52etwd5PcAw53SSweXEN7y9rPfteH10zQKy3v0guNRmpqlwc156HpOrjK9cGSNoN76MZpY6RSjA8A/CLPed7dudoTbv9tKKyqCgAAAHCxynst7CjedbbbRMVSuleRu2uzMt58XKcfH6a0+6/T6ceHKePtp2RdvUAOuzHxMqBeU4U99LJMEeXzWU2yrVkoe+JR47wGsQq9/4UC58lsVvCNdyno8uvyWdjq8XsCAADewV0/lDlt2rTxdwgGtWvX9mhcWFiYoZ2TU7xt87ylevXqCgoquER8YKDxqa/q1asXuq7FYnz6qTgVwvbv36/MzExnu0WLFh7PzVsFsjR16tTJkJD6888/u02yOnXqlBYvXuxsDxgwoFQ/qAd8Lddmc+kLsBTvkiXATSUWW7b3bj58M+UrPdjrPg1rOki3txuuJwY8poxT6R7PP7jjgOa8972hLzgkWN2vv9zt+BFP3qaYRrWc7TV/rNbC7/4oXvAA4GPuqie6S0b3hDnQzfk8p/RuJm//ebWObj2grFMZys2xKfXwCW2Z85c+G/K85j76gcu/LU37dFDH267OZzUAuDg4rMbzfHGrIJosrlVQHKV4jgcAAADOK3krKJqLWW3cXbXBUkrMy931t3J3/S1HWoqUa5MjLUW529cp67Mpynj1YdlTjA/6m6vUUPDND+S/oN2uzE9elsNqjN/SuJXCn/lIQdcOl7l2IykkTLIEyhRdXYGX9VXYf99V0JX/7kjmsNtl27rWuC6JigAAlLrS2ysLOE+cT9UUJdcKgp7y9xafeasleiJvsqWvHD582NCOiYnxeG79+vW9HY7HTCaTbrjhBr3zzjuSpISEBK1Zs0adOnUyjPvll1+ciaomk8mlEiPgbz1vulIPvP5Qkefd3eU/Sow/LqubREJLYPG20Myb/CxJVh996JmSmFKseb988pNuum+wLOdsYdq6exv9+MEcw7jW3duo78hrnO3Uk6ma/vjbxTomAHjikpu66/op9xR53tSuDyo1/oTbxPDibtdsdnM+z81xTWz3h00zlsqama0b377f0N9j7I3a8M1i2bL8+4ARAPhK3mRCUzHP8e4SHElUBAAAQFnlyJs85+aeiEfcPCzqsrYf2A/uUsabTyj88akyhYY7+wNbd1FO/Way73PdvUKS7Ad2KuvraQq59SGZznlvprAIBfe7WcH9bi7wuDnzPpcjM12WFh2cfQ4/F4UBAKAsoqIiypziJgb6SkAxq8r4W2HVFN0prap/p0+fNrTDw8PzGekqIiLCr9UJ81ZHnDdvnsuYH3/80fl93iqMwMUg43SGSzXRkLCQYq0VGhHq0peVke1mpP+kpaRp39a9hr5GlzQytMtVKKf7pzwo8znbfrw3/h2lnkgpjRABoFiyT2e6bOcZFB5crLWCI1z/Hcg5j87n2+at0rZ5qwx9IeXD1axvRz9FBAC+Zz9trCRuDnO99vaEOdx1nj0zq1hrAQAAABc6R6bxOtsUXLzrbFOIm+Ih2efHdbbj+GFl//CJS39gl94FzrOtXqDM95+VIzPD82NlZSjryzeU89t3MoVFGF9LS/F4HQAXJ0cZ+QLOJyQqoszJux0xiudi3WrYZDL59f+RWrVqqUOHs09z/fbbb4ZtvuPi4rRhwwZne+DAgaUaH1Aa7Ll2ZaYZbzSEl/c84fhcYZGu81LOw+S+gzsOGNrh5SNkCTr7pOyoyfcqqmolZ3vxrIVa9evK0goPAIrFkWtXdlqmoS/EzXnZEyGRrjfX00+kFmstX1nx/k8ufXU6NfVDJABQOnJT0gxtczHP8ebICJe+3BPJxVoLAAAAuNA50k8Z2udWHSwKd/Ps51FinnXFb3KkG3+nsDRsWei83K1rlf7sncpZPt9lK+hzOey5sm76S+mT75N1xe+S5JqoeCqpGJEDAICSYOtnALIWcCF/IYqIMP6ikZaWls9IVzk5OYbEQH8YMGCA1qxZI+nf2JcsWaKrr75akjR37lznuP9j777jm6zaP45/kzZdtFAoZe+9QZaAqKggQ0BAZajwOFBxiwtcj6IiqODgEVyoKIqKiDIURUCW7L1kr7ILbYHuZvz+4Efo3aRt0iYN4/Pm1dcr5/Scc1/puBvuXPd1IiMjnf3A5SbhRIKKlbjwuxxdOrpA65SMLWloZ6RnKD0lLZfRgXM20fU8FVWyuBKPJ6h209pqd0t7w+dKliml5z4Z7tHaletUMbQbtWnkMvef2Uu1bPZSL6MGgPydPZGksGzJ5sVKFy/QOpGx0YZ2VnqmMlMujioA5x3dvE+pCWcVUSrK2VemTqUARgQA/mU9fsrQDo4pmcvIvAXHus6znkoq0FoAAADApc5x2pg8Z4qKLtA6puKur7MdZy6iG4JsVll3bZKl2TXOLnOZClKwRcpni2rHmURlTBmnjOkTFdyghcyVa8pcvKQUZJEj5bRscXtl27bG5fmayxqv09gTT/ru+QAAAI+QqAhcRnJWObRarR7NS0pK8kM0gVO5cmVD+8CBAx7PPX78uK/D8VqXLl30xhtvKDX1XEW5uXPnOhMS//rrL+e4W265RWFhBdsOF7jYHTtwTJVrX0iwK10htkDrxFYqY2gfP3CsUHH5S/Ytnc/LSD2XgBMS7rpNarPrrirwscpULqsylcsa+g7u8Pw8CQDeSDxwXLG1KzrbJSqWLtA6OeclHgj8azZ3Th85aUhULGgFSQC4FGTFHTW0g8uUkoLMks3u1TqWCmVc+rLiLs7X7QAAAIC/2eONr7NN0TGS2SzZvXudbY5xfZ3tOHlxvc52nHK9vmOKiPQ8oTI9VdZ1S6R1Szwabq5U09C2H+W6OAAARY1EReAyEhxs/JU+n+iWn4MHD/ojnICpVq2aihUrppSUFEnS+vXrPZ67efNmf4XlsYiICHXp0kXTp0+XJC1atEhWq1Xx8fH6999/nePY9hkXq7+nzdff0+YXao24nQfVqmNrZ7tizYp5jM5dheoVDO2DO/13vjMHmWX38k3Z86JKRhna1iyrUs96dg4HAH/ZOG2xNk5bXKg14nceUp2OzZ3tmBrlC7ROTPVyOdY9XKi43AkrUUwlq5RRVJlo7Zzv+evH7GyZNmM7y7MbhwDgUpSxy/ja2mQJlqVyeWXt9+4cHVLN+FrfejJRtsQzuYwGAAAALm85k+dMQcEylS4vxwnvXmebyuSoHngm0WVb6UKxhMpcuqxMpcvLtmuzlO799WyHm4IrjnyqKRaUqXhJmUsab4S1H97nl2MBAIDckagIXEaKFTNWbDl50rOS5StWrPBHOAETHBysa665RnPnzpUk7du3Txs2bFCzZs3ynTtr1iw/R+eZ3r17OxMVz5w5o1WrVmnfvgv/YapRo4ZHzwe4VO3auMvQLlU2RiXLllLi8YRcZrgKtgSrWv3qhr69W/b4JD5JuvbW69X57i4qEROtEqVLqFjxYnqy02M6tCvO67Wq1q9maB/Z6/sEHAAIhMOb9hraUWVLKrJMtJJPJHm8htkSpLL1jdvYH93iuwvJzfpdr04v3aXw/9+i2mG3a0zzh5WWmOz1WpGxJQzt5PjTPokRAC5G6Vt2ufSFN6rtdaJiWOM6xnW3+e41OwAAAHCpsR9wfZ0dVKW2rF4mKgZVrW1cN253oeI6z1y+qsIfHylzdIyzL+2zN2Xd8I/3a+XYntphzZJSvb8e44mgBi2Nx8rKlG3/Dr8cC8Clo2DlRwAUBomKwGUkMjJSxYsX15kz5+6I+ueff5SWlqbw8PBc5yxfvlwrV64sqhCLzB133OFMVJSk0aNH67vvvlNQUFCuc9auXauFCxf6NI7sVS7tXpTlb9WqlSpXrqy4uHMJT/PmzTNsYU01RVzutq3cIpvNZvidbXJNUy2a/rfHa9Rv1UAhYSGGvo1LN/gqRJnNJjW8upGhr16L+l4nKkaWiFT1BjUMfdtWbXU+3rpii3pX6VHgON/48S01atvY2V7w03z975kPCrweAHjj4MrtstvsMgdd2OK++jWNtPmXpR6vUaVVXQXnOJ/vW7rFZzGmnjrrTFKUJJPZrBrXNtbWmcu9WieqbElFV4419CXsv7i2VAIAX7IlnlH6jv0Kq1vN2RfRtqnOzF7o8RqmsFCFX1XP0Je6rGBVbQEAAIDLgSPljGyH9ymo4oWb8IPqNZN1zULPF7GEKqh6fUOXdfsGn8RnT4w3JClKUlD95gVKVAyq2cC49okjbsdZrukic8XqMpUoJXPxkspa9beylvzm1bEsrToY2radm6TMDK/WAAAAhWfOfwiAS0mbNm2cj0+fPq2xY8fmOnbz5s0aNmxYUYRV5K677jq1aNHC2V6/fr1eeOEFWd2UkZekPXv26KmnnvIqmdATERERzsdJSUkezzOZTOrVq5ezPXfuXK1atUqSFBQUpFtvvdVXIQIXpTMJZ7Q7R1XF9j2u9WqNa2+9ztBOOH5K+7bszWW09/Zsdr0DtX1P72KUpC4Duyko2JhEvXreqgLHBQAXk9SEszqy0XjubdSzTS6j3WvUs52hffZ4oo5uPZDLaO8d2bRXdpvxNWDT27w/nzfp096lb9cCkm0AXN5SFhlft0Z1bCtTiMXj+VGd2socFmroS160xiexAQAAAJcq65bVhralSVsp2PPX2cHN2skUYnydbdu6OpfRXkpPle3YQUOXpcW1XsUnSeZq9WQuU9HQZ9vq/rp4UJ2mCunQU5ar2iuoZkMFN23r3bHKVVZQ3WaGvqy1i71aAwAA+AaJisBl5rbbbjO0J0+erIcfflhr1qzRmTNndPr0aa1fv16vvvqq7rrrLh0/flyRkZGKiooKUMT+89Zbbxm2w54xY4b69Omj33//XQkJCcrMzNSePXs0btw43XbbbTpx4oShAqIvxMZeqKqze/duTZkyRRkZGUpNTVVKSkqec3v37i2TySRJio+PV2ZmpiTp2muvVZkyZXwaJ3AxWvizsXpi8xtaqEbjmh7NLVO5rK7r3cHQN//HeXI4HD6KTjq0+5D2/2vcerRp+2aqc1Vdj9coXSFWtz7U29B3ZN8Rrft7rU9iBICLwabpSwztWh2aqnyjah7Nja4cq8a9rzH0bZi6SPLh+Tz5RJIOrNhm6Kt5XWNVaFIjlxmuisWWUNuHbjH0pZw8rX3LtuUyAwAuD6d/mW9oB5Usrug7b8lldA5BZsU81NfQlbp2qzL3eFehHAAAALjcWFcaX2ebIovLcp2Hr7PNZoV0Nr7Otu7eKvsx373Otq5eaGibIqJk6dDT8wVMZoX2vs+lO2uN++RB2/7thnZQ3WYylSjl8eFCb3tAJvOFtAj72STvKlQCAACfIVERuMx06NBBnTt3NvQtWLBAd911l1q1aqXWrVurf//++uGHH5SRkSGLxaLx48erZMmSAYrYf6pVq6ZPPvnEUNVwx44dGjp0qNq2bavGjRurW7duGj9+vNLS0iRJL774ok9jaNq0qaE9YsQINWnSRFdddZW++OKLPOdWrFhRrVu3duln22dcKRZO/1tnE88422azWc989LyiShbPc15IWKie+3iYQrNVZslIy9Cf387xeYxzp/zp0vfYmCcUUbyYm9FGEVEReu7jYYosEWnon/rhDz6LDwAuBpumL1Vq4lln22Q2q89Hjyu8ZGQes6TgsBDdPuEJWbJt+5yVlqE1387PY1bBrPr6L0PbZDarxzsPKKRYWL5zLeGh6vvJU4ooabzxZ/G4X2TLyPJpnABwscncE6eUf4zVY2Of/o/CmtXLZcYFZV95WKF1qhn6Er76xZfhAQAAAJck+7GDsv67ztAX2vMemavn/zo7tO8jCqpQzdCXtWC6L8NT1rK5cmSmG4/b9U6Zy1f1aH7obQ8ouHZj45rrlsoe57qLkSRZ1y6Ww2Zztk1BQQrteY9HxwrpPlDBDVsZ+jL/+FGycs0GgGSX44r4AC4mJCoCl6GxY8eqf//+Mpvz/hWvVq2avvvuO8N20Zeb1q1ba9q0aWrSpEme4ywWi1544QXdddddPj3+Pffcoxo13Ffj2bFjR77zcyYlRkdH64YbbvBJbMDFLj0lTdP+N9XQV6F6BY2Y8obKVS3vdk7JMiX1329eU60mtQ39sybO0Kljp/I95i8HZ7l85OXPb+fo4A7j9qOVa1fRGz+MzDVGSapSt6re/Gm0S/XFNfNXa9H0v3OZBQCXpsyUdC39aIahL6Z6OQ387kWVrFrW7ZzIMtG66+vnXaoarvhijs4eS8j3mP898J3LR152/LlGe5dsNvSVrV9Fd3/7goqXz/0O/dK1Kuien/+ryi3rGPqPbNqrtd8tyDdOALgcxI+dZHjT0BwWqsqfvqZi17ZwP8ESrLKvDFHJHJUXU9duU/LcZXkeq8rk0aq383fDR0TrxnnOAQAAAC5FGTMmyWHPlpwXEqqIh0coqEEur7ODghXa92GF5Ki8aNuzVdYNeb/ODn/qbUVNmGP4CKqd++tsx+lT55L9sjGFRyj8ibcUVKtR7geKiFTYPc8r5MZexvVSzyrjl9yLezjOJMq6zrhjh6VtJ4V0vTP3YwVbFDrgMYV2M46xxe1R1sKZuc8DAAB+5ds9TgFcFCwWi0aMGKG77rpLM2bM0D///KOjR48qNTVVsbGxql27trp166YuXbooNDQ0/wUvcTVr1tTUqVO1aNEizZo1Sxs2bNCJEycUEhKi8uXLq3379urbt2+uCYWFERkZqalTp2rixImaP3++jh49qvT0dBUvXlwWiyXf+Z07d9arr76q9PRzd6b16NFDISEh+cwCLh+zv5ylq7u0VYPWDZ191RvW0Pt/jtOi6X9rzYLVSjieoOiYaDW+pqlu6tdRUdHGilZ7Nu/Rjx9+75f47Da7Pnz6fb3541sKj7xQvbVGo5oaN3+8lsxYrLULVut43HEFW4JVrko5tezYWm26tFWwxfgy7PjB4/rouXF+iRMAAm3ll3+oXueWqtL6wp3/5RpW1UN/vKVN0//R7gXrdfZ4ooqVLqHq1zRUs77XKzzaWHHx6JZ9Wvyh/yptzXz+c903/TVDYmKl5rX06MKx2vTzEu1ZvEmnD59SUEiwSlYpqzo3XaX6XVvJHBxkWOfM0QT9cP9Y2a22nIcAgMtS+pZdSpj4s2Eb56CSxVXp8xFK/nuVzsxepKy4ozKHhymsYS1F9++qkGoVDWvYzqbo6LCxRR06AAAAcNGyH9ylzL+mKbRzP2efKbK4wh95XbYtq5S1ZqHs8UdlCg2TuUpthbTvKnMZ4+tsR1qK0r7xz+vszL+mKahOEwXXu8rZZy5RShFPvyvr5pXKWr9U9mOHJLtN5pKlFVS3mSytb5Apwnj93mGzKu3zt+Q4dSzP42VMn6jgRq1lCr9wHT60x0AFN22jrGVzZT+0Vw5rlswlS8tcrZ4s7W6WOSrasIb97Gmlffam5LAX/gsAAAAKxORwOKjzCQAXqbi4OHXs2NHZnjFjhurVy7+0fyD0rtIj0CHgMhVZIlKvTXlTNRvX9Hru8YPH9Uq/FxR/ON6j8e4qKHrys9302mYa/vlLCovIf4tQd44dPKYRd/1Xxw4cLdD8vLzx41tq1PbC3a8Lfpqv/z3zgc+Pg8vHVaa8t1cHCiqsRDENnPKCyjeq7vXcxLgT+qbfSJ0+fNKj8e4qKL5eNf/K2WXqVtbd3w5XZJlob0OUJJ3cc0Q/Dn5Pp/b67nzec8xDanbHdc72/uXb9E3/kT5bH5evvqGJgQ4BVxKTSeXeekrRt3Xyeqo9PUOHH3lDKUvX5Tu2yuTRirjauGPCwbuHKXXV5lxmeM5SsYxq/j3JL2sDhVFz2UeBDgHwu3see15r1l84397ataNGvvxMACMCfC/9v48GOgRcikwmhd39lCxtb/Z6qiMzQ2mfvi7bv/m/zg5/6m0F1zG+zk59/3nZduXzWjg0XBGPj1RQjfpexydJjrRUpU16R7bNKz0aH1S/ucKHvCaTB4VAcrKfTlDahFdz3V4a8FTUhDmBDgE+9HS1/oEOoUi8t/+HQIcAOLH1MwBcxGbMuLBNYqNGjS7aJEXAn5JPJ+u1O1/W6nmrvJr375pteun2YR4nKRbGxiUb9FyPp7X/331ez13xx3I93+MZvyQpAsDFJP10iibfOUo75+V/gTy7uDU7Nen2NzxOUiyMEzvi9NktL2n/8m1ez906e4W+6PWqT5MUAeCS4XDo2Isf6NRnU+XIsno8LetovOLue8WjJEUAAADgiuNwKP3bD5Tx51Q5bJ6/zrYnxivto5c9SlIslIw0pb7/vDIXzpTD7l2VQtvBXUp9d6jHSYqSZPt3ndLGvyJ70imvjmX9d51S33mKJEUAAC4CbP0MABcpm82mn3/+2dkeMGBAAKMBAiv5dLLeuu8Nte50tXo+2Ev1WtZXUFCQ27EHtu/X7C9naf6Pf6koC0cf2hWnZ7o+pXbd26v7fT1Uq2ntXGPMyszS+kXrNPuLmdq8bFORxQgAgZZ+OkU/3D9WdTq1UNsHuqlyyzoyB7m/f+749jit+uoPrf9xkVSE5/PkE0n6pv9I1b6xmdo+eIuqtKrrsr3zeRln07Rn8SYtnTBTx7bsL7IYAeCi5HAofswknZm5UDGPDlDk9a1kzqXiuDU+QUk//qGEL6fLnpxaxIECAC42kz56J9AhAMDFy+FQ5oyvZF39t0K63anghq1kCnX/Ott+OkFZ//yhzHk/S+lF9DrbZlXG1I+VtXSOQjr3VXDjNjKFhbsd6rBZZdv7r7L+niHrhn8KdridG5Uy8mGF3NBLlmu7uWzv7DyW3S7bjg3KWjRL1k0rCnQsAJc/tp8Fih5bPwPARer777/Xa6+9JkkqVaqUFi5cqNDQ0MAGlQe2fkZRKhFTQnWa11XJMqUUFR2ljPQMJZ5I0K4Nu3Qi7nigw5MkFStRTHWb11NMuRhFlSwuk8mk5NNndWTvEe3asFPpqemBDhFwi62fUZQiYoqr0lW1FFkmWhElI5WVlqmzJ5J0ZOMeJcX5vyKuJ0Iiw1WlVR0VL1dK4SWjZMvMUsqps0qKO6HDG/bIbrUFOkTALbZ+RqCZQkMU3qKhLOVKK6h0tGS1yZZ4Run/7lHGjv1FmoQOXMrY+hkALg9s/QyfsYQoqGZDmaJLy1w8Wg67XY7k07LH7ZH9yP7Av842Bymoej2ZYivIFFlcJpNZ9uTTcpw+JduebVJGmu+OZTLJXKGazJVqnjtWsEWO1GTZTx2Tbd92KS3Fd8cC/h9bP19ehl4hWz+/z9bPuIhQUREALgL79+9XeHi4SpUqpYSEBM2YMUPjxo1zfv6hhx66qJMUgaJ2+tRprf7Lu62gi1rK6RSt+3ttoMMAgIta6qkzXm8FXdQyk9O0+++NgQ4DAC45joxMpS5bH+gwAAAAgMtLVqZs2y/i19l2m2x7tkp7tvr/WA6H7If3yX54n/+PBQAAfIJEReD/DRw4UKtW+S/p5bHHHtPjjz/ut/VxaZs7d67Gjh3r9nNNmzbVwIEDizgiAAAAAAAAAAAAAAAAwDdIVASAi0DVqlXd9teqVUvjxo1TUFBQEUcEAAAAAAAAAAAAAMDlyR7oAIArEImKAHARaNCgga666irt3r1bVqtVlSpVUteuXTVo0CBFRUUFOjwAAAAAAAAAAAAAAACgwEhUBP7f5MmTAx0CrmCVK1fWDz/8EOgwAAAAAAAAAAAAAAAAAJ8zBzoAAAAAAAAAAAAAAAAAAABw+SJREQAAAAAAAAAAAAAAAAAA+A1bPwMAAAAAAAAAAAAAAAC4YjjkCHQIwBWHiooAAAAAAAAAAAAAAAAAAMBvSFQEAAAAAAAAAAAAAAAAAAB+Q6IiAAAAAAAAAAAAAAAAAADwGxIVAQAAAAAAAAAAAAAAAACA3wQHOgAAAAAAAAAAAAAAAAAAKCr2QAcAXIGoqAgAAAAAAAAAAAAAAAAAAPyGREUAAAAAAAAAAAAAAAAAAOA3JCoCAAAAAAAAAAAAAAAAAAC/CQ50AAAAAAAAAAAAAAAAAABQVOxyBDoE4IpDRUUAAAAAAAAAAAAAAAAAAOA3JCoCAAAAAAAAAAAAAAAAAAC/IVERAAAAAAAAAAAAAAAAAAD4DYmKAAAAAAAAAAAAAAAAAADAb4IDHQAAAAAAAAAAAAAAAAAAFBVHoAMArkBUVAQAAAAAAAAAAAAAAAAAAH5DoiIAAAAAAAAAAAAAAAAAAPAbEhUBAAAAAAAAAAAAAAAAAIDfBAc6AAAAAAAAAAAAAAAAAAAoKnY5Ah0CcMWhoiIAAAAAAAAAAAAAAAAAAPAbEhUBAAAAAAAAAAAAAAAAAIDfkKgIAAAAAAAAAAAAAAAAAAD8hkRFAAAAAAAAAAAAAAAAAADgN8GBDgAAAAAAAAAAAAAAAAAAioo90AEAVyAqKgIAAAAAAAAAAAAAAAAAAL8hUREAAAAAAAAAAAAAAAAAAPgNiYoAAAAAAAAAAAAAAAAAAMBvggMdAAAAAAAAAAAAAAAAAAAUFYccgQ4BuOJQUREAAAAAAAAAAAAAAAAAAPgNiYoAAAAAAAAAAAAAAAAAAMBvSFQEAAAAAAAAAAAAAAAAAAB+Q6IiAAAAAAAAAAAAAAAAAADwm+BABwAAAAAAAAAAAAAAAAAARcUe6ACAKxAVFQEAAAAAAAAAAAAAAAAAgN+QqAgAAAAAAAAAAAAAAAAAAPyGREUAAAAAAAAAAAAAAAAAAOA3wYEOAAAAAAAAAAAAAAAAAACKikOOQIcAXHGoqAgAAAAAAAAAAAAAAAAAAPyGREUAAAAAAAAAAAAAAAAAAOA3JCoCAAAAAAAAAAAAAAAAAAC/IVERAAAAAAAAAAAAAAAAAAD4TXCgAwAAAAAAAAAAAAAAAACAomIPdADAFYiKigAAAAAAAAAAAAAAAAAAwG9IVAQAAAAAAAAAAAAAAAAAAH5DoiIAAAAAAAAAAAAAAAAAAPCb4EAHAAAAAAAAAAAAAAAAAABFxe5wBDoE+FhaWppmzZqlBQsWaOvWrUpKSlJ4eLjKli2rRo0aqXfv3mrVqpVMJpPfYrj11lu1ffv2As1dtGiRypUrl++4EydO6KefftKyZcu0Z88eJScnKzo6WmXLllW7du3Uq1cv1axZs0Ax+BuJigAAAAAAAAAAAAAAAACAS9KyZcv0wgsv6NixY4b+zMxMnT59Wjt37tT06dPVrl07jR49WmXLlvV5DFlZWdqzZ4/P181u0qRJev/995Wenm7oj4+PV3x8vLZs2aLPP/9cgwYN0rPPPquQkBC/xuMttn4GAAAAAAAAAAAAAAAAAFxy5syZowceeMAlSdGdZcuWqU+fPjp8+LDP49i9e7eysrJ8vu55I0eO1KhRo1ySFHNyOBz6+uuvdd999ykzM9Nv8RQEFRUBAAAAAAAAAAAAAAAAAJeUHTt2aPjw4bJarc6+22+/Xf3791etWrWUmpqq1atXa8KECdqxY4ck6eTJkxoyZIimTp2q8PBwn8WSc8vnxYsX+6xy49SpU/XNN9842+Hh4XrooYfUrVs3lS9fXidPntS8efM0YcIEJSYmSpJWr16tESNGaOTIkT6JwReoqAgAAAAAAAAAAAAAAAAAuKS8+uqrhgqDo0aN0siRI9W4cWOFh4crJiZGXbp00bRp09SpUyfnuJ07d+rrr7/2aSz//vuv83F0dLTPkhQTEhL09ttvO9tRUVH64Ycf9PDDD6tq1aoKCQlRhQoVNGjQIM2YMUNVq1Z1jp02bZrWrVvnkzh8gURFAAAAAAAAAAAAAAAAAFcMxxXycTlbvHix1q9f72z369dPffr0cTs2JCREY8aMUZ06dZx9X3zxhc6ePeuzeLInKtarV89n63755ZdKTk52tkeMGJHr+mXLltWnn36qsLAwZ98HH3zgs1gKi0RFAAAAAAAAAAAAAAAAAMAlY+rUqc7HQUFBeuSRR/IcHxYWpieffNLZPnPmjP7880+fxbNz507nY18lKlqtVk2fPt3ZrlGjhrp165bnnOrVq6tfv37O9sqVK3Xw4EGfxFNYJCoCAAAAAAAAAAAAAAAAAC4JmZmZWrJkibPdsmVLlStXLt95HTp0UFRUlLP9xx9/+CSeI0eOKCkpydn2VaLi+vXrderUKWf7lltukclkynde9+7dDW1fPc/CIlERAAAAAAAAAAAAAAAAAHBJWLdundLT053tNm3aeDQvODhYLVq0cLZXrFihzMzMQseTfdtnyXeJisuXLze0PX2ejRo1UmRkpLO9ePFin8RTWCQqAgAAAAAAAAAAAAAAALhi2OW4Ij4uVzt27DC0GzZs6PHc7EmEWVlZ2r59e6Hjyb6GxWJRzZo1C72mZHyeJpNJ9evX92ie2WxWnTp1nO2tW7fK4Qj8z0NwoAMAAAAAAAAAAAAAAAAAAMATe/bsMbSrVq3q8dwqVaoY2gcOHFCTJk0KFU/2RMUaNWooJCREa9as0ezZs7V27VodOXJEmZmZiomJUZ06ddShQwf16tVLERERea6b/XnGxsaqWLFiHsdUpUoVrVu3TpKUmpqqEydOqGzZsl4+M98iUREAAAAAAAAAAAAAAAAAcEk4ceKEoe1NAl5sbKyhffTo0ULHk33rZ4vFogEDBjiTBHMe6+jRo1q0aJEmTJigYcOGqUePHrmum/15eptkmPN5Hjt2jERFAAAAAAAAAAAAAAAAAAA8kZCQ4HwcEhKi8PBwj+cWL17c0D59+nShYklOTtahQ4ec7S1btng0Lz4+Xs8++6x2796toUOHunw+IyNDKSkpznaJEiW8iivn80xKSvJqvj+QqAgAAAAAAAAAAAAAAAAA8JlFixYpLi7OZ+vdfffdzsepqanOx95shyzJZbvl7MmABbF9+3Y5HA5Dn9lsVrdu3XT77berVq1aKlGihOLj47Vy5Up99dVX2rlzp3PsJ598otjYWMPzcxdXoJ+nL5CoCAAAAAAAAAAAAAAAAOCK4ZAj/0EolB9//FHz58/32XrZE/kyMzOdj4ODvUt/yznearUWKq7t27cb2qVKldJ7772ntm3bGvorVqyoPn36qFevXnrrrbc0efJk5+dGjRqla665RtWrV3f2ZWVlGeZbLBav4vL18/QFc6ADAAAAAAAAAAAAAAAAAADAEzabzfnYbPYu/S3neLvdXqhYypUrpy5duqhhw4YqXbq0PvroI5ckxZzHf/nll9W5c2dnn9Vq1fjx4w3jsj9HSTKZTF7F5evn6QtUVAQAAAAAAAAAAAAAAAAAXBKyVwv0NgEvZwJgSEhIoWLp2LGjOnbs6PW8F198UQsWLHBWTpw7d64yMjIUGhoqSQoKCjKM9/Z55qygWNjn6QskKgIAAAAAAAAAAAAAAAAAfGbChAl+WzssLMz5OCMjw6u56enphnagEvjKlSunNm3aaMmSJZLOPY9169Y5qzGGh4cbxnv7PHOOvxgSFdn6GQAAAAAAAAAAAAAAAMAVw36FfFyuSpQo4XyckpIih8Ph8dyUlBRDOzo62ldhea1p06aG9qFDh5yPo6KiDFUVk5OTvVr7Ynqe55GoCAAAAAAAAAAAAAAAAAC4JMTGxjof22w2JSUleTz35MmThnZMTIyvwvJazmMnJiY6H5tMJpUqVcrZTkhI8Grti+l5nkeiIgAAAAAAAAAAAAAAAADgklCpUiVD+9ixYx7PzTk251pFKWclyJzbM1euXNn5+OjRo16tnf15BgUFqUKFCgWI0LdIVAQAAAAAAAAAAAAAAAAAXBLq1KljaO/du9fjuTnH1q5du1CxJCcn6+DBg1q3bp22b9/u1dycVRJzbs+cPbazZ88qPj7e47WzP8/KlSsrNDTUq9j8gURFAAAAAAAAAAAAAAAAAMAloUmTJob2xo0bPZ6bfWyFChVUpkyZAsexfft2tWjRQp06ddKAAQM0cuRIr+Zv3rzZ0G7QoIGh3bRpU0Pb0+eZkJCgAwcOONvNmjXzKi5/IVERAAAAAAAAAAAAAAAAwBXDLscV8XG5qly5sqpVq+ZsL1q0yKN5hw4d0s6dO53ta665plBx1KhRQxaLxdnesGGDzpw549HcxMRErVy50tmOiYlxqe7Yvn17Q3vhwoUerZ1zXGGfp6+QqAgAAAAAAAAAAAAAAAAAuGR07drV+Xj//v0eJSt+/fXXhnbPnj0LFUNISIghCTAzM1NTp071aO5nn32m9PR0Z7tv374ymUyGMWXLllWLFi2c7d9++02nTp3Kc1273a7Jkyc728WKFdNNN93kUUz+RqIiAAAAAAAAAAAAAAAAAOCS0b9/f4WEhDjbr776qk6cOJHr+KVLl2rKlCnOdoMGDdS6detCx9G3b19D++OPP9bu3bvznDNv3jxNmjTJ2S5RooTuvvtut2MHDhzofJyamqphw4bJZrPluvb//vc/bdu2zdm+/fbbVaxYsTzjKSokKgIAAAAAAAAAAAAAAAAALhnlypXToEGDnO2jR49q0KBB2r59u8vY3377TY8//risVqskyWQyadiwYXmuP3DgQNWtW9f5MX36dLfjbrrpJkNVxeTkZP3nP//R4sWLXcZmZWXps88+05NPPim73e7sf/HFF1W6dGm363fp0kVNmzZ1tpcsWaJHH31UCQkJLmu/9957mjBhgrMvOjpaDz/8cJ7PsygFBzoAAAAAAAAAAAAAAAAAACgqDjkCHQJ84Mknn9TatWu1fv16SdK+ffvUu3dvtWnTRvXq1VNGRoZWr16tnTt3GuY99NBDatOmjc/ieOeddzRgwAAdPHhQknTy5Ek98MADqlevnlq2bKlixYrp6NGjWrp0qUuC4eOPP65evXrlurbJZNK7776rAQMGOLd9/vvvv3XjjTeqQ4cOqlSpkhITE7Vo0SLFx8c75wUFBendd99VyZIlffY8C4tERQAAAAAAAAAAAAAAAADAJSUkJEQTJ07UQw89pDVr1kiS7Ha7li1bpmXLlrmdc88992jo0KE+jaN06dL6+uuvNXToUG3YsMHZv337drcVHs/H/uSTT2rw4MH5rl+1alV9/fXXuu+++5zbW6elpWnOnDlux4eGhmr06NG67rrrvH8yfsTWzwAAAAAAAAAAAAAAAACAS05kZKQmT56s//73v6pQoUKu4xo2bKjPPvtML7zwgl/iqFChgr777juNGDFC1apVy3VceHi4unbtqpkzZ3qUpHhe7dq1NWfOHP3nP/9RVFSU2zFms1k33nijfvnlF3Xr1s3bp+B3JofDQS1TAECh9a7SI9AhAAB84CpT8UCHAADwgb6hiYEOAQDgAzWXfRToEAAAPpD+30cDHQIAwAeiJrivXIZL0+1VewY6hCIx7cDMQIdQ5LZs2aKdO3fq5MmTMpvNio2NVdOmTfNMHvSHAwcOaNOmTTp16pQyMjJUqlQplS9fXi1atFB4eHih1s7MzNTatWt18OBBJSYmKiwsTBUrVlTz5s0VExPjo2fge2z9DAAAAAAAAAAAAAAAAAC45DVq1EiNGjUKdBiqWrWqqlat6pe1Q0JC1LZtW7Vt29Yv6/sLiYoAAAAAAAAAAAAAAAAArhj2QAcAXIHMgQ4AAAAAAAAAAAAAAAAAAABcvkhUBAAAAAAAAAAAAAAAAAAAfkOiIgAAAAAAAAAAAAAAAAAA8JvgQAcAAAAAAAAAAAAAAAAAAEXF4XAEOgTgikNFRQAAAAAAAAAAAAAAAAAA4DckKgIAAAAAAAAAAAAAAAAAAL8hUREAAAAAAAAAAAAAAAAAAPgNiYoAAAAAAAAAAAAAAAAAAMBvggMdAAAAAAAAAAAAAAAAAAAUFbscgQ4BuOJQUREAAAAAAAAAAAAAAAAAAPgNiYoAAAAAAAAAAAAAAAAAAMBvSFQEAAAAAAAAAAAAAAAAAAB+ExzoAAAAAAAAAAAAAAAAAACgqNgDHQBwBaKiIgAAAAAAAAAAAAAAAAAA8BsSFQEAAAAAAAAAAAAAAAAAgN+QqAgAAAAAAAAAAAAAAAAAAPzG5HA4HIEOAgBw6QsOqRjoEAAAPhAVEh7oEAAAPnD4lWsDHQIAwAdsB44FOgQAgA+EvT4+0CEAAHzAUrpGoEOAD/Wo0j3QIRSJWQdnBzoEwCk40AEAAAAAAAAAAAAAAAAAQFFxiLpuQFFj62cAAAAAAAAAAAAAAAAAAOA3JCoCAAAAAAAAAAAAAAAAAAC/IVERAAAAAAAAAAAAAAAAAAD4TXCgAwAAAAAAAAAAAAAAAACAomKXI9AhAFccKioCAAAAAAAAAAAAAAAAAAC/IVERAAAAAAAAAAAAAAAAAAD4DYmKAAAAAAAAAAAAAAAAAADAb0hUBAAAAAAAAAAAAAAAAAAAfhMc6AAAAAAAAAAAAAAAAAAAoKg4HI5AhwBccaioCAAAAAAAAAAAAAAAAAAA/IZERQAAAAAAAAAAAAAAAAAA4DckKgIAAAAAAAAAAAAAAAAAAL8JDnQAAAAAAAAAAAAAAAAAAFBU7IEOALgCUVERAAAAAAAAAAAAAAAAAAD4DYmKAAAAAAAAAAAAAAAAAADAb0hUBAAAAAAAAAAAAAAAAAAAfkOiIgAAAAAAAAAAAAAAAAAA8JvgQAcAAAAAAAAAAAAAAAAAAEXFIUegQwCuOFRUBAAAAAAAAAAAAAAAAAAAfkOiIgAAAAAAAAAAAAAAAAAA8BsSFQEAAAAAAAAAAAAAAAAAgN8EBzoAAAAAAAAAAAAAAAAAACgqdjkCHQJwxaGiIgAAAAAAAAAAAAAAAAAA8BsSFQEAAAAAAAAAAAAAAAAAgN+QqAgAAAAAAAAAAAAAAAAAAPyGREUAAAAAAAAAAAAAAAAAAOA3wYEOAAAAAAAAAAAAAAAAAACKisPhCHQIwBWHiooAAAAAAAAAAAAAAAAAAMBvSFQEAAAAAAAAAAAAAAAAAAB+Q6IiAAAAAAAAAAAAAAAAAADwm+BABwAAAAAAAAAAAAAAAAAARcUuR6BDAK44VFQEAAAAAAAAAAAAAAAAAAB+Q6IiAAAAAAAAAAAAAAAAAADwGxIVAQAAAAAAAAAAAAAAAACA35CoCAAAAAAAAAAAAAAAAAAA/CY40AEAAAAAAAAAAAAAAAAAQFFxyBHoEIArDhUVAQAAAAAAAAAAAAAAAACA35CoCAAAAAAAAAAAAAAAAAAA/IZERQAAAAAAAAAAAAAAAAAA4DfBgQ4AAAAAAAAAAAAAAAAAAIqK3eEIdAjAFYeKigAAAAAAAAAAAAAAAAAAwG9IVAQAAAAAAAAAAAAAAAAAAH5DoiIAAAAAAAAAAAAAAAAAAPAbEhUBAAAAAAAAAAAAAAAAAIDfBAc6AAAAAAAAAAAAAAAAAAAoKo5ABwBcgaioCAAAAAAAAAAAAAAAAAAA/IZERQAAAAAAAAAAAAAAAAAA4DckKgIAAAAAAAAAAAAAAAAAAL8JDnQAAAAAAAAAAAAAAAAAAFBU7HIEOgTgikNFRQAAAAAAAAAAAAAAAAAA4DckKgIAAAAAAAAAAAAAAAAAAL8hUREAAAAAAAAAAAAAAAAAAPgNiYoAAAAAAAAAAAAAAAAAAMBvggMdAAAAAAAAAAAAAAAAAAAUFbscgQ4BuOJQUREAAAAAAAAAAAAAAAAAAPgNiYoAAAAAAAAAAAAAAAAAAMBvSFQEAAAAAAAAAAAAAAAAAAB+ExzoAAAAAAAAAAAAAAAAAACgqDgcjkCHAFxxqKgIAAAAAAAAAAAAAAAAAAD8hkRFAAAAAAAAAAAAAAAAAADgNyQqAgAAAAAAAAAAAAAAAAAAvyFREQAAAAAAAAAAAAAAAAAA+E1woAMAAAAAAAAAAAAAAAAAgKJilyPQIQBXHCoqAgAAAAAAAAAAAAAAAAAAvyFREQAAAAAAAAAAAAAAAAAA+A2JigAAAAAAAAAAAAAAAAAAwG+CAx0AAAAAAAAAAAAAAAAAABQVhxyBDgG44lBREQAAAAAAAAAAAAAAAAAA+A2JigAAAAAAAAAAAAAAAAAAwG9IVAQAAAAAAAAAAAAAAAAAAH5DoiIAAAAAAAAAAAAAAAAAAPCb4EAHAAAAAAAAAAAAAAAAAABFxeFwBDoE4IpDRUUAAAAAAAAAAAAAAAAAAOA3JCoCAAAAAAAAAAAAAAAAAAC/IVERAAAAAAAAAAAAAAAAAAD4TXCgAwAAAAAAAAAAAAAAAACAomKXI9AhAFccKioCAAAAAAAAAAAAAAAAAAC/IVERAAAAAAAAAAAAAAAAAAD4DYmKAAAAAAAAAAAAAAAAAADAb0hUBAAAAAAAAAAAAAAAAAAAfhMc6AAAAAAAAAAAAAAAAAAAoKg4HI5AhwBccaioCAAAAAAAAAAAAAAAAAAA/IZERQAAAAAAAAAAAAAAAAAA4DckKgIAAAAAAAAAAAAAAAAAAL8JDnQAAAAAAAAAAAAAAAAAAFBU7HIEOgTgikNFRQAAAAAAAAAAAAAAAAAA4DckKgIAAAAAAAAAAAAAAAAAAL8hUREAAAAAAAAAAAAAAAAAAPgNiYoAAAAAAAAAAAAAAAAAAMBvggMdAAAAAAAAAAAAAAAAAAAUFYccgQ4BuOJQUREAAAAAAAAAAAAAAAAAAPgNFRUBAMAl5cYb2qtPn1vUpk0LVapYXiVKRCk9PUNxh45o3brNmjHzD82c+adsNlvAYmzVspl69uysG29orwoVyqlMmRhlZGTq2PF4rV27UX/OXaiff56ttLT0Ah/j4SH/UYcO1xQ61uEvvKl9+w4Weh0A8NZ1Hdrq1l5d1Kr1VapQsZyKFz93Pj98+Jg2rt+i32b/pd9nzwvo+bxBwzrq3rOzrmnfWtWrV1HJUtEym81KTEjSobgjWr5sjf6YM18rV6zzeM1hLz6h4S8+4Zd4p3z7sx4dMswvawO4Mpliyiu44TUyV6otc8myUliE5LDLkXJG9vhDsu/dLOu2FVJmWtEFFR6lkM4DC72M/eh+WVf+7tUcc7nqCqrZROZKtWWKLiNTWDHJEiKlp8iRliz7sQOyxW2XbcdaKSO10DECgK+Yy1VW8NU3KahmQ5ljK8gUESU5bHKcSZL9yH5Zt65R1uq/pfTAnLvMlWoquMW1CqrRQObY8ufik879vTkWJ9vOTcpau1iOk0d9c7yqdRTctK2C6zaTKTpGpshoyZolx5kE2Q7uknXbWlnXLZWyMnxyPAC4knz29Q8a99nXkqRbu3bUyJefCXBEAADgYmJyOBzUMgUAFFpwSMVAh4DLXPOrGuvTT8foqmaN8h27d+8BPfnUy5rzx4IiiOyCJk0a6J3Rr6hjx+vyHZuYmKTRb/9P4/73hbKysrw+1rKls9S6dfOChGlwdZuuWrtuU6HXweUjKiQ80CHgMte0WUONGz9KTZo2yHfs/n0H9fwzI/TX3EVFENkFVapW0tvv/lddut3o0fhVK9Zp+PNvaP26zfmOJVERReXwK9cGOgRcyiKKK6TT3Qqu1yrfoY6MNGUtmynrqj+lItgyyVyjscLueLrQ69h2b1DGzx96dsxKdWTpcIeCKtbyaLwjI03WDX8r658ZUlZmYcIEZDtwLNAh4BJmiopWaL9HZGme/+sCR1qqMuZMUdb86VIRvW1kLldZof0fVXCdpvmOddjtsm5aroxfvpAjvmAJi+aK1RXaZ7CC6+d/PcWRelYZf/yorL9nSDZrgY4HZBf2+vhAhwD43b4Dh9T3/sedN+iTqIjLkaV0jUCHAB9qUq5toEMoEpuOLQ90CIATWz8DAICL3oABvfXP0lkeJSlKUo0aVTVr5mS98vJQP0d2wV133abl/8z2KElRkkqWjNbbo1/R4kW/qmrVSl4dy2w2q1Gj+gUJEwAC6o6+PfXX39M8SlKUpGrVq2jq9C/0/AuP+zmyCzp2uk6Lls7wOElRklq3aa45f/2o+wbf6cfIAKBomGIrKfze1z1KUpQkU2i4Qm7op9Dbn5SCLX6OTjKXqeL3Y2RnubaPQgcM8zhJUTr3NbFc3U1hg/4rU6lyfowOAHJnrlhNES+O9yhJUZJM4REK6zNY4Q+/dq5arJ8FX32TIl74yKMkRUkymc2yNLtGxV4Yr+AWnl17MRyv9Y2KeP5Dj5IUJckUEaWwPoMV8exYmUqV8fp4AHClSUlJ1dOvjCzULkIAUNTsDscV8QFcTEhUBAAAF7Vevbpq0pcfymIxvumZkZGhVavWafZvf2n1mg3KyHDdjufV/z6rp4c+5PcYH33kXn391TiFhoa6fC4hIVFLlqzQb7/N04aNW2W32w2fb9WymRb9/auqV/f8Dde6dWsqIoKqdwAuLd173qyPP3/Xzfk8U2tWb9Afvy/QurWblJHhWnnqhZee1GNP3O/3GFu1vkrfTJmg6JIlXD538MAhzZ+3RH/OWaB/t+10OZ+HhoZo7Aev6+5Bd/g9ztz8s3RVwI4N4PJgKhGrsAHDZIp0PQ/a4w/JtmejbId2ypGe4vL5oJpNFXrrI36P0Vy26BIVLdffIUu7HjKZXS+h2hOPy7Z/q6y71st2ZI8cVtcq6ebSFc99PaNKFUW4AOBkiimniCfflrmE6/nHdnifrFtWybp7qxypZ10+H9yotcIHv+jX+IJb3aCwgUNlcpMQaTt2UNYtq2Xdskq2IwfkyPG62xQWrrB7n1fwVe09Pp6lQ0+F3/OcTBbXhHpHyllZd22WdfNK2eL2uBwvqGodRTwzVqYYEs8BIDcZGZl68sU3tGvP/kCHAgAALnJs/Qxc4erWret83Lt3b40ePTqA0fjHxo0b1bRp7nfmXglfg6LA1s/wh2rVKmvt6rkqUaK4s89qteqdd8fr/Q8+U2JikrO/dOlSenroQ3rm6YcVFBTk7M/KylL7a3v6bXvj665toz//+MEl8Wb//jg9P/wNzZz5p6zWC1sEVahQTi+9+JQeGHyXzNne8Nyxc49atrrZoztO+/fvpW+/ubBdzM5de9WgIds7wjfY+hn+UKVqJS1ZNkvFS0Q5+6xWqz5471ON/9+XSko87eyPKV1Kjz1+vx5/arDL+fzmG+/QhvVb/BJjeHiYVq//SxUrlTf0L/tnlV5+YZTLts6Vq1TUK68+rTv63Wroz8rKUvs23bVzxx6/xClJ/7m3nz7430hD34SPvtJLw0fmMgNXIrZ+htdMZoUN+q/M5aoauq071yrr76lyJJ240BkUrKCGbRVyQ3+ZwiIM4zPnT5F1zV9+CzPsgVEyZ6tSmDHrU9m2rfD5cYLqtlRor0cNfQ6HXbaNi5W18nc5kuJzTDj3NbG07y1zVEnDp+zHDyr96xGSw5j8AniCrZ/hNbNZEc9/qKAqxkqwWRuWKeOXicZtk4MtsrS+QaF9HpApItIwPv2nT5X1968+D88UW17FXhgvU5jx/55Zy/9Sxu9T5Dhl/Jk3lSqj0FvukqXtzYZ+R1qqUt58SI7Ek3keL6h2Y4U/8ZZMQcGGfvup48qYPlHWjcslu+3C8UrEKKTbAFmu6WpIVLcfP6SUtx6TslxvlAU8wdbPuFylpqbp8eEjtHLtRpfPsfUzLkds/Xx5aVS2TaBDKBJbjvv+uglQUFRUBHDZ2rlzp+6++26NGTMm0KEAKKB33n7FkKRos9nUb8BD+u+r7xiSFCXp5MkEvfjSKN12x/3KyrpQzcRisWjUWy/5Jb7g4GB9+cUHLkmKixcv11UtOmr69N8MSYqSdOTIMT362HANuudxQ5x169TU6FEve3Tcq5oat8DeuHFrAZ8BABSNN94abkhStNlsumfg4xr5+vuGJEVJOnUyQSNefVcDBzzicj5/7Y3n/Rbjw4/e65KkOPWHGerR9W6XJEVJijt4WA/e/4zeeG2sod9iseiNkcP9Fmer1lfp7TGvGvoWLVymV14c5bdjArgyBF91g0uSYtbqP5X5y0fGJEVJslll27RE6V+/JvvZRMOnLO16Sv668cESKlNJ4/ab9uMHfX+coGBZOvQ1dDlsVmX+OkGZf37tmqQoGb8mOWIyl62i4Kbeb1MKAAVhua67S5Ji5vzpSv/sDWOSoiRZs5S1bK5SRj8he9Ipw6dCuw6QciSj+0JonwdckhTTf5yg9MnvuSQpSpIj4YTSJ7+v9J8+NfSbwiMU0u2uvA9mDlLYoGdckhStuzYrZeQjsq5fakhSlCTH6VPK+P4jpU96Vw7bhWs65rKVFNr7Pk+eIgBcMXbvPaB+g590m6QIAADgTnD+QwDg0vP+++9r4sSJslqtat26daDDAVAAzZo1VJ/etxj6Ro0epxkz/shz3uzZf+nZ50boww/edPbdeGN73dDhGv298B+fxjjw7ttVrVplQ9/WbTt0S4+7862M+MMPv6pSxfKG5MQHH7hbH477XHv3HshzbtOmDQ3tDRv8U10MAHyhcZMG6nlrF0Pf2Hcn6LdZeVfbmvP7fL30wlt6J1tS3vUd2una69toySLf3wF6e7+ehvb+fQf1xKMvuGzxnNN7Yz5W23Yt1fHm6519N3W6TqVjS+lkfIJPYyxeIkpffTNOoaEXtsg7eTJBQwY/m2+cAJCnoOBzCYbZ2A5uV9aCH/Kc5kiKV8bPHyps4MvOJBBTeKQsrTsra+mvPg/TXKayTKYL9107sjLkSDiax4yCCarbUuboWENf1qJpsu1cm//klDPK+PkDhd3/pkyhFxJ8glt3lXXDQh9HCgA5BFsU0nWAocu6a7Myfv48z2mOk0eV9vGrinjufZmCz92MaYosrpCOtylz9mSfhWeKraDgxlcb+rJW/a2sRbPynZv1968Krt9cwY1aOfssLTso46dPpEz3VQ4tbW6SOaasoc925IDSPnol38qI1jULlVmytEJ7339hvWu7KXPBr3Kc9P3fHgC41MyYM09vjvlIaelUmgUAXDzS0tI0a9YsLViwQFu3blVSUpLCw8NVtmxZNWrUSL1791arVq1kMpl8etzsu3gW1jfffKOrr77a7eceeeQRzZ8/v0Drfvfdd2rZsmVhQvMJKioCuCzNmjXLpYoZgEvLQw8OMrQTEhL19jsfeTR3/ISvtCFHlcEhQ/7js9jOe/CBu136/nPP4x5t3yxJY8Z+rG3/7nS2LRaLnnrywXznkagI4FJy3wN3GtqJCUn6YOynuYw2+vyTydq8aZuh7343597CKlOmtOrXr23om/TlD8rIyPRo/sfjJxnaQUFBuqa9+wsJhfHeB6+7VH184pEXdOzYiVxmAIBnguq0lKlYcUNf1qJpHs11HD8g6/q/DX3BzTpI8u0FX0kylzVWfLTHH5IcDp8fJ6ie8YZH+5lTsq6d5/F8x9lEWVfPNfSZS5aRKaaCT+IDgNwEN7tG5qhoQ1/Gr196NNcet0dZS3439Fnad5V8+Aaepfm1hu2UJSnjt289np/1j/HmVVNomIKq1sn9eO27ufSlT3rX4+2bM/+aJtvRC1VyTUHBCrmpt4fRAsDlad+BQ3pi+Ot66c2xJCkCuOQ5rpB/V4ply5apS5cueuWVV/T333/rxIkTyszM1OnTp7Vz505Nnz5dAwcO1H333afjx48HOtwC2b59e6BDKDQSFQFc8Xbs2OH8GD16dKDDASDJbDbr9tu6G/qmfP+LxwmAkvT558YL3V0636Dw8DCfxCdJJUoUV/PmTQx9c+bM14YN3m3DPGHCJEP79tu6y2zO/SVaxYrlFRsbY+hbT6IigIuU2WxWr15dDX0/TZ3p1fl80pfGal4dO13n0/O5JFWoWM6lb+sWz//Dv36969bQFSq4rlkYvfp002139DD0TZs6U3N+L9jdkwCQXVD9HIl58YdkP7LH4/nWDcZERVOxEjJXzj1xpKDMZaoY2vbjeVciL6igKvUMbdvOdS5bg+bHunOdS5+5bBU3IwHAdywtrze0bYf3yb7P89e1WUt+M7TNxUsqqFYjn8QmSUE16hvatoO75Ig/4vF8+/E4lz5TydLuB4cXkznHFtjWLatlP+T53zdJylo009AObn6tZOKtNQBXnlOJSXpz7Hj1HjhEC5Ysd/n8nbf3VPMmDd3MBADA/+bMmaMHHnhAx44dy3fssmXL1KdPHx0+fLgIIvNOaGioypVz/97CmTNnLsqYvcXWzwAA4KLTutVVKlky2tD32295bxGa0+zf/tL4j0Y528WKRahLlxv1yy+/5zHLc23btFBQUJCh75df53i9zoK/lxraZcqUVquWzbRylesbm5J0VTPjGwRHjhzTiRMnvT4uABSFFi2bKrpkCUPfH78v8GqNP35foLEfvO5sFysWoY43X69ZM/70SYySFBER7tIXHOz5f5etWa6VvLNvz1xYUVGReuvtlwx9p04laPjzb/rsGACuYOYg18S83Ru8WsJx6qjsCcdlLnVhe82gui1lj9vhiwidcib62Y8fzGVkwZmiSskUavy7YD+61+t1HKfjXdcuVsLNSADwEXOQguoYb6i0bl7p1RL2Y3Gynzgsc5mKzr7gq9rLtsv1xpyCSPv4NZlKlpa5XBWZy1eR40yidwtYQl37bHa3Q4Oq15fJbLxuY93wj3fHk2TdvsHQNkdFy1y1juz7L/1KJgDgjc+//kE/TJ/t0l8sIlzDnxqi3rfcrHseez4AkQEArnQ7duzQ8OHDDTtu3n777erfv79q1aql1NRUrV69WhMmTNCOHeeuVZ08eVJDhgzR1KlTFR7u+v5AQWLwVkZGhgYMGKCtWy8UwRk5cqSqVq3qdnzOaopTpkxRixYtvD5uoHHbFwAAuOhcc00rQ9tms2n5irVerXH48FEdOHDI0Hf9dW0LHdt55cqVcelbvmKN1+vs3LlHGRnGLTJatmya63jXbZ+9q+AIAEWpTVvjf5JtNptWr1rv1RpHjhxT3EHjXYLtr/Xttsrx8adc+ho3beDx/AYNXauGHT50tFAxZffyq0+rfPmyhr5XX35Hp04m+OwYAK5c5jJVXBLzbId2eb2O/fBuQztn8mOhmcwyla5o6HL4IVFRDruyVvwm65Z/ZNu/VfaTh+U462UijSQFWXwfGwDkwVy5pkxhEYY+255tXq9j2/uvoR1Uu3Gh4srJkXhStn/XKWvBr7KuWeTV3KCqtV367McPuRkpmUqUcunL+dw84ThxWI6sLGMc1XxfNRgALkXXtm2lX7/9VL1vuTnQoQAArmCvvvqq0tMv7OI0atQojRw5Uo0bN1Z4eLhiYmLUpUsXTZs2TZ06dXKO27lzp77++utAhCxJGjFihCFJ8Z577lGPHj1yHf/vvxf+P2MymVS3bl2/xucvJCoCAICLToMGxhdWe/ceVHJyitfrbMmxbWeLHFs1F0bp0q4XvI8dc62a4omEhCRDO2cyYnbNmuVIVNzIts8ALl716hvfSNy/L65A5/NtW413IzZr5rvt5yRp9659Op10xtB398DbFRLiWVXE+wbfZWjbbDYtXeJd9Zrc1K1XS/cNvtPQt3HDVk359mefrA8AptIVXPocJ7xPALSfNCaKmGIqSMG+S9Yzla4gU7b1HDar7PGuW4AWliM5SVmLpinzt4nK+HGM0r94uUCVIc3uvq7JST6IEADcM5d33V7efsj7irC2I/td17X4rlp4gVlCZLmhl6HLfuq47IfdP0dzZHGXPvuZgt3o40g9a1y7Uo0CrQMAl4vaNarpo3de08djXlf5srGBDgcAcAVbvHix1q+/UByhX79+6tOnj9uxISEhGjNmjOrUuXDj0RdffKGzZ8+6He9Pc+bM0c8/X7jGX79+fT3zzDN5zsleUbFSpUqKjIz0W3z+dNFu/bx+/XrNnTtXK1eu1PHjx3X69GlFRUWpTJkyat26tTp37qyWLVvmucahQ4d00003Odtz585V1apVZbfbtWDBAs2ZM0dbt27ViRMn5HA4FBsbq+bNm6tz58664YYbvI45Li5Oc+bM0ZIlSxQXF6eEhASFhIQoJiZGTZs21Q033KBOnTp5tIXYjTfe6Nxb/M0339Qdd9yhI0eO6MMPP9SSJUuUnp6u8uXLq0WLFurZs6fbr4XVatWff/6pP/74Q1u3btXJkydlsVhUrlw5tW3bVn369FGDBueqhDz00ENauHChJKl3794aPXq0c50BAwZo3boL20/OnDnT48zc1NRUXXPNNUpNTZUkde/eXWPHjvVobmFl/xq+8MILuueeeyRJCxcu1M8//6x///1XJ06cUHBwsCpVqqRWrVqpT58+atgw9+SQ8wYOHKhVq1ZJkoYMGaKhQ4cqKSlJH330kebOnaszZ86obNmyatKkiW655RZ16NDB7TpHjhzRr7/+qlWrVmnv3r1KSkpScHCwYmJiVKdOHbVv317du3dXVFSU189/0aJFmj17tjZs2KATJ04oKChI5cuXV7t27dS3b1/Vru1696knz7dixYpasMCz7fqyfw9at26tyZMn5zsnMzNT8+bN0/z587VlyxadOHFCWVlZioqKUo0aNdSqVSvddtttqly5ssvc4cOH65dffnHpX7VqleFndtSoUYY/Ttk/l/PnPzcJCQn69ddftXLlSu3YsUNJSUmSpFKlSql69eq69tpr1a1bN5Up41pxLa+4e/TooTFjxkiSDh8+rJkzZ2rhwoU6cuSIEhMTFR0drcqVK6tDhw7q1auXypYtm9fSwCWrfr1ahvauXd5fWJekPXv3G9o1a1YrYESeSUtLz3+QGzlfG1Su5Pqm5nlNmxj/Tq3fcC5RsXbtGrpzQG+1v+Zq1atXS6VKRSslJVXHjsdrw4Yt+n3OfM2c+adSU9MKFCMAFESdujUN7T279xVonX37jAkz1Wu63/qgoBwOh6b9NEv3P3Ah4bBK1Up6f9wbeuzh4XI4HLnOvWvg7erb/1ZD34xf/9DRo8d9EtuIN553+Tvx4rA384wJALxhjjG+9nRkZhQooc6ReMLQNpnNMpWIlePUkcKE52QuY0zAcSQck2zW/9/qtIWCajSWuUINmYpFS8EWOVLPyHHmlGz7t8m2c50cfkhqzEtQHdetd+zxh92MBADfMJfLcZ7MSJfjtGvl8Pw44o2VwU3mIJljysl+zA9VbD0VFqHw+4YpKEcyZuac7yVvXhdnZRbs+Dm2kDaXJCkHwJWpYb3aGti3l7p16iCzmXpIAC59dq6xXvKmTp3qfBwUFKRHHnkkz/FhYWF68skn9eijj0qSzpw5oz///FO33367X+PM7uTJk3rttdecbYvFonfeeSffwgnZExXr1fPxTiZF6KJLVNy3b59GjhypJUuWuHwuISFBCQkJ2r59u7755hu1b99er776qqpUcb1TMK/1hw8frg0bNrh87sCBAzpw4IB++eUXNWvWTGPHjlWlSpXyXTM5OVljx47VTz/9pKwcWwBkZGTo7Nmz2r9/v2bMmKEaNWrolVdeUbt27TyOWZKOHj2qvn37Kj7+QqWm3bt3a/fu3bJarS6JiuvXr9fw4cO1f/9+l3jOz/vuu+905513atiwYXkeu0+fPoZExVmzZnmcqPjXX385kxTPrxUoZ86c0fDhwzV//nxDf0ZGhnbs2KEdO3bo22+/Vffu3fXaa695lRx49uxZ3XXXXdq9+8I2R/v379f+/ft14sQJl0TFs2fPatSoUZoxY4asVqtLPCkpKTp48KDmzZun999/Xw888IDuv/9+j17079mzR8OHD9emTZtcPpf9e//AAw/oySef9Pg5FoVZs2bpnXfe0YkTJ1w+d/73f82aNfrss880cOBAPfPMMx5XufGVzMxMffjhh5o8ebLLVq3SueTCw4cPa+nSpXr//fd1991368knn/QqTrvdrkmTJumDDz5wOUZ8fLzi4+O1bt06ffzxx3ryySd17733Fvp5AReb8uXLGdqHjxRs+8xjx4znkzJlSis8PKzACYXZnTrluv1bTExJHT7sXawmk0nR0ca7/CtULOd2bPHiUapWzZionZmRqZm/fqNu3W5yGR8aGqpSpUqqQf06unNAHx09elyvv/GeJn7xHQkuAIpEzu2KjxQwee94joq1sbExPjufn/fu6I/U57ZbVLJUtLPvzrtvU8VK5fXfl97Wpo1bDeNjy8Tomece0UMP/8fQf+TIMb00bKRPYmrXvrU6d73R0Pf77Hla9s9qn6wPAJJkiow2tB3JBdjmWJIjJcl17RIxvktULGu8/mePP6TgFp1kadtdpmKuVbNMxWOk4jEKqlRHat9L1h1rlLXwJzmSXK85+Fx4pIKbXGuMN+mEHCfdb08KAL5gzrHVsSPpZIHWsZ92rTpoKlVGCkCioqlEKQW3ukEhN/VxeX5Z65cqa9mfuc51pJxx6TMVK+7918VkkimiWI64YrxbAwAuAw/fd5dKFPe+sAoAAP6SmZlpyC1r2bKlypVz/x5rdh06dFBUVJSzkuIff/xRpImKo0aNchbCkqT777/fUOXRHavVashHIlHRR1asWKEnnnhCp0+f9mj80qVL1bdvX02YMEHNmzfPd/z+/fs1bNgwJSbmf8F1w4YNGjRokH7++WeVLFky13FHjx7Vgw8+qJ07d3oU8969ezV48GC99NJLuuuuu/KfoHPVPZ5//nlDkmJ2N998s6E9b948PfXUUy5JkznZ7XZ9++23iouLy3Ns165dNXLkSKWlnavANHv2bD3zzDMymUz5xj5z5kzn4/Lly6tt27b5zvGHzMxMPfjgg4aSr7mZPXu2tm3bpsmTJ6t06dIerf/mm28aTgrZ5fz+HDhwQPfcc4+OHPHsQv3p06c1ZswYrV27VmPHjlWxYsVyHbtu3ToNHjxYKSl5b6dns9n0ySefGE5+geRwODRixAh9//33Ho232WyaNGmSdu3apU8++aTIkhUTEhJ07733GjLV85Kenq6JEydqzZo1Gj9+vMc/T2+99ZZH1SfT0tI0evRoORwO3XfffR6tDVwqypQxXvA9caJgF9fdzYuJKaVDhwr/ZmnOJEhJatqkgdeJio0a1ZPFYtwSr3SM67bSktSsaUOXpPWfp33hUbVm6VzC0McT3laXLjdo0H8eV0pKav6TAKAQSscaz+fxBTyfx8e7VoIpVcr75PC8HD8er7sHPKzvp36m4iUuXHi/vkM7Lfpnhg7sj9OuXfuUlZmlChXLqVHjegoKMlZW2blzj+7qN8Tt34iCGP7iE4a23W7XqJEf+mRtADjPFFnC0HaX2OEJR4rrNjmmcN9tQZOzomJQvVYKbtDG4/nBdVsqqFpDZcz8RPa9rjd3+lLIDf1lCgkz9Nm2rfTrMQHAVNz4Pob9bFKB1nG4mWdys42yP5hKxir0jiEyhYTKXLq8TKXLyeTm5v2sFfOU/l3er4vtp13fBzJXqi6bl4mK5gpVZQoyXncpqq8HAFxMSFIEAFxs1q1bp/T0C8UM2rTx7DpRcHCwWrRo4dx1dsWKFcrMzCySvJMVK1Zo9uzZznalSpXyrQIpnStKlpl5oUL8pZyoeNHUZN61a5eGDBliSFKsV6+e3n77bS1cuFCbN2/WsmXLNGHCBLVv3945JjExUQ8++KDi4vLfvuW5555TYmKiTCaTunfvrkmTJmn16tXauHGjZs6cqXvvvdfwRtPhw4c1fvz4XNdLTU3V/fffb0hSLF26tJ577jn9/vvv2rRpk1avXq0pU6aoX79+zrVtNptef/11zZ0716OvzW+//ebcdjenYsWKGaoz7tixQ0OHDjUkHjZu3Fjjxo3T8uXLtWnTJs2ePVtDhgxRWNi5C6aLFi3SsmXLcj1+ZGSkOnXq5GwfPXpUa9asyTfuEydOaPny5c52r169AlYGfOLEic4kxTJlymjEiBFatGiRNm/erDlz5ujxxx9XeHi4c/zevXv12GOPyWaz5bv2hg0b9Ouvv7r9nMlkUseOHZ3t+Ph43XfffYYkxRIlSmjo0KGaPXu2Nm7cqDVr1uj77783/MxI0t9//63nn38+1wpYJ06c0MMPP2xIUqxevbreeecdLV26VJs3b9bcuXP13HPPqXjxcxdSfvjhh3yfX1GYMGGCS5Jip06d9Nlnn2n58uXasmWL5s2bp2eeecaQqPnPP//ovffec7ZHjx7trI5ZsWJFZ3/r1q2d/Tt27ChQZc+UlBQ9+OCDhiTFsLAwPfDAA5o+fbrWrl2rdevWafr06Ro8eLDz90s69zPy8MMPG/5w5Gbx4sXOJMUKFSro5Zdf1l9//aXNmzdr6dKl+uCDD1wqmn744Yc6ftw3WwsCF4PIyGIKDQ019J054/qmpyfOJrsmbpcsWcLNSO8tX7HW5e9E9+435zI6d1063+DSFx4e5mak1LRpQ5e+7EmKZ86c1foNWzT7t7+0aNEyHTrkPoHn1p5dNG/uVMO5CgB87dz53Pgf+7Nnkgu0VrKb83nOarS+sOyf1bqpQx8tWbzC5XNVq1VWx07XqestN6lps4aG1+rHjp3Q66+O0XVte2j3roJtb51T66uv0rXXGS+s/Db7L23Z/K9P1geA80xhOW6IzEwr0DqOTNcqty5rF4K5jLGyuCnHNpz2pBOyHfhXtj0bZTu6Tw6bcQcLSTKFhiv0ticVVK+1z+LKKaheKwU3vsbQ50hPUdYaz64DAkBBmYrlSCBJL+DNiRmufwdMEb5LPM+LuWwlWZq1U3CDFjKXqeCSpGg/dVypE/6r9G/GSm7O89nZ9v4rh9143Sa4secJ7s45DVq59JksoW5GAgAAAChKO3bsMLQbNnR9HzU32RP9srKyPC5WVRh2u12jRo0y9D333HMu74u7kzM+EhULyWq16sknn3RW7JOkgQMHavr06erVq5fKly+vkJAQxcTE6KabbtIXX3yhl156yVnR7+zZs3r66afzPc7p06dlsVj0ySefaOzYsWrbtq2KFy+usLAw1a1bV8OHD9e4ceMMc2bOnOmyNe95b731lvbs2eNst2rVSrNnz9bgwYNVs2ZNhYaGqnjx4mrRooVef/11ffPNN4bthF988UW3W9zmtGLFuTfJqlSpov/9739avXq1/vnnH40bN05DhgwxZPW+8sorhmSo/v37a+rUqercubNKlSql0NBQ1a5dW0OHDtXPP/+sMmXK5Ht8yXXL5lmzZuU7Z9asWYYEjkBu+3w+AbZZs2aaPXu2+vfvr3LlyikkJEQ1atTQY489pmnTpik2NtY5Z/369frpp5/yXfv89ycmJkajRo3S8uXLtWLFCn3++ecaPHiwypa9sN3dG2+8oUOHLmzz06hRI82ZM0dDhgxR7dq1FRYWpqioKDVv3lyvv/66vvvuO0VHRzvHz5s3T99++63bON555x1DhcQbbrhBM2bM0K233qrY2FiFhISoatWqGjx4sGbNmqXq1at79LXzt3379mnChAnOtsVi0ZgxY/TRRx/p+uuvV6lSpWSxWFS5cmU9+OCD+vHHHw1fk8mTJ+vw4cN+j/Ojjz7S5s2bne3KlStrxowZevbZZ9WwYUNFRkaqWLFiatiwoZ577jn98ssvhmTJTZs2GZIqc3P+Z/Xaa6/VrFmzNHDgQFWpUkUhISGKjY1V165d9eOPPxqqyKanp+v333/34bMFAitnUoskpaYW7M3SNDfzwjx4seeJpKTTWrd+s6Fv0MDbValSBY/XCAkJ0cND7nHpd/c1kKRmzRq57d+ydbsG3fO4ylVoolatO6tX73t0U6c7VK1GS13VoqN++PFXlzmtWl2lzz591+NYAcBbIW7OZQXdqtnd+Tw0zD9vDu7etU99et6j98d8Irvd7tGc06fPKDk5RbncU1Qgzzznehflu6Nzv5EOAAosR5UoR1b+N9m5Zc1ws7bFta8ATMVj3FZndNhtylrzl9I+f0Hpnw5Txg/vKGPaB8r45nWljXtcGXO+kv2McQtTk9mskK73yRRb2WW9wjKXq66Qbve79Gcu/ElKK1iyPgB4LNh4znVkujkve8Bt4rmlaHa0MZfK+/0Kc0xZhfa8R5Z2naX8iiKkJcset8fQZWnTUaaSnu16I0kKtshyfXe3/QAAALj0Oa6Qf5er7PlaklS1alWP51apYty548CBAz6JKS8zZ840JBw2b95cXbp08Whu9nmRkZGqVKmStm/frtGjR6tPnz5q1aqVGjVqpOuuu06DBg3Sl19+6dFuw4FwUSQq/vbbb4YfoM6dO+vll1922UYru0GDBun++y9c+Nu0aZMWL16c77GefvppdejQIdfPd+zYUTfccKGy0enTp/Xvv64VKw4dOqTp06c725UrV9bHH3+c5zbRLVu21NixY53ts2fP6ptvvsk3ZkmKjY3Vt99+q5tvvlnFixdX6dKl1blzZz344IPOMUuXLtXGjRud7TZt2ui1117LtYphrVq1NGHCBI+2i2zTpo0h6eqPP/7ItzrcjBkznI9btWrl8ote1MqWLavPPvtMJUq4r6RVq1Ytffjhh4av12effZZrBcPswsLC9PXXX6tPnz4qVaqUSpYsqeuuu07PPvusc8zWrVsNVTTLlCmjiRMnKiYmxt2SkqSrrrpK//vf/wwxffrpp8rIMF5kOnLkiCFRrVKlSnrvvfdyzbwuV66cPv3004uiktbnn39uSAZ+8skn1aNHj1zH165dW8OGDXO2rVarpk2b5tcYjx8/rilTpjjbERERmjhxoqpVq5brnBo1amjixImGSp1TpkzJdQv37GJjY/XBBx8oMtL9ncrh4eF66aWXDH3nE2aBy4G7c5fVmn+FW3fcVca1WDzbJtkTn3zytaEdFhamKd9OcNnKOTdj3n1VVapUdOnP7W+zu4qKE7/4Tle36aYpU6a7/du8efO/unvgo7pr4COG8ueSdOeAPurevZPLHADwhVA32yTkdhNYfmw214RBX57Ps7v3/gHavH2xhj47xOOK8HXr1tI7Y1/V8tVz1KZti0LHUL1GVXW8+XpD35LFK7R507ZCrw0ALnImE9oL9tpb7pK787i25w1zWddrSo7kJGV8/7ay5k+RI+GY66TMdNk2LVb6V/+V7aDxrnNTSKhCu93nk9ica8ZWUmjfp12qbFl3rJFt4yKfHgsA3DHlTJ7zYLcgt9yez/3z2jsnUz6JipIUVKmGwu5+ShHPjJUpOu+kw8xFsw1tkyVE4fcN9/j5hN72gPvkyaCL4q01AAAA4IqWszBc9iJi+clexEw6t7OsP1mtVn300UeGvqFDh3o8P3veWsmSJTVkyBDdeuut+uqrr7R161adOXNGWVlZOn78uFauXKm3335bnTp10qRJk3z1FHzmovjfVPYKcUFBQXrxxRc9mvfQQw+5JAHlJSIiQv369ct33exbS0tyu6Xq999/b0h+GDp0qKFaYm6uv/56XXXVVc721KlTPdpe+J577sn3l+qXX34xtF944QVn1cncNG7cWL179873+CaTSbfeequzffr06TwTQ7dv324osxrIaornPfvss7kmKZ7XokULwzbXhw8f1tq1a/Ndu0+fPqpdu3aeY3755RdD0uPQoUPzTGw9r3Xr1obEvfj4eJdtw2fPnm34ORoyZIgiIiLyXLdq1aq688478z2+P2VmZmrOnDnOdmxsrO6999585/Xs2dP5tYuNjdWZM2f8FqMk/f7774bknvvuuy/PJMXzatSoYXg+GRkZ+vnnn/Od17dv31yTFM9r1KiR4eeHrZ9xOQlyc7HXk7+V7rib52nSiSe+/e5n7dmz39DXrl0r/fH7FJUuXSrXeUFBQRrzzqt65OF73H4+I8P9zQBHDh/T7t37nAmJU3+aqSEPP++SwO7Ojz/O0JNPveLS/+p/n3UzGgAKz/353LMKha7z/Hs+l6Tw8DD98NNneu/DN1Su3IU3Iw8fOqr/vjRa11zdTZXLNVX50g3VvMlNeuLRF7Vh/RbDGjVqVtWvsyerx62dCxXL/Q/c5fL8Ph4/qVBrAkCuzDmuHRW0PKy7eflcl/KYOejcds7/X5XQkZWh9GkfyH5oV/5z01OUMe0D2U8ZLziby1VTUO3muUzyjim2ssL6PedS9dF+4qAyf5vok2MAQL5yvj52FOy1t9tERV+dz/Nh27lRqR8MU/KwATr7eA8lDxug1I9eUdbKeS7bOAdVr6eIp96WKTL3a/7WVfNljzee/4NqNlT44yPznCezWaG3PaCQ63O5od6a5fFzAgAAAOAfCQkXdtEICQkx5I/lp3jx4ob2+Z0v/WX27NmKi4tztlu3bq3WrVt7PD97RcW4uDj9/fff+c45e/asRo0apWHDhhX4vXZ/KJrb4PJw9uxZbdly4c2dli1bqly5ch7NPb+t8tKlSyVJa9askd1uz/UNq4YNG6pYsWL5rluhgnHLxuxbUp+3fPly5+OwsDB17NjRo5gl6cYbb9T69eslXajY2KiR+60cz7vuuuvy/LzD4XB+HSSpTp06Hu9Jfvvtt3u0xXGfPn308ccfO5PtZs6cmevzzl5NMSIiQp07F+6NusIqXry4xyVTb731Vv3555/O9j///KOWLVvmOSe/78/5dc6LiIjQLbfc4lE80rnEtexf0xUrVhiSF7P/PJrNZq+e65dffulxHL62adMmpaamOttdu3b1qMJncHCwpk2bppIlS3r0O11Y2b930rnfGU/17dvXsLX1ihUrNGTIkDznePoHqUKFCs5yve7OU8ClKivLtdqWJ+cGd9xVNswtCbAgbDabBg56TH8v+NlQCfL669tp+7alGj/hK82c+ad27d6njIxMVaxYTjfdeK2eeGKw6tc7l+But9v1559/q2vXm7LF6D7xsGevQZLOnesrV66g48dPehXvF19O0Z0Deuv669s5+65q1kgtmjfR2nWbvFoLAPLj/nxesMpa7qon+vJ8LklfTPpQnbveaOj79puf9OzQV12OtW/vAe3be0CTv56qwQ/erbfefsn5Nyc0NESfThyrA/sPadPGrV7HERISojvvMt7odWB/nP74fb7XawGAR3JeqCxoIrjZzTm+gJV0c7LtWCPbjjXnGiHhMoWGy3E2Ie9J2WVlKPPPrxV253BDd3CTa2Xbta5QsZkr1VbobU/JFGa8YdSeeFzpU8dKWQXbehUAvOZyPi9gVVt31QaLKDHPttN4bcJxNkm2bWtk27ZG5oWzFP7QKzJnq6JoLlNBoXc+ofTP3nC/oN2utK/eVsTQd2XKdo0ouE4TFXttojIXzpR10wrZTxyWrFkyRZdWcL1mstzYS0HlzlXzddjtsm1bq+BGrS6sS6IiAAAA4JFFixYZEvQK6+6773Y+zp5r4m3eSM7CXykpKYULLB8TJxpvZH3kkUc8nnvs2DElJSW59Hfo0EH9+vVTgwYNVKpUKSUmJmrt2rX69ttvDQXZfv31V5UqVcqwc2kgBTxRccOGDbJnu0Ovfv36Xs2vW7euM0Hv7Nmz2rNnT66V7WrUqOHRmjmzbHNmlqalpRmyVWvUqJHrFru5xZzdxo0b80xUjIyMzLda34EDBww/mNmrNuanYcOGCgkJyXcr58qVK6tly5ZavXq1JGnhwoVKTk52qfxms9k0a9YsZ7tLly5FkkyWl2bNminEzdZz7jRt2tTQdrf1t7v185KcnKy9e/c62w0bNvTqZ6ZJkyayWCzKyjp3AWTTJuMFm23bLmwBV6VKFY+qe0rnElojIiIMJ/CilPNr26RJE4/nVqpUydfh5Cr717tChQoqX768x3PLly+vChUq6MiRIy5r5aZmzZoerZ39XFXQbRQBfxg0sK++/OJ9r+fVrH21Dhw45DbxJCTEs62Ucwp2l9iSz987b61avV5DHhmmzz8dY0iojI4uoZdefEovvfhUnvP/++o7On36jCFRMS0tPY8Z55IbDxw4VKB4Pxj3uSFRUZI6dbqeREUALgbc1UcTPn3H63lNGlyvuIOH3Z5vLQU+n7vOy/RhouKdd9+mrrfcZOj7ZtJUPflY/tX+J372rU6dStCXX49z9oWHh+m9D19Xxw63eR3LzV06qGSpaEPf91OM1dkBwKdsOf4/aS7g5UJ3CTE51/aFzDQ5Mr2/Wc8et0P24wdkLlvV2WeuUu9c3AXc7jqodnOF9HhIJovxmpM94bgyfnhHSvHvDhAAkJ0jZ/JcAW/6VJDr+dxl7QCwH9ip1A+Gq9iwD2UKv/B+g6VZO2XWqC/7XvfX8e37dyh9yjiF3f2UTNmemykiUqHd7lRot7x3Hcqc9Y0caSmGREWHj68tAQAAAJerH3/8UfPn++4m/OyJitlznLwtepNzvD/zLVasWKFduy7sClK3bl21bdvW4/k582rCw8M1cuRIl+JoZcuWVbdu3dStWzd98cUXevfdd53vK3z55Ze67rrrvDquvwQ8UfHYsWOG9qRJkwq1R3Z8fHyuSX2eJm/lrMhoz7HVQXx8vCF5cdu2bS7Jh97IuW96TrGxsflu4XzgwAFD25skLovFokqVKhkS6XLTu3dvZ6JiRkaG/vzzT912m/HNt2XLlik+Pt7Zzvn5QMgv0TO70qVLKzw83Fmh7nyCWW5CQkLy3cI5e8lZSR5tG5zzGBUqVHB+n7Ovl5KSYkhS9eZ7bzabVbVqVY+SMf0h59e2cuXKAYkjL1ar1bC1tLffu/Nzzj/XlJQUZWRk5JmoWpBzFW9c43Jy5sxZlwrJkZEFS3iPinLdRj0lxffJ2ZMn/6RTJxP07eTxKl7cs9/hs2eT9fQzr+qrST/oheFPGD53Iv6Uz2M87++//5HVajW8AG/VqpnfjgfgynX2TLLr+byANzBFufk7kJLqu4rSzzxnvHtx/76Deu7p1zye/8vPv+va69ro3vsvvMnZomVTXd+hnRYtXOZVLHf062lo2+12ff/ddK/WAABvODKM51NTiOc3VhrmhYa5rn2RVRO07dtqSFQ0hYTJVLqCHCe8v7M/uHUXWa6/Q6ac1xHjDyn9xzFSin+3DAKAnBxpxgogplDPtz0zzMtRIVaSlJH3DZVFxXHisDJ+/UphAx4z9FvadVZGLomKkmRdOU9pKacVfu9wmcLdPD93x0pPVca0T5W1bK5CuvQ3fu5sktexAwAA4OJj5z32S1r2vK3cdt7NTX55Yb40ZcoUQ3vQoEFezY+KilL37t116NAhHTp0SC+//LK6du2a55z7779fJ0+eNOywOm7cuIsiUbGAe7n4TvYEIF9wV+7yvLAw1wumBeHrvcnzWy86OjrfNc6ePWto56xymJ+c+6/npkuXLoYSqNkrJ56XfYviKlWq5LttclEoUaKEV+Ozf/2Sk5MLvXbOn0tPE9Gyy/49yv4zkzM+b7/3BYnFVwobe1E4ffq0IQmwsN87Ke/zlOS7cxVwqbLZbDpzxvh3LTras79TOUWXcJ13/Hi8m5GF9/uc+arf8Fp9PvHbXLduls49v19+/V0tW3fWV5N+kCSVjDb+LTl29LhfYpSk5OQU7dtnfCO2bJlYvx0PwJXLZrPp7Bnj670SJQr22rOEm78D8SdOFmitnFq0bKoaNasa+v734cR8K87n9M6oj1zuuux92y25jHavWLEIdbq5g6Fv+bI1OljAKroA4AlHWo7rHqGeJXC4cDfvIkvWs8e7JiSainl3zUjmIIV0uUchN/RzSVK0Hdql9O9GXXTPG8CVwZGjimv2qoPecDfPfhEl5mUt+1OOFON1o+BajfOdZ9uyWikjBitz6Rw5snKvEOmw25S14R+ljHpMWcvmSjpXfdEw5kyCu6kAAAAAilD2oizeJhrm3FnX0x1avZWUlKQFCxY425GRkerevbtXa7Rs2VJjx47Vjz/+qH/++SffJMXznnjiCUO+2bp163T48GGvju0PAa+o6OvymXklBvhKUcdscbPNWX68/SX0tBpbsWLF1LlzZ/3yyy+SpJUrV+r48eMqW7aspHPV4ubNm+cc36dPH6/i8Bdvy7xm//rlN9eTE5Yvsq+zr+FtNnhe/HXC9UR+lUIvBr7+3klSkJvtUwAYHTl6XNHZkvfKFDCRrly5MoZ2WlqakpNTchldeMePx+vhR4bp+WFvqHPnG3RVs4YqW7aMQkIsOnkyQRs3btWfcxfq2DFjNeW6dWsZ2ocOH/VbjJKUkJAoqbqzXSom78rAAFBQR4+dMCQZxpYpXaB1ypQ1zktLS/fZ+bxV66tc+v74fYGbkXk7duyE1q3ZpNZtmjv7WrZq6tUa19/QTuHhxptWZs74w+tYAMAbjuQkQ9tUrGA3CblL+HOkXlxbH7skZUoyhXlx02RohEJ7Paqgag1cPmXdsVaZsz+VLoLtUQFcmRynjclzpqjoAq1jKu56jcBxJrFAa/mFzSrrrk2yNLvG2WUuU0EKtuR7DnacSVTGlHHKmD5RwQ1ayFy5pszFS0pBFjlSTssWt1e2bWtcnq+5rHEXI3uib26aAgAAAC53EyZM8Nva2QtAeZsrlp5urBrvr7yZuXPnKivbjVJdunQpssJV4eHh6tKli3744Qdn37Jly3THHXcUyfFzE/BExZyVxt5//31169YtQNF4JmfM/fv314gRIwIUzTk5Y8qvCmBO3ozv3bu3M1HRbrfr999/17333itJ+uuvv5xbJpvNZvXq1curOPylMF8PT6tN5iVn1cWcFTA9kb36aPaqljmrEHq7dkqK/xJ28qtCk/Nr689YCsrX3zvJ+P0D4N7evQfUoH4dZ7tK5YoFWqdKFeOF5D17DxQqLk+dPZusadNmado018rD7jRt2tDQ3rp1hz/CcjIHGRPe/bEdNgBI0v69B1Wv3oVk7EqVKxRonco5/g7s33ewUHEZ1q5iXDslJVVHjhwr0Frb/t1pSFSsWLG8V/M7de7g0jfnt/kFigUAPOVIMt5EY4qMlkxmyeHdjXumEjEuffYk/1QzLzCTmxs/Pdye2lQ8RqF9n5E5xvXcnrX6T2Ut+FESW0YBCBx7vPGmR1N0jGQ2S17eiG2OKePS5zhZsNfH/uI45boThSki0vOEyvRUWdctkdYt8Wi4uVJNQ9t+tGiuLwEAAADIXfZcjpSUFDkcDo+LZeXMTfFkp9uC+P333w3tos6hatq0qSFR8dChwO/eFPCtn2NijBcxDx703RtO/pIz5rg4121jilqFCsY3/A4c8Pw/yjabTUeOHPF4fOvWrVWp0oXEj7lz5zof//XXX87H7dq1U/ny3r0x5y/ePL8jR44Ysq2rVq2ax2jPlC5trACzb98+r+anp6cbnkP273exYsVUqlQpZ3v//v1erX3smHcXmbypKJrftuY5f5e8OSkmJibq1KlTHo8vqJCQEMMfOG+/d5K0Z88e5+Po6GgSFXHZ+2byVAWHVPT640C2bS23bTMm6tWpU6NAsdSpXd3Q3rZtZ4HW8ady5cqoUiXj38vNm//Nd15BKi6fF1PKWB3h1Em2LALg6vvvpqtkZC2vP+IOXtg6YPu/uwxr1spxXvZUzVrVDO1/c6xbGMWKGV+bpaWl5zIyf6cTja9/I4qFezW/Y8frDO1NG7cZvp4A4A/2k8bzjCkoWKZo7yuam0uWM7QdKaclNxUMfaKAOzSYwl2rJzrS8r8h0VS6okLvfsklSdFhtynzr2+VteAHkaQIINByJs+ZgoJlKu399XlTmRzVA88kumwrXSiWUJnLV1FQ46ulsIJdJ3W4uUbt8FNFW1PxkjKXNF7ftx/2/hoxAAAALj6OK+Tf5So29sL1K5vNpqSkJI/nnjxprJKeM3fFF5KTk7VmzRrDMVq0aOHz4+Ql5/NKTAx8tfyAJyo2adLE0F6+fLlX848ePapjx475ZHtWT0VHR6tKlSrO9rp16/KtHJfd6dOndeDAAa/m5KdmzZqG6nRbtmzxeO6uXbucVRA9YTKZ1Lt3b2d7w4YNOnXqlDIyMrRs2TJn/8Wy7bMkbd682eOxGzZsMLSbNWtW6ONHRUWpRo0LSTZbt251KSWbX0w2m83ZrlXLuEVoo0aNnI8PHz6sEyeM1RByEx8fr6NH899eNPv216mpnlXdOnbsWL4/49njlrz7uf3kk0/Url07NWvWTN26dVNCgv+SbLKfp44ePepV4mtcXJzi4y9UkMj5vQPg3uo1Gw3tChXKqXz5sl6tYbFY1KSJcUu29es9/3tQVDrf3MHQTk9P16rV613GvTXyBf2zZJZ2bl+mxFM7tH/v6gIdLyoqUlWrGt902LFzTy6jAaBw1q3bZGiXL19W5cq5VmjJi8ViUaPG9Q19mzZsLXRs551OMiYXlioVrdDQgm3zUKKksRr3qVOe/6e/StVKLhUnFy/y7v/HAFAQ9mP7XfrM5bxPLDeXN86xH/dNtSlT6YoK7fecwu57Q+GPfqDw5yYquFmHAq1lLlPZpc+e4FqVy3D82EoKGzBM5ijjzT6OjDRl/PyhrOuofAvg4mA/4HozT1CV2l6vE1TVOMcet7vAMWVnLl9Vxd76VlEf/qpir3yqiIdfU3C9qwq2Vo7tqR3WLCnVP8nxQQ1aGo+VlSnbfv/uhAEAAAAgf9kLrEneFenKOTbnWr6wfPlyw7bPN9xwg8zmwKbp+WuLa28EPFGxXLlyhop1q1ev9rginMPh0IMPPqjrr79ejRs31o033uhR0pUvXH311c7HaWlpmjXLs60dJenDDz/UzTffrCZNmqh9+/aGKoQFZTKZ1K5dO2d7586d2rnTs6pRM2fO9Pp4vXr1cpZMtdvtWrBggVasWOFMYitevLg6duzo9br+smfPHm3fvt2jsTNmzHA+NplMuv76630SQ+vWrZ2P09LS9Ntvv3k8d9q0aYZ29p8/SbruOmPllV9//dWjdT2NoVixYs7HycnJHiVZrlixIt8xjRs3NpwI//jjD4+TjpcsObctR1pams6cOWOoKulr2b93kuv3Iy/5fe8AuLdkyQpDgrYk3Xhje6/WaH9Na4WFhRn65s/3bEsfT91/35368IM3NfXHz7R44a966MFBXq/Rv18vQ3vRouVKTXW9gSAmppSuvrq5atSoqqioSJUtG6uaNat5fbzrr2+roKAgQ9/Sf1Z5vQ4AeGLZP6tdzufXd2iXy2j32rRrobCwUEPfwr//KXRs5x0/brxz0mw2q3GORHdPNWhQ17j2Mc+3PG3btqVL3+pVronrAOBzacmyxxt3OAiqVj+XwbkIDpG5gnFbTNv+bYWN7JyMVAVVayBzbCWZIkvIZA6SuaL3iTeSFFTF+Lzsp45IeVRUNEXHKqzfszJFRBnnnU1U+pTRsu+9+G6EAnDlcqSckS1Hpb+ges28W8QSqqDqxnOldfuGwgX2/+yJ8TJHG6t5BNVvXqC1gmoaX6/bT7i/sdxyTReF9n1YYQ+8pIhnxshy7S1eH8vSqoOhbdu5ScrMcD8YAAAAQJGpU6eOob13716P5+YcW7t2wa415SV7oTdJ6tChQ4HWSUtLU1xcnDZs2KCNGzfmPyGbnLuUlixZMpeRRSfgiYqS1K9fP+djm82mN99806NkpWnTpjmT8axWq4oXL15kWw1nj1mSxo0b51FFt927d2vq1KmSziVaJiUl+ay0Z//+/Q3tsWPH5jsnLi5O33//vdfHqlSpklq1auVsz5s3T/PnX7iD/JZbblFoaKi7qQEzZsyYfMcsW7ZMixYtcravvvpqQ/XMwsj5/Xn//fc9Kqu6Zs0aQ0JhRESEbr75ZsOYHj16GJJxJk6cqOPH864IkJSUpIkTJ3oSuuH3yuFwGL7X7mRmZurjjz/Od92wsDB1797d2T5y5Ih++OGHfOctXLjQsJ1yly5dXMZkrwJZ2Iqrffr0MSRUfvXVVx4lVO/fv1/ffPONs20ymXTrrbcWKhbgSnHyZILW5Kiq2O8O735/+vUzjj9y5JjWb/C8cqsnbrjhGj36yL3q0/sWtWvXSrf27OzV/Hr1aummm6419E39yf0NBOvWub4J2q+v9+eUxx65z9BOS0vzeQInAJx36mSC1q01nr/63O7dm4O33d7D0D569Lg2bfRR8ouklSvWuvTd0a+n1+tUqFBOzVs0NvQtXbLS4/mt27hWk1m9kkRFAEXDtsf42juodnMpKDiX0a6C6jSXyWK8I9u2d1Muo73jOJsoR7Kx+m1QrWZSsHd3gJsr1pK5XFVDn233htwnhIQr9I6nZSpmrJZrTzyujO/ekuPEQa+ODwBFwbrFuPuCpUlbKdji8fzgZu1kCjFe17dtLdiODi7SU2U7Zjx3Wlpc61V8kmSuVk/mMhUNfbat7m/ADKrTVCEdespyVXsF1Wyo4KZtvTtWucoKqtvM0Je1drFXawAAAADwj5w7+HqTxJd9bIUKFVSmjHc7QXli7Vrjew/Nm3t/o1ZycrKaNWumjh07ql+/fho6dKhX83PuPtugQcGKNPjSRZOomH1f7CVLluill17Kc9vYFStW6M033zT0Pfroo36LMafGjRsbqtgdO3ZMgwcPzjM57OjRo3r00UcNpT379+/vs0pwbdu2NSQPLly4UO+++64cDvd7zh8/flxDhgzxeCvfnG677Tbn42XLlmnBggXO9sW07fN5S5Ys0ejRo3P9emzZskVPP/204fNPPvmkz45fv3593XDDDc52fHy8Bg8e7JLBnN3GjRv12GOPGRLt7rvvPkVFGe/kj46O1j333ONsnz59Wg8++GCuaycnJ+uxxx4zbEmcl7ZtjRdwPvzww1zXTk1N1TPPPONxZdT777/fkFT49ttvG5JFc9q3b59efvllZ9tisWjgwIEu4yIiIpyPk5KSPIolN6VLl1bfvn2d7dTUVA0ePDjP57h//34NHjzY8PvVq1cvQwVZAHmb/K2xImmXLjeo+VWNcxltVK1aZd11p/Fv0aSvf8z1b0BBrVy5ztC+8cb2Xm1RPeadVw0lvk+cOKkffpzhduz0X34zvIaQpEcfuVdRUZEeH697907q2NFYhXfK978oIcHzrUkBwFs/fv+Lod3x5uvVtFlDj+ZWqVpJffsbk7K/mzzNp+fztWs26tixE4a+AXf1UdVqrtuD5mXYi08YXtdK0pzfPd8OtFFj4wWCQ3FHdPRo3jcfAYCvWLcY7/A2hUcq+KobPZtsMsvSxpiEbju0U45Tvtv1xLrdmIBiCg1XcAsvdvIwmWW50XgDqcNuk3XdglwmSCHd7pe5VDlDnz3xuDKmjJbj9MlcZgFAYFlXGl9/miKLy3KdhzcKmc0K6dzX0GXdvVX2Y3G+Ck/W1QsNbVNElCwdvLhJyGRWaO/7XLqz1rhPHrTtN+6yFFS3mUwlPH8/JvS2B2TKdt3GfjZJ1jULPZ4PAAAAwH8qV66satWqOdt55Zlkd+jQIcMOtddcc42vQ1NycrJ27drlbFeuXNmQF+epyMhIVax44Uatw4cPG4p65SUrK8tQhMxisfiskF5hXBSJipGRkRo7dqxhG8Lp06ere/fu+v777xUXF6fMzEydPHlSq1at0jPPPKP77rvPsP1s165d1alTpyKN+6233lJsbKyzvXXrVnXv3l3jxo3T9u3blZqaqrNnz2rbtm0aO3asunfvbkhsqlatmk8T4STp9ddfd6msd+edd2revHlKSEhQZmamDhw4oM8//1w9evTQ7t27XdY4v6Vzfjp37uzcEjgzM9OZ9Fa7dm2XzOWLxVdffaU777xTCxYsUFJSkjIyMrR9+3a988476t+/v6HC4T333FOgjOa8jBw5UmXLXkhg2bJli7p27apPPvlEu3fvVnp6upKTk7V+/Xq99tpruvPOOw0xNW/eXA899JDbtR955BHVr39hW47t27ere/fumjRpkg4fPqzMzEwdP35cU6dOVY8ePbR69bk7YXO+merONddco3LlLlycP3DggPr27avp06fr6NGjysjI0L59+/T111+rZ8+emjt3rqRzmef5qVWrliHrOz09XUOGDNELL7ygNWvW6OzZs8rMzNSePXs0fvx43XbbbYYEy0cffdRt8l/2383du3drypQpysjIUGpqqlJSUvKNK6fnnntO9erVc7bj4uLUq1cvjRkzRlu3blVKSopSU1Odv++33nqr4uIuXMSrVq2aXnjhBa+PC1zJvv1umk6dunAONJvN+u7bjxUTk3dJ6vDwMP3w/acKDw939qWmpunTzyb7PMafps2S1Wp1toODg/XmG8M9mvvaq8+qSxfjm7+j3/6fMjLcbx8UH39KM2fNNfSVLRurCeNHe3S8hg3rauJn7xn60tLS9O6YCR7NB4CC+vH7X5WQ43z+xaQPVcqD8/mkyf9TePiF/9+kpqbpq4neV4TPz4T/fWloR0VF6rOJYxUREZ7LDKP+d/bWoHuMb+quXL5Wy5a6r+ziTv0Gxq0lVrHtM4Ai5Dh1RLb9Ww19lutuc9nO2R1Lp7tkjq1k6LOunpvL6IKxblosR47dEizteshU1rObAS2d7lJQzq2pt/wjxxn3N2EG1W+t4LrGC7eO9BRlTPtAjuQkzwMHgCJmP3ZQ1n+NN1WG9rxH5ur1cpmRbVzfRxRUoZqhL2vBdF+Gp6xlc+XITDf0hXa9U+bynp3PQ297QMG1jTexZq1bKnuc6/sckmRdu1gOm83ZNgUFKbTnPR4dK6T7QAU3bGXoy/zjR8malcsMAAAAXGrsDscV8XE569q1q/Px/v37PUpW/Prrrw3tnj2932EpP9u3bzcUJGvatGmB18q5ZfS3337r0bypU6caiu117dpVxYsXL3AcvuL5Hi5+1rZtW7377rt64YUXnG/QHzhwQK+99lq+c9u1a6e33nrLzxG6io2N1cSJE/Xwww/ryJEjkqQzZ85o/PjxGj9+fJ5zK1asqE8++cSlMl5h1ahRQ+PGjTNUbly3bp3WrVuX65zOnTvrzz//dLazb3Gbl/DwcHXu3FnTpxsvVlyM1RSrVaumtLQ0HT9+XOvWrdPDDz+c5/gePXro+eef93kcMTExmjhxooYMGaLDhw9LOlf98P3339f777+f59yWLVtq/PjxuX5/QkND9emnn2rQoEHOhNiEhASNGjVKo0aNcjunS5cuOnXqlDNpMTehoaF65ZVX9MQTT8j2/xd2Dh06lGfiXd++fVW+fHl9+OGHea4tnauqGB8fr0mTJkk6t1Xz9OnTXX62crrjjjs0ZMgQt59r2rSpFi++cCftiBEjNGLECEnnkhufeOKJfOPKLiwsTJ9++qmGDBmif//9V9K5BJ/PP/9cn3/+eZ5za9Wqpc8++0wlSpTIcxwAo+TkFI0aPU5j3n3V2Ve7dnX9+ceP6tf/Qe3Zs99lTrlyZTTl2wlq2cL4Yu/DcZ/r8OH8K7pYMw+79AWHVHQz8pxjx05o2s+z1b9fL2fffwb11b59B/TmyA/czgkNDdV7Y0fooQeN1WDXb9iij8Z/6XbOecNfeFPdut5oSMIc0L+3JOnhR4YpOdl9InaPHjfri8/fU6lSxqSg10aM0e7d+/I8JgAUVnJyisa++7FGjn7R2VezVjX9Outr/efux7Vv7wGXOWXLxuqLrz/UVc2Nb0J+PP4rHTlyLN9jJia7vlFZMrJWruM/++Qb3Tf4TlWrXsXZ17pNc81b+LPu+8+T2v7vLrfzLBaLnhj6gF54yXgDmtVq1X9f9iyRXJIqV67gUiHX3dcFAPwpa9E0mavUd1aOMllCFHr7U8qY9ans+7a4TjAHyXJjf1lyVF60Hdol2861ruOzCR0wTEFVjEkz6VNGyx63w+14R/wh2TYtVnCzDs4+U0iYwvo+o4zZn7mPT5LCIxXSaaCC67c2dNvPJipzwQ/u5wQFy3L9HS7dmXO/kSMh/79BABBoGTMmKahuU5nM5wpDmEJCFfHwCKVNeke2bW7Oz0HBCr3tAYXkqLxo27NV1g3LXMdnE/7U2wquYyxakPr+87Lt2ux2vOP0KWX+8aNCe/7H2WcKj1D4E28p/YtRsu3O5XweEamwvo/I0voGQ7cj9awyfvki1/gcZxJlXbdEllYdnH2Wtp1kP3lMmXOmuJ8UbFHoHQ8p5NocX4+4PcpaODPXYwEAAAAoev3799cXX3zh3LH31Vdf1dSpU3Pdynnp0qWaMuXC/wUaNGig1q1bux1bGDt2GK9xFabYW9++fTVlyhTnTlNTp05Vly5ddPXVV+c6Z+PGjXrnnXecbYvFogcffLDAMfjSRZOoKOn/2rvv8Ciqt43jd0JCDZ1QI71KlSYdpIUOCVIVRDqCIqIgClJEUKQjVVAQAaUjVZr03ptU6R1CQklP9v2DN/vb2U2yG8gmQb+f6/KSmZ2dOZvZnTlzznOeo8aNGytPnjz65ptvYg2si5I8eXJ169ZNvXr1kru7ewKU0FbRokW1dOlSjR49WmvXrjVExMakUaNG+vLLL5UlSxanlKlmzZr6+eefNXjw4FinpnV3d1eXLl30/vvvv1CgovR8+mfLYDI3NzenRBu/rKxZs2rkyJHq16+fTp8+HeN26dKl08cff6x33nnHaWUpXLiw+TuzZs0au98ZDw8Pde/eXZ07d7b7Pc+WLZuWLl2q4cOHa82aNbFOideiRQsNHz5c3bp1c6jcdevW1aRJkzRs2DA9eBDzFEfJkydX37591blzZ82YMcOhfbu4uGjQoEEqVqyYxo0bp3v37sW6ferUqfXJJ59EO+VzlE6dOmnt2rX6559/bF6zvik4Knv27Fq0aJHGjRun33//Pdbp6aXnwUjvvPOOPvzwQ8NU1AAcN3nKbLVo3kDVqv2volWmdHEdObRJvy5YpvXrt+jWrTvKmjWLar9VTZ06tbEJxjty9KS+Hhl7MPjLGDDwazVqWEfp0v1v8MGwoZ+paVNvzZ37m44fP62QkFDl8sqhSm+WVaf32iprVmMd4P79h2rdppvde8Lly9f0Sf9hmj7tO8P6dm19VK9uTf08d5G2b9+rO3fvKX26dCpevIhat2pm+PtFWbt2syZMnPUSnxwAHDdj2lw1aVZPlav8LyNJyVKva+fe1Vr820pt3LBNt2/fladnZtWoVUXvdnhbGTNlMOzj+LHTGjP6B6eULyQkVO+07an1mxYrXbr/BQwWe72wdu9fq7+27tYfKzfoypVrCvB/LE/PzHqzcjm1btNcufN42ezvy0GjdGC/4xkRX8ttGxR/4/qtF/swAPCCIu9cUfj+9XKv/L/ADJdUHkrRqp8iLh5XxN/7ZfK/J7mnkGv2vHIrXUuumbIZ9mEKCVTo2tlOKV/otsVy9Sok1yz/u2a6pE6rlK37K+LKaYX/fUCmh7ekiHC5eGSUa97icnv9TbmkMgaCm8LDFPrHDCkkKNrjJCv2plzT27bZpWjWS2oW+8BXe8J2rVTY7lUvtQ8AsCfy2gWFblqqFN5tzOtcPNIp1QcjFHHqgMIObVPk/dtySZFSrrkLKXm1hnLNaqyPmoKeKeiXcU4pX+impUpWuJTcir5hXueaPpNSf/K9wk/uV9jRXYq8c0OKjJBrxixKVqSM3Cu+JZfUxqQPpohwBf04SqaHsQeRhyyfLbcSFeWS6n/tsymadpBb6UoK27NRkTf+kSk8TK4Zs8g1b1G5V6kv17QZDPuIfBKgoFkjJZP9/h8AAAAACSd79uzq2LGjZs9+3h51+/ZtdezYURMnTjTMmClJa9eu1eDBg82z5bm4uGjgwIGx7r9Dhw46cOB/MyeNHj3aoeRt1rFaXl62/QiOKlq0qN5++20tWbJE0vNECT179tSwYcPUrFkzw6y5JpNJy5Yt0zfffGOYpbhXr14qVKiQzb4TQ5IKVJSkEiVKaNGiRTp48KC2bt2qAwcO6O7du/L395ebm5syZMigIkWKqFKlSmrWrNkLzeEd3zJnzqyxY8eqd+/e2rBhg/bu3atr167p0aNHioyMVLp06ZQvXz6VLVtWzZo1U8GCMWfyiC8VKlTQ6tWrtWHDBm3cuFFnz57Vw4fPp7PJmTOnqlWrptatW6tAgQKGVJ+SlClTJoePU758eeXKlcucHbBGjRpOC8B8WXny5NHixYu1Zs0arV69WufOnZO/v788PDxUpEgR1a5dWz4+PgmS6jRTpkz6/vvv1atXL61bt0779u3T9evX9ejRI5lMJnl6eqpo0aKqWbOmGjduLA8PD/s7/X9p06bV2LFj1aVLFy1btkz79+/XjRs3FBkZqaxZs6p06dJq2bKlKleuHOdy16tXT5UrV9aqVau0detWXbhwQX5+fkqXLp1y5sypWrVqqUWLFi98kW3RooUaNGigdevWaceOHTpz5owePnyokJAQZciQQYUKFVK1atXUsmVLZciQIdZ9eXh4aPHixZo9e7a2bNmi27dvKzg4WOnSpXupwOZUqVJp8ODB6tq1q9asWaM9e/bo8uXLevTokcLDw5UxY0YVLlxY1atXV9OmTZPENQp4lUVGRsqnZWf9ueE3lX3jf1m10qRJrR7dO9hkJbR2+fI1vd2qi93A4pdx69YdtWnbXStXzFWKFCnM68uVLaVyZe2Pjrl9+66at3hPly9fc+h4P87+VVmyZNLXI4wV5yxZMumzT3vrs097293Hn3/+pbbtezg0wAIA4kNkZKTat+mplat/Uekyxc3r06RJrfe7tNf7XdrH+v6rV66rQ7teTr2enzl9Xu+07al586cYpqV2dXVVnbrVVadudbv7iIyM1Hejp2jW9F/idGwvr5w26whUBJAYwnYsk4tHOrmV/N81z8XFVW6F3pBboTdieadkCgtVyKrpz4MZnSEkSCGLxylFu8/lmtE4Kj5Z3uJKlrd4DG+0LGOIQlZNV+SN8zFu4/Z6pZcuKgAkttA/5sk1XUa5V65vXufi6iq3UpXkVir265wpNERBs0fJdN/+zBQvJCJcQTO/VuoPv1Gy/MUML7mVfFNuJWPOCmIuY1Dg8wyR547Z3zbgoYJmf6NUPYfJxaJdOFnuQkqW235HXWSAn4KmDbUbEAkAAAAgcfTt21eHDx/W0aPPkwdcvnxZPj4+qlSpkooWLaqQkBAdPHhQ588b24N69OihSpWc0w50+7bxeSpnTts+gLj44osvdO7cOZ04cUKSFBgYqAEDBmjatGmqVKmSMmTIoPv372vPnj02x/b19dUHH3zwUsePTy6m2FKu4T/h7Nmzat68uXl51KhRatmypUPvffbsmapWraqgoOej0KdOnaq6des6pZxxVbt2bXMAZcWKFTV//vxELhHw7xbb9LjAy8qYMYN+/mmimjSu5/B79uw5qHbv9HJoyucocZ362dJbtapq3tzJypkzu8PH27x5h7r16K/rLxCM0rRpfc2eNV6ZM2e0v/H/CwsL0/djp2n4iHGKiIiI8zHx35A2eSr7GwEvKEPG9Jo+83s1aFTb/sb/b//ew+r8Xl+HpnyOEtepny3lzuOlH3+aoIpvxh6QY+3evQf6+MPBWr92c5zeJ0ndenTQmHFDDeuqVGyov89EP+U04IibQ+wH1wLRc5F7zZZyq+Atl2SOjXGOfOyn0NUzYw0AtBTXqZ+Nb06l5A3fl1uRCva3tSzj/RsKWTNLpnvXY90u1Scz5OKeItZtXhQZFfEiIq4SHIUX5OKi5M06KXldX8ev54/uK/jnMTFPwWwlrlM/G/z/lNPuNZrIxdXVoeNJUsS1CwqeO1aRdxwb8Gk+XOHSStnpM7lmcHxgefjfRxT860SZHt2P07GA6KQcMTWxiwA4Xac+A3To6P/uAc0b1tU3g/snYomA+OeeJX9iFwHxKH+WuLUBv6r+eeD47D+vqqdPn6pHjx46dOiQQ9t36tRJgwYNsrvdi2ZUbN++vQ4fPmxe3rdvnzJmdLxPNzoBAQEaOHCg/vrrL4e2d3V1VceOHTVw4EC5xuGZy9mSXEZFvLi9e/cqPDxcXl5eypUrl8NTOJ88aWw0KFy4sMPH3LhxozlI0dPTU7Vq1XL4vQAAOOrRI3+18Omkpk3r65OPe6hKlQpKlixZtNuePPW3pkyZo5/n/qaEHI/x17bdKlO2rj76sIu6d+tgM71zlMjISG3duktTp/+s1as3vvDxVq/eqEJFKqtH9w7q2uUdFSiQN8Zt/f0DtHjJao2fMEMXL15+4WMCwMvyfxSgdq27q2HjuurzUWe9WalcjNfzM6fPaca0efr1lyUJej2/dvWGvOu0Ur36NdWrz/uqXKWCUqaMOWDl7zPntWD+Mv00e4GCgoJj3C42qVPbBgjfuO6kDDYAYJdJYduXKvz0PrlXbaZk+UvJJXn010HT0wCFH9+msAN/SqHRT6Uc70KCFLpymsJzFZJbRW8ly1dSLu4xt4FF3L6s8KNbFXFqt2TvfpLKw2lBigCQ4Ewmha76WeEH/1LyRu3lVryCXFKkjHbTyAA/he3eoNDNy6TgwIQpX0S4QhZPV9iu9Uru3VpuJSvJJWX0A+dMEeGK+Odvhf21SuHHdr/Y4c4f17Nvein5Wy3kXr2RzfTO5mNFRiri3DGFbV+t8BP7XuhYAAAAABKWh4eH5s+fr0WLFmn27Nm6dSv6JDHFixdX3759VbNmTaeWJzDwf89VKVOmfOkgRUlKnz69ZsyYobVr12rOnDk6ffp0tNu5u7urSpUq6tOnj0qVsj/7X0Ijo+K/yFdffaXff/9d0vMv3q5du+xOj2symdS0aVNduPA8U0e6dOm0e/duh4Mc27VrpyNHjkiSPvjgA/Xt2/fFP0A8I6MikLDIqIiE5OmZWW++WVY5smdT5swZFRgYpNt37ungwaO6ciX2DCkJwcXFRSVLFlPp0sWVJXMmpUiRXI8eBejKlWvat/+IAgIex/sxX3stpypUeENZPbMoY8b0Cg8P1927D3TmzDkdPXaKDIpwGBkVkZCyeGZShQpvKFt2T2XK9Px6fvfuPR0+dELXrt5I7OJJklKmTKFyFcrotddyKnPmTEqe3F1+fo90795DHT54TPfuPUjsIgLRIqMi4o2bu1y9CsklbSa5pE4nmSJlCnyiyLvXZLp/Q1IiNy0mc5NrjnxyyZBVLqk8JLfkUmiQTP73FXH7shQY/3VvICGRURHxxj25khUoLpcMWeSaLoNMkZEyPQ1Q5PVLirx1xX4wt7O5JlOyfEXl4plTLh7p5OLiqsinATIFPFTEpTNSSDwGxLu4yDVnXrl6FXh+LDd3mQKfKvLhHUVcPisFPYu/YwH/j4yKAPDvQEbFfxcyKv57nTp1SufPn9eDBw/k6uoqT09PlS5dWnnz5k3sosWbO3fu6OjRo7p//74CAwOVMWNGZc2aVeXKlVO6dOkSu3gxIqPiv0iJEiXMgYphYWGaNm2avvjiixi3j4yM1FdffWUOUpSk5s2bOxykuGPHDnOQoru7u9q1a/cSpQcAwHH37z/UmjWbErsYMTKZTDpx4oxOnDiTYMe8fv3WC00hDQCJ6cF9P61ftyWxixGr4OAQ7d65P7GLAQCJJzxMkVcSrl4bZxHhirxxQbpxwf62APBfFhaqiLNJuIMyMkIRl05Ll6LPChKvTCZF3rysyJvMOgEAAAD8G5UoUUIlSpRI7GI4Vfbs2dWwYcPELkacJZ1JqPHSvL29DRkU582bp/fee0/r16/X1atXFRwcrNDQUN24cUOrV69W+/bttWTJEvP2WbNmVe/evaPd961bt3Tjxg2FhYXp4cOH+u233/Txxx+bX2/btq2yZs3qrI8GAAAAAAAAAAAAAAAAAHhFkVHxXyR9+vQaNWqU+vbtq7CwMEnSvn37tG/fPrvvzZw5s2bNmhXjvOjHjh1Tv379on3Ny8srxtesLV++XIMGDXJo2xeRK1cubd261Wn7BwAAAAAAAAAAAAAAwKvNZIpM7CIA/zlkVPyXqVOnjubOnatChQo5/J633npLy5YtU7FixWLcJnfu3NGuz5o1q6ZPn640adLEuawAAAAAAAAAAAAAAAAAgH8/Mir+C5UvX16rVq3S7t27tXnzZp06dUo3b97Us2fPJD3PvJg3b16VK1dOjRo1UtGiRe3uM2/evKpUqZLOnj2roKAg5ciRQ7Vr11bnzp3l6enp7I8EAAAAAAAAAAAAAAAAAHhFuZhMJlNiFwIA8OpzS54rsYsAAIgHaZOnSuwiAADiwc0h1RO7CACAeBBx9U5iFwEAEA9Sjpia2EUAAMQD9yz5E7sIiEf5MpdO7CIkiMsPjyd2EQAzMioCAAAAAAAAAAAAAAAA+M+IFHndgITmmtgFAAAAAAAAAAAAAAAAAAAA/14EKgIAAAAAAAAAAAAAAAAAAKchUBEAAAAAAAAAAAAAAAAAADgNgYoAAAAAAAAAAAAAAAAAAMBp3BK7AAAAAAAAAAAAAAAAAACQUEwmU2IXAfjPIaMiAAAAAAAAAAAAAAAAAABwGgIVAQAAAAAAAAAAAAAAAACA0xCoCAAAAAAAAAAAAAAAAAAAnMYtsQsAAAAAAAAAAAAAAAAAAAklUqbELgLwn0NGRQAAAAAAAAAAAAAAAAAA4DQEKgIAAAAAAAAAAAAAAAAAAKchUBEAAAAAAAAAAAAAAAAAADgNgYoAAAAAAAAAAAAAAAAAAMBp3BK7AAAAAAAAAAAAAAAAAACQUEwmU2IXAfjPIaMiAAAAAAAAAAAAAAAAAABwGgIVAQAAAAAAAAAAAAAAAACA0xCoCAAAAAAAAAAAAAAAAAAAnMYtsQsAAAAAAAAAAAAAAAAAAAkl0mRK7CIA/zlkVAQAAAAAAAAAAAAAAAAAAE5DoCIAAAAAAAAAAAAAAAAAAHAaAhUBAAAAAAAAAAAAAAAAAIDTEKgIAAAAAAAAAAAAAAAAAACcxi2xCwAAAAAAAAAAAAAAAAAACcUkU2IXAfjPIaMiAAAAAAAAAAAAAAAAAABwGgIVAQAAAAAAAAAAAAAAAACA0xCoCAAAAAAAAAAAAAAAAAAAnMYtsQsAAAAAAAAAAAAAAAAAAAnFZDIldhGA/xwyKgIAAAAAAAAAAAAAAAAAAKchUBEAAAAAAAAAAAAAAAAAADgNgYoAAAAAAAAAAAAAAAAAAMBpCFQEAAAAAAAAAAAAAAAAAABO45bYBQAAAAAAAJXsWnIAAGkdSURBVAAAAAAAAACAhBIpU2IXAfjPIaMiAAAAAAAAAAAAAAAAAABwGgIVAQAAAAAAAAAAAAAAAACA0xCoCAAAAAAAAAAAAAAAAAAAnMYtsQsAAAAAAAAAAAAAAAAAAAnFZDIldhGA/xwyKgIAAAAAAAAAAAAAAAAAAKchUBEAAAAAAAAAAAAAAAAAADgNgYoAAAAAAAAAAAAAAAAAAMBpCFQEAAAAAAAAAAAAAAAAAABO45bYBQAAAAAAAAAAAAAAAACAhBJpMiV2EYD/HDIqAgAAAAAAAAAAAAAAAAAApyFQEQAAAAAAAAAAAAAAAAAAOA2BigAAAAAAAAAAAAAAAAAAwGncErsAAAAAAAAAAAAAAAAAAJBQTCZTYhcB+M8hoyIAAAAAAAAAAAAAAAAAAHAaAhUBAAAAAAAAAAAAAAAAAIDTEKgIAAAAAAAAAAAAAAAAAACchkBFAAAAAAAAAAAAAAAAAADgNG6JXQAAAAAAAAAAAAAAAAAASCiRMiV2EYD/HDIqAgAAAAAAAAAAAAAAAAAApyFQEQAAAAAAAAAAAAAAAAAAOA2BigAAAAAAAAAAAAAAAAAAwGncErsAAAAAAAAAAAAAAAAAAJBQTCZTYhcB+M8hoyIAAAAAAAAAAAAAAAAAAHAaAhUBAAAAAAAAAAAAAAAAAIDTEKgIAAAAAAAAAAAAAAAAAACchkBFAAAAAAAAAAAAAAAAAADgNG6JXQAAAAAAAAAAAAAAAAAASCiRJlNiFwH4zyGjIgAAAAAAAAAAAAAAAAAAcBoCFQEAAAAAAAAAAAAAAAAAgNMQqAgAAAAAAAAAAAAAAAAAAJzGLbELAAAAAAAAAAAAAAAAAAAJxSRTYhcB+M8hoyIAAAAAAAAAAAAAAAAAAHAaAhUBAAAAAAAAAAAAAAAAAIDTEKgIAAAAAAAAAAAAAAAAAACchkBFAAAAAAAAAAAAAAAAAADgNG6JXQAAAAAAAAAAAAAAAAAASCiRJlNiFwH4zyGjIgAAAAAAAAAAAAAAAAAAcBoCFQEAAAAAAAAAAAAAAAAAgNMQqAgAAAAAAAAAAAAAAAAAAJzGLbELAAAAAAAAAAAAAAAAAAAJxWQyJXYRgP8cMioCAAAAAAAAAAAAAAAAAACnIVARAAAAAAAAAAAAAAAAAAA4DYGKAAAAAAAAAAAAAAAAAADAaQhUBAAAAAAAAAAAAAAAAAAATuOW2AUAAAAAAAAAAAAAAAAAgIRikimxiwD855BREQAAAAAAAAAAAAAAAAAAOA2BigAAAAAAAAAAAAAAAAAAwGkIVAQAAAAAAAAAAAAAAAAAAE7jltgFAAAAAAAAAAAAAAAAAICEYjKZErsIwH8OGRUBAAAAAAAAAAAAAAAAAIDTEKgIAAAAAAAAAAAAAAAAAACchkBFAAAAAAAAAAAAAAAAAADgNAQqAgAAAAAAAAAAAAAAAAAAp3FL7AIAAAAAAAAAAAAAAAAAQEIxmUyJXQTgP4eMigAAAAAAAAAAAAAAAAAAwGkIVAQAAAAAAAAAAAAAAAAAAE5DoCIAAAAAAAAAAAAAAAAAAHAat8QuAAAAAAAAAAAAAAAAAAAkFFNiFwD4DyKjIgAAAAAAAAAAAAAAAAAAcBoCFQEAAAAAAAAAAAAAAAAAgNMQqAgAAAAAAAAAAAAAAAAAAJyGQEUAAAAAAAAAAAAAAAAAAOA0LiaTyZTYhQAAAAAAAAAAAAAAAAAAAP9OZ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koBLly7pyZMniV0M/EsdO3YssYsA/Ovs379fRYoUMf+3fPnyxC7Sf0J4eLhOnjyZ2MUAAKdbvny54T6zf//+xC4SACCR8Ozx8pz5N3R037Vr1zZv06FDB4f2ffz48XgrJwDgxVle5z///PPELo5T2Lvn/Bf+BgCAhEGgIgAAiSgwMFBjx45V8+bNFRAQkNjFwb/MzZs31bt3b33yySeJXRQAeGmHDh2Sr6+vFixYkNhFAQAAAACnOX/+vN59912NHTs2sYsCAPiX454DAEhoBCoCAJBIDh06pEaNGunHH39UWFhYYhcH/zILFixQ48aNtXnz5sQuCgC8tIEDB+rdd9/VuXPnErsoAAAAAOA0EyZMkI+Pjw4ePJjYRQEA/MtxzwEAJAa3xC4AAAD/VXv37tXt27cTuxj4l9qwYYOCgoISuxgAEC9WrlyZ2EUAAAAAAKdbvXq1wsPDE7sYAID/AO45AIDEQKAiAAAAAAAAAAAA/pXefPPNRM/OvnXr1kQ9PgAALyOx76MAgH8Ppn4GAAAAAAAAAAAAAAAAAABOQ6AiAAAAAAAAAAAAAAAAAABwGgIVAQAAAAAAAAAAAAAAAACA07gldgEAAPgv2b9/vzp27Bjta3Xq1DH/u2LFipo/f36024WEhGjDhg3asWOHTp06pYcPHyo0NFSZM2dWnjx5VL16dTVp0kTZsmWzW54pU6bohx9+sDnm3bt3tXLlSm3evFm3bt3SkydP5Onpqbx586pFixby9vZW8uTJDfu6du2ali5dqh07dujWrVsKDg5W5syZVaZMGb399tuqWrVqrGWpXbu2bt68KUkaNGiQOnXqJEnatm2bli1bpr///lv37t2Tm5ubvLy8VKFCBfn6+qp48eJ2P6e1J0+eaN26ddqxY4fOnTunhw8fymQyKVOmTCpYsKBq1qyppk2bKl26dHb39fnnn2vFihWSpKZNm2rs2LEKDg7WrFmztGrVKt2/f19Zs2ZVsWLF5O3trUaNGsnV1XasyOHDh7Vnzx4dPHhQt27dUkBAgJ49e6bkyZMrU6ZMyp8/vypVqiQfHx9lzpw52rJYnk9LN2/eVJEiRczLffr00YcffmhetnzNx8dH3377rd3PfePGDcN31nqfUTp06KADBw5Iknr27Kl+/frJ399fP/zwgzZu3KjHjx8rW7ZsKlWqlBo3bqxatWpFe7z79++bz9nly5fl5+cnFxcXZcmSRcWKFVOtWrXUqFEjpUyZ0m7Z8Wo5evSoNm7cqP379+vu3bsKCAhQ2rRplTVrVlWsWFHe3t4qX758jO//9NNPtXr1avOyl5eXVq9erdSpU8d63P79+2vNmjXm5Ro1amjWrFlycXGJ9X0RERHasGGDNm7cqFOnTunBgwdKkSKFsmbNqhIlSqh58+aqVKmS3f1YCgsL0/bt27V//34dO3ZMDx48kL+/v0JCQpQqVSp5enqqSJEiqlWrlho3bmxzfbZmeb2N7X5jLS7XisjISO3Zs0cbN27UsWPHdOfOHQUGBsrDw0MZMmRQsWLFVLlyZTVo0CDGa63l9cPSihUrzNddSfrll1/05ptvOvQZXsTjx49VrVo1hYSESJKKFi2qVatWOfz+1atX69NPPzUvDx8+XG3bto1228DAQP311186cOCATpw4oYcPHyogIEDh4eFKnTq1smfPrmLFiqlOnTqqW7eukiVLFqfPcufOHf3xxx/as2ePLl68KH9/f7m7uytjxowqXry4+VqaKlWqaN/v6LXfmnX9Z/To0fL19bXZLqHuR5bbnD17VkuXLtX+/ft1584dhYeHK3v27Hr99dfVpk0bVaxY0WZfhw4d0rJly8zfbRcXF2XPnl1vvvmm3n33XRUoUMBuuRG//P39tXXrVh08eFCnTp3So0ePFBAQIJPJpDRp0ihnzpwqUaKEvL29Va1atVj3Zfk9jLq+REZGaufOnVq5cqXOnDmju3fvKkWKFMqePbsqVaqktm3bKl++fIb9hIWFafPmzVq1apXOnz+ve/fuKXXq1MqbN69q1Kihd955RxkzZozzZ3348KEWL16szZs368aNGwoODlaWLFlUtGhR1atXTw0bNlSKFCnivN/4ZPk3nDp1qurWravw8HD9+eefWrFihS5duqT79+8rZcqUypMnjypVqqS3337b5m8YHct72MiRI9WqVSvdunVLkyZN0s6dOxUcHKwcOXKoXLlyatasWYx1hOvXr2v9+vXauXOnrl+/Lj8/PyVPnlyZM2dW6dKl9dZbb6levXpyc3O86TQwMFAbN27U9u3bzXWAsLAwZciQwfxcVLVqVdWuXdvh/fr7+2v9+vXatWuX/v77b/n5+SkyMlIZMmSQp6enypUrp+rVq6tatWqx1i0cvQ5bW758uQYNGmRejumea3nOf/75Z1WpUkUXLlzQxIkTdfDgQZlMJuXIkUOVK1dWixYtVKxYsWiPd+7cOW3YsEF79+7VzZs39ejRI6VJk0ZZsmRRuXLlVKdOHdWsWdNuuYGXZf2bOX36tNzc3LRt2zbNmDFD586dU+rUqfXaa6/prbfeko+Pj7JmzZrg5YyPZw9n1+8sr9uW2xw6dEjLly8316dcXV2VPXt2vfHGG2rbtq1NW4/JZNKOHTu0YsUKnTlzRnfu3FHy5MmVK1cuVa1aVR07dlT27NlfuryWgoODtXr1am3evFlnzpzRo0eP5OHhIS8vL9WvX18tW7aMsX0mOrE9h1m2LVk6cOCA4Ro7evRotWjRQrVr19bt27clSe7u7tq5c6fD9YobN26obt26MplMkqQePXrok08+cfhzIGl52TYTyfY6sHHjRuXJk0eRkZHaunWr1q9fr9OnT+vevXsymUzy9PRU2bJl5e3trbfeeivOZY7Pelh81A2j6qkbNmzQ6dOn9eDBA7m7uyt79uyqXLmyfH199frrr0t6/nvZtm2bJNtn1nbt2unIkSPm5T/++MPw+41NYGCgqlatqsDAQElSkyZNNG7cOIfe+7Kc2SYfX+3Ct27d0sqVK3XgwAH9888/8vf3l5ubmzJnzqzChQurWrVqatKkidKmTRvnz799+3atWbNGx44d071795QsWTLlyJFDVapUUevWrVWoUCGH92X5eXPlyqWtW7c69L4XaacLDQ3V5s2btWXLFp06dUr37t1TWFiY0qZNq/z586tChQpq2bKlXnvtNZv3xuWeY3mvfJE2Gz8/P61cuVL79+/XuXPn5O/vL0nKlCmT8uXLp+rVq6tRo0YO1aOi64eRnvd9/PHHH9q2bZtu3bqlR48eKUOGDHrttddUq1YttWjRwqG+MgBAwiFQEQCAV8jq1as1btw4c2OkpVu3bunWrVvau3evpkyZovfff1+9e/eOU+eaJC1atEjfffedgoKCDOtv3LihGzduaNeuXZo3b55mzJihLFmyyGQyafbs2Zo0aZLCwsKiLdO6devUrFkzjRo1Su7u7g6V4/Hjx/r888+1ZcsWw/qQkBCdO3dO586d06+//qomTZpo2LBhDjVEmEwm/fLLL5o2bZr5odjSzZs3dfPmTW3fvl2TJ09Wnz591KFDB4fKGyUsLEzdunUzBNdcv35d169f199//60mTZoYtj9w4IDGjh2r48ePR7u/oKAgc7l27typKVOmqFu3burdu3ecAp2SiidPnuidd97RxYsXzeuuXLmiK1eu6N69ezYNUmFhYZo6darmzp1r852UngfIXrt2TX/++acmTZqkAQMGqHHjxs7+GEgAly9f1jfffKOdO3favObn5yc/Pz+dPXtWv/zyi6pVq6ahQ4cqd+7cNtsOHTpUhw4dMl83b9y4oYkTJ+qLL76I8dhr1qwxBClmyZJF3377rd3f3IkTJ/Tll1/q/PnzhvXBwcEKCAjQhQsXtGLFCpUpU0YTJ05Ujhw5Yt2fJP3++++aPn16tNd9SXr69KmePn2qy5cva8OGDRo/fryGDh2qunXr2t23s5w9e1YDBgzQuXPnbF579OiRHj16pMuXL2vdunUaM2aMunfvru7duydCSR2TLl061a5dW+vXr5f0/PNdvHhRBQsWdOj9loGyyZMnV6NGjWy2iYiI0OzZs/Xzzz/r0aNH0e7n8ePHevz4sc6fP69Vq1Ypb968GjVqlMqVK2e3DE+fPtXYsWO1dOlSm3t1WFiYAgMDdfPmTW3cuFETJ07U8OHDVbt2bYc+36sqODhY3333nRYuXGjz2j///KN//vlHa9as0dtvv63hw4fLzc1NT58+1bBhwwznNMqlS5d06dIl/f777/riiy/07rvvJsTH+M8LDg7W5MmTtWjRInOnnjV/f3/5+/vrzJkzWrx4sYoXL67vv//e4YDSW7duaeDAgTaB00FBQfL399fZs2f166+/aujQoWrdurWk5/ew/v376/Tp04b3BAQE6Pjx4zp+/Lh+/fVX/fDDD3Y7ji2tX79ew4YNs6nHRtXTN2/erMmTJ+uLL75I1PuAtTt37ujjjz/W0aNHDevDwsJ06tQpnTp1Sj///LPat2+vAQMG2A24t3T79m21bt1a9+/fN6+7ePGiLl68qPDwcJu/79OnTzVu3DgtWbLE5noYEhKiJ0+e6MqVK1q1apXy58+vIUOGqEqVKnbLsX79en399dd6+PChzWv379/X/fv3dfbsWf3222/KnTu3vvzyyxg7YqP8+uuvGj9+vJ49e2bz2t27d3X37l2dOnVK8+bNU7FixTR06FC98cYbdsuaEM6cOaN33nnH8Lt8/Pixzp07p3Tp0tkEKt6/f1/ffvut1q5daw6ciRL1G7548aJ+//13lSpVSkOHDlWJEiUS5LMAURYvXqwhQ4aYlwMDA/XgwQMdPXpU5cqVS/BARWc8eyQEf39/ffXVV/rzzz9tXnvy5IkuXLigxYsXq3fv3vroo48kPb9GfP7559q1a5dh+5CQEJ09e1Znz57VwoUL9d1338nb2zteyrl161YNGzZMd+/eNayPep45efKk5syZo2HDhilTpkzxckxHubq6qnnz5poxY4ak5/fTDRs2qF27dg69/48//jBca318fJxSTjhXfLWZxLb/zz//XMeOHbN57erVq7p69ar5GjNu3Dh5eXnZ3aez6mGW4lo3PHr0qD7//HNduXLFpjxR71uwYIHat2+vgQMHxnpsX19fQ6Di6tWrHQ5U3LRpk6He5MiAEmdxRpt8lLi2Cz958kSjR4/WqlWrFB4eblOeZ8+e6dq1a9q8ebMmTJigbt26qUuXLtEmCbB26dIlff755zpx4oTNa5bnvlu3burbt6/DnzEhrF69WmPGjNG9e/dsXov6/R86dEizZs1Shw4d1L9//zg9Y8WH0NBQTZo0SfPnzzcP/LUU1d+xa9cuTZgwQe+++6769u0bp3JGRkZq7ty5mjhxos0xop7Bjhw5ounTp6tv3756//33X/pzAQDiB1M/AwDwCoiMjNTo0aP16aefxhisYikoKEjTpk1Tjx499PTpU4ePM2HCBA0bNizagDBLJ0+eVM+ePWUymTR06FCNHTvWpoHJ2h9//KHx48c7VI7Q0FB1797dpkEkOmvWrFHr1q314MGDWLcLCQnRJ598olGjRkUbpGjN399fI0eO1MCBA+1+NkvTp0+PNgOYJNWrV8+wvGLFCr3//vsxBilGJzg4WFOmTNF3333n8HuSkpEjRxoaoyzVr1/fsBwQEKAuXbpo+vTpdr+T0vNO8E8++cTh7xmSrn379qlNmzbRNrhHZ9euXWrdurWhQThK2rRpNXr0aEOQ4fz582P83d2+fVvDhw83L7u4uGj06NF2M2Xs3LlTHTp0sOkojM6xY8f07rvvxnotioyM1FdffaWvvvrKoet+lHv37unDDz/U5s2bHX5PfPr777/Vvn37aIMUo/PkyRONGzfO8DdPiqw776ILVIuOn5+fdu/ebV6uU6eOTQbJkJAQ9enTR+PHj48xSDE6V65cUadOnXTy5MlYt7t165befvttLVq0yKH72b1799S7d28tWbLE4bK8asLDw9WjR49ogxStLV26VOPGjVNgYKA6duxo99xHRETo66+/djhzAl7co0eP9N5772nOnDkxBilG5/Tp02rXrp1u3bpld9vbt2+rTZs2MdbtooSHh2vIkCH666+/dOnSJbVp08YmSDG68n/wwQcOlUN6ft355JNP7NZjb968qT59+mjBggUO7dfZ/P399d5779kEKVqLiIjQ/Pnz1alTJ4fPp8lk0oABAwwd0Zas65a3b99Wu3bttHDhQoeuh//884+6du1q92+5ZMkS9evXL9ogxehcu3ZNH3zwgWFQhLVJkybp66+/jjZIMTp///233n//fe3fv9+h7Z0pJCRE/fr1i/E8Wp+Xs2fPqlWrVlqzZo1NkGJ0Tpw4oXfffTfR6jr4b7p06ZK+/vrraF/LkiWLypYtm6Dlie9nj4Ty5MkTdejQIdogRWtTp07Vr7/+qvv376tNmzY2QYrWgoKC1L9/f506deqly/nLL7/ogw8+sAlStObv769+/fpp7dq1L33MuLIOYnL0+UR63j4XpWzZsg5lNEbSEp9tJtG5cuWK2rVrF22QorVjx46pY8eOdp9lnVUPsxTXuuHmzZvVoUMHmyBFa5GRkfr111/Vp08fhYaGxrhdw4YNDbMTOFq3kYy/y6gs1InBGW3yluLSLnz16lU1a9ZMy5YtswlSjE5AQIDGjh2rDz74wG4d+siRI2rVqlW0QYqWIiIiNGPGjCTTZmUymTRs2DB9+umn0QYpWouIiNDcuXPVs2fPWL+78c3Pz0+tWrXS7Nmzow1StBYcHKzZs2erQ4cOcfo+jRo1St99953dYwQFBenbb7/VTz/95PC+AQDORaAiAAAJ6M033zSPPOzTp4/htS1btphfs07vP2XKFM2dO9e8nCxZMvn4+GjevHk6ePCgTp48qY0bN+rLL780jOLftWuXPvvsM4fKdurUKfNo7GzZsmnQoEHauHGjTp48qe3bt+vzzz83jGg7efKkOnfurN9//12SVK5cOU2fPl379u3T8ePHtWzZMjVo0MBwjPnz59tt6JWk2bNnmzszs2bNquHDh2v79u06efKk1q9frw8//NDQ8PPPP/+oT58+ioiIiHGfX331ldatW2deTpEihTp06KDff/9dhw8f1vHjx7VmzRp9/PHHhiCSlStXOhwUePPmTf34448xvm7Z4HL+/HkNHjzY3NDi6uqqt99+W/PmzdPevXt1+vRpHTt2TOvXr9fQoUOVN29ew77mzZunf/75x7Duww8/NH+HLKeqzJUrl3n9uXPnHJrGyRmOHTumlStXRvuai4uLIfNPRESEPvzwQ0Nnq4eHhz744AOtXLlSR48e1ZEjR7R8+XJ17drVMMXhzJkz9fPPPzvtc8C5Lly4oJ49eyogIMC8rmjRovruu++0bds2nTx5Unv27NG0adMM03c+evRI3bt31/Xr1232WblyZUN21MjISA0ePNimcdxkMmngwIF6/PixeV3Hjh1Vo0YNu+Vet26dgoOD5erqqsaNG2vu3Lnas2ePTp48qXXr1qlnz56GjLI3btzQtGnTYtzf77//br6+Ss+//3369NHy5ct1+PBhnTlzRocPH9bSpUvVp08fwwj2yMhIffPNN4qMjLRb7vhkMpn02WefmRuEXV1dzR0RBw4c0OnTp7Vr1y4tWLBATZo0MYxwX7hwoQ4ePGjY3/z5883XLUs+Pj6Ga5ozp32OUq1aNXl6epqXYwsusbRu3TpDg3p02UqmTJliCGrLkiWLBg4cqNWrV+vo0aM6c+aMDhw4oIULF6pTp06G611oaKhGjRoV4/GDgoLUo0cPXb582bwuTZo06t27t1atWqWjR4/q2LFjWrhwoeGeHRkZqeHDh8dLR29SNH/+fO3bt0+SVKJECU2YMEE7duww/17btGljs3337t11+vRpubi4yMfHR4sWLdKRI0d06NAh/fjjj+apwKIQNO98I0aMMHSe5s6dW8OHD9eGDRt0/PhxnT59Wnv37tXcuXP19ttvG645AQEBDp2jESNGmDuAvL29NW/ePO3bt0/Hjh3TggULbDKyjB49Wt26dVNAQIBSp06tPn36aO3atTp58qR2796tkSNHGrIuBQQExFp3tLRkyRJFRkbK1dVVbdq00ZIlS3Ts2DEdOHBAs2bNMtT9TCaTRowYob179zq0b2caM2aMufM3X758+v7777V7924dP35cq1at0nvvvWfIAH/48GF9+eWXDu177dq1MQaRpkmTxpCBJzAwUF26dDEE9WTJkkWfffaZ1q1bpxMnTujgwYNauHCh2rRpo2TJkkl6XicdMWKENm7cGO1xbt68qa+//trcCZ02bVp98skn+uOPP3TkyBGdOnVKW7Zs0dSpUw3ZDqOCmi3rHFGOHz+u6dOnm5c9PT01ZMgQrV+/XsePH9fJkye1adMmff/99ypcuLB5u6CgIH311VcOdeQ609y5c2Ps8M+bN69h+rz79++rS5cuhkEZr732moYOHarNmzfr5MmT2rdvn37++WdDRuKgoCB9/PHHcRrwBbyMUaNGxdjBX6dOHYcyN8Wn+H72SCiTJk0yX4crV66smTNnavfu3Tpx4oRWrFhhkw14ypQp6tGjh27evCl3d3d17NhRK1as0PHjx7V3715NnDjRMKVlWFiYJk+e/FJl3LVrl0aNGmUILqpevbrmzJmjAwcO6OjRo1q2bJneeecdJUuWTCaTyfDc9qK+/fZb8/NNrly5zOsrVqxoePaJClDMkyePIbP6kSNHzNOGxub48eOGZ4PEzNqGF+OMNhNrn332mR49eiQXFxc1adJEc+fO1cGDB3X8+HH98ccfev/99811Jel5fWjq1Kkx7s9Z9TBrcakbnjt3Tv369TO0C5UsWVKTJ0/W3r17deLECa1Zs0Y9e/ZUypQpJT2fInjPnj0xHt/Dw8MwSP327ds6dOiQ3XLfu3fPUG9v0aJFgt9XojijTT5KXNqF79+/r86dOxsGdaVPn179+vXTmjVrdPz4cR06dEiLFi0yfGck6a+//tKAAQNiDBK9d++eevXqZQhmzJcvn8aMGaNdu3aZ+1k+++wzcx/Bb7/9ZvfzJYRp06Zp0aJFhnX16tXTrFmztHfvXp06dUqbN29W//79lSZNGvM2u3fvNjz/xvWeExfPnj1T9+7ddfbsWfO6lClTqlu3buY2Tcs2/ajfl/T8O9KrVy+Hgip37Nhh7kPLmTOnBg8erE2bNunkyZPatWuXJk6caJPRdNKkSQ71TQEAnI+pnwEASOIOHTpkDiCUnjd6/PDDDzYjK/PkyaOOHTvK19dXH3zwgTnAa+vWrVqwYIHeeeedWI8TlfGiRIkSmjVrliF7WPbs2fX+++/Lw8NDgwcPNq+Papx55513NHjwYEMjSokSJcxT8a5atUrS80bjzZs32y1LVGNbmTJlNGvWLKVPn978Wv78+dWnTx81aNBAnTp1Mo+SPXr0qJYsWaK2bdva7O+PP/4wNIRky5ZNs2bNUtGiRQ3bFSpUSIUKFZKvr6+6du1qbkCbP3++qlevrpo1a8Za7qiRyalTp1bfvn3VsGFDpUmTRmfPntXatWtVpkwZ87bfffedoRNx1KhRNgEsbm5uyp8/v/Lnz6+WLVuqS5cu5kCeyMhIrV+/Xr179461TElJVFBI5syZ9emnn6pWrVpycXHRyZMndeDAAWXLls287axZswxBioUKFdKMGTNsppIpXry4ihcvLl9fX3Xu3Fl37tyRJI0bN06VK1e2OcdI2sLDw9W3b19DBs0OHTpo0KBBhkbHzJkzq06dOqpTp45++eUXc0fSkydP9Mknn0SbCe7TTz/V7t27denSJUnPg4VnzpxpCBqfM2eO4XtXtGhRffrppw6XP02aNBo/frzNVDUFChRQv3799MYbb5iz0UrSqlWrNGjQIJsppYOCgjRhwgTzcurUqbVo0SJDMIL0/H5QsmRJlSxZUj4+PmrVqpX8/PwkPc+id+TIkThNKfqyDh48qAsXLpiXBw0apI4dOxq28fT0lKenp8qXL6/SpUvrm2++Mb82f/58VahQIcHKGxfJkiVTs2bNNGfOHEnPO3uPHj1qd4pNy6wInp6eho4i6fl5shyIkC1bNi1ZssRwPZSeN8iXK1dO5cqVU7NmzdSuXTvziPEjR47o1q1bypkzp83xZ82aZegMKlCggGbPnm2zbdS+Z82apXHjxkl6fs8eN27cvzLwO6pDomXLlhoxYoQhSKpAgQIaMWKEgoKCzOcvLCxMBw8elIuLi8aNG6fGjRsb9lejRg2VL19evr6+5o7fCxcu6MKFC4aAHMSfY8eOGQagFC1aVAsWLJCHh4dhu0yZMqly5cqqXLmy6tevb5hmfsuWLQoJCTEE/1p79uyZXF1dNWLECLVq1crwWvny5fXTTz+padOmunr1qiSZ/58pUyb98ssvhvOfJUsWtWrVSmXLllXz5s3NnaIbNmzQ0KFDHfrcKVOm1JQpUwwB9KlSpVLNmjVVs2ZNjR071hD4OHjwYG3YsMEQrJLQour1derU0YQJEwx/76JFi+qLL75QvXr11KNHD/Nvc926dfL19VX16tVj3XdU3TJ37tz67LPPVKlSJYWGhurw4cO6evWqYZDVqFGjzHUASapQoYKmTJmijBkzmtelSJHCcK3t2bOnnjx5Ikn64osvVKZMGZupXVesWGG+HidLlkzz5s1T8eLFDdt4eXnJy8tLtWvX1scff2zOJObv768//vjDZqr43377zRD4uHjxYpvrdu7cuZU7d255e3sbMlZeuXJFO3fu1FtvvRXr386Zos5L8eLF1b9/f5UpU0ZPnjzRnj17bAaJDBgwwJA1pUGDBvr2228NHeDJkydXlSpVVKVKFTVo0ED9+/dXWFiYwsLC9PHHH2v9+vWGDk7AGaK+1w0aNFCvXr2UN29e3b59W+vXrzcEiiek+Hr2SEhR13nLaZ2jvP7665oyZYo6duxobveImvo9RYoUmjNnjuFZIWXKlGrYsKEqVqyoRo0amTNG7ty5U0+fPrWpEzgiLCxMQ4cONQS3fPzxx+rVq5dhuxIlSqhEiRKqX7++evXqFafMzvHJx8dHhw8flvR8kMKaNWvUo0ePWN8T1T4nPa9DNGzY0KllRPxyZpuJpYCAALm7u+uHH36wucYUKVJEn3/+ucqXL29ok/zjjz/0+eefG56tojirHmYtLnXDIUOGGIKh2rZtq6FDhxratgsVKqR+/fqpadOmev/99x3KYOfr62toB1i9erXddo7Vq1cbAv0SM4A4vtvkLcWlXfjrr7/WjRs3zMvR9VekTJlSZcuWVdmyZeXj46OePXua7wWbN2/Wr7/+ahi0HGXMmDGGLMNvvfWWJk2aZHhOyZMnj7p27aomTZqoU6dOhgDvxHL58mXDoAN3d3eNHj1aTZs2NWz32muvqXv37nrrrbcMGZXnz5+vDh06GAITneGHH34wzPzx2muvafbs2TZJGKLa9Fu2bKmuXbuag+1PnDih8ePH6/PPP4/1OFHf1erVq2vixImG+76np6caNmyoWrVqqXPnzuY+m+DgYK1bt44poAEgCSCjIgAASdwPP/xgyIo1duzYWKd/8PDw0IwZMwyjymfNmuXQtBru7u4aP358jFOc+vj4KEOGDIZ1RYsW1ZdffhnjSM8PPvjAsOxodqaoYELLBhFLBQsW1KRJkwzHnTVrls1oycjISMOoXjc3N82YMSPWALZs2bJp9uzZhsyKsY0MtjZt2jR16tRJ2bJlk4eHh8qXL6+hQ4eaOwT8/PwMI2WrVasWbZYtSylSpLBpyHd0atWkJGXKlJo3b558fX2VKVMmZcyYUTVq1DAEgz179swwFUP69On1448/2gQpWipQoIBmzpxp7ogPCwvTzJkznfdB4BRr1641NF57e3tr8ODBhgZ3ax07dlSXLl3MyydOnNCOHTtstkuRIoW+//57Q7DGjBkzzMc7e/asJk6caH4tVapUGj9+vKEh255BgwbZNOJbqlWrliG4xN/fP9rGzl27dhmyI/Tq1csmSNGal5eXTRB4Ql8j/v77b8OydVCPtY4dO6pAgQLm5f379zs8LVJisO4ssJdV8dq1a4ZMT02bNrX5Lm/cuNFwfx44cKBNkKK14sWL2wTKRTftX2BgoObNm2deTp06tWbOnBltQGOU7t27Gzrb9+zZ41DGjVdR3rx5NXz48Gg70iSpU6dONuvat29v87ePkjp1anXu3Nmwzt7Uv3hx1r+/4cOH2w1IqFmzpuH7HRgYqGvXrtk9VosWLWK8nqVIkULt2rWzWT906NAYg1QLFCggb29v87Kfn5/D0z8PHz481iy/n376qSFA7caNG9q0aZND+3amokWLauLEiTEGhVaoUEEjRowwrHO0Hufp6alff/1V9evXV7p06ZQlSxZ5e3sbglJv3Lih5cuXm5dfe+01TZ8+3dA5bq18+fLmwG3p+XSlv/zyi812lve+119/3SZI0ZKrq6uGDBlieH6J6rCNaZ9Vq1aN9bqdIkUKffHFF4Z10e0zoRUqVEi//PKLqlatqjRp0ih79uzy9fU1ZKw9dOiQISvRG2+8obFjxxqCFK15e3sbPu+tW7e0YsUK53wIwEqLFi00adIkFS1aVClTplS+fPn0wQcfJOjAIEvx9eyR0N58802bto0orq6uNgOdJKlv374xBvpkzpzZEBwTGRlp81ziqPXr1xsCYxo2bGgTpGipUqVKNvevhGQ9zay96Z/DwsIMAz28vb1fKKATiceZbSbWPvnkk1ivMXXr1jXUOwMCAqL97TmzHhYdR+qGu3btMjyrV6pUScOGDYuxbbtgwYKaNm1ajM+OlipVqmQIBNuwYYPd7HCWAcQVKlRQ7ty57R7HmeKrTT46jrQLnz592pBFM2vWrJo9e3aM/RXS83rklClTDGWaOXOmzZTAt27dMlwHvby8NH78+BifU7Jnz66ZM2cmiUExP/74oyHpQd++fW2CFC0VKlRIAwcONC+Hh4dr6dKlTi3j3bt3tXDhQvNy6tSpow1StJQ/f37Nnj3bcD9buHBhjFO4W/L09LQJUrSUKlUqm2z9SeFZCQBAoCIAAEnapUuXbALaHMmOkTp1anXr1s28fOfOHf31119239ewYUPlyZMnxtfd3NxspjZs165drA1iefPmNTzMP3r0yG45pOcdrTE1iEQpV66cYUqNmzdvmkeTR9m5c6dh6rGWLVvafIboZMuWzdDxHDWFoD01a9aMNZBUet5417p1a1WrVk158+aNtoM7Otbljm6quKTO19fXbnapVatWGT5b165dlSNHDrv7Llq0qKHj/88//9TDhw9fvLBIcL/++qv538mSJbPpeI9Jjx49bBq0olO8eHFD8HRYWJiGDx+usLAwDRw40BAwNmjQIEMQnT25c+fW22+/bXc76wATy46wKClSpJCvr68qVqyoXLlyqWXLlg6VwfoaYRnsmBCsG6UdCZQcMWKEZs2apXXr1mnHjh2JmuHFnoIFC6pEiRLm5fXr18c6vZFlFgXpeee2tcyZM6t58+YqW7as8ufPr/r16ztUFkfO9ZYtWwxTGbVt29YwiCEm7733nqTngxfy5csX4/Sdr7quXbvGmmWuWLFiNoHK1lnPrFlPKxSV4RTxL0+ePGrcuLFKly6tChUqGLJWx8Y6iMyR62TPnj1jfb1UqVKG5WzZstn9Lb/Id6VkyZLRXkesWWcCXrZsmd33ONtXX31lN/C/SZMmhmvsoUOHHArgjBocFJtFixYZrtf9+vVT2rRp7e67Zs2ahsy5ixcvtrnuW977rl+/bjerlqenpyZPnqx58+Zpy5YtmjRpks02lvu8ePGiYdBadEqVKqXvv/9eCxYs0Pbt2+1mH0kIvXv3thv8Ylnvk6TPP//coeyfbdq0MTwbxFTvA+KTm5ubPvnkk8Quhll8PnsktNgC/ySpdOnShmV3d3dDkHN04qsOZl1/79evn933NG3aNNYgdWfy8PAw1DkuXLgQa5Dm9u3bDW1yTPv86nF2m0mU1KlT2/3dSbKZMSC6KVWdWQ+LjiN1Q+tBDo5km42aycIeFxcXNW/e3LwcEBAQa2Do2bNnDW0nSeF3GV9t8tFxpF14xYoVhvpwv379Yg1sjVKxYkVD4N79+/dtpg1fs2aN4XvUs2dPpU6dOtb95smTR+3bt7d7fGcKDQ3V+vXrzcuenp4OZQVs1qyZ+W/n6enp9L6EdevWKTg42LzcuXPnWIMUo+TPn9/weUJCQhx6jm3durXdZ44SJUoYvj9M/QwASQOBigAAJGGWQYqSYh0lZ6127dqGZcvpTGPy5ptv2t0mU6ZMhmVHsgdYZia0DJqIbfsGDRrY3U6SofFHknbv3m1Yth4l5+y/YWxZbqLky5dPw4YN05w5c/Tnn3+qbt26DpXH+sHbchTlq8KRv4/1OWvSpInD+7c8ZxERETp06JDjhUOievLkiSHjavny5ZU9e3aH3psuXTqVK1fOvHzo0KEYO/V79OhhCGjZv3+/3n//fZ09e9a8rl69eg41yluqXLmyQ0F21lOsRE1lZKlGjRoaPXq05s+fr61bt8Y6atxSmjRpDMsJfY2wbmzu27evtm/fHuuo+vLly6tmzZoqUKBArNOvJhWWnQYPHz40ZIKyZpnR5PXXX7fpQJWe35PGjBmjRYsWaf369Q5Pz+rIubauQzRr1syhfdeoUUObNm3S8ePHtWHDBrtTr76qKlWqFOvrrq6uhizSmTJlUv78+WN9j3VnTmJNA/hf0KFDB40fP16LFy+2CXaKTVyvkzly5Ih1EI8km2v0G2+8EWM2lijWGcod+a44GrResGBBQ+bww4cPJ2qdsUCBAoZ7dGws6/UmkynWa2wUR+qWltfDlClTOlz3lox1y+gyBVne+/z9/dW9e3e7gfr16tVTpUqV5OXlFe2Ar4IFC5r/ffHiRX300Ud2g4uaNWtmrjsldtC/q6urQ/cOyzq/l5eXwwHHyZIlM5z3CxcuEBgOpytSpIjdwJeEFJ/PHgnJzc3N7j3Bus2paNGidoMQ4qMOFhYWZmg/KF68uN06QBRHBhI4i3XglHWwZUyveXl5Jdq05XgxCdVmIj3//lvXm6NjnfXZckrqKM6sh0XHXt3QZDJp165d5uXChQvHOuuOJUcCxKXn7QaW1+jYfpeW2RRTp05tGICdGOKzTT46jtTdLfeTOnXqGGc1iE7r1q0Ny9ZtzJbfR1dX1xf+rAntxIkThntbw4YNHcrw6ebmpqVLl+rIkSPatWuXhgwZ4sxi2nwHHP3NSPbPXXQcvY9ZXquiu04BABIegYoAACRhR44cMSw72nAiPR8lZ9nAe+zYMbvvcWSEm3UQhSONYo4GXkQpU6aMw9OtWo+2t260sv4bFitWzOFyWE+16sjf0NEONkc9evRIBw4c0I8//mgzpaS97CpJkSN/H8tzlj59+linu7NmHQjkyDlD0nDs2DHDdzouv1XJeO6fPHlimA7JUrJkyfTdd98ZRkwfPHjQ/O/s2bNr5MiRcTq2JIen5rEeqW1vCiB7bt++rb/++ksTJkywKXdCXyMqV65suI/cuXNH3bt3V/Xq1TVo0CCtWbPmlc9y2rhxY8M9Labpn0+cOGHIRPiynZeRkZG6fv26/vzzT3377beaNm2azevWLINvU6ZMaXf68CjJkydX7ty5Y82W/Kpzc3OTl5eX3e0sz7UjmX2tOwqS8lTm/xXh4eG6dOmSVq9erWHDhun33383vG7vHDkSoGB93p31XSlbtqzdbaKULFnS/O+goKBop4dPKHEJgrCu11tex6Lj4eFhNyNLUFCQYT/58+ePU2C8dd3ScppASWrVqpXhfB48eFDNmjVT48aN9e2332rHjh1x7gyzzra+adMm1a1bV76+vpowYYIOHDjw0vUHZypYsKDdoKJ//vnHkNXrZep9JpNJJ06ciFshgTiyzOqVFCTWs8fLypEjh922Huv2o4Sqg12+fNlwvbbM8muP9f0rIVlPM7t27dponw0eP35smGnFx8cn0QPbETcJ1WYiye4ArSiWWRol2WQ8dHY9zJojdcOrV6/K39/fvByX63vx4sUdaq9+7bXXDAP7t23bpqdPn9psFxERYRjg2KBBA4cCRJ0pPtvkY9p/bJ4+fap//vnHvFy8ePE4fWdKlSpluI9Y1xHPnDlj/nfu3Lkdyu4pPe8jsJd50Zms/7bWWf1j4+XllWDfK8u/d86cOR26h0fJkSOHoQ/Akfq9ozPhWF6rXsXEDwDwb2Q/3B4AACSaO3fuGJZfZvTe/fv37W7jyDQK1pzxoGuvUclSlixZlCpVKnODsvUUcdZ/Q0czukTHkb/hi2ZZuHjxok6dOqXLly/r2rVrunnzpq5fvx5rdpBXLQAiefLkdr9jERERevDggXk5ICAg2ixkjnLknCFpsP6tzp07V3Pnzn3h/d2/fz/Ga0nevHk1YMAADRs2zLDe1dVVY8aMscl05Qh70+LExJHfcXh4uE6dOqW///5bV65c0fXr13Xz5k1du3Yt1mwhCX2NcHV11cSJE/XOO+8Ysufev39fy5cv1/Lly+Xi4qLChQurWrVqqlmzpsqXL/9KBcRlyJBBtWvX1p9//inpefDI8OHDlTJlSsN2lhkT3N3dHc7mGxISouPHj+vcuXO6evWq+Vxfv37dMH2OI27evGn+d44cOV6pv7OzZciQIc4ds4nZKQH7nj59quPHj+v8+fO6cuWKbty4oZs3b+rGjRsKCwuL8X32rpPWWZ0c4azviiMDiqJYT/NuWbdKaHGp11uX2/I6Fh1PT0+7v+X79+8bOs3PnDnzUnXLe/fuGZa9vLw0bNgwDR482LD+4sWLunjxon7++We5u7vrjTfeUPXq1VWrVi27gePly5dXr169NH36dPM6k8mk06dP6/Tp05oxY4ZSpUql8uXLq3r16qpdu7bN3y4xZc2a1e421lOubdq0iTo/krSklE1Rcu6zhzMlpfuqNet7jiODWqI4GtTlDC4uLmrRooWmTp0q6fn19cCBAzbZw9etW2cOVHVxcXFoClskLQnZZuJo8JZ1FnHrIFln18OsOVI3vHr1qmE5Lr91d3d3eXl5GQLpYuLj42MeFBsSEqI///zTJkP6nj17DHUYRzOoO1N8tslbc6Rd2LodPC7PQFHHyJkzp/k8W+7v2bNnhiDVuJx7V1dX5cmTx6FgTGew/tsmpbp/lPDwcMPU0nE9d1Hvifqsz549U0hISKyBqi9yrUrsuhAA4DkCFQEASMIsH+5eVkBAgN1tHB0xackZI7Dj2uju4eFhbhSxHqGa0H/DuJQ9LCxMv//+u+bPn2/IvBUTNze3V3rUnyN/m4CAgHhtMHDknCFpiM/fqiRD42N02rVrp3nz5uny5cvmdUWKFNGbb775QsdzRhDYo0ePNGvWLK1YscKQdSgmSeEaUaxYMS1btkzDhg2LdpoWk8mkc+fO6dy5c5ozZ44yZcqkFi1aqHv37i8ULJ8YfHx8zIGKz549019//aWGDRuaX4+IiND69evNy9WrV7fbKXv79m1NnTpV69atMwR5xsSRc225H3uZrf5rkkp9By/v4sWL+uGHH7R161aFhITY3T6u18mk8l1xd3ePUyYR6998YtaH4lI3ti53dJlnLDkysCC+P3t0+2vVqpWyZ8+uESNG6Nq1azavh4WF6cCBAzpw4IDGjRun/Pnzq3379mrbtm2Mmec//vhj5cuXT2PGjIk20DQoKEg7d+7Uzp07NWrUKBUvXlzvvfeemjVrlujXq8Q4L/bqfcDLetHAQGd5VQegJJX7anSs7zlxGZTr4eEhFxeXRAt+8PHx0bRp08zHX716tU2gouX0stZZGPFqSMg2E+uBeC8qIephlhypgzx58sSwHNdn5XTp0jm0XYMGDTRy5Ejz4NLVq1fbBCJa/i5z585tyMKYWOKzTf5F9m39vXQ0EM2S5Tmy/M5Yly+u5/5FyhJfXrbsCcG6Tf9lz530/PsQ22CR+LpWAQASHlM/AwCQhMWWASauHMnElNidWlGsp+2xx3LErvV7E/pv6GjD+927d9WmTRt9/fXXMQYpuru7q2jRomrVqpW+++477dq1Ky7FTXIc+dvEd5BVXDOQIfHE97m3F7CyadMmQ5Ci9HwqlYULF8ZrOV7U4cOH1bBhQ/30008xBimmSZNG5cqV0/vvv6+ZM2dqxowZCVzK6OXLl0/z5s3TypUr1b1791hH5Pv5+emnn36St7e3Dh8+nIClfHHVq1dXlixZzMvW0z/v3r3bEFTi6+sb6/42btyohg0basmSJTEGKaZPn16VKlVSz549NXfuXJtsoIibpFLfwctZsGCBmjVrpvXr18d4zc+SJYuqV6+ujz76SL/99pt69OgRp2O8qt8V60CJxOzAiUu93joLj733xhTkZymh6hfVq1fXn3/+qR9//FGtWrWKNavgP//8o5EjR8rX1zfWbJfNmzfXX3/9pcmTJ6tJkyaxdr6fPn1aAwYM0HvvvRdrtuWEkJTOCxBfHPlew75X9b5qj4uLS6J+R1577TVVqFDBvPznn38apvm+fv26jhw5Yl6293yCpOlVvHcmdJlf5HcY3VTpsXE0IDlNmjTy9vY2L+/fv9+QUfrZs2favHmzeTmp/C7js03emiPtwnE9H/b2YZ3182W8SLB9fHkV7p/xfe6kV3dgBgDAPjIqAgCQhFmONEyZMqWOHz+eiKVJOPZGYMa2vfXIu/Tp05s7APPnz2/IcpVYQkND1aNHD8N0Ee7u7qpcubLKly+vQoUKKX/+/PLy8jI08lhOl5LY4jMA1JL16Nrq1atr9uzZTjkWkhbr3+6ECRPUqFEjpxzrwYMHGjJkSLSvff/996patary5MnjlGM74tq1a+rWrZshaC19+vSqUaOGSpcurYIFCyp//vw2o4r37t3rtDJZdnQ5qlixYipWrJj69++vO3fuaN++fdq/f7/2799vM7VaQECAunfvrvXr1zs0ZWRicnNzU9OmTfXzzz9Lknbs2KHHjx+bv8OW0z5nyJBBNWvWjHFfR48e1ccff2y4vnt6eqpmzZoqWbKkChYsqHz58ilz5syG9y1ZssRuOS3vf45kaXQmZ90znL1vJF3r16/XiBEjDOtee+01Va9eXcWLF1eBAgWUP39+m3rF9u3bE7KY8SYsLExhYWEOd75aZ4pJzExgcanXW2/raMaa2Fjvo23btho+fPhL7zc6rq6uqlGjhmrUqCFJOnfunPbv32/OpmidBej8+fPq1auXFi9eHGPnY/LkyeXt7S1vb29FRkbq1KlT5nvp4cOHbYIS9+/fr0GDBmnSpEnx8pmcdY21Pi/9+/dX9+7dnXIsAM7xb6uDWWensr6XxiY0NPSFnpfik4+Pjw4cOCDpedm3bdum+vXrSzI+n3h4eJjX49WSkG0m8SUh62GOsi7Ty7RB2+Pj46MVK1ZIeh6AtW7dOr3//vuSng+ejcpE6OrqqhYtWsSpHM4Sn23yL8L6uSUu1+IoltlHU6dObf73y1znJee2q9i7h1j/bRO7jSc68X3uJOP5AwD8uxCoCABAEmY5VWRwcLDu3r0ba7r7f4tbt27FaVvLEbXWwUWZMmUyB2rcunVLERERiT4a77fffjMEKRYqVEjTpk1T7ty5Y31fXBuLXoSjo52dNb1aihQplCZNGnODy/Xr151yHCQ91oFY0U2dGF8GDx5syFJYu3Ztbd26VZIUGBiogQMHasGCBYl2rRgzZoyh0bFhw4YaOXKk3aldXuQakVC/+ezZs6tFixbmxveLFy9q1apV+uWXX8yZT58+faq5c+dqwIABL3WshODj42MOVAwNDdXmzZvl6+uroKAgbdmyxbxdkyZNYh11//XXXxuCFDt27KjPPvvM7kh9RxqlLe9/t2/fVmRkpMPZBG7evKlMmTIpVapUhvXWgTTO/P4k9v0ISVdYWJhGjhxpWPfZZ5+pc+fOdr/jCVGXcpbbt2/brStGsc4YnCNHDmcUySFxqddblzs+Bg1Y1y8Ssm5ZpEgRFSlSRB07dlRERIQOHz6s33//3ZCJ98SJE9qxY0esQe1RXF1dVapUKZUqVUrdunVTaGio9u7dq/nz52vnzp3m7f78809duHDBkNHY+vrt6AAoZ11jE/O8ADBKyPpdUvbaa68Zlq9everwey2zpCWWBg0a6OuvvzYHsG/cuNEckLhp0ybzdo0bN2aqzFdUQraZxJekeL/PmTOnYTkuv/WIiIg41W0rVqwoLy8v3bhxQ9Lz36VloGKUKlWqJGp93VJ8tsm/CMvZKyTb5wN7goODDZ/B8nynSZNGmTJlkp+fnyTFOMNRTO7cuROn7eOSUdTetObWv6UbN26odOnSDu370aNHioyMtNlHfEuePLnSp09v/ixxPXeSdOnSJfO/M2TIQKAiAPyLMfUzAABJWKlSpQzLcc2WdeHCBbsPuknRyZMnHd722LFjhuUyZcoYli3/hsHBwTp69KjD+46IiND58+fjvVN71apVhuUJEyY41PFs3YDi6HQj9lhmbXR0qjhnNohanrMrV67o9u3bDr83KChIly5dMo9KxqvjZa93t2/f1p07d+xONbJkyRL99ddf5uVy5cpp2rRpeuutt8zrjh49qlmzZsXp+PHlyZMnhvJly5ZNY8aMsRukKDneCOjM33xgYKDOnDljaFyMTsGCBdW/f39Nnz7dsP5VyRxcpEgRvf766+blqE6Gv/76y/A3jS0rwoULF3T69GnzcokSJfTll186NJ2Q9bmO7n5QokQJ87+DgoJ08eJFu/uN4uvrqzJlyqhy5cr66quvzOutp3KK7+9PUrsfIWmynl7d29tbXbt2dSgQ11l1qYRw5swZh7e1rB9nyZLFJvgiIcVnvf5FZMiQwVDPPnLkSJyyXgUEBOjq1auxvsfPz0+HDx/Ww4cPY9wmWbJkqlixosaNG6eePXsaXrP+3JJ079497d+/P9bA9OTJk6tmzZqaPXu2mjVrZl5vMpls7qfWgy8czcLirGtsoUKFDIEy+/bti9P7Hzx4oBs3bsT7lJLAf5Gz63evirx58ypNmjTm5bi0HcXlXucsqVOnVoMGDczL27dvV3h4uG7fvm0YKJtUppdF3CVUm0l8Soh6WFwVKFDAkJ3u1KlTDr/3woULcWpvdHFxkY+Pj3n52LFjevjwoUJCQrRnzx7z+qT0u0zsunvatGmVP39+8/Lp06fNg1sdLZPlgJyCBQsaXrdsJ7l586bu3bvn0H7v37/vUPv0i7Rp3Llzx+533LLcUty+tzNmzFCVKlVUpkwZNWrUyByo6QyW16nbt2/HKfD1+vXrun//vnnZ+twBAP5dCFQEACCRxDS9l6U333zTsLx06VKH93/y5Ek1adJEFStWVNmyZfXpp5/GuYyJ5dKlSzp79qxD21oG/bm4uNhkI7H+GzoyXWaUTZs2qWnTpipXrpwqVqyosWPHOvze2FgGmGTKlMmQ7SQ2GzduNCzHV+OiZWO8Zcd/bOLamRgXL3POFi5cqEaNGqlMmTKqVKmS5s+fH9/Fg5Nkz57dMPr64MGDDo9uNplM6t69u3m63Nq1a0fbgHj9+nWNHj3avJwiRQp98803cnFx0dChQw2/halTp8YpKCS+XLt2zdDp/sYbbzgUuCZJmzdvNizHlC3JGb/5oKAg1apVS2+88YZ8fHw0ceJEh/ZbpUoVZciQIc7lSQosOxz27NmjoKAgrV+/3ryuYMGCKlmyZIzvtw42tL72xSQ0NNRm+troznX58uUNy2vXrnVo/ydOnDBnyPHz8zOcH8vvjhT/94ykdj9C0vSiv51Hjx7p4MGDhnWOZpVLCiyzrsTm0KFDhswwlSpVclaRHLJ3716HO8Msp6ZMlSqVw+fWHsv9BAUFafXq1Q6/d9KkSapfv75KlSqlatWqGc7DwYMHVbFiRVWuXFnt27fXunXrHNqn9TSNlgGOa9asUdmyZVW9enV17NhR+/fvd2ifDRs2jHGf0otdv00mk8PHj6vkyZOrbNmy5uVr167F6Xr+5Zdfqk6dOipZsqRq1qz5ygx0AJIiZ9fvXhVubm6qWrWqefny5cvRBpJHJy73FWeyfD55/PixDhw4YJ45QJLy588fL4FESBwJ0WbiDM6qh70oFxcXValSxbx8/vx5nT9/3qH3WtZVHdWiRQtzH0BkZKS2bt2qffv2mYPY0qVLp7p168Z5v84Sn23yL6pixYrmfwcFBTncliHZ9p1YP0/UqFHDsLxy5UqH9utoGSzvqU+fPnUoyNKR+2nJkiUNbYMbNmxwuF8gKvN6UFCQHj9+bJjBK75Znjspbn1Z9s4dAODfhUBFAAASiXVWi+gyupQtW1aFCxc2Lx88eNAwVVhMIiMj9d1335mXnz17FmuwRFLkSFDgnj17DMEab775pk1mwvr16xsewFevXq1Dhw7Z3XdwcLAmTJhgXg4ICIi3Bl3Lcx0YGOjQyOBTp05p3rx5hnVhYWExbm85gtNew4Xl9CKnT5+2O5XFpUuXnNoQ7+vrK3d3d/Py3LlzHcoU9/DhQ0MWvEePHtkE6iBpa9OmjfnfERERGjlypEMNb0uXLjU3LIeHhytdunQ20+ZERkbq888/N2QQ+uijj5QvXz5Jz38HlgHdYWFhGjBgQLyO3HeE9b3Acorq2Pzyyy82nfQxXSMs/zYPHjyw2wHn5+dnN+g3VapUhoC2bdu2OTQtjr+/vyFrbUzTHcXlmpZQmjRpYr5WBQcHa/PmzYapN2PLpii9+LkeN26cTadSdOfa29tbadOmNS8vWrTIoWnpZs+ebVi2zMzi4eFhyD6xe/duuxkl9u7d63CgS1K7HyFpetHfzldffWXTURRbXSqpWb9+vd3rdXh4uCEgX5LeffddJ5bKvrCwME2aNMnudkuWLDF0Ejdq1MgmeOZFWdYvJGny5MkOBU9evHhRixcvlvT8e+fv769y5cqZXy9UqJDhHrZkyRKHgl+jpv+Lkj17dvO/CxYsaKir/Pbbb3b3Z2+fku39dcuWLXYzii5btsypUzRan5fRo0c71Jm7Z88ebdu2TdLzOkFoaKghyzGAuHF2/e5V0qpVK8Pyt99+a/e6fvjwYfM1Kb686LNPhQoVDFmUN2/ebAhUTEpZ2/BinNlm4izOqoe9jLZt2xqWx40bZ/c9169f16JFi+J8LC8vL1WoUMG8vHnzZm3ZssW83LhxY6VIkSLO+3Wm+GqTf1HW52fChAkOPfMdOnTIEFCYOnVq1a9f37BN06ZNDVm9Z8+ebbedxN/f36adJCaWvyuTyWQ419EJDQ21mWkkOilTplSTJk3My7du3XLoOWHbtm2GGU8s23eixGd7m6+vryGg8ueff3YooPrKlSv65ZdfzMsuLi5q3rz5S5UFAJC0EagIAEAiSZ06tWE5ugduFxcX9erVy7Bu8ODBNlmzLEVGRurrr782ZIzx9PRU69atX7LECWvnzp369ttvY+xAO3XqlD755BPD63379rXZLmXKlOrcubN5OSIiQn369NHhw4djPHZoaKj69+9veJAuVqyY6tSp8wKfxJbl1AXBwcH66aefYt1+165d6tGjh01nemwdeZbfr4CAgFg7IitXrmz+d3h4uEaOHBljY/y1a9f00UcfObVjP1u2bHr77bfNy8+ePVO3bt1inUr28ePH6t27tzkLmCTVrl1bxYoVc1o5Ef/atGmjzJkzm5d37typL7/8MtZgwX379mnkyJGGdb1797bZ7qeffjIEKZcsWVLvv/++YZt27doZGpAvXLhgCFhOCHny5DEE6h48eDDW4GqTyaSffvpJY8aMsXktpmuE5W9eeh4YENOUNA8fPlSfPn0Mv62YtGzZ0vzv0NBQffLJJ4YAjujK/s033xgySFpOwW3J8prmSFkSQqZMmQwZA8aNG2fu1HV1dTVMwxkd62lsNmzYEGsDblhYmMaMGWMTtC5Ff649PDz0zjvvmJcDAgLUq1evWDuF5s+frz///NO8XKlSJZvgD8vsbAEBAbF26pw8eVIDBw6M8XVrSe1+hKSpQIEChuXFixfH+r1+9uyZBgwYYJOZWpJCQkLivXzOEhERoY8++ijG+lBYWJg+++wzwzRgVatW1RtvvJFQRYzRb7/9Fu21K8r27dsN93J3d3ebZ6CXUbJkSUP2lDt37qhr166xdkrevn1bvXv3Nlxj2rZtaxgAlSFDBsPzwblz52J9fpGeXzet6xa1a9c2/7to0aIqXry4eXn79u2aO3durJ/v1q1bhsE67u7uqlatmmGb9OnTG/b7zz//xLrfHTt22AS9xrf69esbMsufPXtWffr0ibXucO7cOfXv39+wrkePHoa6E4C4c2b97lVSo0YNQyDU0aNHNWjQoBinmb906ZI+/vjjeB9I9aLPPi4uLobBUhs3btSBAwckPR8sTdDHq8+ZbSbO4qx62MuoXLmyoe1n27Zt+v7772Osw929e1c9e/Z0eCpfa5ZtJXv27EnyAcTx1Sb/oooVK2ZoG7p//766du1qkzHc0vHjx9WnTx/D9bhz586GwZvS8/p7p06dzMsBAQHq3r17jPt++vSp+vTpY5iSODbW7W2TJk2Kcd+BgYE2/Q+x6dKliyGo8LvvvrOZbcPS5cuXNXjwYPOyu7u7OnToYLNdfLa3ZcmSxdAHFRgYqK5du8b6Ga9cuaKuXbsafl8tWrQwZJAFAPz7EKgIAEAi8fT0NCxPmjRJDx48UHh4uOGhsFGjRoZGi6CgIPXu3Vsffvihtm/fLj8/P4WGhurq1atauXKlmjdvroULF5q3d3Fx0ddff61UqVI5/TPFt59//lnt27fX1q1b5e/vr5CQEJ09e1ZjxoxR27ZtDcGdnTp1MkwfZqlLly6GhoJHjx6pY8eO+uKLL7R//34FBAQoODhYly5d0oIFC9SgQQNDMGiKFCk0cuRIh6brdoR18MrEiRM1ZMgQnThxQkFBQQoJCdG1a9e0fv169ejRQ127do12+qUnT57EeAzL71dgYKAmTpyowMBAhYSE2HT++fj4yNX1f9XCTZs2qWPHjtq5c6f8/Pz09OlTnTlzRmPGjJGvr68uXrwod3d3m+9wfBo4cKAhm+j169fl6+urUaNG6fjx43r69KkCAwN17tw5zZo1Sw0aNNDRo0fN22fMmNHQGINXg4eHh8aNG2fIOLt8+XI1adJEixYt0vXr1xUaGqoHDx7owIED6t+/vzp37mwI0mrYsKHq1atn2O+5c+cM2Zzc3d01atQom8y2Li4uGjlypGE0+9y5c82dOwkhbdq0hgbZyMhIdevWTTNnztTly5cVGhqqp0+f6sKFC1qwYIF8fX313XffRRusFVNHf8OGDQ0NkceOHVPbtm31559/6t69ewoKCtKFCxc0bdo0NW/e3BzYbS/jwttvv20YQX/48GE1a9ZMv/76q/755x+FhIQoPDxcd+/e1caNG/XOO+8Ypk7y8vKKMaje8nqzZ88ebd682fy3SMxAI8vp1SyzHFapUkXZsmWL9b0FChQwBI0EBgaqXbt2WrBggW7cuKGwsDD5+/vr7NmzmjVrlpo0aaI5c+ZE21kQ07nu3bu34RinT59W48aNzaPao/6G+/bt04cffmjowEqVKpWGDx9us0/LThbpeXBjr169dOjQIT1+/FgBAQE6evSohg4dqnfeeUd3796Vh4eHTQdBdJLi/QhJT+XKlZU1a1bz8t27d9WqVSutXLlSd+/eVXh4uPz8/HTy5ElNnDhRDRs2NExLZim2ulRS4+rqqrt37+rtt9/WDz/8YL6uPnz4UGvWrJGPj49h6uFMmTLp22+/TcQSG40aNUo9e/bU3r179eTJEwUGBurEiRMaPHiwevbsabiXDxgwwJARKr6Ob3mtOH36tJo0aaLJkyfr7NmzCgwM1JMnT3TmzBmNGzdOTZo0MXSo5c2bN9oO2D59+hiC5H755Re1a9dO69at0507dxQWFqaQkBBdvXpVixYtko+Pjy5cuGDevlGjRipatKhhn/369TMsjx49Wj169NDWrVt1//59hYeHKygoSBcvXtScOXPk6+tr6Dzt1KmTIYghivX1+9tvv9WgQYN08uRJPXv2TH5+ftq3b5/69++vHj166OnTp8qePbvhuhyfXF1dNXHiREOdZOfOnWrQoIHmzJmjS5cuKSQkRI8ePdLx48c1bNgwvf3224bA5LJlyxqC8gG8GGfW7141o0aNMmT0XbVqlXx9fbVu3Tpz+9ulS5c0efJktWzZUvfu3TMEjsQHy/vVxYsXtXDhQoWEhCgwMNCQdTc6Pj4+5rar+/fvmwPYqlevbqg/4dXkrDYTZ3NWPexljBgxwiazXvv27bV582ZDW/uPP/6opk2b6uLFizb7cLSd2Nvb23xdCQ0NNdfbChUqpFKlSsXDp4l/8dUm/6K++eYbQ5vKqVOn1LBhQ82YMUMXL15UcHCwnj59qqNHj2rYsGFq3769oUxly5ZVjx49ot33Bx98YBjYfvbsWTVp0kRz587VzZs3FRoaqrt372rx4sVq2rSpORmEI9f6qlWrGjKbX716Va1bt9by5ct1+/ZthYSE6PLly5o3b56aNWtmHkyXM2dOu/suWLCg4TkhODhYPXv21KBBg3To0CE9efLEfI+aOnWqWrZsaXhG6N27d7TBfy9zz4nOZ599Zni+uX79ulq0aKGxY8fq9OnTevbsmQIDA82/9+bNmxuyuOfNm1eDBg2K83EBAK+W+H2CAgAADitVqpRcXV3NI/127dqlqlWrSnr+cPrXX3+Ztx02bJiCg4MNnY8bN26MNjOMJVdXVw0ZMiTGDFVJVd68eRUUFKS7d+/qyJEjdjOqNG3aVAMGDIjxdVdXV02aNEkffviheXqi8PBwLVu2TMuWLYt13ylSpND48eNVokSJuH+QGLRt21Zr1qwxT99nMpm0ePFi85QmMcmaNauyZ8+uEydOSHqe6SwwMNAmO6cklSlTxjAlyYwZMzRjxgxJz0clWk4NXqRIEXXq1MmQ2fHQoUPq2rVrtOVwcXHRN998oxUrVjg8ojSuUqVKpZkzZ6pnz546d+6cpOcNMPPmzYs1I4/0fHTs9OnTlStXLqeUDc5VuXJlff/99xo0aJA5AO3q1asaNmyY3fdWqVJFo0aNMqwLDQ21mcK5Z8+ehkBYS3nz5lWfPn3MWUSipoz+448/5OHh8YKfKm4GDBiggwcPmhtZAwMDNX78eI0fPz7W973xxhu6du2aebR2TNM1ZsmSRf3799fXX39tXnfu3Dl99NFHMe67X79+un79upYuXRrjNqlSpdL48eP1/vvvm4N/bt68aThOTDJnzqzZs2fHGFRfunRpcxaxsLAwQwaIUaNG2XSuJpSaNWsqU6ZMNtncLAMYYzNs2DB16NDB3HHk5+enESNG2H3fW2+9pR07dpizDcZ0rpMnT66pU6eqe/fu5qm+/Pz89O2338YawJQiRQpNnTpVefPmtXmtVq1a8vb2NmRe3Lp1qyErhCV3d3dNnTpVQ4YMsRsUlhTvR0h6kidPrqFDh+rDDz8016Nv3LjhUHanunXrGgajOHNa2/iULFkyDRgwwJwBd8qUKZoyZUqM22fJkkWzZs1KEgEJxYsX19WrV/X06VP99ddfhmec6HTr1k0dO3aM93J4enpq9uzZ6tWrl27duiXpeUbuqVOnaurUqbG+N1euXJoxY0a0ATlFihTRV199pa+++socSH706FHDAJqYlC1b1qbeIj0PJunZs6e57i49z/TjyNSi3t7eNoGOUVq3bq0//vjDMIX48uXLtXz58mi3T5cunWbPnu3UDFwFCxbUtGnT9PHHH5sH692/f19jxoyJNlu0pWLFimnKlClkUwTigTPrd6+avHnzasaMGerRo4c5u9O5c+divLZK0hdffOFQHd5RpUuX1o4dO8zLw4cPNw8g6t27d6zPbbly5VLFihVtpuZOilnb8GLiu80kITirHvYy8ufPr8mTJxsyNx45ckRHjhyJ8T3W10nLKW5jkypVKnl7e9vUuZLi7zK+2+RfVFQbUc+ePXXz5k1J/8tMbm/mk/Lly2vq1Kkxnp8UKVJo5syZ6tixozkg1s/PT6NHj44xo3iDBg308OFDwwxWMe17yJAh+uijj8ztNTdu3Ig18K5169bKkSOHYYB1TLp06aL79++bM6NHRkbGWp+P0qpVK/Xs2TPa117mnhOdlClTmtv0//77b0nPE2/8+OOP+vHHH2N9b8GCBTVr1iylT58+TscEALx6yKgIAEAi8fLyUvfu3aN97datW4bG3hQpUmjChAkaPHiww9Nc5M2bV3PmzFH79u3jpbwJKWvWrJo/f74hC1R00qVLp6+++kpjx461yYxmLX369Prpp5/Up08fw+j42BQvXlwLFy5U3bp1HS67I9zd3TVz5kzD1CexcXV1VfPmzbVq1So1aNDAvD4yMjLGBpKmTZsapjGxFBX4Z2nAgAHq06eP3UY2T09PzZw5M0GmDMqZM6d+++03vfvuuw43/lWpUkWLFy9OEtMc4sU1btxYCxcudHhEdvLkydW7d2/NmjXLJnB3ypQpOnv2rHm5SJEiMY6qjtKlSxfD9efmzZv65ptv4vAJXs5rr72muXPnRhskFp3UqVOrb9++mj9/vkqWLGlef/r06Rg7Dt99910NGzbMbvBl2rRpNXr06BgbNK2VLFlSCxYsMJTDnnr16mnx4sXKly9fjNv07ds3xqx50V3TEoq7u7uaNGliWOfh4eHwfaNUqVKaOXOmwxkBM2TIoGHDhmn69OnKnz+/ef2BAwdinHIuR44cWrRokdq0aeNQBoDChQtr8eLF5sET0Rk3bpzatm1rN8tW3rx5tWDBAsN0gvYkxfsRkp66detq3LhxDgeQ58iRQ5MnT9YPP/xgqAfu27fPWUWMd506ddIXX3xh97dRtWpV/f7773br0QmlcOHC+vnnn+1O3eXp6amJEyfq008/dVpZihYtqqVLl6pp06YOZwls1KiR3XtU69atNWXKFIcDQ93d3dW1a9dYA/T79eun4cOHK126dA7tM02aNOrfv79NliXr486ZM0fe3t5291eqVCn9/vvvhqmZnaVy5cpasmSJatWq5dD2rq6uat++vX799VdlyZLFuYUD/kOcWb971VSsWFFLly61m+nM3d1dgwYNivfMrp06dTLU9S058uxjHfyUIUOGV24AM2IXn20mCcVZ9bCXUbNmTf388892217c3d3Vs2dPm4BkR9sqJdvMtW5ubjYz7iQFzmiTf1GFCxfW0qVL1axZM4e+Mx4eHvrkk080d+5cZciQIdZts2XLZv4+2suMGTXg39EMmnXr1tWkSZPs1lOTJ0+uzz77LNqZLGLi4uKiQYMG6bvvvnPo2SN16tQaPHhwrDNFvew9JzrZs2fXokWL1KFDB4d+JylSpFDnzp21ZMkSEg8AwH8EGRUBAEhE/fr1U5EiRbR48WKdP39eAQEBSpEihXLkyKF79+7ZjBbt0KGDWrZsqQ0bNmj37t06deqUHj16pGfPnil16tTKli2bSpYsqbp166pmzZrxPv1MQsqTJ48WL16sNWvWaPXq1Tp37pz8/f3l4eGhIkWKqHbt2vLx8XG480563gj04YcfqkOHDlq7dq327Nmj8+fPy8/PT8HBwfLw8FCuXLlUsmRJNWjQQJUqVYq36Z6tZciQQT/++KP27Nljzmxy7949BQcHK3Xq1MqQIYMKFiyokiVLqlGjRuZGufr16+v77783Z2z57bffVLNmTZv9J0uWTD/99JPmzp2rDRs26MaNG3r27Jk8PDwMU5tEcXFx0YcffigfHx+tXLlS27dv140bN/TkyRNlyZJFefLkUcOGDdW4ceMEnd4pderUGjJkiLp166Z169Zp7969unTpkh49eqSwsDB5eHgod+7cKlOmjJo0aZJkp0xB3JUoUUKLFi3SwYMHtXXrVh04cEB3796Vv7+/3NzclCFDBhUpUkSVKlVSs2bNop3i8MiRI5o9e7Z5OVmyZBo1apTdzDtR27Vs2VLh4eGSnmccqlOnTrwHLsekaNGiWr16tdauXatNmzbp77//lp+fnyIiIpQmTRp5enqqcOHCKleunBo1aqSMGTNKen6NiMq4FJU5tlOnTtEeo127dqpfv75WrFihbdu26cqVK/L391fGjBnl5eWlevXqqVmzZnEOAihSpIiWLFmi/fv3a+PGjTp9+rSuX7+uJ0+eyMXFRZkzZ1b27NlVpUoV1a1b1zDlTkyyZ8+uZcuW6ccff9TOnTt17949hYWF2W18Tgi+vr765ZdfzMsNGzaM9jobk0qVKmnDhg1auXKltm3bZr7fmUwmeXh4KEeOHCpcuLDefPNNw5RR9evXN08f+uDBA23ZsiXGKbw8PDw0YsQIdenSxXz/u3btmh49eiQ3Nzd5enqqdOnSatCggd566y27nQDu7u4aPny43nnnHa1atUq7d+/W7du3FRgYKE9PTxUqVEiNGjVSgwYNDFOpOyKp3o+Q9DRq1EiVKlXS0qVLtWvXLl28eFGPHz+Wq6ur0qZNq5w5c6po0aKqXLmy6tata+4gqVevnlauXClJOnnypM6cOaPXX389ET+J49577z3VqFFDixcv1o4dO3T79m2ZTCZlzZpV5cqVU5MmTVSlSpXELqaNUqVK6Y8//tDy5cu1du1a/fPPP3ry5IkyZMig119/XfXq1VPTpk3jdO18UZkzZ9bYsWPVu3dvbdiwQXv37jVfDyMjI5UuXTrly5dPZcuWVbNmzVSwYEGH9luvXj1Vr15dW7Zs0bZt23T27FndvXtXz549U4oUKczXrxo1aqhevXqGKeFi0rZtWzVu3FgbNmzQrl27dO7cOUNG9cyZM6tAgQKqVauW6tSp49CANg8PD02ePFnHjh3T6tWrtX//ft25c0fh4eHKmjWrihYtqmbNmumtt95yWqdzdHLnzq2ZM2fq9OnT2rhxo/bv369bt26ZsyymT59eBQsWVIUKFdS8eXM6MAEncGb97lVUoEABLV68WNu3b9fq1avNbTbJkydXjhw5VK1aNbVu3TrG4I6X4eHhocWLF2v27NnasmWLbt++reDgYKVLl86hLLLe3t4aOnSoOWt706ZN4xRQhVdDfLSZJDRn1cNeRoUKFbR69Wpt2LBBGzdu1NmzZ82zVOTMmdP8Wy9QoIDu3r1reK+jyQSk51n+cuXKZc4OWKNGjSQ74MIZbfIvKlOmTPr+++/Vq1cvrVu3Tvv27dP169f16NEjmUwmeXp6qmjRoqpZs6YaN24cp5lQ0qZNq7Fjx6pLly5atmyZ9u/frxs3bigyMlJZs2ZV6dKl1bJlS1WuXDnO5a5Xr54qV66sVatWaevWrbpw4YL8/PyULl065cyZU7Vq1VKLFi3k5eUV531Lz4MnGzRooHXr1mnHjh06c+aMHj58qJCQEGXIkEGFChVStWrV1LJlS7vtZi97z4lJqlSpNHjwYHXt2lVr1qzRnj17dPnyZT169Ejh4eHKmDGjChcurOrVq6tp06ZJ4hoFAEg4LqaoXm4AAIBEVLt2bXNjTcWKFTV//vxELhEAAACAuCpSpIj53z4+PrFONQ8AAOLX9evXDQPsVq1apaJFiyZiiYB/h7Nnzxoy+kcNcHXEs2fPVLVqVQUFBUmSpk6dmmADYe2hTR4AACS0VzfNEgAAAAAAAAAAAABJzwMTo5QoUYIgRcDK3r17FR4eLi8vL+XKlcvhjKMnT540LBcuXNjhY27cuNEcpOjp6alatWo5/F4AAIB/GwIVAQAAAAAAAAAAgFdYRESEli1bZl5u165dIpYGSJrWr1+v33//XdLzae937dpld3pck8mkefPmmZfTpUtnyCJuz+LFi83/btWqldzc6J4HAAD/Xa6JXQAAAAAAAAAAAAAAL27x4sW6deuWJClTpkxq2rRpIpcISHpKlChh/ndYWJimTZsW6/aRkZEaMmSILly4YF7XvHlzhzMx7tixQ0eOHJH0PDCSAGIAAPBfx5ANAAAAAAAAAAAA4BVx5coVpUqVSpkyZZKfn59WrVqlyZMnm1/v0aOHUqRIkYglBJImb29vjRs3Tv7+/pKkefPm6dy5c2rbtq1ef/11ZcuWTa6urrp3756OHj2qBQsW6OjRo+b3Z82aVb17945237du3VJkZKSyZcumx48fa9OmTRozZoz59bZt2ypr1qxO/XwAAABJHYGKAAAAAIBX1pQpU/TDDz84bf8VK1bU/PnznbZ/AEgIXCsBIP516NBBBw4ccNr++/Tpow8//NBp+8erbePGjRo3bly0r5UuXVodOnRI4BIBr4b06dNr1KhR6tu3r8LCwiRJ+/bt0759++y+N3PmzJo1a5YyZswY7evHjh1Tv379on3Ny8srxtesLV++XIMGDXJo2xeRK1cubd261Wn7BwAAiA1TPwMAAAAAAAAAAACviDx58kS7vmDBgpo8ebKSJUuWwCUCXh116tTR3LlzVahQIYff89Zbb2nZsmUqVqxYjNvkzp072vVZs2bV9OnTlSZNmjiXFQAA4N+GjIoAAAAAAAAAAADAK+L111/XG2+8oYsXLyo8PFxeXl5q2LChOnbsqLRp0yZ28YAkr3z58lq1apV2796tzZs369SpU7p586aePXsm6Xnmxbx586pcuXJq1KiRihYtanefefPmVaVKlXT27FkFBQUpR44cql27tjp37ixPT09nfyQAAIBXgovJZDIldiEAAAAAAAAAAAAAAAAAAMC/E1M/Aw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Ca/wNDkHgPJM8tPw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8" descr="data:image/png;base64,iVBORw0KGgoAAAANSUhEUgAACioAAAURCAYAAAAb6UkWAAAAOXRFWHRTb2Z0d2FyZQBNYXRwbG90bGliIHZlcnNpb24zLjUuMiwgaHR0cHM6Ly9tYXRwbG90bGliLm9yZy8qNh9FAAAACXBIWXMAAC4jAAAuIwF4pT92AAEAAElEQVR4nOzdd3iUVdYA8JMQeg8dQRAFREBBRezYRQULuq6u3bVj767r6tp27b2Bde2Ka0HF3tcuoKKISu8tdEJJ+f7gc2CSQAqZhPL7PQ/PM/fOvfc9E/QymffMuWn5+fn5AQAAAAAAAAAAAJAC6ZUdAAAAAAAAAAAAALDhkqgIAAAAAAAAAAAApIxERQAAAAAAAAAAACBlJCoCAAAAAAAAAAAAKSNREQAAAAAAAAAAAEgZiYoAAAAAAAAAAABAykhUBAAAAAAAAAAAAFJGoiIAAAAAAAAAAACQMhIVAQAAAAAAAAAAgJSRqAgAAAAAAAAAAACkjERFAAAAAAAAAAAAIGUkKgIAAAAAAAAAAAApI1ERAAAAAAAAAAAASBmJigAAAAAAAAAAAEDKSFQEAAAAAAAAAAAAUkaiIgAAAAAAAAAAAJAyEhUBAAAAAAAAAACAlJGoCAAAAAAAAAAAAKSMREUAAAAAAAAAAAAgZSQqAgAAAAAAAAAAACkjUREAAAAAAAAAAABIGYmKAAAAAAAAAAAAQMpIVAQAAAAAAAAAAABSRqIiAAAAAAAAAAAAkDISFQEAAAAAAAAAAICUkagIAAAAAAAAAAAApIxERQAAAAAAAAAAACBlJCoCAAAAAAAAAAAAKSNREQAAAAAAAAAAAEgZiYoAAAAAAAAAAABAymRUdgAAAAAAAAAAAABsnMaPHx8HHXRQLF++PM4+++w455xzUnq9/Pz8+OSTT2Lw4MHx/fffx6xZsyIiomnTptGuXbvo27dv7L333lG9evUyrf/tt9/Gyy+/HMOGDYtp06ZFTk5ONG3aNNq0aRO9e/eOAw44IOrUqVOeL2m9kJafn59f2UEAAAAAAAAAAACwccnNzY3jjz8+vv3224iIlCcqTpw4MS655JIYNmzYGse1bt06br311ujWrVuJ187Kyoq//e1v8eGHH65xXGZmZvzrX/+KPfbYo8Rrbwgc/QwAAAAAAAAAAECFu/baaxNJiqk2evToOProo4tNUoxYkdB4zDHHFJt0+IeZM2fGX/7ylxKNz8rKitNPPz2effbZEq29oZCoCAAAAAAAAAAAQIX617/+Fc8991yFXGvRokXRv3//mDlzZqJvhx12iIEDB8bXX38d3333XTz11FOxzz77JJ7PycmJiy66KH7//fc1rp2bmxsXXHBBjB07NtHXsWPHuOuuu+KLL76IYcOGxaBBg+Lwww9Pmnf99dfHl19+WU6vcN0nUREAAAAAAAAAAIAKsXDhwjj33HPj8ccfr7BrPvjgg0mJhIcffng88cQTsfvuu0f9+vWjTp060aNHj7jvvvvi4osvToxbtGhR3HjjjWtc+8UXX4xvvvkm0d51111j0KBB0bt378jMzIxatWpF165d48Ybb4zbb7890tNXpOzl5OTEtddeG7m5ueX8atdNEhUBAAAAAAAAAABIuZEjR0a/fv3i7bffrrBrzps3L/7zn/8k2h06dIh//vOfiYTBgk499dSk6of/+9//khIRV5WTkxP3339/ot24ceO48847o1q1akWOP+igg+Lss89OtEePHh2DBw8u1etZX0lUBAAAAAAAAAAAIGWysrLi2muvjSOOOCLGjx+f6M/MzEz5tV999dVYsmRJon3GGWdE1apV1zjnoosuShrz4osvFjnu448/junTpyfaJ5xwQtStW3eNa5966qnRqFGjYtfe0EhUBAAAAAAAAAAAICX+97//xX777RdPP/105OTkJPp32GGHGDhwYMqv/9577yUe16xZM/bee+9i5zRq1Ch23nnnRPuDDz6IZcuWrXHtiIg+ffoUu3a1atVi//33T7SHDh0aM2bMKHbe+k6iIgAAAAAAAAAAACnx22+/xYIFCxLtmjVrxuWXXx5PPPFENGjQIKXXXrZsWQwdOjTR7tatW9SoUaNEc3v27Jl4vGDBgqR1/vDll18mHm+66abRsmXLUq+dl5cXn376aYnmrc8kKgIAAAAAAAAAAJBSaWlp0adPn3j99dfjpJNOivT01KeujRkzJpYvX55ob7XVViWe26lTp6T2jz/+mNResGBBTJkyJSVrb4gyKjsAAAAAAAAAAAAANkxVq1aNvn37xsknn1yqZL7yMHr06KR227ZtSzy3devWSe0JEyaU29qbbLJJpKenR15eXpFrb4gkKgIAAAAAAAAAAJASxxxzTBxzzDGVcu0ZM2YktZs1a1biuU2aNElqT506dY1rN23atMRrZ2RkRGZmZsyaNavItTdEjn4GAAAAAAAAAABggzN79uykdv369Us8t0aNGlGtWrVEe968eWtcu0GDBqWKrW7duqtde0MkUREAAAAAAAAAAIANzuLFi5PatWvXLtX8WrVqJR4vWrSowtbeEDn6GYBysXzWmMoOAYBykDthRGWHAEA5OOGwRys7BADKwbL83MoOAYByMHja0MoOAYBykLNscmWHQDnaWO5vV23crrJDqHTLli1LamdklC5drmrVqonHOTk5Fbb2hkhFRQAAAAAAAAAAADY4ubnJXwJMTy9dulxaWlricV5eXoWtvSGSqAgAAAAAAAAAAMAGp2CVw4LJhcVZdXy1atUqbO0NkURFAAAAAAAAAAAANjg1atRIahc8rrk4S5YsSTwumExYcO2lS5eW29obotIdjA0AAAAAAAAAALA+yytd5TvWX/Xr109qL1y4sMRz8/PzIzs7O9Fu0KBB0vMF26VZOyJi0aJFq11rQ6SiIgAAAAAAAAAAABucJk2aJLVnz55d4rlZWVmRl5eXaDdq1Cjp+caNGxcaXxqrji+49oZIoiIAAAAAAAAAAAAbnNatWye1p06dWuK5Bce2atWq3NaeM2dOUrXGTTbZpMRz11cSFQEAAAAAAAAAANjgdOjQIak9ZsyYEs8tOLZ9+/ZJ7VatWkWtWrXKZe2CcW6IJCoCAAAAAAAAAACwwWncuHG0bNky0f7hhx9KPPf7779Pam+zzTZJ7SpVqkTnzp0T7REjRiQdFb02a2+IJCoCAAAAAAAAAAAbj/y8jeMPERGx6667Jh7/8ssvMW3atGLn5Ofnx0cffZRot2nTptBRzwXXnjt3bgwbNqxEMX344YeJx7Vq1Yptt922RPPWZxIVAQAAAAAAAAAA2CAdeOCBicf5+fnx5JNPFjvn/fffj0mTJiXaBx98cJHjDjjggEhLS0u0S7L2zz//HF9//XWi3bt376hWrVqx89Z3EhUBAAAAAAAAAADYIO24447RoUOHRPuJJ56IL7/8crXjp02bFv/85z8T7Zo1a8aRRx5Z5Ng2bdrE7rvvnmgPGTIkXn311dWuvXDhwrjssssS7bS0tDj++ONL9DrWdxIVAQAAAAAAAAAAWG9MmjQpOnbsmPRnddLS0uLiiy9OtJcvXx79+/ePIUOGFBo7cuTIOOGEE2LGjBmJvlNOOSWaNm262vUvvPDCqFq1aqJ95ZVXxtNPPx35+flJ4yZOnBgnnnhi/Prrr4m+ww47LDp16rTmF7uByKjsAAAAAAAAAAAAACpMXl5lR0AF69WrV5x44onx+OOPR8SKyobnn39+PPDAA9GjR4+oVq1a/PLLL/HFF18kJRj26NEjzjjjjDWuveWWW8all14aN9xwQ0SsSIS89tpr4/HHH4+dd9456tSpE6NHj45PP/00cnJyEvM222yzuPLKK8v/xa6jJCoCAAAAAAAAAACwQbviiisiLy8v/vOf/yT6Ro0aFaNGjSpy/A477BAPPPBAZGQUn2J3/PHHR05OTtxyyy2R9/+JsBMmTIgJEyYUOb5Dhw7x8MMPR506dcrwStZPjn4GAAAAAAAAAABgg3fllVfGY489Fl26dFntmObNm8cVV1wRjz/+eKkSCU8++eQYNGhQ9OzZM9LTi07La9CgQfTv3z8GDRoUzZo1K3X867O0/IKHYQNAGSyfNaayQwCgHOROGFHZIQBQDk447NHKDgGAcrAsP7eyQwCgHAyeNrSyQwCgHOQsm1zZIVCOlk8dWdkhVIiqLTpVdgjrtEmTJsXw4cNj5syZsWzZsmjYsGFsueWW0blz56hSpcparT1z5sz49ttvY8aMGZGdnR316tWLDh06xNZbbx3VqlUrp1ewfnH0MwAAAAAAAAAAABuVVq1aRatWrVKydpMmTeKAAw5IydrrK4mKAAAAAAAAAADARiM/P6+yQ4CNTtGHYQMAAAAAAAAAAACUA4mKAAAAAAAAAAAAQMpIVAQAAAAAAAAAAABSJqOyAwAAAAAAAAAAAKgweXmVHQFsdFRUBAAAAAAAAAAAAFJGoiIAAAAAAAAAAACQMhIVAQAAAAAAAAAAgJSRqAgAAAAAAAAAAACkTEZlBwAAAAAAAAAAAFBh8vMqOwLY6KioCAAAAAAAAAAAAKSMREUAAAAAAAAAAAAgZSQqAgAAAAAAAAAAACmTUdkBAAAAAAAAAAAAVJi83MqOADY6KioCAAAAAAAAAAAAKSNREQAAAAAAAAAAAEgZiYoAAAAAAAAAAABAykhUBAAAAAAAAAAAAFImo7IDAAAAAAAAAAAAqDD5eZUdAWx0VFQEAAAAAAAAAAAAUkaiIgAAAAAAAAAAAJAyEhUBAAAAAAAAAACAlMmo7AAAAAAAAAAAAAAqTF5eZUcAGx0VFQEAAAAAAAAAAICUkagIAAAAAAAAAAAApIxERQAAAAAAAAAAACBlJCoCAAAAAAAAAAAAKZNR2QEAAAAAAAAAAABUlPz8vMoOATY6KioCAAAAAAAAAAAAKSNREQAAAAAAAAAAAEgZiYoAAAAAAAAAAABAymRUdgAAAAAAAAAAAAAVJi+vsiOAjY6KigAAAAAAAAAAAEDKSFQEAAAAAAAAAAAAUkaiIgAAAAAAAAAAAJAyEhUBAAAAAAAAAACAlMmo7AAAAAAAAAAAAAAqTH5eZUcAGx0VFQEAAAAAAAAAAICUkagIAAAAAAAAAAAApIxERQAAAAAAAAAAACBlMio7AAAAAAAAAAAAgAqTl1vZEcBGR0VFAAAAAAAAAAAAIGUkKgIAAAAAAAAAAAApI1ERAAAAAAAAAAAASBmJigAAAAAAAAAAAEDKZFR2AAAAAAAAAAAAABUmP6+yI4CNjoqKAAAAAAAAAAAAQMpIVAQAAAAAAAAAAABSRqIiAAAAAAAAAAAAkDISFQEAAAAAAAAAAICUyajsAAAAAAAAAAAAACpMXl5lRwAbHRUVAQAAAAAAAAAAgJSRqAgAAAAAAAAAAACkjERFAAAAAAAAAAAAIGUyKjsAAAAAAAAAAACACpOfV9kRwEZHRUUAAAAAAAAAAAAgZSQqAgAAAAAAAAAAACkjUREAAAAAAAAAAABIGYmKAAAAAAAAAAAAQMpkVHYAAAAAAAAAAAAAFSYvr7IjgI2OiooAAAAAAAAAAABAykhUBAAAAAAAAAAAAFJGoiIAAAAAAAAAAACQMhmVHQAAAAAAAAAAAEBFyc/PrewQYKOjoiIAAAAAAAAAAACQMhIVAQAAAAAAAAAAgJSRqAgAAAAAAAAAAACkjERFAAAAAAAAAAAAIGUyKjsAAAAAAAAAAACACpOfV9kRwEZHRUUAAAAAAAAAAAAgZSQqAgAAAAAAAAAAACkjUREAAAAAAAAAAABImYzKDgAAAAAAAAAAAKDC5OVVdgSw0VFREQAAAAAAAAAAAEgZiYoAAAAAAAAAAABAyjj6GQCgFAY88VzcPeCJiIg45IB94oa/X1TJEQGse8ZMnh6DP/kuho0aFxOmzYz5i7KjSnp6ZNavE+1bt4hdu3WMA3bpHnVr1ayU+GbPXRBvfTE8vvl5dPw+cVrMXbg4spcsi/p1akaj+nVj6/ZtYqeu7WOP7TtHRpUqKY1l2uy5ccSlt8WCxUsiIqJl44Yx5J6/pfSaAOWpyy5bR88DdooO224ZmS0aRa26tWL50uUxe+qsGPPj6Pjmna/i23e+irzcij1Oaasdu8T+Jxy41ut8POjDGPr+N+UQUcQuh+we5959YURE/PTFiLj2qL+Xy7oA5aHrLlvHzgfuEh233TIatWj8//v5spg1dVaM/nF0fPX2l/H1O19W+H7eeccuceCJfdZ6nQ8HvR/fvlc++3lExPb79IgrH/1Hov3Bi+/HPRfdWW7rA5TVXnvuGv36HRQ77rhdtNqkRdSvXzeWLFkaEydNiaFDf4xXX3srXnvt7cjNza20GHts3y0OPnj/2GvPXaNly+bRtGmjWLp0WUybPjO+++77ePudj+Kll16P7OwlZb7GmWecEHvssctax3r5FdfH2LET1nodAGAFiYoAACU0dvykGPjk85UdBsA6a/bcBfGvx1+Jd7/6odBzyyM3psycE1NmzomPh/4cdz77Zpzeb5847sDdIz29Yor9L16yLO55fki89P6XsXR5TqHnZ89bGLPnLYxfJ0yNQe9/GS2bNIz+f9o/+uy2XUriyc/Pj7/f/1wiSRFgfbJZl83j9Jv7x2ad2xV6LqNqRrRq3zpatW8du/fbI6ZPmBaP/mNgDP/wuwqLr9se28aOB+681uv8NmxUDH1/7eOpm1kvjr3yxLVfCKCcteu6efS/6Zxo12XzQs9lVM2I1u03jdbtN409+u0Z0yZMi4FXPRhDK3A/33bP7WLnA9c+0eTXoaPi2yifRMX6jepH/5vOKZe1AMrLtt27xkMP3Rrdu3Up9FzVqlVjq04dYqtOHeLYYw6PMWPGx3nn/z2GvPVBhca49dZbxc3/vir22Wf3Qs9Vr1496tWrGx3at4ujjzos7rjtn/Hvm+6Ju+95JJYvX17qax137BGxww7brnXMN998r0RFAChHjn4GACiBRYsWx4VX3bBW3+IE2JD9On5K/Ony24tMUizKouylcfvTb8S5tzwWS5aV/gPn0po4fVYc8/e745m3PisySbEoU2bOiSvvfy6uevD5yElBpYH/vPFJfPPz6HJfFyDVdj1097j+lZuKTFIsSrNNm8cVj18VR5z35xRHtlLbEsZWEdKrpMe5d18Ymc0yKzsUgCS7H9orbnrl1iKTFIvSfNPmcdUT18SR5x+V4shWate5ZLFVpLNuPicaNGlY2WEAJBx99GHxv88GF5mkWJR27drE4NeejKv+fkGKI1vpmGMOjy/+93qRSYpFadiwQdz076vik49fiTZtWpXqWunp6dGlS6eyhAlsbPLzNo4/sA5RUREAoBhLly6L8/52Xfw2elxlhwKwTpo0fXaccv1DMW/h4kLPbdG6ebRo1CAWZC+J0ZOmx4JF2UnPfzr8l7jkrifj7otPirS0tJTElzV/YZz5r4dj4vTZhZ6rV7tmdGzTMmrXrB6z5y2MX8ZNjuU5yUmJr338beTn5cd1Z/653GL8bcLUuPeFt8plLYCKtEPvHaP/7edFepUqSf3Lly6PcT+Pjfmz50WDJg1i0y3bRtXqVZPG/OnCo2NJ9pJ4fcCrKY+zTae2Kb9GSaSlpcWZt5wTW+/WrbJDAUiyY++d4tw7LogqReznY38eE/Nmz4sGTRpG2yL286MvPCaWLl4arw54OeVxtl1H9vM/7PuX/WOHfXtWdhgACYceekA8/uhdhfbzpUuXxvff/xQzZs6OZs2axNZdO0X16tWTxlz9j4tj0aLFcfsdD6U0xv5nnRR33Xl9kc9lZc2Jn34aFfPnL4xNWrWIrbt2Sjp5o8f23eLjD1+JPffuV+LKhh07bh61atUsl9gBgPIlUZEKN3r06GjatGnUrVu3skNhAzR8+PDo1q1bZYcBbEAWL86Ocy7/Z3z13feVHQrAOiknNzcuuvPJQkmKe27fOS48pk9s2rxxom/psuXxxv+Gxe1PDU467viToSPj6SGfxbEH7paSGK97+KVCSYrNGzWIS47rG3v16JL0AfjCxUvi6bc+jQH/fT+piuLgT7+L7h03i8P3XvubksuW58Tf7ns2lpWwsiPAuqJJ66Zx5i3nJCUp5ubkxqsPvBSvD3wtFs1bmOivm1kv+px6SBx8+qFJ44++9Lj4+YsRMebH1FWUbdi0YTRo0iCp74wdTo4507NSds2iVMmoEmfeek7sdtgeFXpdgOI0bd0szr71vKSkltyc3Pjv/YPitYGvxMJV9vN6mfXikNMOi0NOPyxp/LGXHR8jvvwxRv/we8ribNgss1Dlwr/2OCGyKng//0PzNi3ipKv+WinXBihK27at45GBtyftzzk5OXHzLffFHXcOiDlz5ib6GzfOjAsvOD0uuvDMpPE3XH9FfPzxF/Hd0JKdkFFau++2Y9x6y9WF+seNmxiXXn5dvPba25GTs/LzkZYtm8eVfzs/Tj3lmMTnNa1atYjXBz8V2/fYr0QnHm2zTeek9q+/jYmtOqfmMycAoHQc/UyFWbx4cdx6661xyCGHxLx58yo7HDYwkydPjv79+8eFF15Y2aEAG5Dfx4yPP59yniRFgDV44d0v4pdxk5P6jj1wt7jzohOTkhQjIqpXqxr99twhnr3xvGjSoF7ScwNefi8WLE6utlgehv86Lj74ZkRS3+atmsVzN54f+/TcOilJMSKiTq0acXq/feP+y0+JalWTv9t3zwtDInvpsrWO6Z7nh8SvE6au9ToAFe24K0+KWvVqJ9p5ublxx1k3x/O3PpOUpBgRsSBrfjx705Nx62n/jpxVErMzqmbEX644IaVxtu2SfOzzvFlzKzxJMbN5o7j6hRskKQLrpBOvPDlqr7Kf5+bmxi1n/jueufWppCTFiIj5WfPjyX8/ETeddmOh/fz4K05MaZztOhfezysrSTE9PT3Ov+vCqFlbhS5g3XHzTVdF/forP1/Jzc2NPx99evzj6puTkhQjImbNyoq/XfmvOPxPf43ly5cn+qtWrRr/uvHKlMSXkZERjz5yZ1StmlyZ95NPvoju2+0T//3vG0lJihERU6ZMi/5nXx7Hn3hOUpwdO2we//7X30t03e7bJB+B/f33P5XxFQAA5U2iIhXi22+/jQMPPDAGDhyY9KYSysPTTz8dBx10ULz33nuVHQqwAXl1yHtx9KnnxdjxEys7FIB11rLlOTHg5eT3YNtt2S4uPrbvGue1btY47rn0pMhY5Rv88xYujv+88Um5x/jmZ0OT2hlV0uOW846LhqvcmC1Kzy5bxJlH7JfUN2f+ovjf8F/WKp5vfh4dT7756VqtAVAZ2nbeLHoesFNS33/vHRTfvP3VGud999438eT1jyX1dd1l6+i8c9dyj/EPbbfaLKk97qexKbtWUbbZvVvc9Obt0XG7LSv0ugAlsVnndrHTgTsn9b10z4vx1dtfrnHeN+9+HY9d90hS39a7bBNdd9663GP8w2ZbJScqjvlpTMquVZwjzj0yOm5rXwfWHd26dY5+hx2U1Pevf98dr7761hrnvf76u3HxJf9M6ttrr11jzz12KfcYjzv2iGjbtnVS308/j4qD+h4bCxYsXM2sFZ577pW46h83JfWdduqx0a5dm2KvW7Ci4vDhI1YzEtjo5eVuHH9gHSJRkQrxxRdfxNSpKoaQGm+99VZkZ5d/9R1g4zR2/KQ49/Jr48rrb4vsJUsrOxyAddp7X/8Yc+YvSuo77+gDIi0trdi5nTZrFX/aZ8ekvkHvfRl5eXnlGuNXPyUfRdezS/vYvFWzEs398747RdWMKkl9X/9U9qPtFizOjqseeC7y8/MjIiI9LS127Nq+zOsBVKR9jz0gqb1w7oJ49f6XSjT3rcffKJQsuN9xB6xm9NprW6AC19gKSmxp2Cwzzrjl7Lj8iX9EvUb1K+SaAKXVu8D+u2Dugnjp/kElmvvm468X2lN7H39gucVW0GZdKmc/L2iLrdvHn875c6I9e9rsGPtzxSbBAxR0+mnHJ7WzsubETTffW6K5993/WAwvUGXwjDPKv+r5aaceW6jvhBPPKdHxzRERt972QPw88tdEu2rVqnH+eacVO0+iIgCsuyQqAgBExOw5c+P62+6Lw447Iz749ItCz//liINj2607FzETYOP11ufDk9pbtG4e23RoW+L5R+6bXJkra/7C+O6X8r3hN332vKR2+01blHhu7Zo1ok2LJsnrZc1bzeji3fjoyzF11txE+8S+e0S3Uvy8ACpLWnp67HhQcvWtz175JJYtWVbiNd575u2kdrc9to1qNaqVS3wFFa6omNrElhq1a8SRF/0l7vzo/tjzyH0iPT35I9cv3/hffPH6/1IaA0BJpKenx84H7ZrU98nLH8WyUnxR8+2nkyt1bbvHdlGtRvVyia+gzQrs52N+Gp2S66xJtRrV4/y7LoyMqhmJvvsuuTsWzVtzJTCAVEpPT48jDu+T1PfMsy+XOAEwImLgwKeS2r333zNq1qxRLvFFRNSvXy+23Ta56u6QIe/H8OGlO4b5/vsfT2ofcXifQu+3V7XJJi2iSZNGSX3DJCoCwDpDoiIAQEQMfOK5eO6/r0dObnIJ9Nq1asZ1f7sg/nbBmZFexVsngD8sz8mNb35OvlHYa9utSrVGu02axabNGyf1vffVj2sd26qWLlue1M7NLV3FxlWPp45Ycdx1Wbz1xfB483/DEu0Om7aIs/603xpmAKw7tujWPurUr5PU991735RqjYLja9SqEd323G6tYyuoRu0a0XTT5Mq5qT76ea8/7xuHn3tk1KiVfGN3+dLl8exNT8YdZ90SS7NVawcqX/si9vNvSrmff/ve10ntGrVqxLYp2c9rRrNNmyf1jR1R8RUVT7rq5Nhk81aJ9ltPvhnDPh5a4XEArGqHHt2jYcMGSX1vvPFuqdZ4vcD42rVrRe/ee61taAk77bhdVCnwmcrLrwwp9ToffPhZUrtp08bRY/tuqx3fvVuXpPaUKdNixoxZpb4uAJAa7rYDAKzGbjv1iFeeeigOO0giCUBBo8ZPicUFKq9079i21Ots075NUvvbkeVbJaVhvdpJ7V/GTS7x3GXLc2LCtOQPs5s3alDqGKZnzYsbHvlvol01o0rc2P/oqJqRsYZZAOuOLXt0Smrn5ebGr0N/KdUaWdNmx8xJM5L6Ou/YZTWjy67tVu2SKqxkL8yOaeOmlvt1ivPb0FFx2UEXxCslPB4boCJ06pH8xaLc3NwYVcr9fPa02TGjwH7eJQX7+WadNyuwny+OqRW8n2+753bR+7iVR1tPGTslHr/+0QqNAaAou+zSI6mdm5sbX3z5XanWmDx5aowfPympr9fuO61mdOk1b960UN8XX35b6nV+/XV0LF2a/PnT9ttvs9rxhY99Ll0FRwAgtdwVAQAooH27tnHeGSfGHrv0rOxQANZZoydNK9TXoU3LUq/TvkCVlDGTpseSZcujRrWqZY5tVZ03bx2fDB2ZaA/9ZWz8PnFabNG6+RpmrfD6p98VSsbcoUv7Ul0/Pz8//vHA8zF/UXair/+f9i/VEdQAla1V+02T2tMnTI8li0p+rNwfJowaH01arbxhuVnXzdc6toLadk4+JnT8yLGRn59f7tdZnRkTZ8SLtz8Tn778cYVeF6AkWndI/pLQiv08ezWjV2/CqPHRdJX9fPOuW6x1bAW165z8b8S4keMqdF+t27BenH3LeYl2bk5u3H3B7SrkAuuErbbqmNQeM2ZCLFy4qNTrjBjxS7Rps7Jq7HYFjmpeG40bZxbqmzZtZpnWysqaGy1arKyaXjAZcVXduhVIVPzesc/AGuSX7vQdYO1JVCRlvvrqqzj++OOLfG7vvfdOPN5hhx3iySefLHLc0qVL46233opPPvkkRowYEbNnz45ly5ZFo0aNok2bNrHbbrtFnz59olmzZkXOX9U999wT9957b6FrTp8+PV555ZV47733YsqUKbFgwYJo0qRJtG3bNg499NDYf//9o1q1aklrTZgwIQYNGhSffPJJTJkyJZYsWRKNGjWKbt26xRFHHBG77LLLGmPZa6+9YvLkFZVcrrjiijjxxBMjIuKjjz6Kl156KUaOHBkzZsyIjIyMaNWqVfTo0SP69esXnTuv/o336ixYsCDefPPN+OSTT2LUqFExe/bsyM/Pj8zMzNhiiy2iV69e0bdv36hXr16xa11++eXx8ssvR0RE375949Zbb40lS5bEgAED4tVXX42ZM2dG06ZNo1OnTrH//vvHgQcemPSt1z9899138fnnn8c333wTU6ZMiXnz5sWiRYuiWrVqkZmZGe3atYsdd9wxDjvssGjUqFGRsaz697mqyZMnR8eOK39BO/vss+Occ85JtFd97rDDDot///vfxb7uSZMmJf03W3DNPxx33HHx9dcrjj4544wz4oILLoi5c+fGvffeG++8807Mnz8/mjVrFltvvXUcdNBBscceexR5vZkzZyb+zsaOHRtZWVmRlpYWjRs3jk6dOsUee+wRBx54YNSoUaPI+UDZdd6yfRx35KFx4L57FLl/AbDSmMnJVVRqVK8azTLrl3qdVs2S3+/l5efH5BlZsXmr4t/jl0SfXbdLSlTMzcuLK+59Jh656oyoV6fWauf9Mm5y3PbU60l9LRo3iL17lK5azNNDPosvR/yWaHfvuFmc0KdXqdYAqGybbNEqqT117JQyrTN9fHKSe/M2xSeNl1bBRMU/jn2u06Bu7Hro7tF5p67RtnO7qNeoXkR+fsydOTemjp0Swz78Lr5+68uYMz2rTNed/PvEeOvxN+OD59+NnGU5a/06AFKhVYH9fMqYklcbX9W08cmVDVu0Lf8v4Wy2VfJ+PmbEisrrdRvUjd0O7RVdd9462nVuF/Ua1Y/8/PyYO3NOTBkzJb778Nv46q0vIquM+/kfzrrp7GjYtGGi/fKDL8WooaPWak2A8tJpy+QE8d9+G1OmdUaPGZfU3nzztmWMqGSys0v/ZaeIiIwCJ1K0brX6L8pus3XyvdRhw1ckKrZv3y7+cvRhsesuPWPLLbeIzMwGsWjR4pg2fWYMHz4i3hzyfrz22tuxeHHpE/gBgJKTqMg6a/DgwXHbbbfF1KmFj3OYMmVKTJkyJb744ou455574qSTTor+/fsXeqNanGeffTZuuummyM5OftM5adKkmDRpUnz22WfxxBNPxIMPPhiNGzeO/Pz8ePjhh+Ouu+6K5cuXFxnTm2++GQcffHDceOONUbVqyarAzJ8/Py6//PJ4//33k/qXLl0ao0aNilGjRsVTTz0Vffr0iWuuuSbq1q1b7Jr5+fnxn//8J+6///6YO3duoecnT54ckydPjo8//jjuvvvuOPvss+O4444rUbx/WL58eZx66qmJ5LyIiIkTJ8bEiRNj5MiR0adPn6TxX3/9ddx6663x/fffF7lednZ2Iq5PP/007rnnnjj11FOjf//+kZaWVqrY1gULFiyIY445Jn7//fdE37hx42LcuHExY8aMQomKy5cvj/vuuy8ef/zxQv9NRqxIkJ0wYUK8/fbbcdddd8Wll14aBx10UKpfBmw0zjz5mKhfr/j9FYAVZs6Zn9Ru2rD0SYoREU0aFP7CzNRZc8otUXG/HbeOZ95qE8N/HZ/o+3XC1Dj6yrvikuMOjt237ZSUnL502fJ46YOv4u7nhkT20mWJ/owq6XHNaX+KalVL/jvH6EnT4+7n3ky0a9WoHtef+WfJ8MB6p2Gz5GooWdPKlvwxd8acpHb9xg2iWo1qsWzJstXMKL22BRJbZk2ZGSf989TY66h9o1qNaoXGN69dM5q3bRHd99wujv3bCfHW42/Gf+99MbIXLC7xNT8e9EG8+ejgtY4dINUyC+7n02eXaZ05Re7n1WPZkvKrNth2q3ZJ7VlTZsYp/zwt9j16/yL385q1a0aLti1ju722jxOuPCnefPz1GHTPC7G4FPv5H/Y+cp/YsffK40/HjBgdz9/xbOlfBECKtGiR/IWfyVMK30stiWnTkr+E2rRp46hZs0aZEwpXNXv2nEJ9jRo1jMmTSxdrWlpaNCjw2VHLTYr+wlO9enWjbdvWSX3Lli6L1175Txx44N6FxlevXj0yMxvGVp06xF+O7hdTp06Pa6+7PR5+5GnV0QEgRSQqss7Jy8uLm266KR5//PESjc/Ozo77778/fvjhh7jrrruiTp06JZp3xx13xIMPPljsuB9//DHOOOOMePHFF+Pqq6+O559/vtg5r732WjRu3Dguu+yyYscuW7YsTjvttBg2bFixY19//fX4+eef48knn4zGjRuvdtzSpUvj8ssvjzfffHO1Y1Y1d+7cuP7662PEiBFx/fXXlzjB8oEHHkhKUlzVvvvum9R++eWX4+9//3vk5JS8qsCSJUvinnvuiYULF8bll19e4nnriuuvvz4pSXFV++23X1J73rx5cc4558RXX31VorWnTZsWF154YYwaNSouvPDCtY4VCEmKAKU0e+6CpHaj+mXbRzPrFX7/PmdB6Y8rWp20tLS49fzj49TrH4qxU1Z+AD9pRlacd9vjUb9OreiwaYuoU6tGzFmwKH4ZOzmWLEv+UlKdmjXihrOOih27dijxdZfn5MQV9z4TS5evfP978bF9C1WQBFgf1G+UnIw+b9bcMq0zb/a8Qn11G9aL2VNnlWm9gqpkVCl0TPXRlx4XVTKqlGh+tRrV4+AzDovt9ukRN518faEKkKuzaH75/bsFkEr1GzVIas+dObdM6xT170DdhnVj9tTySVSsklElNu2QvJ8fe9kJJd7Pq9eoHoedcXj02Kdn3HDStYUqQK5Js02bxclXn5poL1uyLO46//bIWa5aLrDuaNo0+bOFGTPK9n66qHmNGmXGpEllq6C+qoJJkBER22y9VakTFbt02bLQfcvGjQofKx0R0W2bzoW+HPrSoEdKXOimRYtm8cD9N0Xv3nvG8SecE4sWlT7ZHQBYM4mKpEzPnj1j1KgVRyEUPKb3/fffj1atWhU575577klKUqxSpUocfPDBceihh8ZWW20VNWrUiKlTp8bHH38cAwcOjBkzVrzR/eyzz+KSSy6JBx54oNjYRowYkUiwa9asWZx88smx5557RosWLSIrKyuGDBkSt99+eyxbtuIb/T/++GOcfPLJ8fnnn0dExHbbbRennHJKdO/ePWrWrBm///57DBw4MN56663ENZ588sk48cQTiz2W+uGHH45581Z8UN+0adPo379/7LHHHpGZmRmTJk2KN998Mx5++OFEhb0xY8bE2WefHU8//XRUqVL0BzP/+Mc/kpIUq1evHkceeWT06dMntthii8jIyIiJEyfGe++9F48++mjMn7+iGs4rr7wSdevWjb///e/F/gwnT54cb7/99mqfXzUR79dff01KUkxPT49+/fpF3759o0OHDlGvXr1Yvnx5TJ06Nb788st44oknYty4cYn5TzzxRBx55JHRrt3Kb9Gec845ieOXVz1yeZNNNokPPvig2PhTbfjw4fHll18W+VxaWlrss88+iXZubm6hJMU6derE8ccfH/vtt1+0adMm8vPzY9y4cfHmm2/Gk08+GUuXrvjQ76GHHoqGDRvGSSedlNoXBABQwLwCH9bWqVm9TOvUKmLe/EXle8xOk4b14qnrzonbnhocr3z0TeSt8q34eQsXxzc/jy5yXo1qVeOg3baNMw/fL5o0LFz5cU3ue/GdGDV+5Qf7u3XvFIfv3bNsLwCgEtWoXSOqVk++MZi9sGw37JYsLLy/165fu9wSFVu1b10o1lWTWnKWLY9p46fFzMkzokqVKtGoRaPYZIvWBZeJTbZoFTe8enNc1e/ymDpm7W/SAqwLatSuWW77eXYR79fr1K9Tbvt562L28+XLlse08VNj5qSZkZ6RHo2bN45W7Qvv5622aBU3v3ZrXH7YpSU65jo9PT3Ou+PCqFW3VqLvmVufigm/TliLVwNQvurUqR3Vqyd/ljJ//oLVjF6zBQsLf+GmYcP65ZKo+MWX30Vubm7Svcw+ffaLN4e8v4ZZhfXef89CfTVr1ihy7DbbdC7Ut2qS4vz5C2L0mPExefLUqFundmy++WbRqlWLQnMOObh3vPfOC7Hn3kfEkiVrX10SWIfl5VV2BLDRkajIOuXbb79NqnJYp06duPfee2OnnXZKGtemTZs4/vjjo1+/fnHWWWclErw++OCDePrpp+OYY45Z43UWL17xAUyXLl1iwIAB0ajRym8eNW/ePE466aSoU6dOUsLeH0mKxxxzTPz9739P+kZOly5dEkfxvvrqqxGx4hjf9957r9hY/khS7NatWwwYMCDq119ZpaBdu3Zx9tlnR+/evePEE0+MmTNnRkTEsGHD4sUXX4yjjjqq0HqvvfZavPLKK4l2s2bNYsCAAbHlllsmjWvfvn20b98++vXrF6ecckr8+uuvEbEiwXK33XaLXr16rTHuoUOHRkRErVq14rzzzosDDjggateuHb/88ku88cYb0a1bt8TYm266KamS4o033hiHHXZY0noZGRnRrl27aNeuXRx++OHx17/+Nb755puIWFFlc8iQIdG/f/81xrQu+SNJsVGjRnHxxRfHHnvsEWlpafHjjz/G119/nZTAOmDAgKQkxfbt28eDDz5YKJm3c+fO0blz5+jXr1+cfPLJMW3aisoOt912W+y0006F/o4BAFJpWYGKIjWqFz5+rSRqVCs8b1mBiobloU6tGnH1aX+KHbq0j2sHDorFJTiWrmb1alGvdq1ISyvdtYb+MiaeGPxRot2gTq245rQjSrcIwDqiarXCpy4szS5bxaylRey9Vcv470dR2nZuV2T//Kz58dqD/42PXng/FsxJvonbsGnD2O+EA+PAk/tGjVorb3jWbVgvLhl4RVx5yKWRXUSCJcD6plz38yLmVateslN6SmKzzpsX2T8/a368/MCgeP+F92PBnPlJzzVslhkHHn9Q9PnrwYX28ysGXhmXHnJRsft5v7OOiE49tkq0f/pqRLw28JWyvxCAFKhexPvnxYvL9n41u4h5NaqX7YuoBc2dOy+GDvsxemzfLdF3/HFHxI3/uqvEiZDVqlWLM884sVB/UT+DiIhu3boU2T/ip1/i5lvui0GDXk8UqflD166d4rJLz46j/nxoUn+PHt1jwEO3xPEnnFOiWAGAkkkvfghUnHvvvTfyVslav/XWWwslKa6qTp068eCDD0br1iu/LTlgwIBYvrz4G5tVq1aN22+/PSlJcVWHHXZYNGjQIKlvyy23jCuvvLJQ2fA/nHXWWUntESNGFBtHxMpkwlWTFFe1xRZbxF133ZV03QEDBkT+KpVgIlYk9N13332JdkZGRjz44INrTGBr1qxZPPzww1Gv3soKMauuUZz7778/UTmyTp06sf3228fVV18daf9/NzcrKyu++OKLxPhdd921UJJiQdWrV49zzz03qe+P6pzrkxo1asQTTzwR/fr1i8zMzGjYsGHsvvvucfHFFyfGLFq0KB599NFEu379+jFw4MDVVhyNiNh8883joYceSpS6X758eTz00EOpeyEAAEVYnpOb1K6ymvfIxamSXjgLMCe3/L/J+tWI3+LPV9wZl9/zdImSFCNWHEH92GsfxiEX3hIvvvdF8RMiYuHiJXHl/c8lVW38+ymHR+MGpavICLCuyCgisSWvwL8BJZVXxP6eUbVkx3iWRNutNivU9+vQX+LyAy+MwQ+9UihJMSJizow58fwtT8dVh10Ws6YkVwLbZIvWccQFhb8kCrA+qlqtcN2K3DK+7y5qP69StfzqYmzWufB+Puq7X+LCA86LVx56uVCSYkTEnOlZ8fQtT8blh14Ss6bMTHquVfvWcdQFf1njNdt13TyOPH/lnr94weK4+8I7C30GD1DZClZTjIjIKeP789zcwvOqluN+/uCDTyS1a9SoEc88dX+ho5xX59Zbro5NN92kUP/qjnIuqqLiw488HT13PDCeeea/hZIUIyJ+/HFkHHtc/zjmuLMKVU/8y9H9ok+ffUsUKwBQMhIVWWeMHj26UELbnnsWLuddUK1ateLUU09NtKdNmxYffvhhsfMOOOCAaNOmzWqfz8jIiK222iqp7+ijj17tccsREW3bto0aNVZ+W3POnDnFxhERcfHFF682SfEP2223Xey778o3w5MnT47vvvsuacynn36adGTy4YcfXug1FKVZs2Zx9NFHJ9rff/99/PTTT8XO69Wr1xoTSSNWVIw88sgjY9ddd422bdsmXWdNCsb9x/HU65N+/fpF+/bt1zjm1VdfTXptp5xySrRoUbjMfEFbbrll7L///on222+/HbNnzy57sAAApZRb4FiM9CISDkuiqC8B5eWXb6LiA4PeidNvHBi/jFt53FuN6lXjuAN3j8euPis+HnBNfPvkv+Kd+/4et11wfOy9Q/I38BdmL4nrH/lv3PbU4GKv9e/HX4kpM1f+HnDQrtvGvj23Lr8XA1DB0qsUsU+X8WikohJb0tLK7+PJ7EXZMXHU+FiyeMUNxiljJse/TriuREeRTvhlfNx00nWFqoTtd2zvaNi0YbnFCFBZ0ov4XLuofbkkivp3IK2Mvw8UJXthdkwosJ9fe8I1JdrPx/8yLq4/8dpC+/n+xx0QDZtlFjmnWvVqccGdFyVVnXz02odjxsTpa/EqAFKjShHvz4tKOCyJouatrlhLWTz19EsxevS4pL6dd+4Rb735TDRuXPSeHBFRpUqVuPXmq+OsM08s8vmlSwsnHEZETJk8LX7/fWwiIfGFF1+LM868NJYuLf4Lq88//2qcd/5Vhfqv/sfFRYwGAMpKoiLrjFWTFCMi+vbtW+K5e+21V1J71WN0V6dnz57FjsnMTH6TvP322xc7Z9XKhIsWLSrR+N69exc7LiLikEMOSWr/73//S2r/cdzwH1L9M9x9992LHbPZZpvFNddcE4888ki8/fbbsc8++5Qonjp16iS1Vz06en1Rkp9Pwb+zPn36lHj9Vf/OcnNz49tvvy15cAAAaymjwI3OgomLJZVTxIfi1VbzzfiyeOL1j+PBl95NqoTSuV2reO22S+Pi4/rGtltuFg3q1o6qGRnRLLN+7LND17j9ghPi0X+cGZn1kt+T/ueNT+KFdz9f7bXe++qHGPzpyi8TNcusH5efeGi5vRaAypBbRHWWopJdSqKoalvLlxV/KkZJvXDbM3HxfufFCZ2OitO2PzH+0e/yWDy/+M9m/jDhl/Hx2oMvJ/VVq1E9djm0+N/vAdZ1uUV8vlolo4xV0TMK/zuQs7T89vNnb3s6ztv37Dh6yz/FSdsdF5cfdmmp9vPxv4yLlx98Kamveo3qsfshvYocf/zfToxW7Vee2vT1u1/F+8+/W7bgAVJs+fLC+/nqKgwWp6jKhqtLAiyL3NzcOO74swslCvbqtXP88vNn8c9rLonttt066tWrG9WrV4927drEqaccG8OHvR/nn39aRKxIjh8y5P0CMRadeHjwocfHllvtGnXqbR6bt+8ZJ//1glLF+8ijz8THHyd/7tO9W5fYbltfQAWA8lJ+d39gLQ0dOjSpvabjigtq0qRJZGZmRlZWVkREDB8+vNg5bdu2LXZMwTfozZs3L/Wc4nTr1i2qVatWorHbbLNNUnvkyJFJ7YI/w06dOpU4jg4dOiS1S/Iz7NatW4nXL4k5c+bEb7/9Ft9//32hxNWyVmuoTCX5+az6d1a/fv1o2bJlidfv2LFjUnv48OFJVRYBAFKpWoGbkwWPgi6pIhMVy+mYoXFTZsQ9zw9J6uuwaYt4+Kozo1aNNb8H365Tu3jsmrPi2KvuiQWLshP9dz77Zuy5fZdo0jD5KOeZc+bHdQ+vvBmalpYW155xZNSrXbMcXglA2fU6Yq8467ZzSz3v7F1Oi5mTZsTyIhJPMsq4T2cUldhSjomKq5o3c26Z5r31+Btx2NlHJL3GrXfrHq8PeLWcIgMomz2P2DvOvf38Us87bee/rmE/L91n2Yl5RSTElGfi+armlnE/f/Ox1+OIs49M2s+77d49Xh2QnJDebffuccAJByXa82bPi/svu7dM1wQoieOPOzIefeSOUs/bvH3PGD9+UpGJhNWqlXE/L+J9/dIijkdeG19/MyzOOOuyGPjQrUn/fjRoUD+u/Nv5ceXfzl/j/H9cfXPMmzc/Djhg70RfdvaSNcxYcU9x/PhJZYr3zrsHRq9eOyf17btvr/hu6A9lWg9Yx5XzyT5A8SQqss6YNm1aUrtg9cDSmDlzZrFjGjYs/bE9tWvXLks4a1Tc0cCraty4cdSsWTOys1fcKJ0yZUrS8wV/htttt12Z4yrJz7BZs2ZlWvv333+PESNGxNixY2PChAkxefLkmDhxYiLRtCirVsBZH1SrVq3Y/8Zyc3Nj1qyVx5XMmzevUPJhaZTk7wwAoLzUqZWcgLd4SfHH6BRlcXbheTWrl+yLPMV59LWPkhIoq6Snx03nHlNskuIf2rZoElee3C8uv+fpRN+i7KXx/Dufx9l/Tq6K/o8Hn4+5Cxcn2kftt3Ps2DX5y0AA66PshYsjLy8v6Qi4GmVMwq5Rp/C8P471XFcsnLsgxo4YE+27r9zDt9im5J/dAKyrFhe1n9eqUaa1aha5n5ft94FUWTB3QYwZMTo6dF/5eWv7Avt53QZ145zbzkv6mTx4xX0xb9bcigoToNTmz19QaD+vU6ds9y/r1q1TqG/RosVFjFw7Tz75YsyelRVPPXlf1KtXt0RzFixYGBdedHU89vhzccXlyV+8mjFzdrnH+IcPP/xf5OTkJCVV9ujRLWXXA4CNjaOfWWfMnz+/3NaaN29esWNKWsVwVWlpaWUJZ43q169fqvGrHom8cOHCpOcq+mdYmtiXL18eTz31VOy///5x0EEHxWWXXRYPPvhgvPnmm/H9998XSlIsa5n6dUVJfjbz5s0r1wTMkvydAQCUlwZ1ayW1F5Qx0WR+EfMy65fsQ+s1ycnNjXe/Sv62+947dI12m5Tuyza9d9qm0Jy3v/w+qf3s2/+Lz3/4NdFu27JJnP+XgwJgQ5CXmxfZC7KT+mrXK9uN0KLmrYvJIBN+GZfUrl2/dmRUW78/pwBYsZ8nJ5/Url+2/bxWEfv53HVwPx9faD+vk7Sfn/GvsyKzWaNE+8NB78eXbyWf9AOwrsnNzY358xck9TVoUG81o9esQf3C86ZPT01RjDeHvB+dOu8WAx9+arVHN0eseH0vv/JmbL/D/vHY489FRETDBsn33KZNnZ6SGCMiFi5cFGPHTkzqa9a0ScquBwAbG5+wsc5Yvrz8joZYsqT4m6SpSDosi9Im5K16BHLBuRX9Myxpsuf06dPjzDPPjJ9++mm1Y6pWrRqbb755dO3aNbbffvvo1atX7LjjjiWOd11Tkp9NTk5OuV6zJH9nAADlpUmBD8Gz5i1Yzcg1mz238JdtGtUv/I3+0vp94rRCVR57bdup1OukpaXFntt3jjGTV34IPmHarJi7YFE0qLviBu2dz7yRNKd61apx5X3Plmj9VdeNiMhasDAuuuM/SX2bt2oWZ/1p/1LHDlBe5szISkpmqd+4dF+6/EODJg2S2suWLI0li9a932UXzCn8b1rdBnVjzow5lRANQPnJmpEVtVd5r92gcYMyrdOwSfJJMkuXLI0li7JXM7ryFLmfN6wXc6ZnRftt2sfOB+2a9FzDpplxyYOXl2jt1h02TWp32bFLobn/e/2z+Pz1z0oZNUDxpkydHg1WSd5rWsZEuubNmya1s7OzY+HCRWsV25pMnz4zzjzrsrj0suti//33jO7dOkezZk2jWrWqMWtWVnz//U/x9jsfxbRpM5Lmdey4RVJ70uSpKYsxIiIra05EbJZoZzYq/Sl9AEDRJCqyzli1Al2NGjXi+++/X8PoDUfBqoilGV+vXvLN4fr16yeOEm7Xrl0MGTJk7QNcS8uWLYvTTz89Ro4cmeirWrVq7LTTTrH99ttH+/bto127dtGqVaukxMvc3NyilqsU5ZkAuqqCVRd32223ePjhh1NyLQCA8tZqlcojEREz58yPnNzcyKhSpVTrTCmi8kqrpo0KDyylqbMKJ5O0bdm0iJHF26J180J907PmJRIVlyxLfr84avyUGDV+SpmutWTp8njv6x+T+uYuSN1NAoCSmD5+WrRq3zrRbrxJ2W6ENt4keR+ePn7aWsWVKulVCh9CsyR73TrSFKAspo2fFq3br0ywa9yybPt5k1bryX6eXng/X/r/Fd2r1axe6Lluu3cv87Watm4WTVsnV2KfMGp8mdcDWJMxY8bHVp06JNqbtt6kTOtsummrpPboMRWzby1YsDAGDRocgwYNLtH4bbbpnNT+6adRqQgroeDvA6k4DhtYR6xSJAqoGBIVWWdkZmYmHi9ZsiSmT58ezZqV7li29dGUKSW/gTllypSkcuht2rRJej4zMzORqDhlypTIzc2NKqW8UVzennvuuaQkxfbt28f9998fm2666RpmlT6BsyxKWtFw7ty5Kbl+9erVo3bt2rFo0YobzxMnTixmBgDAumOLVsnv1XNy82LSjKxo26J0NzvHT00+UiizXp1oWMYjRVe1eMmyQn01qlUt01r1atcs1Je9tPD6AOuijwd9EB8P+mCt1pj464TYbp8eiXaLdmW7Edpis5YF1k3d78HpVdIjL7dsNxzqNqyb1M5ZnlPouFSAivbhoPfjw0Hvr9UaE3+dED322SHR3mTzsu3nLQvs5xN+nbBWca1Jee/ni+3nQCX7z5MvxH+efGGt1vj551HR56B9E+0OHdqVaZ0O7TdLav/8869rFVcqNG/eNFq1apHU9+OPI1czeqWqVauWuRBJo8zkCoqzZ2WVaR0AoLDCXyeDSrL11lsntb/44otSzf/tt99i3rx55RlShfjxxx+LH/T/hg8fntTu1q1bUnvVn+GSJUti2LBhJV47Nzc3fv3113JPEHz11VeT2nfccUexSYoREePGjUtq5+fnl0s8q1ZtXLy4ZB9KTZiQug/aVv07GzduXEydWvJy9dnZ2TF69OjIzl73jlUBADZ8W7VrXajv5zGTSr3OT6OTk1Q6bVa2m6UFFZVcOGNO2X5fmF/EMXZ/VFME2BiM/uH3pHZms8xo2LR0x59VqZoRbTq1TeobO2L02oaWsMshu8c1L9wQt79/bzzy/ZPx9O+DYpP2rYqfWIRNt2yb1J46ZnI5RAhQ+X77/rekdmazRtGwWeZqRhcto2pGtO2UnNgyphz3890O6RXXv/ivuOeDB+I/PzwTL45+Oamqb2kU/Hdniv0c2EB8823yqXQtWzaPFi1KV/ylatWqsfXWWyX1DRtW8nuWFWX//fZIai9ZsiS+/qbw/c8bb7gi/vfp4Pj1l89jzuxRMW7MN2W6Xt26daJNm+TfI0b9Wn7/zgHAxk5FRSpEWlpasWN69uyZ1B40aFAceuihJVr/xx9/jCOOOCIiImrXrh177bVX3HrrraWOszKMHj06fvnll9hyyy2LHbtq0l9aWlr06tUr6fmePXvGoEGDEu0XX3wxtt9++xLF8e6778Z5550XESuOJD7yyCPj4osvLtHcNRk7dmzicWZmZrRv375E8955552kdl45lV2uXbt2IqH1j+qTxfnyyy/L5dpF6dmzZ1JS7osvvhjnnntuieY+88wzcfPNN0dERMOGDaN///5x3HHHpSROAICCGtarHVu0bh6/T1x5zNtXI36LA3cp+XFp2UuXxQ+/JR8r1LNLyd4vFqdxg7qF+kaOnRw7b92x1Gv9NiH5yyRpaWnRuP7K9b9/9pbSB/j/Hhj0Tjz40ruJdsvGDWPIPX8r83oAqTDyq58iLzc30lc5taHLLtvEpy9/VOI1tuzRKarVqJbU9+NnP5RXiJGWnhadeiYfCddxuy1j8m+lS6KvXb9OtN0qOQFn5Nc/r3V8AOuCn78aUegUnq132SY+/u+HJV6jU4+tCu3n3382vLxCjPT0tOjcs0tS35bbdYpJv5WuCm+d+nVis62SK4z9/PVPicc/fTkiDtu0b5njvO75G6PLTl0T7Q9efD/uuejOMq8HUBqffvplof18r712jaeffqnEa+y6yw5Ro0aNpL733/+03GKMiPjryX+JrbfeKlq0aBrNmzWNp5/5bzw04D+lWuOoPx+a1P744y9i8eLCXyht1CgzevbcNtGuW7dObL552xg9elyprter106FTqv77H9fl2oNAGD1VFSkQhR8Q1dUdbxtt902OnTokGh/88038frrrxe7dl5eXtx0002J9qJFi6Jr165rmLHuKUlS5eeffx4ff/xxot2zZ89ClQn322+/pCO0Bw8eHN9++22xay9ZsiTuuOOORHvevHmFqjWW1ap/14sXL45ly4o/Im/EiBHxxBNPJPWtqTz7qlUSi0tobNFiZXn4n376KaZNm7aG0SsSSQcPHrzGMWujX79+UbXqyiMIH3/88aTkztWZPXt2DBgwINGeM2dOiZNSAQDKy27dOyW1P/z2p1i6rOTH6nzwzYhYujynwJrFf4GnJLZo3SLq1Ez+wP3N/5W84vgf8vPz48Nvf0rq27Jty6hTq8ZqZgBseBZkzY/R3ydXVdz54F1LtcYuB++W1M6anhXjfhqz1rH9YeyPhauc7Nx3tyJGrtl+x/WOKhnJn2N9937xn60ArA/mZ82P3wtUVdy1lHvlbofsntTOmj47xo4ov/189I+/F+rb9eDS7+e9jzuw0H7+zXsSTYANw6xZWfFtgaqKf/7TIaVa489/Th4/Zcq0GDZ8xFrHtqo999wl+p91UvQ77KDYeececcjB+5dq/pZbbhF77538b8ALL75W5NihQwtXg/zzkaX7mUREnH3WyUnt7Ozsck/gBICNmURFKkStWrWS2nPmzCk0Ji0tLc4888ykvr///e/x3nvvrXbdvLy8uO666+Kbb1aW727SpEkceeSRaxlxxfr000/j3//+92qPNx4xYkRceOGFSc//Uf1wVTVq1IiTT175Bjo3NzfOPvvs+O6771Z77WXLlsVFF12UdNRyp06dYu+99y7DKylsiy22SDxesmRJPProo2sc/9lnn8Xpp59eKDFxyZIlq52z6n9f8+bNW+Mx0TvttFPicU5OTlx//fWRm5tb5NgJEybEueeeu8YkybXVrFmzRDXQiBWJtqeeemqMHr36MvLz58+P/v37x9y5cxN9e+21V3Tq1Gm1cwAAUqHvbtsltectXBwvvPfFakYny8nNjUde/SCpr1vHttFuk9IdVbQ6VTOqxM7bJFdP/H3itHj7i+9XM6Nob3w2NMZOmZHUt8e2W61mNMCG65P/fpTU7rbHtrFZl81LNLdJ66ax22HJp0J89MJ7a/z9vbQm/z4pxo8cl9TXdddton33DkVPKEKjlo2jz2mHJvVNHTslhn+4+s9VANY3H72UXD1x2z23i3ZdS7afN23dLHY/bI+kvvefL9/9fNLvk2LcyOQvcm+za7fo0L3kldEbt2wSh5x+WFLflLFTYqj9HNiAPPnUoKR27957xrbdS1bIpW3b1nHMX/ol9T3+xPPlup9HRHz11dCk9l577VqqI6pvvfnqSE9fmc4wY8aseO75V4sc+9+X3yh0P6//WSdF3bp1Sny9Pn32jX32SU7If+bZlyMrq/B9bWADkZe3cfyBdYhERSpEkyZNktp33XVXzJo1K3JycpKSrQ488MDo12/lG+Ps7Ozo379/nHPOOfHxxx9HVlZWLFu2LMaPHx+vvPJKHHLIIfHMM88kxqelpcV1110XNWvWTPlrKm+PPfZY/OUvf4kPPvgg5s6dG0uXLo1ffvklbr755jjqqKOSkjtPPPHE2HbbbYtc569//WtSMt6cOXPi+OOPj7/97W/x1Vdfxbx582LJkiUxevToePrpp6N3795JyaDVq1eP66+/vkTHdZfEwQcfnNS+884746qrrooffvghsrOzY+nSpTFhwoQYMmRInH766XHKKacUeSTzggULVnuNVf/7Wrx4cdx5552xePHiWLp0aSxcuDBp7GGHHZb0S827774bxx9/fHz66aeRlZUVCxcujJ9//jluvvnm6NevX/z+++9RtWrVQv8Nl6fLLrssqZroxIkTo1+/fnHjjTfG999/HwsXLozFixfHqFGjYsCAAdG7d+8YNmxlNaCGDRvG3//+95TFBwCwOpu3ahY7Fjiq+Z7nhsT3v44rdu6/H38lRk+antR33IG7r2Z02Rx/UOH1bnj0vzFxeuH3m0X5beK0uPGxl5P66tSsEX/eb5dyiQ9gffLJfz+MBXPmJ9rp6elx3r0XRd2Gddc4r1qNanHB/ZdGtRrVE31Ls5fGu0+9Xe4xvv/sO4X6zrjlnKhVr3axc2vWrRUX3H9p1KmffCPzpbteKLf4ANYFHxWxn19076VRt2G9Nc6rVqN6XPLAZVG9wH7+9lNDyj3Gd54p/G/E2beeW6L9vFbdWnHJA5cV2s9fuOu5cosPYF3w1NODYvbslfcO09PT4+mnHohGjRqucV7NmjXiuWcfSrqXunhxdjw04Mlyj/HFQYMjJ2flSRoZGRlx/XWXl2juNVdfHL1775XU9++b7omlS5cWOX7mzNnx2uDk3weaNWsS99/37xJdr3PnjvHwgNuT+rKzs+OWW+8v0XwAoGQyih8Ca2/rrbeO9PT0xLG8n332Weyyy4qbey1btowPP1z5Lc5rrrkmlixZEm+++Wai75133ol33in8YfOq0tPT46qrroo999wzBa8gddq2bRvZ2dkxffr0GDp0aKGqkgX17ds3Lr300tU+n56eHnfddVecc8458dVXX0XEisqBL730Urz00ktrXLt69epx++23R5cuXUr/QlbjqKOOitdffz2GDx8eESuOznvhhRfihRfW/EF/06ZNo3nz5vHDDz9ExIqjjhcvXlyoOmdERLdu3eLZZ59NtB988MF48MEHIyLi0EMPTToavGPHjnHiiScmVXb89ttv45RTTikyjrS0tLjhhhvi5ZdfjpkzZ5bsRZdSzZo146GHHoozzjgjRo0aFRErKkg+8cQThY7ALqhBgwbxwAMPxCabbJKS2AAAinPuUQfE11f9Hnn//637pctz4pxbHot/9T86dulW+Bjn5Tk5ceuTr8eL732Z1N+tQ5vYZ4c1f/P/r9c+EN+OTD5W7uGrzogeWxVdAabrFpvGATt3iyGfD0/0zVu4OI6+8u745+l/ir17rP5673/zY1z94AuxKDv5A/BTDt0rGpbgBinAhmbJoiXx8r2D4virVp7k0GKzlvH3p6+N28+8KaaPn1ZoToOmDeO8ey6KzbfeIqn/jUdei6xps4u95vPjXynU9+c2h652/LtPvRX7HrN/tO7YJtHXqn3r+Mdz18UdZ95cZIwREa07tolz7jw/2my1WVL/0A++jU9f/qjYOAHWJ0sWZcege16Ik/6x8vPQlpu1jH8+c13cfMa/Y9r4qYXmNGzaMC6699LYYuvkLykNfvjVmF2C/fzlCYML9R22ad/Vjn/7qSHR+9gDYtNV9vPW7TeN6567IW4586YiY4yI2LRjmzj/rotiswL7+bfvfxMf//fDIucArK8WLlwU//r33XHrLVcn+tq33yzefuv5+PNRp8Xo0eMKzWnevGk889T9sf122yT133X3wJg8uei9dVU5yyYX6suotvr7U9OmzYhBL70eR/350ETfCccfGWPHjo/rb7izyDnVq1eP22/7Z5x+2nFJ/cOGj4h771vzqW2XX3F9HHjAXklJmEcftaLC7plnXRYLFy4qcl7fvvvFIwNvj8zM5CTPa/55a/z++9gi5wAAZSNRkQrRqlWrOO200xLJY6uaMmVKLFiwIOrWXfEN/OrVq8cdd9wR2267bdx///2RlZVV7Ppt27aNq6++Onbeeedyjz3VmjZtGtdff31ccMEF8dNPP612XL169eL888+PY445ptg169evH48++mg88MAD8dhjj8WiRUW/8V5V586d49prry3XJMWIiKpVq8ZDDz0Ul1xySXzyySfFjk9PT4++ffvG5ZdfHi+//HIiUTEvLy+++eab6NWrV6E5ffv2jUGDBiUdAf6HPxL/VnXppZdGrVq1YsCAAbFs2bLVxtKkSZO44YYbolevXvHyyy+vdlx5aNmyZTz33HNx2223xQsvvLDGuP6w8847xzXXXBNt2rQpdiwAQKp03rx1nNh3j3j0tZU3/uYtXBz9b340du/eKQ7YuVu0atYospcui5FjJ8Wg97+KCdOSKxrWqVkjrjvzqJTEd9Uph8fvE6fFbxNXJqcsWJQdF97+n9iidfM4ePftYrOWzaJJw7oxf9GSGDV+crz71Q/xw28TCq219w5d4sS+e6QkToD1wZuPvh499t8xOu2wVaKvbefN4ua37oxP//tRDP3gu5gzPSvqN64fXXbZOvY8cu+o0yC54uLYEaPjpbueT0l8ebl5cd+Fd8fVz18fNeusvDm5Wed2cft798Rnr34awz74NmZMnB4Z1TKi6abNY7u9e8QOvXeMjKrJH5POmDg9HrzknpTECVDZXn90cPTsvVNstUPnRN9mndvFHW/fHR//98P49oNvImt6VjRo1CC67rJN7P3nfaJugf189I+j4/m7ni24dLnIy82Luy68I65//saoWWflF9fbddk87n7/vvj01U/iuw++iekTp0dG1Yxovmnz2H6fHWLH3jsV2s+nT5ge915yd0riBKhsd9/zcBx6SO/Yddeeib5u23SOod++G089/VIMGfJ+TJkyLZo2bRx77blrnHjinwsl4w0d9mNcd/0dKYvx0suuiwMP2Dvq1Vv578g1V18SffvuH48//lx8//1PsXTpstikVYvYsee2ceIJR0XTpo2T1pg5c3Yc+edTEwVxVmfs2Alx4UXXxAP335TUf/RRh8W++/SKxx5/Nj7++IuYNn1G1K9XLzp37hhH/ungpJ/fH9544724484Ba/HKAYCiSFSkwlxwwQXRsWPHeOGFF+LXX3+NefPmRfXq1aNFixYxY8aMRKLiH4477rg4/PDD46233or//e9/MWLEiJgzZ04sWrQoatWqFc2aNYuuXbvGPvvsE7169YqMjPX3P+c2bdrECy+8EK+//noMHjw4Ro0aFXPnzo06depEx44dY6+99orDDjss6tVb8/Ebq8rIyIhzzjknjjvuuHjjjTfi888/j19//TWysrJiyZIlUadOndhkk02ia9eu0bt379hxxx3L7bjngho0aBADBw6Mzz//PF577bUYPnx4zJgxI5YsWRK1atWKBg0axBZbbBFdu3aNAw88MDbbbMU3Xvfbb7+45ZZbIv//q/M899xzRSYqVqlSJR599NF4/PHH46233opJkybFokWLok6dOlGjRo1C49PS0uKcc86Jww47LF555ZX4+OOPY9KkSbFgwYJo3LhxtGnTJg444IA46KCDCv13mUq1atWKq666Kk499dR4880344svvojRo0fHnDlzYvny5VGnTp3YdNNNo1u3btGnT5/YeuutKyw2AIA1OefPvWPWvAXx2sffJvry8/Pj46E/x8dDf17j3OpVM+Lm846NTZs3XuO4sqpds0bce9lf4+ybHklKVoyI+H3itLj96TdKtM5u3TvFDWcdnbL3zADrg/y8vLjllBvjqmf+GZt1WVnNtkatGrHvsb1j32N7r3H+jInT49bT/h05y3LWOG5tjB0xOm47/d9x8cArokatlZ8JZFSrGnv8aa/Y4097rWH2CtMnTIsbjr0m5s2al7I4ASpTXl5e/Ouv18c1z1wfm3dN3s/3P/aA2P/YA9Y4f/qE6XHTaTekdD8f8+PouOn0f8XlA69M2s+rVqsae/1p79jrT3sXu8a0CdPin8f8I+bNmpuyOAEqU15eXhx2+Mnx9lvPxbbdV54aUbt2rTj9tOMKVSUsaOzYCXHEn/5aouIZZTVlyrT481GnxSsvPx7Vq1dP9G+37dax3bbF3+eaOnV6HHLoCTF2bOEvlBZl4MNPRePGmXHdtZcl9TdunBmXXNw/Lrm4f7FrvP32h3HUX04vNjESWP/l5+dWdgiw0UnL/yMDCKgwe+21V0yevKI8+g477BBPPvlkJUcEa2/5rDHFD4L13IlnXxrfDvsx0T7kgH3ihr9fVIkRQfnLnTCiskNgPZWXlxd3P/9WPPnGx5GTW7IPcptl1o9/nf2X2K5TuxKNL+3Rz6vKXrosbnzs5Rj8yXdRml+Dq1XNiL8evGecfvi+KUlSfGDQO/HgS+8m2i0bN4wh9/yt3K/DxueEw9Z8JBasjdr160T/28+L7fbpUeI5o74dGXf2v7VERz7/obRHP69qk/at4rx7Lo42ndqW+HoREV+/9WUMuPy+WDBnQanmFefMW89NSpL86YsRce1Rfy/Xa7BhWubGGSlUp36dOPeOC6LHPjuUeM7Ib3+O2866uURHPv+htEc/r6pV+9Zx0b2XRNtOmxU/eBVfvvVF3H/ZvbFgzvxSzSup656/MbrstDIp6IMX3497LrozJddiwzB42tDKDoENWMOGDeKxR++MPgftW+I5n3/+TRx9zJklOvL5D6U9+nlVe+6xSzzx+N3RsmXzEl/vvfc+iVNPvygmTpxS4jl/6Nt3v3h4wO3RqFHD4gf/v+XLl8ctt94f/7z2tsjN9R6MohX1/wHrr+xPHq/sECpEzd1PrOwQIGH9LUEHAADAOiM9PT3OP/rAOGiX7vHQf9+LT4ePjCVLlxc5tlH9OnH43jvG8QftHnVr1SxyTHmrWb1aXHfGn+P4g3rFY699GJ8OGxnzF2WvdnyThvViv55bxwl994hmmfUrJEaA9cWieQvj5r/eENvvu0P0OfWQ6Lj9lpFepUqRYyf8Mj6GPDY4Pnz+/VIliq+tyb9NissOvDB26rNLHHhSn9h8my1WG2POsuUx/ONh8eajg+Onz38scgzAhmjhvIVx48nXxQ779oyDTzs0tty+U1RZzV45/pdx8fqjg+P959+t0P180m8T46IDzo+d++wafU7uG1ts0361MS5ftjyGfTw0Xn/ktfjx8x8qLEaAyjZnztw49LATo2/f/eLC80+PnXfusdq98scRI+Oeex6Jxx5/rkL38w8/+l9023afOPecv8Zppx5X6HjnP+Tl5cUHH3wW9z3wWAwe/E6Zrzd48DvRvuNOcfppx8Upfz0mNt+87WrHzp07L154cXDcfseD8fvvY8t8TQCgeCoqQiVQUZENkYqKABsGFRUpL0uWLY9hv4yN6VnzYva8BZFRJT0a1K0dW7bdJNq3bh7p6emVGl9eXl6MGj8lxk6ZGXMWLIrF2Uujbu0a0bBunWi/afNot0mzSo0P1paKilSkeo3qR/vuHaJh04ZRp2G9WJa9NObMyIrfv/8tZk6cUdnhRURE7Xq1o/12W0Zms8yo27BupKWnx8K5C2Lq2Cnx+/DfYuniJZUdIhRJRUUqUv1G9aPDth2jYdPMqNugbixdsmI//234bzFj4vTKDi8iImrXrx0dt90yGjVvFHUb1ou0tLRYOG9BTBkzJX4b/msssZ+zjlJRkYrUpEmj6Nlz22jRvFk0atQwFi/OjqnTZsQ33wyLceMmVnZ4kZaWFl27dopttukcjRtlRvXq1WLOnHkxbtyE+PKroTFvXvlXw23dumX06NE9mjZpHA0b1o+cnJyYPn1W/PzzqBg2fIQKipSYioobFhUVoeJJVIRKIFGRDZFERYANg0RFgA2DREWADYNERYANg0RFgA2DRMUNi0RFqHiOfgYAAAAAAAAAADYeeXmVHQFsdCr3rC0AAAAAAAAAAABggyZREQAAAAAAAAAAAEgZRz8DAAAAAAAAAACQchMmTIgXXnghvvrqqxg/fnwsXrw4MjMzo2XLltGrV6845JBDomXLluV2vf/+979xxRVXlMtam2yySXzwwQdFPjd//vzo0aNHmdbddNNN4913312b0NYLEhWhEqxu0wIAAAAAAAAAIMXy8yo7go1OTk5O3HXXXfHII49Ebm5u0nPTp0+P6dOnx7Bhw+K+++6Lc889N0455ZRIT19/DgseOXJkZYewzlt//jYBAAAAAAAAAABYr+Tm5sYFF1wQAwYMKJSkWNDy5cvjtttui4svvriCoiu5TTfddLXPSVQsnoqKAAAAAAAAAAAApMTdd98d77zzTqLdoEGDOOecc2KvvfaKRo0axbRp0+L111+PgQMHRnZ2dkREvPHGG7HFFlvEWWedtVbX7tevX/Tr16/U84YOHRrHH398LF++PCIiWrZsGbfeeutqx48aNSrxuE2bNkmvlxVUVAQAAAAAAAAAAKDc/f777zFw4MBEu0WLFvHKK6/EscceGy1btozq1atHmzZton///vHiiy9Gw4YNE2Pvv//+mDRpUoXHPGvWrDjvvPMSSYpVq1aNu+++Oxo3brzaOatWVNxyyy1THuP6SKIiAAAAAAAAAAAA5e6+++5LHPeclpYWd9xxR7Ro0aLIse3bt4977rkn0tLSImLFMdD33XdfhcX6hyuvvDJmzJiRaJ933nnRtWvX1Y5fvnx5/P7774l2x44dUxrf+kqiIgAAAAAAAAAAsPHIy9s4/lSyrKysePfddxPtXXbZJbp3777GOT169Ii999470X7zzTdj8eLFKYuxoBdffDE++uijRLt79+5xyimnrHHO6NGjE9UXI1RUXB2JigAAAAAAAAAAAJSrTz75JCmBr2/fviWa16dPn8TjJUuWJCUOptLs2bPj5ptvTrSrVq0a119/faLC4+r88ssvSW2JikWTqAgAAAAAAAAAAEC5+uKLL5LaO+64Y4nm9ezZM6n98ccfl1tMa3LzzTfH/PnzE+2TTz45tthii2LnjRw5MvG4Xr16sckmm6QkvvWdREUAAAAAAAAAAADK1ahRoxKPMzMzo3nz5iWal5mZGc2aNUu0f/zxx3KPraARI0bEq6++mmg3adIkTj/99BLNXbWiomqKq5dR2QEAAAAAAAAAAABUmPy8yo5gozBmzJjE4zZt2pRq7qabbhrTp0+PiIiJEydGfn5+sUcwr41bbrkl8vPzE+3zzjsvateuXaK5qyYqduzYMZYtWxbvv/9+vPvuu/H999/HrFmzIj09PZo0aRLbbLNN7LfffrHPPvuk9PWsiyQqAgAAAAAAAAAAUG7mzp0bS5cuTbRXrZBYEk2aNEk8XrZsWcyePTsaN25cbvGt6osvvogvv/wy0W7Tpk3069evRHOnTp0ac+fOTWr37t07Jk+eXGjs+PHjY/z48fHaa6/FVlttFdddd1106dJlreNfXzj6GQAAAAAAAAAAgHIze/bspHb9+vVLNb9u3bpJ7Xnz5q11TKvz4IMPJrXPPPPMqFKlSonmjhw5Mqn93nvvFZmkWNDPP/8cxx57bLz33nslD3Q9J1ERAAAAAAAAAACAcrN48eKkdkmPUV7d+EWLFq11TEX54YcfkqoptmrVKg4++OASz1/12Oc/1K1bN04++eR46aWX4ttvv41hw4bF4MGD46KLLorMzMzEuOzs7Ljwwgvjxx9/XLsXsZ6QqAgAAAAAAAAAAEC5WbZsWVK7atWqpZqfkZGR1F6+fPlax1SUp59+Oql93HHHlbiaYkThRMXOnTvHK6+8Epdddll06dIl6tatG7Vq1YoOHTrEaaedFkOGDIkePXokxi9dujQuvPDCyMnJWbsXsh7IKH4IAAAAAAAAAADABiIvr7Ij2ODlFfgZp6WllWp+enpy/b38/Py1jqmgOXPmxJAhQxLtWrVqxeGHH16qNbp06RLLli2LSZMmRV5eXjz88MNJVRMLatCgQTz44INx6KGHxsSJEyMiYsKECfHyyy/Hn/70p7K9kPWEREUAAAAAAAAAAADKTcGqhAUTF4tTsMJgtWrV1jqmgt54441YunRpot2nT5+oW7duqdY47bTTSn3dOnXqxIUXXhgXXHBBou+1117b4BMVHf0MAAAAAAAAAABAualZs2ZSe9WEwJIoOD4ViYqvv/56UvuQQw4p92uszn777Re1atVKtIcNGxZLliypsOtXBomKAAAAAAAAAAAAlJv69esntRcuXFiq+YsWLUpqN2jQYG1DSjJ16tQYPnx4ot26devYfvvty/Uaa5KRkRFdunRJtJcvXx7Tp0+vsOtXBkc/AwAAAAAAAAAAG4/80h1DTOk1btw40tLSIj8/PyIisrKySjV/1qxZSe3MzMxyiy0i4qOPPkrEFhGx7777luv6JdGoUaOk9pw5c6JNmzYVHkdFUVERAAAAAAAAAACAclOtWrVo2rRpoj116tRSzZ82bVricdOmTcv96OdPPvkkqb333nuX6/olsWqiZERqjrdel0hUBAAAAAAAAAAAoFy1b98+8Xj8+PGRm5tbonk5OTkxfvz4RLtDhw7lGldubm589dVXiXb9+vVj2223LfU6+fn5MXfu3Bg9enR89dVXpU7GLFhlsmHDhqWOYX0iUREAAAAAAAAAAIBytc022yQeZ2dnx2+//Vaieb/88kssXbq0yHXKw6hRo2LRokVJ66enlz6N7sknn4yePXvGgQceGMcff3wMGjSoxHPz8vLi559/TrQbNmwYzZs3L3UM6xOJigAAAAAAAAAAAJSrXXfdNan94YcflmhewXG77LJLucUUETFs2LCkdrdu3cq0TseOHZPan376aYnnfvrpp7Fw4cJEu2fPnpGWllamONYXEhUBAAAAAAAAAICNR17exvGnknXr1i022WSTRPuFF15IqpRYlOzs7HjhhRcS7datW5fpWOY1+emnnwrFWRbdu3ePBg0aJNrff/99/PDDD8XOy83Njfvuuy+p76ijjipTDOsTiYoAAAAAAAAAAACUq/T09PjLX/6SaE+ZMiWuu+66Nc655pprYsaMGYn2cccdV+6VBn/99dek9tZbb12mdapVqxaHHnpoUt9VV10VixcvXuO8W265Jb7//vtEu3v37rHTTjuVKYb1iURFAAAAAAAAAAAAyt0xxxyTVFXxxRdfjCuvvLJQMt/ixYvjiiuuiFdeeSXR17Zt2zj66KOLXHfSpEnRsWPHpD8lNW7cuMTj+vXrR926dUs8t6CzzjorMjMzE+1ffvkljj/++BgzZkyhsVlZWXHJJZfEY489luirUaNG3HjjjWW+/voko7IDAAAAAAAAAAAAYMNTs2bNuO222+Kkk06K7OzsiIgYNGhQvPPOO7HnnntGs2bNYtq0afHRRx/F/Pnzk+bdeeedUa1atXKNZ+HChbFgwYJEu0WLFmu1Xv369eOee+6Jk08+OXGs9Y8//hh9+vSJnj17xpZbbhkRK5IjP//881iyZElibrVq1eLee++Ndu3arVUM6wuJigAAAAAAAAAAwMYjL6+yI9iodO/ePR566KHo379/Iklw/vz58eqrrxY5vl69enH//fdHp06dyj2WrKyspPbaJipGRGy//fbx8MMPx0UXXZQ4tjo3Nzc+//zz+Pzzz4uc06RJk/j3v/8du+6661pff33h6GcAAAAAAAAAAABSpmfPnjFkyJDo169f1KhRo8gxVatWjUMOOSRef/316NGjR0riKHjkdPPmzctl3R122CFee+21OP3006NBgwarHde4ceM46aSTYsiQIRtVkmJERFp+fn5+ZQcBwPpv+awxlR0CAOUgd8KIyg4BgHJwwmGPVnYIAJSDZfm5lR0CAOVg8LShlR0CAOUgZ9nkyg6BcpT9xp2VHUKFqHnQ+ZUdQpEWL14c33zzTUyePDnmzZsXtWrVirZt20b37t2jXr16lR3eWsvNzY2ff/45Ro0aFXPnzo2IFQmKbdq0iW222SbS0zfO2oKOfgYAAAAAAAAAAKBC1KpVK3r16lXZYaRMlSpVomvXrtG1a9fKDmWdsnGmZwIAAAAAAAAAAAAVQkVFAAAAAAAAAABg45GfV9kRwEZHRUUAAAAAAAAAAAAgZSQqAgAAAAAAAAAAACkjUREAAAAAAAAAAABImYzKDgAAAAAAAAAAAKDC5OVVdgSw0VFREQAAAAAAAAAAAEgZiYoAAAAAAAAAAABAykhUBAAAAAAAAAAAAFJGoiIAAAAAAAAAAACQMhmVHQAAAAAAAAAAAECFyc+r7Ahgo6OiIgAAAAAAAAAAAJAyEhUBAAAAAAAAAACAlJGoCAAAAAAAAAAAAKRMRmUHAAAAAAAAAAAAUGHy8io7AtjoqKgIAAAAAAAAAAAApIxERQAAAAAAAAAAACBlJCoCAAAAAAAAAAAAKSNREQAAAAAAAAAAAEiZjMoOAAAAAAAAAAAAoMLk51V2BLDRUVERAAAAAAAAAAAASBmJigAAAAAAAAAAAEDKSFQEAAAAAAAAAAAAUiajsgMAAAAAAAAAAACoMHl5lR0BbHRUVAQAAAAAAAAAAABSRqIiAAAAAAAAAAAAkDISFQEAAAAAAAAAAICUkagIAAAAAAAAAAAApExGZQcAAAAAAAAAAABQYfLyKjsC2OioqAgAAAAAAAAAAACkjERFAAAAAAAAAAAAIGUkKgIAAAAAAAAAAAApk1HZAQAAAAAAAAAAAFSY/PzKjgA2OioqAgAAAAAAAAAAACkjUREAAAAAAAAAAABIGYmKAAAAAAAAAAAAQMpIVAQAAAAAAAAAAABSJqOyAwAAAAAAAAAAAKgweXmVHQFsdFRUBAAAAAAAAAAAAFJGoiIAAAAAAAAAAACQMhIVAQAAAAAAAAAAgJTJqOwAAAAAAAAAAAAAKkxeXmVHABsdFRUBAAAAAAAAAACAlJGoCAAAAAAAAAAAAKSMREUAAAAAAAAAAAAgZSQqAgAAAAAAAAAAACmTUdkBAAAAAAAAAAAAVJj8vMqOADY6KioCAAAAAAAAAAAAKSNREQAAAAAAAAAAAEgZiYoAAAAAAAAAAABAymRUdgAAAAAAAAAAAAAVJi+vsiOAjY6KigAAAAAAAAAAAEDKSFQEAAAAAAAAAAAAUkaiIgAAAAAAAAAAAJAyEhUBAAAAAAAAAACAlMmo7AAAAAAAAAAAAAAqTH5+ZUcAGx0VFQEAAAAAAAAAAICUkagIAAAAAAAAAAAApIxERQAAAAAAAAAAACBlMio7AAAAAAAAAAAAgAqTl1fZEcBGR0VFAAAAAAAAAAAAIGUkKgIAAAAAAAAAAAApI1ERAAAAAAAAAAAASBmJigAAAAAAAAAAAEDKZFR2AAAAAAAAAAAAABUmL6+yI4CNjkRFAMpF7oQRlR0CAOWgyqZdKjsEAMpBk7TqlR0CAOWgqY/wATYIH1WrWdkhAABApXP0MwAAAAAAAAAAAJAyEhUBAAAAAAAAAACAlHFuBAAAAAAAAAAAsPHIz6vsCGCjo6IiAAAAAAAAAAAAkDISFQEAAAAAAAAAAICUkagIAAAAAAAAAAAApIxERQAAAAAAAAAAACBlMio7AAAAAAAAAAAAgIqSn5df2SHARkdFRQAAAAAAAAAAACBlJCoCAAAAAAAAAAAAKSNREQAAAAAAAAAAAEiZjMoOAAAAAAAAAAAAoMLk5VV2BLDRUVERAAAAAAAAAAAASBmJigAAAAAAAAAAAEDKSFQEAAAAAAAAAAAAUkaiIgAAAAAAAAAAAJAyGZUdAAAAAAAAAAAAQIXJz6vsCGCjo6IiAAAAAAAAAAAAkDISFQEAAAAAAAAAAICUkagIAAAAAAAAAAAApExGZQcAAAAAAAAAAABQYfLyKzsC2OioqAgAAAAAAAAAAACkjERFAAAAAAAAAAAAIGUkKgIAAAAAAAAAAAApI1ERAAAAAAAAAAAASJmMyg4AAAAAAAAAAACgwuTlVXYEsNFRUREAAAAAAAAAAABIGYmKAAAAAAAAAAAAQMpIVAQAAAAAAAAAAABSRqIiAAAAAAAAAAAAkDIZlR0AAAAAAAAAAABAhcnLq+wIYKOjoiIAAAAAAAAAAACQMhIVAQAAAAAAAAAAgJSRqAgAAAAAAAAAAACkTEZlBwAAAAAAAAAAAFBh8vMrOwLY6KioCAAAAAAAAAAAAKSMREUAAAAAAAAAAAAgZSQqAgAAAAAAAAAAACkjUREAAAAAAAAAAABImYzKDgAAAAAAAAAAAKDC5OVVdgSw0VFREQAAAAAAAAAAAEgZiYoAAAAAAAAAAABAykhUBAAAAAAAAAAAAFImo7IDAAAAAAAAAAAAqDB5+ZUdAWx0VFQEAAAAAAAAAAAAUkaiIgAAAAAAAAAAAJAyEhUBAAAAAAAAAACAlJGoCAAAAAAAAAAAAKRMRmUHAAAAAAAAAAAAUGHy8yo7AtjoqKgIAAAAAAAAAAAApIyKigAAAAAAAAAAAKTchAkT4oUXXoivvvoqxo8fH4sXL47MzMxo2bJl9OrVKw455JBo2bJlSq49cuTIOPTQQ8s0d6eddorHH3+8RGO//fbbePnll2PYsGExbdq0yMnJiaZNm0abNm2id+/eccABB0SdOnXKFMf6TKIiAAAAAAAAAAAAKZOTkxN33XVXPPLII5Gbm5v03PTp02P69OkxbNiwuO++++Lcc8+NU045JdLTy/ew4JEjR5bregVlZWXF3/72t/jwww8LPTdx4sSYOHFifPbZZ3H77bfHv/71r9hjjz1SGs+6xtHPAAAAAAAAAADAxiMvf+P4s47Izc2NCy64IAYMGFAoSbGg5cuXx2233RYXX3xxuceRykTFmTNnxl/+8pcikxQLysrKitNPPz2effbZlMWzLlJREQAAAAAAAAAAgJS4++6745133km0GzRoEOecc07stdde0ahRo5g2bVq8/vrrMXDgwMjOzo6IiDfeeCO22GKLOOuss8otjl9++SXxeOedd47HHnusXNb9IxFz7Nixib6OHTvGWWedFTvssEPUqFEjRo8eHc8++2y89NJLiTHXX399bLbZZrHjjjuWSxzrOhUVAQAAAAAAAAAAKHe///57DBw4MNFu0aJFvPLKK3HsscdGy5Yto3r16tGmTZvo379/vPjii9GwYcPE2Pvvvz8mTZpUbrGMGjUq8XjLLbcst3VffPHF+OabbxLtXXfdNQYNGhS9e/eOzMzMqFWrVnTt2jVuvPHGuP322xNHWufk5MS1115bbJXJDYVERQAAAAAAAAAAAMrdfffdl0jES0tLizvuuCNatGhR5Nj27dvHPffcE2lpaRGx4hjo++67r1zimDx5csybNy/R7tixY7msm5OTE/fff3+i3bhx47jzzjujWrVqRY4/6KCD4uyzz060R48eHYMHDy6XWNZ1EhUBAAAAAAAAAAAoV1lZWfHuu+8m2rvsskt07959jXN69OgRe++9d6L95ptvxuLFi9c6llWPfY4ov4qKH3/8cUyfPj3RPuGEE6Ju3bprnHPqqadGo0aNEu0XX3yxXGJZ10lUBAAAAAAAAAAANhr5eXkbxZ/K9sknn8Ty5csT7b59+5ZoXp8+fRKPlyxZEh999NFaxzJy5MjE46pVq8bmm2++1mtGRLz33ntJ7VVjX51q1arF/vvvn2gPHTo0ZsyYUS7xrMskKgIAAAAA8H/s3Xd0VNXXxvEnvRcCofdeBaR3BAUBBUERkGLHguWnKIqoFAEVBSsoiEpREUS6gICC9F6l995TSEjPzPsHr0NuZpJMkpkMkO9nLdbKOfecc/ck4TLc2XcfAAAAAAAAh9qwYYOh3bhxY7vmNWrUyND+559/ch1L2oqKFSpUkJeXV67XlKSNGzdavi5durSKFy9u17y0r9FkMmnNmjUOiedWRqIiAAAAAAAAAAAAAAAAAMChDh48aPk6LCxMRYsWtWteWFiYihQpYmnv2bMn17GkTVSsVq1arteTpJiYGJ07d87Srl69ut1z08fgiNd4q/N0dQAAAAAAAAAAAAAAAAAAgDvLsWPHLF+XKVMmW3NLly6tixcvSpJOnz4ts9ksNze3HMURGxurM2fOWNpVq1ZVXFyclixZor///lt79+7V1atX5ePjo/DwcDVo0ED333+/mjZtmum6R48eNbTLli1rd0wlSpSQu7u7TP+/RfepU6fsf0G3KRIVAQAAAAAAAAAAAAAAAOQfJrOrI7jjRUVFKTEx0dJOWyHRHuHh4Zavk5KSdPXqVRUqVChHsRw4cEBm882f+b///qtvv/1WkZGRhnFJSUmKiYnRsWPHNHPmTDVq1EijRo1SqVKlbK576dIlQ7tw4cJ2x+Tp6amwsDBduXJFknT+/Hm7596u2PoZAAAAAAAAAAAAAAAAAOAwV69eNbRDQkKyNT8oKMjQjo6OznEs+/fvN7QXLlxolaRoy6ZNm9S9e3ft2LHD5vH0rzE0NDRbcaV9jbl5fbcLKioCAAAAAAAAAAAAAAAAABwmLi7O0A4ICMjW/PTjr1+/nuNYDhw4YNVXqFAh9erVS+3atVOJEiVkNpt14sQJLV++XNOnT7ecLzIyUs8//7x+//13lSxZ0rBGbl+jv7+/5evcvL7bBRUVAQAAAAAAAAAAAAAAAAAOk5SUZGh7eXlla76np7H+XnJyco5jSV9RsXnz5lq4cKFeeuklVa5cWQEBAQoMDFTNmjX12muvadGiRapYsaJlfFRUlN5++22rddO/xvQxZyXt9yQlJSVbc29HJCoCAAAAAAAAAAAAAAAAABzGZDIZ2m5ubtma7+5uTGszm805jqVRo0Zq2bKlypUrp7p162rChAkKCwvLcHzx4sX13XffGbZy3rJli9avX28Yl5qammnMWUn7PUn//boTsfUzAAAAAAAAAAAAAAAAgPzDfOcnhbmah4eHoZ3dRLz0FQa9vb1zHMtbb72V7TnFixfX008/rbFjx1r6Fi5cqKZNm1ra6Ssopk9czEra8bl5fbcLKioCAAAAAAAAAAAAAAAAABzGz8/P0E5MTMzW/PTjXZHI17VrV0M7fUVFX19fQzu7rzEhIcHyNYmKAAAAAAAAAAAAAAAAAABkQ0hIiKEdGxubrfnXr183tNNuw5xXwsPDVaJECUv7woULSk5OzjCm3LxGV7y+vEaiIgAAAAAAAAAAAAAAAADAYQoVKiQ3NzdLOyIiIlvzr1y5YmiHhYU5JK7sKliwoKEdFRVl+bpQoUKGY9l9jWnHpz/Pncgz6yEAAAAAAAAAAAAAAAAAcIcwmV0dwR3P29tbhQsX1sWLFyVJ58+fz9b8CxcuWL4uXLiwy7ZGNpuNvytp4yhVqpThWHZeY2RkpOLj4y3ttJUb71RUVAQAAAAAAAAAAAAAAAAAOFSlSpUsX588eVKpqal2zUtJSdHJkyct7cqVK+c4BpPJpIiICB06dEgbNmxQZGRktuanrXro6emp4OBgS7tkyZLy9/e3tI8dO2b3uunH5uY13i5IVAQAAAAAAAAAAAAAAAAAOFTt2rUtX8fHx+vw4cN2zTtw4IASExNtrpNdH3/8sZo0aaIHH3xQTzzxhFauXGn33IiICJ09e9bSrlKlimE7aw8PD9WoUcPS/vfff2Uymexae9euXYZ2bl7j7YJERQAAAAAAAAAAAAAAAACAQzVv3tzQtjdJMP24Zs2a5TiGKlWqGNpr1qyxe+7SpUsN7caNG1uNSfsao6KitGPHDrvWTvsa/f39dffdd9sd1+2KREUAAAAAAAAAAAAAAAAAgEPVqVNHJUqUsLRnzZplqJRoS3x8vGbNmmVplypVKldJfC1btpSHh4elvWLFCp0/fz7LedevX9fkyZMtbTc3Nz366KNW4zp06GCosjh9+vQs1963b582b95sad9///3y9vbOct7tjkRFAAAAAAAAAAAAAAAAAPmHyZQ//riYu7u7HnvsMUv73Llz+uCDDzKdM2zYMF26dMnS7tu3ryERMLsKFSqkNm3aWNpJSUl69913lZqamuGc1NRUDRkyxLDtc6dOnVS2bFmrsWXKlFHLli0t7SVLlmj+/PkZrh0bG6u33nrL0nZzc1O/fv3sfTm3NRIVAQAAAAAAAAAAAAAAAAAO17t3b0NVxd9++01DhgxRXFycYVxcXJwGDx6sefPmWfrKli2rXr162Vz3zJkzqlKliuFPRgYNGiQfHx9Le+3atXr++ed18eJFq7Fnz55V//79tWTJEktfoUKFNGTIkAzXf/311+Xl5WVpDxkyRD///LPMZrNh3OnTp/XEE0/o0KFDlr6uXbuqWrVqGa59J3Ezp/+OAACQAwnbF7g6BACAA3iUrunqEAAADvBa/cGuDgEA4ACFzZ6uDgEA4ACfXd3k6hAAAA4QGXvE1SHAga4Ps538dqcJGDbD1SFIknbs2KEnn3xS8fHxlr7g4GDdc889KlKkiC5cuKBVq1bp2rVrluN+fn6aMWNGhkl8Z86cUdu2bQ19Bw8ezDCGxYsXa+DAgTKlqTTp7e2tZs2aqUKFCkpJSdHhw4e1adMmpaSkWMaEhIRoypQpql69eqavcdq0aRo1apShr3Tp0mratKkCAwN19OhRrVmzxrB2uXLlNHv2bAUGBma69p2CuxwAAAAAAAAAAAAAAAAAAKeoW7euJk6cqAEDBigmJkaSdO3atQy3SA4ODtaECRMcWmmwY8eOcnd317vvvmuJISkpSStXrtTKlSttzilbtqzGjh2bZZKiJPXr108pKSn65JNPLMmQp06d0qlTp2yOr1y5siZPnpxvkhQltn4GAAAAAAAAAAAAAAAAkJ+YzPnjzy2kUaNGWrJkibp16yZfX1+bY7y8vNSlSxctWrRIDRo0cHgM999/vxYuXKjHHntM/v7+GY4rUaKEXnnlFS1cuFA1a9q/G9lTTz2l2bNnq1GjRnJ3t52WFxoaqgEDBmj27NkqUqRItl/D7YytnwEADsHWzwBwZ2DrZwC4M7D1MwDcGdj6GQDuDGz9DAB3BrZ+vrNcf7+nq0PIEwEjfnV1CDbFxcVpy5YtOnv2rKKjo+Xv76+yZcuqbt26Cg4OzpMYkpKStGfPHh09elRRUVHy8vJSoUKFVL58edWoUSPX61++fFlbt27VpUuXFB8fr+DgYFWuXFl33XWXvL29HfAKbj/c5QAAAAAAAAAAAAAAAAAA5Al/f3+1atXKpTF4e3urXr16qlevnlPWDw8PV4cOHZyy9u2KrZ8BAAAAAAAAAAAAAAAAAIDTkKgIAAAAAAAAAAAAAAAAAACchq2fAQAAAAAAAAAAAAAAAOQfZpOrIwDyHSoqAgAAAAAAAAAAAAAAAAAApyFREQAAAAAAAAAAAAAAAAAAOA2JigAAAAAAAAAAAAAAAAAAwGk8XR0AAAAAAAAAAAAAAAAAAOQZk9nVEQD5DhUVAQAAAAAAAAAAAAAAAACA05CoCAAAAAAAAAAAAAAAAAAAnIZERQAAAABAvjNp6q+q2ayDajbroCEjx7o6HAAAAAAAAAAAgDuap6sDAAAA+M+xsxe1cPU27Th4QqcuXNa16/HycHdXWEigKpUqpuZ1qqhDs7oK8vdzSXxXo2K0dMNObdl3VEdOX1BUbJziE5IUEuingiFBuqtSGTWpVUmt69eQp4eHU2O5cDVKjwwaq5i4BElS8UIFtOSrd5x6TgC4Uxw/eUbfTZ/p6jAA4I5QuWlN1e3YSOXurqzQomHyC/JXcmKyIs9f1ek9x7R72RbtXr5VplSTq0O1KbRYQb3z5yfyDw6QJF09c0lDm7/slHPV79xMT3z5iiTp8Ma9+qLnCKecBwByolyzGqrWoaFK3l1JwcXC5BPkp5TEZF07H6Hze47rwLKtOrhsm8yuup67uanSPbVVsU0dlby7koIKF5BfSIBSk1MUczFSlw6e1tF/dmvfH5uUcC3OqaHU7NJU3b4cIEk6sWGfpvUc5dTzAUB2tGzdRF0eul8NGtZV8RJFFRwcpISERJ09e0G7dvyrPxYt1+JFK5SamuqyGKvXqKwHOrdXs+YNVa5caRUIC5W7u7siI6J05vQ5bVi/VUuX/KVNG7fbveZb77yit995xSnx/vLT7xrw/FtOWRsAgPyGREUAAOByV6Ni9OGUeVq+abfVsWSl6tzlSJ27HKl/tu/T5zMW67lu96pvx5Zyd8+b4tBxCUn6auYS/f7XRiUmp1gdvxodq6vRsTp06rxm/7VRxcMLaED39nqgRT2nxGM2m/XuhF8tSYoAAPtdvx6n198bpfh4rqEAkBulapbTYx8/p1I1ylkd8/DyVLFKJVWsUkk17NZSV05d1Kz3f9C+VTvzPtAs9B37oiVJ0ZkCw4LUdUgfp58HALKrWM2yemDMsypWo6zVMQ8vT4VXKqHwSiV0V7fmijx1SUven6IjK3flaYyV2tRV+6F9FFa2qHWM3p4qWL6YCpYvpmodGqr90L7aOn2F/vlirpJi4x0ei39YkO4b8pjD1wWA3Kpdp4a+HP+h7qpd3eqYl5eXqlatqKpVK6pHr4d04vgpDRo4XMuX/ZOnMZYuU1Iff/K+7u/YxuZxf38/lShZTI2a1NP/Bj6nzRu36+1BH2jH9j15GieA/MNsujUfqgTuZGz9DAAAXOrQyXPq/vY4m0mKtlyPT9S4n//QK5/8qISkZCdHJ52+eEW93/1SvyxdazNJ0ZZzlyM1ZMKveu/bmUpxwpOp0/5YrS37jjp8XQC40yUmJunVdz7Q4aMnXB0KANzW6ndprjfmjrSZpGhLodJF9OKUwerw6iNOjix72jzzgKo0ren087h7uOuJL15RSJEwp58LALKj5kNN9dS84TaTFG0pULqwHpsySC1f7ebcwNK4f8Tj6vXjGzaTFG3x8vNRk/6d1H/xKBWuWsqhsbh5uKvblwMUVKSAQ9cFgNzq/mhnLV8522aSoi1ly5XWrDnfa9Bg51QSt+Xe+1rqn7XzM0xStKVh47u1ZPlMPfUMCeIAANwpSFS8DWzatElVqlSx/JkzZ46rQ8oXUlJStGcPT+gAgDOduXhVz4ycqKvRsVbHKpYqqhZ1qqpOlbIKCrDe6nnNzgN684vpMpvNTosv4lqsXvhwso6dvWh1LDjATw2qV1DretVVq2JpeXlab/W84J+tGjbxN4fGePjUeX09a6nD1gOA/CIuLl4vvvm+Nm7d6epQAOC2Vrt9Q/UbN0AeXsaNWpITk3Vi52HtWbFNJ3cdVXKi9UNFnV7rrrbPPpBXoWaqeJVSevDNHk4/j5ubm3qPeUFVW9zl9HMBQHZUvb++Hhr3gtX1PCUxWWd3HNGhFdt1dtdRpdi4nrd+/WE16d/R6TF2Gv2UGj7ezqo/NSlFZ3cd1cHl23RszR5Fn7tqNSasTBH1mzFEYeXsS3DMkpubOn/SX+Vb1HLMegDgIA90bqdvvvtEXl5ehv7ExCRt3bJTSxf/re3bdisxMclq7uAhr+qlV552eowNGtbVtF8mKLRAiNWxUyfP6K8Va/Tnkr+1f98hmdJVN/Px8dbYz0eoT7/uTo8zI+vWbnbZuQEAuNOw9TNgw9atWzVixAhVr15dH330kavDAYA7UkpqqgZ+Pl3RsXGG/nvq19DrvR9Q6aKFLH2JScn6Y90OjftpoWG749Xb9+vnJWvVp2MLp8T4weTfdfqi8WZ30YKherPvg2rToKZh6+nYuAT9vHSNJs35y1BFceGabapbpZwebtso1/EkJafonfEzlGRnZUcAwA1Hjp3Ua++O0vGTp10dCgDc1gqWDFefT16Qu8fN98GpKala/s18/T15keKir1v6A8OC1ObZB3Rv/86G8Z0H9dLhjft0as+xPI09LU9vT/X7/GV5+Xg79Tzunh7q88kLatjVOf9fAYCcCi0Vrs6fPGe4PptSUrXum4Xa8N1iJaS5nvuHBanJsx3V5LkHDOPbDOqhExv26/ye406JsUbnJqrXu62hLzkhSWu+mqctU5cpMca4rXOJOhXU7r0+KlW/siH2bl+9pMkPvifl4iFSd08Pdf60v+7q2jzHawCAM5QuU1Ljv/lYHh43H6JPSUnR5+MmavxXPygqMtrSX7BQmF56+Wm9/L9nDOPfH/6G1q7ZpJ07/nVKjH5+vvpx2pfy8/M19K9ft1nvDv7QalvnUqVL6L2hr6t7jy6G/nFfjNDmTdt16KDtnYY+Hv2lPh79Za5iffzJHvr8q1GGvglf/6hffvo9V+sCAICbqKgIpPPWW2+pT58+OnjwoKtDAYA72qzlG3TgxFlDX5+OLfT5wCcMSYqS5OPtpW73NNSM0a8qPDTYcGzS3BWKiTPenHaEnYdO6O8txpszFUoW0a+j/6d7G91lSFKUpEB/Xz3X7T5NePsZeaerRvDVrCWKt/HEanZ9NXOJDp06n+t1ACA/mb9khXo9+ypJigDgAF2H9JVfsL+lbUo16fsBn2nR2JmGJEVJio2I0YKPZ+i75z5VapoHbTy8PNXlbddu3fbgGz1VsloZp54jtGiY/jdzKEmKAG5J9w15TL7prue/vfilVn76myFJUZLiImL018czNav/Z1bX83sH93RKfB4+Xmr/fl9DX2JsvKb1HKW1X8+3SlKUpLM7j2rKox9o/xJj1avitcqp1kNNcxxLUNEwPT7rXZIUAdySPhj9toJDgizt1NRUPdH3ZY0a8ZkhSVGSrl6J0PChn6hvrxeVnHyzWq6Xl5eGfTDIaTG+MOBJlShZzNA369f5erBDH6skRUk6feqs+j89UB8MG2vo9/Ly0gej3nZanA0a1tXHnw419P2zar3ee+dDp50TwC3AZM4ff4BbCImKQDrz5s1z6jaiAIAblQEnzV1h6KtXtbze6PNgpvNKFSmkrwY9Kc80T3xGx8Zp2h+rHR7j4rXbDW1PD3d98mpfFQgOyHReo5oV9cIjxm2JIq9d17qdB3IVz5Z9RzV98ZpcrQEA+cnxk2f0ytsjNGTkWMUnJLo6HAC47ZWsUVZ1OhirhP/59Rzt/nNLpvP2rNimOSOnG/qqNKulyk1qODxGe1RqXF33PNPJqeeo1rK23vrjY5WvV8Wp5wGAnChao4yqdWho6Fv79Twd/HNrpvMOrdiuZSN/NvSVa1ZTZZtWd3iMtR5qqsBw4/agyz74WWd3HMl0njnVpPkDJyr2UpShv26P1jmKo0LLWuq/eJRK1auc9WAAyGO17qquzl3uN/SN/WSC/li4PNN5Sxb/pSGDRxv6WrVuqhatGjs8Rkl6pEdnQ/vE8VN6ZcBgqy2e0xv36TdasewfQ1/b+1qqUHiYw2MMDgnSj9O+lE+aiutXrkTo+WfeyDJOAACQPSQqAgCAPLdi8x5FXjM+of9qrw5yc3PLcm61ciXV/V7jTZPZKzY6/IbBpr3Gm9+NalZShZJF7Jrb474m8vL0MPRt3pv5zfTMxMTF671vfrUk0ru7ualxrUo5Xg8A7mRXI6M0cux4de37vP5es8Hq+GOPdNbdd7kmOQYAbmctet9naF+PitWyb+bbNfefqUt1Zt8J43p929ke7ES+QX7q++mLluroplST9q/e5bD1Q4oUUO8xz+uFKW8rqGBw1hMAwAXq9bnX0I6PitXaCQvtmrtlyjJd2HvS0Fe/730ZjM65Gg80MbSjz17Rjpmr7JqbdD1BexdtNPSVvLuS3L08MphhLahIAT34ybN6bOogBXA9B3CLeupZY5XyyIgofT52ol1zv/t2uvbs3mfoe/rZPg6L7T+FCxdStWrG+9hTfvhViXbuPvTN+CmGtoeHh5o1b2R7cC6M+3yEVdXHV14crAsXLjn8XAAA5HckKgIAgDy3dP1OQ7tiqaKqXbms3fMfvc94wzriWqy2HTjugMhuunjVuDVGpdLFMhhpLcDPV2WKhRvXi4jOYHTWRv8wV+evRFnaTzzYWnWy8f0CgPzku6m/6tc5i5SSmmroD/D30wfvvKZ3XntB7h78VxgAssPN3U11OxkfFto6b62SE+z7gFGS1v5irKhevXUdefl6ZzDaOR4d8bTCSt58n75i4gId334o1+v6BPiq0+uP6v2Vn6vJo/dYEiH/s/2Pjdq+yDp5HgDympu7m6p3MiZ47Jm3TinZuJ5v++UvQ7ti67vk6cDruZuHu4rXLm/o27d4s5SNXZCuHD1naHv6eCmgYEgGo2/yDvBV64GPaMCqT1X30dZyS3c93/fHJqskSABwBXd3dz30UAdD32+zFig+PsHuNab88Kuhfe99LeXn5+uQ+P5TvERRq769/9q/89COHdZbQxcvbr1mbjzUraMe7m7c6Wn2rAVasvivDGYAAIDc4NMZAACQp5JTUrVl31FDX6u7s7dNUPkSRVS6aCFD34pN1jctciMxKdnQTk3NXsXGtNtTSze2u86JpRt2avG6HZZ25dLF9GL3vK8+AwC3sxZNGmjeTxPVtRPXTwDIibJ1Kso/JNDQt+evbdla498VxvE+/r6q0bpObkOz290PNFHDri0s7TP7T+qPz2Y5ZO0mPdqowysPy8ff+MFucmKyFoyZoR8GfKakhESHnAsAcqNEnQryCwkw9B1asSOD0balH+/t76uK99TOdWz/Maea9Gmd5zT+njc0s/9n+vuTWdqXzeRALz8fqz5TugeZbKnbo7VavtJV3umu5ymJyfrr45ma/eKXSo63P6kTAJylXv3aCi1gTMBeuvjvbK2RfnxAgL/ubdcq17Gl5e/vZ9Xn6elp9/wUG/fU027PnFtBQYEa/fEQQ9/VqxF6e9BIh50DAAAYkagIAADy1MGT5xSX7kO6ulXKZnud2pXKGNpb9x/NYGTOFAg23rg/cOKs3XOTklN06sIVQ1/RgqHZjuFiRLRGfT/H0vby9NDoAb3klY2bOQCQn1UqX1Zfjxmmbz4doWJFwrOeAACwqXz9qoa2KdWU7UqEURciFHHmsqGvUuMauY7NHiFFCqjHyGcs7eTEZE3731dKTc46aSWnju84rI87vaVlE+Y57RwAkF2lGlQxtE2pJp3Zfjhba8RciFDUGeM9j7KNq+U6trTMJrOuHjuvg39u1dqv5+vszuzd8yleq5yhHR99Xdcv52ynizPbj2hSpyFaN2FBjuYDgDM0blLP0E5NTdWWzdlLPD937oJOnzLe827ewrHbKl++fNWqr1Zt+4sWVK9R2arv7JnzuYoprXeHvq5ixYoY+oa+O0ZXr0Q47BwAbnEmc/74A9xC+JQ7jR07dmjZsmXatGmTLl68qOjoaAUFBalw4cJq2LCh2rdvr/r162c4/4033tDChQst7ZIlS2rhwoXy9/fP9LwDBw7UokWLLO2WLVtq0qRJcnNzy3Reamqqli5dqmXLlunff//VlStX5OPjo8KFC6tmzZrq0qWLGjdunOU6aSUnJ+uff/7Rpk2btHPnTl25ckVRUVFKTEyUn5+fwsPDVaVKFbVu3VqdOnWSt3fmT620adNGZ8/eeJPbsGFDTZ8+3a44qlS5ecOka9eu+uijjzIcazKZtH79ei1btkw7d+7UhQsXFBcXp8DAQIWGhqpatWpq0qSJ7r//fgUHB9tco2/fvtq8ebNV/9y5czV37lxLe9q0aWrUyLFv0tO6du2amjdvrsTEGwk8VatW1fz58+2ev3DhQr3xxhuW9vDhw9WzZ0+bY+Pi4rRy5Upt3rxZu3fv1tWrVxUdHa2UlBT5+/uraNGiqlatmtq2bat7771XHukqg2XlwoULWrBggdavX68jR44oKipKXl5eKlCggGrUqKHWrVurY8eO8vOzfppKks6cOaO2bdta2i+99JJefvnlLM+7adMm9evXz9L+8MMP1a1bN6tx2fkdy25MaX+f0o45cOCAZs+erU2bNunChQtKSUlR0aJFVb16dfXo0UMNGza0Wmvr1q36/fffLb/bbm5uKlq0qBo1aqQ+ffqoQoUKWcYN3GqOnrlg1Ve5TPFsr1OptHGLh2NnLiohKVm+3l45ji2tGhVKafX2/Zb29gPHdeT0BVUslfXWEovWbLNKxmxYs1K2zm82m/X+NzN17Xq8pW9A9/bZ2oIaAPKrGlUrqe+jD6njfa2ttt8EAGRfscolDe0rpy4q8br928r959zBU4atl0ulSyRxlr6fvqiA0JsVIf8YN0vnDp52yrmunrmkP8b9pi1z18icjW1KASAvhFcyXs8jT11SUg6u55cOnlZoyZs7XRTLo+u5PQpWKKYq7Y2f4xxasT3b60SdvqxV42Zr99x12dp2GgDyQtVqxnvNJ46fVmzs9Wyvs2/vQZUqXcLSrlOnZq5jS+vI4eOKjrqmkNCbn8/26fuIvhg3SUlJWVeofeqZ3oZ2amqq1q7Z5JDYqlStqKeeeczQt2vnXv3y0+8OWR8AANhGoqKk48ePa9SoUVqzZo3VsYiICEVEROjAgQOaNm2amjdvrqFDh6p06dJWY4cOHaqtW7fq/PkbT3KcOXNGn3/+ud55550Mz71o0SJDkmKhQoX00UcfZZlcuHv3bg0ZMkSHDhmfXk9ISFB0dLQOHz6suXPnqk6dOvr8889VrFjWSQ0zZ87UN998Y4k/vdjYWMXGxur48eNaunSpxo0bp6FDh+ree+/Ncm1nOXDggAYNGqSDBw9aHYuMjFRkZKSOHz+uxYsXa8yYMerfv7/69+/vgkjtExwcrDZt2mjJkiWSbry+I0eOqGLFinbNT5so6+3trY4dO1qNSU1N1eTJk/Xjjz8qMjLS5jrXrl3TtWvXdOjQIc2fP19ly5bV6NGjVa9ePZvj04qNjdWnn36q2bNnKznZuG1qcnKy4uLidPbsWS1btkyff/65hg8frjZt2tj1+m5XCQkJ+vjjj/XLL79YHTt27JiOHTumRYsW6ZFHHtHw4cPl6emp2NhYDRs2zPAz/c/Ro0d19OhRzZw5U++884769OmTFy8DcJhjZy8Z2r4+XioSFpLB6IyVLFLQ0DaZzTp7KUIVShbJYEb2PNC8niFRMdVk0uCvf9H37z2v4MCMH0I4cOKsxv60yNBXrFCo2jbI3k2en5es1cZ/b1Y1qFulnB5/wLFbbwDAneiFp3orJDjI1WEAwB2laMUShval4zmrYnL51EVDO7xM1g8B5Vbrpzqqaou7LO0jm/frr0nW/9fOrQtHzuqfKUu1YdbfSkmy3qIOAG4F4RWND4pG5PB6HnnSeD0PK+OYezG5VahicfWYPFBevjcLLKQmp2SrGuLlI2e1Zcoy7Zi5SqlczwHcoipXMRaxOHrkeI7WOX78lKFdrkKZDEbmjNls1uzfFurpZ28mHJYuU1KfffmBXnrh7Uwf7Ond9xE92rOLoW/+vKU6f/5iBjOyZ/gHg6y2oX7nrZE8bAQAgJPl+9ISGzduVI8ePWwmKdqydu1aPfroo9q+3foJvKCgIH344YeGJMPp06dr165dNtc6f/68hg8fbmm7ubnpww8/VMGCBW2O/8+aNWvUt29fqyRFW3bu3Kk+ffooKioqwzEmk0nvv/++3n///QyTFG25dOmSXn75Za1YscLuOY60f/9+PfbYYzaTFG2JiYnR2LFjDd/zW1HXrl0NbVuJarZERERo3bp1lnbbtm2tKkgmJibqpZde0rhx4zJMUrTlxIkTeuKJJ7Rnz55Mx507d06PPPKIZsyYYZWkaMulS5c0YMAA/fbbb3bHcrtJSUnRc889ZzNJMb3Zs2dr7NixiouLU79+/bL82aempuqDDz7Q33//7ahwgTxxOfKaoV24QPaTFCUpPNS6Su75K/Zf27LSrvFdqlPZeGPm0Knz6jXkC63aulcmk8lwLDEpWb8sXasnhk1QbPzNagSeHu4a1r+7vL3sfz7k6JmL+vLXxZa2v6+PRr7Qg6pgAGAHkhQBwPFCChcwtKMv5GwrtGuXogztoEIhhmQSRytasYQ6D+plaSfExmv6wAkO//Bx0+x/NPLe17Xmp2UkKQK4pQUWMV7Pr13I2X2U2HTX84BCIfJ04vU8K4WrlFL7Yf3U/49RKljOmAS/fNQvunLknF3r7Jq9Wt+0HaSt01eQpAjglpZ+u+JzOUzeu3jhsqEdHl5Qfn6+OY7Llk8++lqREVGGvsf6PKy5C6fqrto1rMaHFy6ojz55T19/Y9wJ7dy5Cxry1iiHxNS0eUO172AsorJ40QqtX7fFIesDAICM5euKiocPH9bzzz+v+PibWypWrVpVTz75pBo1aqSCBQsqJiZGO3fu1C+//KK1a9dKulGpr3///po7d65KlSplWLNJkybq27evpk2bJulGEuC7776rOXPmyMvr5laUZrNZb731lq5du5ms0a9fP7Vs2TLLuBcvvpG44O7urg4dOqh79+6qXLmygoKCdPr0aS1YsEDff/+9JVHszJkzmjBhQoaVHWfOnKmZM2da2oGBgXriiSfUpk0blSlTRn5+foqPj9fx48e1atUqTZ06VTExMZbXN2rUKLVp0yZPkyfMZrPefPNNXb9+o4y5u7u7evTooQcffFAVK1ZUQECAIiMjdfLkSc2YMUOLFy+2JJT88ssv6tixoxo0aGBZL+2W1DnZEtiRmjdvrvDwcF2+fOM/B4sWLdJrr72W5bzFixcrJeXmzZP0CY+S9NVXXxmS2goVKqSnn35azZs3V8mSJeXj46PY2FgdOXJEy5Yt04wZMyzbUCclJWn06NGaMWOGzfPHx8frueee0/HjN5/aCggI0BNPPKF27dqpdOnScnNz0759+zRt2jQtXbpU0o3foeHDh6tatWqqWdOxJeVvBdOnT7f8ntasWVNPP/206tWrpwIFCuj06dOaOnWq4e/f9OnTtWfPHu3du1dubm566KGH9Oijj6pKlSoymUzasWOHPvvsM+3bt88yZ9y4cXd8VUrcWa5GxRjaBUNyllASFhxo1RcZk/3tLTLi5uamT//XT8+OnKjj525WgTxzKUKvjp2ikEB/VS5dTIH+voqMua4Dx88qIcmYpB3o56tRL/ZU41qV7T5vckqKBn/9ixKTb17T3+jzoFUFSQAAACCvBBY0Plx07Up0jtaJsTEvoECQos5fzdF6mfHw8tDjX7ws7zSJM3NGTtPV05cymZUz8dcc9/8QAHCmgILGhz6v5/B6fv3qNas+/wKBunY+Z4ns2VWpTR3V7XmPfIP9VahiCQWGWz8Em5KYrOWjf9GWKcvsXjfhWpwjwwQApykUbrxXfPnSlRytc/my9fvwsLACOns2ZxV3bbl48bL69HpBM2ZNUnCazwJatW6qf9bN18kTp3X48HElJyWreImiqlmrqjw8PAxrHDp0VL17PK8LFxzzXv7td14xtE0mkz4c9YVD1gZwmzGbsh4DwKHybaJiSkqKXn31VUOSYt++fTV48GDDm5+CBQuqbdu2atu2raZNm6bRo0fLbDYrJiZGr7/+us1KcG+88YbWrVuno0ePSpIOHTqkiRMn6qWXXrKM+f7777Vp0yZLu2rVqnrjjTfsjj8gIEDjxo1T69atDf0VKlTQa6+9prp16+r555+3PCE+f/58DR482GpL6fj4eH322WeWtr+/v2bMmKHKlY0JFYGBgapVq5Zq1aqlrl27qnv37oqIuHHT4dy5c9q+fbvq169vd/y5tWXLFh0+fHM7zMGDB6tfv36GMeHh4QoPD1f9+vVVu3ZtjRp18ymb6dOnGxIVbyUeHh7q3Lmzvv/+e0k3Ek137NihunXrZjpvwYKb21eEh4erefPmhuPnzp3TlClTLO0iRYrot99+U5EixqeuQkJCVK9ePdWrV0+dO3dWr169LMmK27dv17lz51S8uHGLEEmaNGmSocpnhQoVNHnyZKux/609adIkjR07VtKNLaHHjh2rH3/8MdPXeDv6L0nx4Ycf1ogRIwxl5CtUqKARI0YoPj7e8vNLTk7Wli1b5ObmprFjx6pTp06G9Vq2bKn69eurW7dulqTQw4cP6/Dhw6pUqVIevSogd6KvG2/6Bvr55Ggdfxvzrl2PtzEy58ILBOunD17W2J8Wat6qLTKlqbwSHRunLfuO2pzn6+2lTi3u1gsPt1N4AevKj5kZ/9syHTx580n/FnWr6eG2jXL2AgAAAIBc8gnwlZePl6EvITZn77sTrydY9fmHBDglUbHT64+qVI1ylva/f23T+l/ZkQBA/uUd4CvPdNfzxJxez23M8w0JyLNExZL1Kqlq+4w/jzixYZ+WvDdFlw+fzZN4ACAvBQYGyMfHWMU25lpsjtaKjbV+4CY0NNihiYqStH7dFrVt3U3jvvhALVo2NhwrU7aUypQtZXPehQuXNOmbaZrw9Q9KTExySCwNG9W1iuGPRcv17579DlkfAABkLt/uH/jHH39YEgklqX379nr33XetntBIq1+/fnr66act7d27d2v16tVW43x8fPTJJ58YKih+++23lvMdOHBAn3/+ueWYn5+fxo0bJ29v+7dGGDx4sFWSYlqtW7c2VGeMiooyVLr7z9q1axUdffOpyRdeeMEqSTG9kiVLqnfv3oY+e7dfdpT9+41vFrt3757p+H79+qlChQqW9qZNmxy+zY8jdevWzdBetGhRpuNPnTpl2GL8wQcftPpdXrZsmWE75rfeessqSTG9GjVqWCXK2dpyPC4uTlOnTrW0/f39NXHiRJsJjf/p37+/GjZsaGmvX79ep0+fzjSe21XZsmU1fPhwQ5JiWk888YRV32OPPWb1vf+Pv7+/nnrqKUPf3r17cx0nkFeSko1b5/j65GxrIF8b/24mJWW97Xx2Bfr7amj/7hr90mPy97UvqdLPx1vBAf5K93xAlrYfOKapC1dZ2qGB/hrW/5HsLQIAAAA4kKe3l1VfcnxijtZKsjEvfRKkI1RoUFX39u9sacdGXNPPb090+HkA4Hbi4W19bzI5PmdJHykJ1vPSJ0E6U0iJQpkeL1W/stq931flmllvKQoAtztvG/fT4+OtHwiyR3ycdeK5j533wLPryOHj6tb5CX326beWXfCyEh19TbGx1+XIj3QHvvmiVd8nH4133AkAAECm8m2i4k8//WT52sPDI8NtkdN77rnn5OfnZ2n/8ssvNsfVqFFDL754841OcnKyhg8fruTkZL311luGhLHBgwcbkuiyUrp0aT3ySNZJC+m3kT5z5ozVGB8fH3Xr1k0NGzZUiRIl9PDDD9sVQ/Xq1Q3ttMmOeSF9kqE9iZIjRozQpEmTtHjxYq1evdqquuStpGLFioZtkJcsWaLU1NQMx6etpihJDz30kNWYggULqkuXLrr77rtVvnx5tWvXzq5Y7PlZ//XXX5bKgZLUs2dPq23RbXn88cclSV5eXipXrpxOnDhhV0y3m2eeecaQuJxetWrVrBKV+/Tpk+maabcol2SpcArcDpJTjNczD/ecvR3xcLe+jqekOr5E+6Z/D6vH4M/19lc/Ky7Bvg9kI2Ou68cFK9Xl9U/024oNds2JjUvQkAm/Gqo2vvvMwyoUmr2KjAAAAIAjedpIbEnN4ftuWx9IemTwUF9O+Qb6qe+4AXL3uPn/jF+HTFbM5by9dwUAtxpbieemlIzvOWfGZOPfAQ+vvNvAK6R45omKHl6eqtCylvr+8o4e/ORZeeRhEiUAOJuPjQf4U1JSbIzMmq339V5Oup4/+XQv7TmwWq+98bzc7fxMoEqVihozdqg2bFmixk3q5TqGcuXL6N52rQx9a1Zv1J7d+3K9NgAAsE++3Po5JiZG//77r6Vdv359FS1a1K65wcHBqlevntauXStJ2rp1q0wmk803VM8995z++ecf7dy5U9KNKn5PPvmkDhw4YBlz3333qUePHtmKv0mTJnYl2ZUoUcLQjomJsRrTsmVLq4RGewQEBBjaOX0DnFPpt7h99dVXNWLECLVs2TLD701ebk3tCN26dbP8nl69elXr169XixYtbI5duHCh5evq1atbJbFJN6osPvjgg9mOw56f9YYNxiSczp07W42xpWXLllq+fLlKlCiRaTXT213jxo0zPe7u7q7Q0FBdunRJkhQWFqby5ctnOickJMTQjouLy2AkcOtJTffhpLuNhEN72Pq312R2bKLiN7OXaeKcFYYEeV8fL3Vv20RtGtRU+RKFFeDno4hr17XnyCktXrddf22++R4jNj5BI7+fo1MXrmhgn8yvwR9NmadzlyMt7U7N79Z9je5y6OsBAAAAsittwt9/bCWo2MNsY55bDv8/kJHuw59UoVKFLe3Nc1Zr55JNDj0HANyO3Gxcz812VrSymmfrep6HhQG2TF2mZSOmK/LUJSUnJCkwPFSlG1bR3T3vUZnG1Qxj6z7aWn7BAZr1/BdyaEkuAHARDxvX85w+SGSrSIq9SYT28vPz1Y/TvlT7Dm0M/WfPnNfEb6bqrxWrderkWaWkpKhY8aJq3qKRnnrmMdWpe7OgS/kKZTRv0XQ9+9RrWjj/zxzH8vSzva1e3zfjp+R4PQAAkH35MlFx586dhie4q1Wrlsloa1WqVLEkKsbExOjo0aNWiXPSjUqNH3/8sbp27WpJItqyZYvleNGiRTVy5Mhsx1+6dGm7xvn7+xvaSUk528bhP+fPn9eBAwe0c+dO/f3334Zj9pbodpQmTZqobNmylgp8Fy5cUP/+/RUeHq4WLVqoWbNmatKkiQoWLJincTlSp06d9OGHH1qqby5atMhmouLu3bsNlQhtVVPMDpPJpLNnz2rfvn3asWOHVqxYYXU8vbTJt76+vlluH/4fb29vu3+fb1eenp4qWbJkluPSVlwsVqyYXeumdStvZQ6k55kuMTl94qK9UmzcRPF2YDWWqYv+0be/Lzf01ShfUp+9/riKFAw19BcJC1GRhrV0b8Na2rb/mN74fLoirsVajk/7Y7VKFSmoR+9ravNcKzbt1sI12wzrvf3EQw57LQAAAEBOpSZbv+/28MzZh5funtYPKaYkJdsYmTN17m+oRg/frJASee6Kfhv2o8PWB4Dbma3qie45fHjc3cu51/Os7PvDmIAeffaK9sy9oj1z16nOo63UceSThq2oq97fQA2faKfNP+Y8uQUAbhXJydYFRTxtvM+2h63qiYmJufs8Ob3vp3xhlaT407Tf9MZrQ63OdfzYSR0/dlLTp87SM/37aPTHQyyfn/n4eGvi5LE6eeKMdu/am+04vL299Vjvboa+kydOa+niv7K9FoA7iInP2IG8li8TFS9cuGBoT5kyRVOmTMnxepcvX7aZqChJZcuW1aBBgzRs2DBDv7u7u8aMGaPQ0NBsny99JTV72ZPIlJKSon///Vf79+/XiRMndPr0aZ09e1anTp3KtGJbXidJubu76/PPP1fv3r0NWw5fvnxZc+bM0Zw5c+Tm5qbKlSurefPmatWqlerXr39bVe0LDQ1VmzZt9OefN26eLF++XMOHD5evr69hXNptn728vOyumpiYmKhdu3bp4MGDOnnypOVnffr0aSUkJGQr1rNnz1q+Llas2G31fXa20NDQbD9NnD7JGLjTeKe7aZJ+K2h72UxUdNC2FCfOXdJXM5cY+iqXLqbJ770gf1/rrTXSqletvH4c9qL6vPeVYq7HW/o/n7FY99SvqfACxq2cL0de0weTf7e03dzcNOL5RxUc4OeAVwIAAID8rtEjrdT30xezPe/95i8p4sxlm4knOd3e09a8lCTH7NIRHB6qnqOftbRNJpN+evNbxV9jBwIAd4baj7RUl7HPZXveF81eVfSZK0pJdNz13N3Gg6KpDrqe59bOWf8oOT5RD3/9sqG/9WsPa/uMlUpJcGwCDgBkV6/e3TRh4phsz7ureiudPnVWiTYK03h552yLe08v63lJDkxUfKzPw+rQqa2hb9qUWXr1pXeynDt50k+6ejVCP0z90tLn5+ercV+M0L2tH852LO3ub60CYaGGvhm/zKUQCAAAeSxfJipeu3bNoetFRUVlerxXr16aOnWqjh8/bumrUqWKGjVqlKPzOSMJLDIyUpMmTdLcuXMVGRmZ5XhPT8883+45vWrVqun333/XsGHDtHHjRqvjZrNZBw8e1MGDB/X9998rLCxMDz30kPr3768CBQq4IOLs69q1qyVR8fr161q5cqU6dOhgOZ6amqolS24m0rRo0UJhYWGZrnn+/HmNHz9eixcvNiR5ZsSen3XadQIDA7NcMz/x9s48ocmWvNwmBXCFQH9jAl5cQmKO1omLt57n55P9v3O2/LBglSGB0sPdXR+/0jvLJMX/lC0WriFPddPbX/1s6bsen6iZy9brpR73G8a+/+1MRcXe/PC0Z7umalzLvsq0AAAAgLMlxMbLZDIZtkjz8ffNZEbGfAOs5yXGZe9hyYz0+fQFBYbdfCho9dQ/dXDdHoesDQB3gsTYeJlNJrmluZ57B/jkaC2fQOvreVJczu7vOMPehRtVtX0D1XiwsaXPNyRA1To01J65a10YGQDkXsy1WKv354EBATlaKyjQet71uHgbI3Nm4JvGB6ZOHD+lN18fZvf8ub8vVouWjfXk049Z+urVr61WrZvqn1XrsxVL9x6dDW2TyaQZP8/J1hoAACD3crZPy23O0Ql2iYmZ/wd8+fLlhiRFSdq/f79++eUXh8aRU9u2bVOHDh30ww8/ZJikGBAQoHr16unJJ5/UxIkT9e233+ZxlLaVK1dOU6dO1bx589S/f/8MK1tKUkREhH744Qe1b99e27Zty3DcraRFixYqVKiQpb1o0SLD8XXr1unKlSuWdrduxpLl6S1btkwdOnTQb7/9lmGSYkhIiBo3bqznn39eU6ZMsaoGiuwh6RCwFhpkrBoak8MPJq/ZmBcWEpSjtdJKSU3V8k27DX1tG9ZS+RJFsrXO/U1qW835c+MuQ3vGn+u0fvchS7ts8XD977FO2YwYAAAAcB5TqkkJscYPK/2Cc/ZBqK15MVeic7RWWi37tVf1VnUs7QtHz2r+Rz9nPAEA8iFzqkmJMcbruW8Or+e+wdY7wlx3wPXckdZPXGTVV6ZxVRdEAgCOlZqaqphrsYa+kBzeFw8JDbbqu3zpio2R2Vevfm2Vr1DG0PfVF5OVZKMiZGbGfPi11Wf7XR/O3j30gAB/3deutaFvw/qtOnXyTLbWAQAAuZcvKyoGBxvfdH322Wfq2LGjU8515coVvffeezaPffLJJ2rWrJnKlClj83heOHXqlJ599llD0lpISIhatmyp2rVrq2LFiipfvryKFDEmWmzYsMFpMWX3Dap0o7pitWrVNHDgQF24cEEbN27Upk2btGnTJsO2xJIUHR2t/v37a8mSJSpcuLCjwnYKT09PPfjgg/rxxx8lSatXr9a1a9csv8Npt30ODQ1Vq1atMlxrx44d+t///qfUNFulhoeHq1WrVqpVq5YqVqyocuXKqWDBgoZ5v/32W5ZxhoSEWBIm7anS6EzJydZbmNwOawP5SXi6mx8R0TE5WudqlHWF5IIhua/qeuT0Basqj63urpbtddzc3HRP/Ro6dvaipe/UhSuKirmu0KAbHwR8/ssfhjk+Xl4aMn6GXeunXVeSImJiNfCzaYa+CiWL6MXu7bMdOwAAAJBW9MVI+adJZgkOD8nROsHhoYZ2UkKSEq/nvqLiQ4N7G9rJCUnq99lLds0tWqmkoR0YFqynJ7xm6Dt/+IwWf5b1/REAuNXFXIqSb8jN63lAIesEFXsEprueJyckKckB13NHOr/nuOIiYuQfdjN5p3DlkpnMAIDbx/kLlwxJhuGFC2UyOmOFixjnxccnKDbWMZ/zNWhY16pv6eK/s73OhQuXtH3rbjVsfLelr36D2tlao9U9TeXnZ6wGvGD+0mzHAuDOYzax/TuQ1/JlomL6RKxTp0457VzvvvuuoUphmzZt9PffN96ExcXF6a233tLPP//slO2c7TFmzBhDYlmHDh00cuTILLfvjY2NzfS4LfZWssxqK+2sFC1aVA899JAeeughSdKRI0c0f/58TZs2TQkJN26WxMbGasqUKRo0aFCuzpUXunbtaklUTEpK0ooVK9StWzfFx8frr7/+sox74IEHMt1m+IMPPjAkKfbr109vvvlmllsT25N4GBYWZklUPH/+vFXJ+cycPXtWYWFh8vMzbgWbvhKhM39/8up3E8ANJYsY/x2+HHlNKamp8szmv4XnrkRZr124oPXAbDp/xbq6cNniOUtsr1iqqFXfxYhoS6JiQpIxAfrgyXM6ePJcjs6VkJisFZuNW9tFxbg2eRwAAAB3hisnL6pYmoS+AsVz9kFoWAnjvCsnL2YwMnu8/Yxbl5aqUU6lapTL0Vo+/r6q27GxoS9w494cxwYAt5LIkxcVXqmEpR1SImfX8/TzIh10PXe06HNXDImKOa0gCQC3mhPHTqlq1YqWdslSxXO0TqlSJQztE8cd95l5qdLGta9fj9O5cxdytNa+/YcMiYolShTL1vz72re26lvyx1/WAwEAgNPly0TFu+66y9DesGGDnn/+ebvnnz9/Xm5ubipcuHCmyVi//fabVq5caWnXq1dPEyZM0AsvvGDp37FjhyZNmqQXXnghm68i92JiYgzxFSlSRGPGjMkycU2S1VbWGfH0vPkrFhcXZ9ccexNH4+LidOLECfn4+KhChQoZjqtYsaIGDhyoJk2a6Mknn7T079q1K8M5t5IqVaqoevXq2rdvn6QbW4l369ZNK1euNHxP/0vMtOXw4cPau/fmTfWaNWtqyJAhdp0//c/abLZ+qqBmzZo6dOjG1qXx8fE6cuSIKleubNf63bp1U1RUlMLCwnTfffdpxIgRkoy/O5Ljf388PT0tCYqOXhtA5iqWNFbpTUk16cylCJUtFp6tdU6ev2xohwUHqoADbjjHJVhX9vX19srRWsEBflZ98YnZrxwMAAAA5NSm2f9o0+x/crXG+cOnVeveepZ2kfLZ+2DwP4XTzTt/+HSu4gKA/GTX7NXaNXt1rta4fOiMKt97M9GjYA6v5wXLGR/MvHzobAYjc843JEAFShdWUOFQHfprR47WSE1KNbaT7XtgHQCcacbPczTj5zm5WuPA/sO6v2MbS7tipZw9pFOhYllDe//+w7kJyyAgwN/Qjo/PeeXd6MhoQ9vfxn33zNx7b0tDe/eufTp9yvH/dgEAgKzZV/LsDlO0aFHDdstbtmzRiRMn7JprNpvVv39/y3a5bdq00fnz563GnT59Wh9++KGl7ePjo1GjRsnNzU1Dhw5VQMDNRIrx48dbktDy0qlTpwyV5OrWrWtXkqIkrVixwtBOW6kvrbSv87+Ke1nZuHFjpsfj4+PVunVr1a1bV127dtXnn39u17pNmzZVaGhotuO5FXTt2tXy9fr16xUfH68lS5ZY+ipWrKhatWplOD99smGjRo3sOm9SUpL++cf4YYatn3X9+vUN7T/++MNqjC27d++2VCmMiIgw/HzS/u5Ijvv9sbW+o9cGkLnq5UtZ9e07dibb6+w9avxQs1q5EhmMzB5byYWX0t0Isde16/FWff9VUwQAAABuF6d2HTW0Q4qEKaRwgWyt4eHloRLVyhj6Tv9r34OwAADHOLv7mKEdVKSAAguHZmsNdy8PFalW2tB33oHX8zo9WunN3ZM0aPckPbtopHpMfl1+BTLfASojgeEhhnbs5Zzd3wGAW8327bsN7WLFiqho0eztCuTl5aWataoZ+nbvdFwl8ego4zU3LCxUPj72fQ6dXkgB4/X86lXrXZEyUrpMSauKk6v/2ZCjOAAAQO7ly4qKktSjRw+NGTNG0o3Eq5EjR2rSpElZblc7e/ZsS+W4lJQUBQcHq1gx41OHJpNJb7/9tmHL3FdeeUXlyt14mqVYsWJ64403NHz4cElScnKyBg0apDlz5tidKOgI6Svjpd2iOjPTpk2zqkaYnJxsc2yxYsUsSZhXrlzRzp07VadOnQzXjoiI0PTp0zM9v5+fn0JDQy0JoqtWrdKFCxdUtKj19pppRUVFGbasTv9z+0/aSnsmkynTNfPKAw88oDFjxig5OVkJCQlasWKF1qxZYzmeWTVFKec/67Fjx1ol4tr6Wbdv314ffvihYmJiJEkzZszQY489piJFiliNTWvy5MmG9v3332/5OjAwUMHBwbp27Zokad26dYqPj7faIjqtDRs2aNOmTZm/qP9XrFgxRUff+E/S3r17s/wdOnr0qBYuXGjX2gAyVyA4QBVLFdWR0ze3edj072F1bFbX7jXiE5O0+/BJQ1+jmpUcEl+h0CCrvv3Hz6rpXVWyvdbhU8ZrqJubmwqF3Fx/14xPsh/g//tm9jJ9+/tyS7t4oQJa8tU7OV4PAAAAyMiRzftlSjXJ3ePmfbPKzWpqy9w1mcwyqlC/qrzSfTB5cO0eh8T3UtkeOZ7b8X+PqOP/ulvaV89c0tDmLzsiLAC45ZzadMDqel6uWU3tmbvW7jVKN6giT1/j9fz42n8dFmPc1Rj5hdx8yNPN3V3lW9TS3gXZSyoJKlJAoaWMu3dEnMjZlqMAcKtZv26LUlNT5eHhYelr1bqpZv46z+41GjetJ19fH0PfqpXrHBWiLl40Fglxd3dXrbuqa+uWndleq3p14735ixcuZzDSWpMm9a36tmzOWaVeAACQe/myoqJ0I1GxYMGClvaaNWs0ZMgQJSVlvB3jxo0bNXLkSEPfgAEDrMb98MMP2rp1q6Vdq1Ytw5bDktSrVy81aNDA0j58+LA+++yzbL+O3ChTpoy8vG5uZbllyxZD3OmZzWb98MMPlgTPtBISbJfrbtKkiaH94YcfZrjN7tWrV/XSSy9ZKuxl5uGHH7Z8nZSUpNdff92QhGgr9lGjRhkqSN5zzz02x/r73yxFbk8seSEsLEytWrWytMeOHav4+BtVutzd3dW5c+dM51esWNHQXrp0aaZVRJOTkzVmzBhNnTrV6pitn3VgYKB69+5taUdHR+uFF15QREREhueYPn26/vzzT0u7cePGql69umFM48aNDWuOHTs2w/X27Nmjt956K8Pj6aX93UxJSdHIkSMzrAx66tQpvfLKKxkm5ALIvhZ1jU9qrty6V4lJ9v8d+3vLv0pMt11Pi7pVHRJbxVLFFOjna+hbvC77Ny7MZrNWbjU+gVq1bHEF+vtmMAMAAAC4NcVGxOjkbmNVxXoPNs3WGvU6NzO0oy9G6MzeE7kNDQCQDXERMTq3y1hVsWbnxhmMtq1mZ+P1P+ZipM7vPZnB6Ow7t/uYTKnGAgK1H26R7XXu6tbcqu/w3ySmALgzXL0Soe3bjA/9dHukU7bWePiRBw3t8+cvavcux+0AuGnjNqu+7j0y/zzTluLFi+ruesZd5dausa9oiSQ1bGxdIGHLJv49APD/TOb88Qe4heTbRMXAwECNHTvW8KTJnDlz9MADD2jGjBk6ffq0kpKSdOXKFW3evFkDBw7UU089ZUjS6tChg+677z7DugcPHtQXX3xhaXt5eWn06NGG80g3KiqNHDlSPj43n1SZMmWKNm/e7OiXmqGgoCBDsp7JZNKzzz6riRMn6vjx40pKSlJsbKwOHz6sn3/+Wd26ddPHH39sM1kroyTBDh06GBL/du7cqZ49e+rPP//UpUuXFB8fr8OHD2vChAnq0qWLtm278aY1o2qH/3nkkUdUuvTN7SW2bdumzp0766efftKxY8eUmJiolJQUXbx4UcuWLVPv3r21YMECy/iSJUvq0Ucftbl2ePjNpyzXr1+vFStWWL4XiYmJmcblTGm3f05b5bBp06ZZVi6sUKGCatSoYWnHxcWpV69e+vnnn3XmzBklJycrKipKBw4c0KRJk/TAAw/o+++/t6rEKGX8sx4wYIDhHHv37lWnTp30448/6sSJE5bv4caNG/Xyyy8bkn79/PwsFUbTSpuQKt1IbnzhhRe0detWXbt2TdHR0dqxY4eGDh2q3r176+LFiwoMDFRQkHU1tPS6du1qqKC6fPly9evXT2vWrFFERIRiY2O1b98+jRkzRt26ddORI0fk5eVl+P0AkHMPtqhnaEfHxmnWCvuejE9JTdX38/829NWpUlblS2R+LbSXl6eHmtY2PqF55PQF/blhVwYzbPtj7XYdP3fJ0Nf67uoZjAYAAABubZt/X21oV29dR6VqlrNrbsGS4WrQ1ZhksmHWKpv3HQAAzrV7jrEabsXWtVWsZlm75oaWCletrsbE852z/pEceD2PvRSlkxuNiTIVWtZS8bvK271GQHiImjxnTNi5fiVax9c7LgEHAFxt5oy5hva97Vqpdp0aGYw2Kl2mpB7t2cXQ9/P02Q59f75t6y5duGC8P96rdzeVKVsqW+u89c4r8vQ0bhK5ZPFfds+vWct4T/7M6XM6f/5itmIAAACOk2+3fpZuVFT75JNPNHjwYEsC2smTJzVs2LAs5zZt2lSjR4829CUlJWnQoEGGqozPP/+8KleubHONsmXL6qWXXrJUiftvy+gFCxYoMDAwh68qewYNGqQtW7ZYtgKOi4vTuHHjNG7cuEzn1a1bV6dOndLVq1clSadPn7Y5rlChQho4cKA++OADS9/Bgwf1yiuvZLj2a6+9ptOnT2v27NkZjvHz89O4ceP05JNPWrYbPnv2rOE8GSlYsKAmT56c4RbCtWvX1tGjN6oEJCcnG6pmjh492ip5Lq+0atVKYWFhVlUK0yYwZmbYsGHq27evJdk2IiJCI0aMyHLePffco9WrV1uqDWb0s/b29tb48ePVv39/y/boERER+uijj/TRRx9luL6Pj4/Gjx+vsmXLWh1r3bq12rdvb6i8+Pfff+vvv/+2GivdSAweP3683nvvPcvvRUaqVKmiJ554Qj/88IOlb+vWrXrmmWdsjndzc9OoUaM0d+5cXb5sf0l5ALZVKFlEjWtW0sZ/D1v6vvp1ie6qWFq1K5fNdO5HU+bp6BnjjYS+HVs6NL5+nVpq2UZjYuKoH+aoevkSKlWkUJbzD5++oNE/Gm8UBfr5qke7ZhnMAAAAAG5tm+eu1gMDH1VAgRsPB7q7u+vJr17V2G7v6Xpkxv8H9/L11tMTXpN3mm1Ck+ITtfbn5U6PGQBgbfectWo98BH5///13M3dXd2+flk/dB2q+MiMdy3y9PXWIxNekVea63lyfKK2/mR/soi9Nk9drnLNalrabu7uenDMs/rx4eFKum57d6f/ePn56NFv/2d5ff9Z/eVcpSayYw6AO8fMGfP0zrv/U1jBApJuvD//fsoXate2uyKuRmY4z8/PV1OmfyW/NLsKxcXF68fJMxwe44SvftCIUW9b2kFBgZo0eay6dn5ccXHxWc7v+VhX9XvCWHhm04ZtWr/W/sI/1apXMrQ3s+0zAAAulW8rKv6nU6dO+uWXX3T33XfbNd7b21sDBgzQpEmTDJUCJemrr77SgQMHLO0qVaroueeey3S9p59+2lCF7uzZsxo1alQ2XkHulCpVSlOmTLGZJGaLv7+/Xn31VU2fPl21at0ss713794ME8P69OmjYcOGZZl8GRQUpA8//FDPP/+8XbHUqlVLP//8syGOrNx3332aNWuWypXL+In/V199NcOqeQcPHrT7XI7m5eWlBx54wNAXGBioe++91675d911lyZOnGh3RcDQ0FANGzZM33zzjcqXv/m06ubNm2UymWzOKVasmGbMmKEePXpYPd1kS+XKlTVr1iw1a5Zx4s7YsWPVs2dPQ/VDW8qWLauff/7ZsF10VgYNGqSXXnpJ3t7emY4LDw/XxIkT1aVLl0zHAcieV3p2kLubm6WdmJyilz/5Uet2HrA5PjklRR/+OE+/rdho6K9TuYzubZj5vwVPj/hGtXu9afizZd/RDMfXqlhaHZrWMfRFx8ap15Av9deWPbYn/b+/tuzRk8PG63q8sQrvMw+1UYHggEznAgAAALeqxOsJ+vNr48M4hcsV08s/v6tCZWxXNw8OD9WLUwer9F0VDP0rv/9DURcibM5J6+sTM63+AAByJ+l6gtZ+Pd/QV7BcUfX9+R0VyOB6Hlg4VL2nDrKqarjx+yWKseN6/v7Jn63+ZObgn1t1bI3x/kuRaqXV56fBCi4WluG8QhWL64nf31ep+sbiEed2H9O2n20//A4At6vY2Osa+8k3hr4KFctq3sKpKle+jM05RYqE67e5P6ju3cb76d+M/1Hnzl3I8pyRsUes/mRm0rfTdOL4KUNfw8Z3a8Wq31W1WqUMZt34THTgoBf19TfGQigpKSl6/92Mi6OkV6pUcQUFGT+fPn7spN3zAQCA4+Xrior/qVmzpmbMmKEtW7bo77//1ubNm3Xx4kVFRUXJ09NToaGhqlKliho3bqzOnTurYMGCVmts375dkydPtrQ9PDw0evRoeXl5ZXru/8Y9/PDDSklJkXRjC+q2bdvanYCWW1WrVtXChQv1xx9/aPny5dq/f78iIiKUmpqqgIAAhYeHq3LlyqpXr546duyoAgVuPJnTrl07rVq1StKNN4a///67nnjiCZvn6NWrl9q1a6e5c+dq1apVOnHihKKiolSgQAGVLFlS9913nzp37qxChbKuUpVWlSpV9Ntvv2nTpk1atmyZ9u7dq9OnTysmJkZubm4qWLCgihYtqqZNm+ree+9VtWrVslyzaNGi+v333/Xdd99pzZo1unTpkpKTkxUaGpqt2JyhW7dumjZtmqXdoUMH+fr6ZjLDqHHjxlq6dKnmzZunVatW6eDBg4qKipLZbFZgYKCKFSumypUrq1GjRmrfvr0CAm4k1LRr106HD9+oenblyhX99ddfVtue/ycwMFAjRozQ008/rT/++EPr16/XqVOnFBkZKU9PT4WHh6t27dq6//77dc8992SZgOjl5aXhw4erd+/emj9/vtatW6fz588rLi5O4eHhqlSpkjp27Kj777/fsJW6Pdzc3PTyyy+ra9eumjdvnv755x+dOXNGMTExKlSokMqUKaMOHTqoU6dOdm0nDSB7alQopScebK0fFqy09EXHxmnAmB/Usm41dWhaRyWLFFR8YpL2Hz+j2X9t0qkLVwxrBPr56oMXejolvveeeVhHTl/Q4dM3b9DEXI/X6+OmqWKpourcsp7KFS+i8AJBunY9QQdPntXyTbu1+/Apq7XaNqypJx5s7ZQ4AQAAgLyy8sfFuqt9A1VsePP+SsnqZTV4yRhtmbtG//69XdEXIxVUKERVmtZU40fvUUCo8YPB0/8e15Ivf8/r0AEAaWz6Yamqtq+v0g2rWvqK1iij55aO1u4563Tk7x2KuRipgEIhKteshuo82kp+6a7n5/89rtVfzE2/tMMsGPSdnpozzJCYWPLuihqwaqx2/75GR1fvVvTZq/Lw9lSB0kVUuW1dVevQQO6eHoZ1rp2P0K9Pj5UpJdVpsQKAq3w7YYoe6HyfmjRtYOmrdVd1rdmwULN+nadlS1fp/PmLCg8vqJatm6pP30dUICzUsMaunXs15sOvnRJfYmKSevd8XkuWz1Jw8M1/R6pVr6x1m/7Qyr/XacG8pTpx4pSio64pPLygGjWpp0d7dFHpMiWt1hsyeLQ2b7K/ImKp0iWs+s6cPpezFwPgzpRBgSYAzuNmNpvNrg4CAHD7S9i+wNUh4DZkMpk0dNJvWvDP1mzP9fHy1GcDn1Cz2lWyHPv0iG+0df8xQ9/k955Xg+oVMphxw4WrUXrp4+8NyYrZ1aJuNX3yah/5+WRevTW7vpm9TN/+fnO7vOKFCmjJV+849BzInzxK18x6EHCbe+KlQdq642aFli4d7tWodwe6MCLA8V6rP9jVIeAO5R8SoJd/fk+lama8W0VGrpy+pC96Dlfk2StZD5ZsVlB8qWyPbJ83Mx3/94g6/q+7pX31zCUNbf6yQ88hSX0+fUGNH2ltaR/euFdf9Bzh8PPgzlPYTK0BOIdvSID6/jJYxXJwPY88fUnTeoxStJ3Xc1sVFEeU6Z3lvMJVSqnPT28rsHBodkOUJF05ek4znxmnq8fO52i+LZ0/fU51ure0tE9s2KdpPfNulyzcvj67usnVIeAOFVogRPMWTlPtOjWyHpzOyROn9WCH3jptZ/KerQqKBQIrZjmvecvGmjr9K8s21dllMpn08YdfacyHX2Vr3qM9umji92MNfd27PqUVy1fnKA5Asv33ALevmJc6ujqEPBH09WJXhwBY5PutnwEAgOu4u7treP/uerLzPfL0sP9tSZGwEH0z+Fm7khRzo2jBUE3/4GV1blVfbmm2qbaHt5enXnj4Pn315pMOT1IEAAAAXCUu+rq+6v2B9qzYlq15R7ce1Ofdh9qdpAgAcK6E6Oua/tiHOrRie7bmnd56SFMe+cDuJMXcuHTwtCZ1GqITG/Zle+7eRRv1/UNDHZqkCAC3oqjIaD30YD8tXZy9Le43bdimju162Z2kmBtrV2/UPS27Zqsa4n8uXbqiPr1ezHaSoiSFhAZb9Z09y78LAAC4Eo9jAgAAl3J3d9f/enVUp2Z1NXHOCq3ZuV8Jick2xxYMCdTDbRurX6eWCvL3y5P4/Hy89cHzPdSvUyv9uGCl1uzYr2vX4zMcH14gWO0a3aXHH2ytImEheRIjACB7pnw9xtUhAMBtLS76uiY+M0a17quvts88oPL1q8g9gwePzh04pZU/LtHGWSvFxi4AcGtJiL6uX58eq8r31VOTZzuqVP3KGV7PLx44rc0/LtWOmf9IeXg9j70UpWk9R6lSmzpq0r+TSjeoYrW9838SY+J1dPVurZ2wQBf+PZFnMQKAq0VFRqvXo/3VodO9eumVp9SocT15eNi+Vu7be1DfTpiqn6b9lqfvz0+dPKP2bbvrvnat9MJLT6pJ0wby9fXJcPz+fYf08/Tf9cPknxUfn5Cjc/rb+AzhzGkSFQEAcCW2fgYAOARbP8NREpKStePAcV2MiNbV6Bh5ergrNChAVcuWUKVSReXu7tqC0CaTSQdPntPxc5cVGXNdcfGJCgrwVYGgQFUqXVTlSxRxaXxAbrH1MwDcGdj6GXkpsGCwytWtpODCBRQQGqikhCRduxSpkzuP6OqZy64OD7itsfUz8pJ/wWCVrFtRgYVD5V8gUMnxSYq5FKVzu44q6vStcT33DvRT6QaVFVw0TH4FgpSalKzrV2MUdfqSzu48KlNKqqtDBGxi62fkpULhYWrQoK6KFA1XWFgBxcXF6+LFS9q2dbdOnTzj6vAkSb6+PqrXoI5KlSquggXD5O3tpYiISF26dFXbtuzUpUtUYsetia2f7yxs/QzkPRIVAQAOQaIiANwZSFQEgDsDiYoAcGcgUREA7gwkKgLAnYFExTtLzIsdXB1CngiasMTVIQAW3OUAsuGrr77S119/7bT1GzZsqOnTpzttfQAAAAAAAAAAAAAAAADIa67dOxEAAAAAAAAAAAAAAAAAANzRSFQEAAAAAAAAAAAAAAAAAABOw9bPQDa8/PLLevnll10dBgAAAAAAAAAAAAAAAHLKZHZ1BEC+Q0VFAAAAAAAAAAAAAAAAAADgNCQqAgAAAAAAAAAAAAAAAAAApyFREQAAAAAAAAAAAAAAAAAAOA2JigAAAAAAAAAAAAAAAAAAwGk8XR0AAAAAAAAAAAAAAAAAAOQVs9ns6hCAfIeKigAAAAAAAAAAAAAAAAAAwGlIVAQAAAAAAAAAAAAAAAAAAE5DoiIAAAAAAAAAAAAAAAAAAHAaT1cHAAAAAAAAAAAAAAAAAAB5xmR2dQRAvkNFRQAAAAAAAAAAAAAAAAAA4DQkKgIAAAAAAAAAAAAAAAAAAKchUREAAAAAAAAAAAAAAAAAADgNiYoAAAAAAAAAAAAAAAAAAMBpPF0dAAAAAAAAAAAAAAAAAADkGZPZ1REA+Q4VFQEAAAAAAAAAAAAAAAAAgNOQqAgAAAAAAAAAAAAAAAAAAJyGREUAAAAAAAAAAAAAAAAAAOA0nq4OAAAAAAAAAAAAAAAAAADyitlkdnUIQL5DRUUAAAAAAAAAAAAAAAAAAOA0JCoCAAAAAAAAAAAAAAAAAACnIVERAAAAAAAAAAAAAAAAAAA4DYmKAAAAAAAAAAAAAAAAAADAaTxdHQAAAAAAAAAAAAAAAAAA5BmT2dURAPkOFRUBAAAAAAAAAAAAAAAAAIDTkKgIAAAAAAAAAAAAAAAAAACchkRFAAAAAAAAAAAAAAAAAADgNJ6uDgAAAAAAAAAAAAAAAAAA8ozJ1QEA+Q8VFQEAAAAAAAAAAAAAAAAAgNOQqAgAAAAAAAAAAAAAAAAAAJyGREUAAAAAAAAAAAAAAAAAAOA0JCoCAAAAAAAAAAAAAAAAAACn8XR1AAAAAAAAAAAAAAAAAACQV8wms6tDAPIdKioCAAAAAAAAAAAAAAAAAACnIVERAAAAAAAAAAAAAAAAAAA4DYmKAAAAAAAAAAAAAAAAAADAaTxdHQAAAAAAAAAAAAAAAAAA5BmT2dURAPkOFRUBAAAAAAAAAAAAAAAAAIDTkKgIAAAAAAAAAAAAAAAAAACchkRFAAAAAAAAAAAAAAAAAADgNCQqAgAAAAAAAAAAAAAAAAAAp/F0dQAAAAAAAAAAAAAAAAAAkGdMrg4AyH+oqAgAAAAAAAAAAAAAAAAAAJyGREUAAAAAAAAAAAAAAAAAAOA0JCoCAAAAAAAAAAAAAAAAAACn8XR1AAAAAAAAAAAAAAAAAACQV8wms6tDAPIdKioCAAAAAAAAAAAAAAAAAACnIVERAAAAAAAAAAAAAAAAAAA4DYmKAAAAAAAAAAAAAAAAAADAaUhUBAAAAAAAAAAAAAAAAAAATuPp6gAAAAAAAAAAAAAAAAAAIM+YXB0AkP9QUREAAAAAAAAAAAAAAAAAADgNiYoAAAAAAAAAAAAAAAAAAMBpSFQEAAAAAAAAAAAAAAAAAABO4+nqAAAAAAAAAAAAAAAAAAAgr5hNZleHAOQ7VFQEAAAAAAAAAAAAAAAAAABOQ6IiAAAAAAAAAAAAAAAAAABwGhIVAQAAAAAAAAAAAAAAAACA05CoCAAAAAAAAAAAAAAAAAAAnMbT1QEAAAAAAAAAAAAAAAAAQJ4xuToAIP+hoiIAAAAAAAAAAAAAAAAAAHAaEhUBAAAAAAAAAAAAAAAAAIDTkKgIAAAAAAAAAAAAAAAAAACcxtPVAQAAAAAAAAAAAAAAAABAXjGbXB0BkP9QUREAAAAAAAAAAAAAAAAAADgNFRUBAAAAAAAAAAAAAAAAAE536tQpzZo1S5s2bdLJkycVFxensLAwFS9eXK1atVKXLl1UvHhxp8YQExOj+fPna9OmTdq3b5+ioqKUmJiokJAQFS1aVPXr19f999+vunXr2r3mtWvX1KBBgxzFU7p0aS1fvjxHc28nJCoCAAAAAAAAAAAAAAAAAJwmJSVFX3zxhb7//nulpqYajl28eFEXL17Ujh07NH78eL3yyit65pln5O7u2M2CTSaTvv/+e02YMEFxcXFWx69cuaIrV67o33//1ZQpU9SkSRONHj3arsTJ/fv3OzTWOxFbPwMAAAAAAAAAAAAAAAAAnCI1NVWvvfaaJk2aZJWkmF5ycrLGjh2rN954w6ExpKSkaMCAAfr0009tJinasmHDBnXr1k3//vtvlmNJVMwaFRUBAAAAAAAAAAAAAAAA5B8mVweQv3z55ZdatmyZpR0aGqqXX35Zbdq0UcGCBXXhwgUtWrRI3333neLj4yVJf/zxhypWrKgXX3zRITGMHDlSf//9t6Xt5eWl7t2764EHHlClSpXk6+urixcvat26dZo8ebJOnz4tSYqMjNTzzz+vOXPmqHDhwhmuf/DgQcvXZcqUMbxe3EBFRQAAAAAAAAAAAAAAAACAwx05ckTfffedpV2sWDHNmzdPffr0UfHixeXj46MyZcpowIAB+u2331SgQAHL2AkTJujMmTO5jmH37t369ddfLe3g4GBNmzZNQ4cOVb169RQcHCxvb2+VKlVKPXv21IIFC9SqVSvL+MuXL2vs2LGZniNtRcWqVavmOuY7EYmKAAAAAAAAAAAAAAAAAACHGz9+vGW7Zzc3N3322WcqVqyYzbGVKlXSV199JTc3N0k3toEeP358rmP44YcfZDabLe2RI0fq7rvvznC8v7+/Pv/8c5UoUcLSt2DBAl26dMnm+OTkZB05csTSrlKlSq5jvhORqAgAAAAAAAAAAAAAAAAAcKiIiAgtX77c0m7WrJnq1q2b6ZwGDRqobdu2lvbixYsVFxeX4xgSEhL0zz//WNqVK1dW+/bts5zn7++vxx9/3NI2mUxavXq1zbFHjx5VcnKypU1FRdtIVAQAAAAAAAAAAAAAAACQb5hN+eOPq61evdqQwPfggw/aNe+BBx6wfJ2QkKBVq1blOIZDhw4ZEh2bN29u99z0SZXHjx+3Oe7AgQOGNomKtpGoCAAAAAAAAAAAAAAAAABwqA0bNhjajRs3tmteo0aNDO20FRGz6/r166pYsaICAwMlSSVLlrR7ro+Pj6EdExNjc9z+/fstXwcHBxu2jMZNnq4OAAAAAAAAAAAAAAAAAABwZzl48KDl67CwMBUtWtSueWFhYSpSpIguXrwoSdqzZ0+OY2jSpIn++OMPSTeSFt3c3Oyem76CYoECBWyOS1tRkWqKGSNREQAAAAAAAAAAAAAAAADgUMeOHbN8XaZMmWzNLV26tCVR8fTp0zKbzdlKMrQlICAgW+OXLl1qaJcvX97muLSJilWqVFFSUpL++usvLV++XLt27dKVK1fk7u6u8PBw1a5dW+3atdO9996b69dzuyFREQAAAAAAAAAAAAAAAADgMFFRUUpMTLS0ixQpkq354eHhlq+TkpJ09epVFSpUyGHxZeXw4cNatmyZpe3h4aGWLVtajTt//ryioqIM7fvvv19nz561Gnvy5EmdPHlSCxYsUPXq1fXBBx+oZs2aTon/VuTu6gAAAAAAAAAAAAAAAAAAIM+Y8skfF7p69aqhHRISkq35QUFBhnZ0dHSuY7JXcnKyhgwZotTUVEvf/fffb3Pr5/379xvaK1assJmkmN6+ffvUp08frVixIvcB3yZIVAQAAAAAAAAAAAAAAAAAOExcXJyhnd1tl9OPv379eq5jstcHH3ygXbt2WdpeXl763//+Z3Ns2m2f/xMUFKSnnnpKv//+u7Zu3aodO3Zo4cKFGjhwoMLCwizj4uPj9frrr2vPnj0Ofw23IhIVAQAAAAAAAAAAAAAAAAAOk5SUZGh7eXlla76np6ehnZycnOuY7PHZZ59p5syZhr4333xTpUuXtjk+faJijRo1NG/ePL311luqWbOmgoKC5O/vr8qVK6t///5asmSJGjRoYBmfmJio119/XSkpKY5/MbcYEhUBAAAAAAAAAAAAAAAAAA5jMhn3nnZzc8vWfHd3Y1qb2WzOdUxZ+eyzz/Ttt98a+jp06KDHH388wzk1a9bUPffco0qVKqlChQqaPHmySpYsmeH40NBQffvttypVqpSl79SpU5o7d27uX8AtzjPrIQAAAAAAAAAAAAAAAABwZzCbsh6D3PHw8DC00ycuZiV9hUFvb+9cx5QRk8mkYcOGWVVSbNiwoT7++ONM5/bv3z/b5wsMDNTrr7+u1157zdK3YMECde/ePdtr3U6oqAgAAAAAAAAAAAAAAAAAcBg/Pz9DOzExMVvz0493VqJiXFycBgwYYJWk2KhRI02cOFE+Pj5OOW+7du3k7+9vae/YsUMJCQlOOdetgkRFAAAAAAAAAAAAAAAAAIDDhISEGNqxsbHZmn/9+nVDOzQ0NLchWblw4YIee+wx/f3334b+1q1ba9KkSYZEQkfz9PRUzZo1Le3k5GRdvHjRaee7FZCoCAAAAAAAAAAAAAAAAABwmEKFCsnNzc3SjoiIyNb8K1euGNphYWEOies/e/bs0SOPPKL9+/cb+rt06aLx48fL19fXoeezpWDBgoZ2ZGSk08/pSiQqAgAAAAAAAAAAAAAAAAAcxtvbW4ULF7a0z58/n635Fy5csHxduHBhh279vGrVKvXt21eXL1829D/33HMaM2aMPD09HXauzJjNZkPbWdtb3yry5rsKAAAAAAAAAAAAAAAAALcAs8nVEeQPlSpVsmxnfPLkSaWmpsrDwyPLeSkpKTp58qSlXblyZYfFtGDBAg0ePFgpKSmWPk9PTw0dOlSPPvpottYym82Kjo7W1atXdeXKFZUuXVrFihWze376KpMFChTI1vlvN1RUBAAAAAAAAAAAAAAAAAA4VO3atS1fx8fH6/Dhw3bNO3DggBITE22ukxsLFizQW2+9ZUhSDAgI0MSJE7OdpChJ06dPV6NGjdSxY0f169dPs2fPtnuuyWTSvn37LO0CBQqoaNGi2Y7hdkKiIgAAAAAAAAAAAAAAAADAoZo3b25or1y50q556cc1a9Ys17Fs2LBB77zzjkymm+U0w8PD9csvv1jFaa8qVaoY2mvWrLF77po1axQbG2tpN2rUSG5ubjmK43ZBoiIAAAAAAAAAAAAAAAAAwKHq1KmjEiVKWNqzZs0yVEq0JT4+XrNmzbK0S5UqpbvvvjtXcUREROjNN99UcnKypa9YsWL65ZdfVLVq1RyvW7duXYWGhlrau3bt0u7du7Ocl5qaqvHjxxv6evbsmeM4bhckKgIAAAAAAAAAAAAAAAAAHMrd3V2PPfaYpX3u3Dl98MEHmc4ZNmyYLl26ZGn37ds315UGhw4dqsuXL1vawcHB+v7771W6dOlcrevt7a2HHnrI0Pfee+8pLi4u03mffPKJdu3aZWnXrVtXTZo0yVUstwMSFQEAAAAAAAAAAAAAAADkG2ZT/vhzK+jdu7ehquJvv/2mIUOGWCXzxcXFafDgwZo3b56lr2zZsurVq5fNdc+cOaMqVaoY/tiyb98+LVu2zNA3fPhwVahQIYevyOjFF19UWFiYpX3gwAH169dPx44dsxr7X2XHH3/80dLn6+ur0aNHOySWW52b2Ww2uzoIAMDtL2H7AleHAABwAI/SNV0dAgDAAV6rP9jVIQAAHKCw2dPVIQAAHOCzq5tcHQIAwAEiY4+4OgQ40MV7Wrk6hDxRZOU/rg5BkrRjxw49+eSTio+Pt/QFBwfrnnvuUZEiRXThwgWtWrVK165dsxz38/PTjBkzVK1aNZtrnjlzRm3btjX0HTx40GrcwIEDtWjRIoe8jq5du+qjjz6y6t+6daueeuopw7bWHh4eatSokWVr6RMnTmj9+vVKSEiwjPH29taECRPUokULh8R3q+MuBwAAAAAAAAAAAAAAAADAKerWrauJEydqwIABiomJkSRdu3ZN8+fPtzk+ODhYEyZMyDBJ0V5ms1mrV6/O1Rr2qF+/viZPnqyBAwdatq1OTU3V+vXrtX79eptzwsPD9dFHH6l58+ZOj+9WwdbPAAAAAAAAAAAAAAAAAACnadSokZYsWaJu3brJ19fX5hgvLy916dJFixYtUoMGDXJ9zsjISEOVRmdq2LChFixYoOeee06hoaEZjitUqJCefPJJLVmyJF8lKUps/QwAcBC2fgaAOwNbPwPAnYGtnwHgzsDWzwBwZ2DrZwC4M7D1853lYuvWrg4hTxRZtcrVIdgUFxenLVu26OzZs4qOjpa/v7/Kli2runXrKjg42NXh5Vpqaqr27dungwcPKioqStKNBMUyZcqodu3acnfPn7UFucsBAAAAAAAAAAAAAAAAAMgT/v7+atWqlavDcBoPDw/VqlVLtWrVcnUotxQSFQEADvF41x9cHQIAwAHC3XxcHQIAwAE+2/qhq0MAADjA0aYvuToEAIADvPFeC1eHAAAAALhc/qwjCQAAAAAAAAAAAAAAAAAA8gSJigAAAAAAAAAAAAAAAAAAwGnY+hkAAAAAAAAAAAAAAABAvmE2uToCIP+hoiIAAAAAAAAAAAAAAAAAAHAaEhUBAAAAAAAAAAAAAAAAAIDTkKgIAAAAAAAAAAAAAAAAAACcxtPVAQAAAAAAAAAAAAAAAABAXjGb3FwdApDvUFERAAAAAAAAAAAAAAAAAAA4DYmKAAAAAAAAAAAAAAAAAADAaUhUBAAAAAAAAAAAAAAAAAAATkOiIgAAAAAAAAAAAAAAAAAAcBpPVwcAAAAAAAAAAAAAAAAAAHnFbHJ1BED+Q0VFAAAAAAAAAAAAAAAAAADgNCQqAgAAAAAAAAAAAAAAAAAApyFREQAAAAAAAAAAAAAAAAAAOI2nqwMAAAAAAAAAAAAAAAAAgLxiNru5OgQg36GiIgAAAAAAAAAAAAAAAAAAcBoSFQEAAAAAAAAAAAAAAAAAgNOQqAgAAAAAAAAAAAAAAAAAAJyGREUAAAAAAAAAAAAAAAAAAOA0nq4OAAAAAAAAAAAAAAAAAADyitnk6giA/IeKigAAAAAAAAAAAAAAAAAAwGlIVAQAAAAAAAAAAAAAAAAAAE5DoiIAAAAAAAAAAAAAAAAAAHAaT1cHAAAAAAAAAAAAAAAAAAB5xWxyc3UIQL5DRUUAAAAAAAAAAAAAAAAAAOA0JCoCAAAAAAAAAAAAAAAAAACnIVERAAAAAAAAAAAAAAAAAAA4DYmKAAAAAAAAAAAAAAAAAADAaTxdHQAAAAAAAAAAAAAAAAAA5BWz2dURAPkPFRUBAAAAAAAAAAAAAAAAAIDTkKgIAAAAAAAAAAAAAAAAAACchkRFAAAAAAAAAAAAAAAAAADgNJ6uDgAAAAAAAAAAAAAAAAAA8orZ5ObqEIB8h4qKAAAAAAAAAAAAAAAAAADAaUhUBAAAAAAAAAAAAAAAAAAATkOiIgAAAAAAAAAAAAAAAAAAcBoSFQEAAAAAAAAAAAAAAAAAgNN4ujoAAAAAAAAAAAAAAAAAAMgrZpObq0MA8h0qKgIAAAAAAAAAAAAAAAAAAKchUREAAAAAAAAAAAAAAAAAADgNiYoAAAAAAAAAAAAAAAAAAMBpPF0dAAAAAAAAAAAAAAAAAADkFbPZ1REA+Q8VFQEAAAAAAAAAAAAAAAAAgNOQqAgAAAAAAAAAAAAAAAAAAJyGREUAAAAAAAAAAAAAAAAAAOA0JCoCAAAAAAAAAAAAAAAAAACn8XR1AAAAAAAAAAAAAAAAAACQV8wmN1eHAOQ7VFQEAAAAAAAAAAAAAAAAAABOQ6IiAAAAAAAAAAAAAAAAAABwGhIVAQAAAAAAAAAAAAAAAACA03i6OgAAAAAAAAAAAAAAAAAAyCtms5urQwDyHSoqAgAAAAAAAAAAAAAAAAAApyFREQAAAAAAAAAAAAAAAAAAOA2JigAAAAAAAAAAAAAAAAAAwGlIVAQAAAAAAAAAAAAAAAAAAE7j6eoAAAAAAAAAAAAAAAAAACCvmE2ujgDIf6ioCAAAAAAAAAAAAAAAAAAAnIZERQAAAAAAAAAAAAAAAAAA4DQkKgIAAAAAAAAAAAAAAAAAAKfxdHUAAAAAAAAAAAAAAAAAAJBXTGY3V4cA5DtUVAQAAAAAAAAAAAAAAAAAAE5DoiIAAAAAAAAAAAAAAAAAAHAaEhUBAAAAAAAAAAAAAAAAAIDTkKgIAAAAAAAAAAAAAAAAAACcxtPVAQAAAAAAAAAAAAAAAABAXjGb3VwdApDvUFERAAAAAAAAAAAAAAAAAAA4DYmKAAAAAAAAAAAAAAAAAADAaUhUBAAAAAAAAAAAAAAAAAAATuPp6gAAAAAAAAAAAAAAAAAAIK+YTW6uDgHId6ioCAAAAAAAAAAAAAAAAAAAnIZERQAAAAAAAAAAAAAAAAAA4DQkKgIAAAAAAAAAAAAAAAAAAKchUREAAAAAAAAAAAAAAAAAADiNp6sDAAAAAAAAAAAAAAAAAIC8Yja7OgIg/6GiIgAAAAAAAAAAAAAAAAAAcBoSFQEAAAAAAAAAAAAAAAAAgNOQqAgAAAAAAAAAAAAAAAAAAJzG09UBAAAAAAAAAAAAAAAAAEBeMZvcXB0CkO9QUREAAAAAAAAAAAAAAAAAADgNiYoAAAAAAAAAAAAAAAAAAMBpSFQEAAAAAAAAAAAAAAAAAABOQ6IiAAAAAAAAAAAAAAAAAABwGk9XBwAAAAAAAAAAAAAAAAAAecVkdnN1CEC+Q0VFAAAAAAAAAAAAAAAAAADgNCQqAgAAAAAAAAAAAAAAAAAApyFREQAAAAAAAAAAAAAAAAAAOI2nqwMAAAAAAAAAAAAAAAAAgLxiNru5OgQg36GiIgAAAAAAAAAAAAAAAAAAcBoSFQEAAAAAAAAAAAAAAAAAgNOQqAgAAAAAAAAAAAAAAAAAAJyGREUAAAAAAAAAAAAAAAAAAOA0nq4OAAAAIDtqNrtLjTo0UeW7qyqsWEH5B/krOTFZV89f0bE9R7Vl2SZtXbZJplRTnsZVvXFNtX+8Y67X+Wf2Sm3/a4sDIpKadWmpV758XZK0d8O/GtHzXYesCwCOULlpTdXt2Ejl7q6s0KJh8vv/63nk+as6veeYdi/bot3Lt+b59dxeocUK6p0/P5F/cIAk6eqZSxra/GWnnKt+52Z64stXJEmHN+7VFz1HOOU8AHA7mjT1V305aaokqUuHezXq3YEujggA7hzeFUop5KG28qtXXd5liss9JEhKTVXKlSglHjqh66u36trCVTLFxrk6VCMPd5VbMF4+lcpIkk71eUtxm/e4OCgAyD23gsXkWaOZ3EtWknuBIpKvv2Q2yXz9mkyXz8h0bI9S9m2UkuLzLii/IHm375vrZUznTyhl0+JszXEvWk4eFe6Se8lKcgstLDffAMnLW0q4LnN8rEwXTir19AGlHtwmJd5i/1YBuCWYza6OAMh/SFQEAAC3hXI1K+i5MQNUrkZ5q2OeXp4qWamUSlYqpZbdWuviqQv64f3vtHPltjyLr07ru9W4Y9Ncr3N4x0Ft/yv38QSFBavPkCdyvxAAOFipmuX02MfPqVSNclbHPLw8VaxSSRWrVFINu7XUlVMXNev9H7Rv1c68DzQLfce+aElSdKbAsCB1HdLH6ecBgNvR8ZNn9N30ma4OAwDuOB4FQ1Xk/RcU3KGFjaNe8i5VVN6liiqobWOFv/mUrn79iyJ+nHvLfNJbsP+jliRFALgj+AfL+74+8qzawOZht9BwuYeGS5Xqyqt1dyWvX6CUzX9Kcv512b1YWXlWsR1XdqR6eCllk53nLFlZXq27y6NERdsDAkLkFhAi90Il5Fmzqcxteill50olr5svJSflOlYAAJBzbP0MAABuec0faqmR8z62maRoS5HSRTV4ynt65NUeTo7sprJ2xpYX3D3c9cqXryusSJirQwEAg/pdmuuNuSNtJinaUqh0Eb04ZbA6vPqIkyPLnjbPPKAqTWs6/TzuHu564otXFML1HACsXL8ep9ffG6X4+ARXhwIAdxSfKmVVbsHXGSQpWvMI9Ffht59RyYlD5ebj7eTosubftI4Kvdzb1WEAgMO4hZeU35MjMkxStBrv4yfve3rI55FXJU8vJ0cnuRcu7fRzpOXVopt8er2VcZKiDW4+fvJq1FG+/d6XW1hRJ0YHAACyQqIiAAC4pTW8v7EGjHtVnl7GQtDJick6vOOQtq3YoqO7Dis5MdlqbvfXe+mB/l3yJM4y1crmyXmy4ubmphc+eVl3tajj6lAAwKB2+4bqN26APGxcz0/sPKw9K7bp5K6jNq/nnV7rrrbPPpBXoWaqeJVSevBN5yfCu7m5qfeYF1S1xV1OPxcA3G4SE5P06jsf6PDRE64OBQDuKF6liqr0tI/kGW79oEzCwROKXbVZcdv2KjU6xup4YOuGKvHF4LwIM0M+NSqqxFdD5Obp4dI4AMBR3ELC5dvrLbkFhlgdM10+o9Sju5R65pDMCdetjntUqC2fLi86PUb3InmXqOjVqru8mj4oN3frFAdT5EWlntirlMM7lHruqMwp1veX3AuVuPH9DOKBUAAAXIWtn3FLmzNnjgYPvnlzY9q0aWrUqJELIwIA5KXwUoX1wicvy93j5g3m1JRUzf/mdy36boGuR8da+oPCgvXAs13U+bmHDON7DeqrfRv+1bE9R50WZ4HCBRQaHmroe77hU4q8GOG0c9ri4emhFz59WS26ts7T8wJAVgqWDFefT16Qu8fNG8mpKala/s18/T15keKib95QDwwLUptnH9C9/Tsbxnce1EuHN+7TqT3H8jT2tDy9PdXv85fl5eRKMe6eHurzyQtq2NW+KjYAkJ/ExcXr5beHa9O2Xa4OBQDuLB7uKvHlO/IoEGzojlm+Xpc+/l7Jp85b+ty8vRTc+R4VfvsZeQQHWvoD2zRSgce7KHLq/DwL+z9+daup5HfD5REUkOfnBgCncHOXz0MD5OYXaOhOObRNyStnyRx16Wanh6c8ajSR9z095ebrf7O7Yh151r9PKVuXOy3M9BUVExdOVOq+jQ4/j0eV+vJq3NHQZzablLprtZI3LZY56nK6CTe+J17Nu8o9qICl2y0wVD4Pv6qEqcMls8nhcQK4vZjMbq4OAch3qKgIAABuWX2HPCn/4Js3mE2pqfrsxTGa+ekvhiRFSYqJuKYZH0/Xp/0/UkpyiqXf08tTjw1+3Klxlq1p3PY5+kpUnicphhUtqKGzRpGkCOCW1HVIX/kF37xRbko16fsBn2nR2JmGJEVJio2I0YKPZ+i75z5VaprruYeXp7q8/ViexWzLg2/0VMlqZZx6jtCiYfrfzKEkKQKADUeOnVSPZ14lSREAnKDAY53kW8O4jWbEj3N1dsBIQ5KiJJmTkhU9e5lOdH1FyRevGo4VerGX3AP9lZdCe3VUqWkfGpImAeB251n3HrkXNd6DSN7yp5Lmfm1MUpSk1BSl7l6jhKnDZIqJNBzyatpZ8vZzTpBePnIrUNjQZbp4yvHn8fCUV+tHDV3m1BQlzZugpD+nWicpSsbvSbqY3IuUlmftlo6PEwAAZIlERQAAcEsqW6OcGnVoYuib8/VsbflzU6bztq3YoukjfzT01Wp2l2o0reXwGP9Ttno5Q/vE3uNOO5cttVvW0ceLx6lKvap5el4AsEfJGmVVp4OxKvqfX8/R7j+3ZDpvz4ptmjNyuqGvSrNaqtykhsNjtEelxtV1zzOdnHqOai1r660/Plb5elWceh4AuB3NX7JCvZ59VcdPnnZ1KABwx3Hz8lTBF3sZ+uI279GlD7/LdF7y6Qs689wwmZNubq/pUSBYYU91c0qc6bn5+6rY2EEqOvwluTu56jkA5CkPzxsJhmmknjqg5L9/zXSaOeqyEn//QubUmw9+uvkFyqthe6eE6V64lNzcbqYbmJMTZY44n8mMnPGoUl/uoeGGvuR/Ziv10LasJ1+/psTfP5c5Mc7Q7dmwgyNDBAAAdiJREQAA3JLu62O8URAbFaP5E363a+7SKX9YJQu26+u8Gw9laxgrKh7fmzfbkhYoEqbnP3lJb099X8EFQ/LknACQXS1632doX4+K1bJv7NsK7p+pS3Vm3wnjen3bOSo0u/kG+anvpy/K3f3Gf6FNqSbtX+24al4hRQqo95jn9cKUtxVUMDjrCQCQjxw/eUavvD1CQ0aOVXxCoqvDAYA7UlD75vIsGGrou/Tpj7YHp5O476gif11s6Avt2UFyc+42ekEdW6rcwvEKebC1U88DAK7gUbm+3AKM9weS/5lt11zzxZNK2bHS0OdZp7Ukx1+X3YsYKz6aLp+RzGaHn8ejakPjea5dVcq2FXbPN8dEKmXLMkOfe4HCcitY3CHxAQAA+5GoCAAAbjlu7u5q3KmpoW/tvNVKSkiye40Vv/xpaNdpfbe8fZ3zdL11RUXnJir6Bvjq0YGP6fNVE3TPo/daEmf+s/GPddqwaJ1TYwAAe7i5u6lup8aGvq3z1ir5/9i77/imqv+P4++k6S4FStllbwrIliEIKjJUFJSlAurXAeJCXMhXURy4UEHF/XUvQFBQcTAF2VOG7NUySqGD0pk0+f3hj8Bt0jZtkwbo6/l49GHPyTnnflLkcnvzuZ9ThPP58q+NN56b92itQB+dz/MzeNJ/FBVz9sn9Be/P1f4Nu0q8bnB4iK55eLCeXvymOg/u6XI+3/DzKm34aWWJjwMAF6KTySl6fso7GjB8lBYtcz0X3nxTf7Vt5Z8quwBwsSl3jXH7y6ydB5S1aYfH81O+MSYqWqIrKqxDC6/Elldo+1jVmfmGar75hIJqVTe8lpuapqNPTfPJcQGgNAU0y5OYlxgv+5G9Hs+3bTImKprCy8tcq7FXYjuXuUptQ9uecNDrx5CkgNrGnYRyd22Q7LlFWsO2a4NLn7lqbTcjAQCAL5GoCAAAzjsNWzdSRPkIQ9/6BQVvEZpX3vEhYSFq3bNdiWPLKyQ8RFVqVzX0+Xrr5yuG9NKNDwxWSFiIod+abdU3L3+hN+59VdmZVJsB4H91WzdUWJ7z+ZaFHmzLc46tC4zjg8NCFNujdUlD81jbazur44Buznb8Pwf18xszvLJ25yFXqO8DNyrYzfl87ivf6H9j3lAO1cMAlFEffvatvp39k2y5xg8gw8NC9dyTY/Xk2NEyB3BrEwBKzBKgsEtbGbpOL15dpCVy9sYp58BhQ1+53l1LHJo7Me9NVOglTVz6M7fs1oFBDytjuWsiCgBcUMwBrol5ezYVaQnHyaOyJyUY+gKatC9pZC7yJvrZEw55/RimclEyBYcaj3O06IUCHKmJrmuHs0sRUNY5HKYy8QWcT7ibBwAAzjtNOzQztO25udq1wfMn+SUp6dhJJcYfN/TFdvL+0/x1m9c3VMDKPJ2pYweOev04hdm9Yacev2asfvBwe2wAKA312xtvrNtz7UWuRJhyLElJ8cabyY06lU4FrfJVK2rI83c629Zsqz5/6C3lWov21H5R7N+4Wy9f87h+n/6Dz44BABeqbp076Icv39eAa672dygAcNEIaVZfARFhhr7M9duKvE7mxn8M7dCOrfIZ6V32rGwdf+0THRw0VtY8yZIAcCEyV6ntkpiXG7+7yOvYD+8xtPMmP5aYySxTdE1Dl8MHiYpy2GVd9bNsW/9S7oFtsp84LEdactHXCQj0fmwAAKDILP4OAAAAIK+YRsYnMRMOJSgrPavI6xzaeVCVY6o42/VaNihxbHnVjTVu+3zwn/1yOBxeP05+jscd18zXv9ayOUtL9bgA4InqjWMM7ROHEpRdjPP5kZ2HDFsv12pZr4DR3jP8tXsVXuFsRcifX5+hIzvjfHKsk/HH9fPrM7V2zjLO5wCQR6P6dfXgqNvUo+ul/g4FAC46wQ3ruPRl7yj6ThHZOw/kWbeWTMFBcmTnFDe0Ajlyc3Xqp6VKfONz2Y4cL3wCAFwgTNE1XPocx4ueAGg/EW9ct1INyRIo2azFjs2wXnQNmSxnk/8cuTbZE71/z8RxOkXWpbNKvI7Z3c/1dEqJ1wUAAEVDouJFJCUlRYsWLdLatWu1detWJScnKzU1VQ6HQ+Hh4apRo4ZatGih3r1767LLLitwrSZNzm6d8Pnnn+vSSy+V3W7XsmXL9MMPP2j79u1KSEhQcHCwqlWrpk6dOmno0KGqV8/4gaHVatWCBQv0448/ateuXTp+/LjCwsJUt25dde/eXbfccosqVqxY5Pd68uRJzZgxQwsWLFB8fLyysrIUHR2tpk2bqlevXurbt6+Cg4OLvK43nfszfOedd3TVVVfJZrPpt99+05w5c7R3714lJiYqJCREderUUadOnXTTTTe5/AzdueKKK3T48L9Phz7//PMaNGiQjhw5oqlTp2rZsmXKyspS9erV1a5dO/Xv31/t27sv5x4XF6f58+dr2bJliouLU1JSkoKCglSpUiVdcskl6tmzp3r16iWLxfNTRUZGhn7//XctXbpUW7du1YkTJ2S1WlWhQgVVqlRJrVu3VteuXXXFFVd4vG5KSormz5+v5cuX659//lFSUpLsdrsqVKigypUrq127durWrZsuu+wymUz5ly5evXq1RowY4WxPnjxZAwcOLPT4s2fP1vjx453tM38n8jr3z/yTTz5Rly5dtHv3br355ptau3atHA6Hqlevrs6dO+uGG25Qs2bNXNaQpJ07d+rXX3/VypUrdfjwYSUnJys8PFzR0dFq166drrzySl1++eWFxg1cyGo2NCa2HN1/pFjrJBw8ZmhXq1Ot2DHlJ2+i4pltnyMqlNNlN3RXbOeWqhtbX5GVIiWHQymJKTq6/4g2Ll6vNb+uUnJCUrGOe3hPnH799Bct+u4P2XJsJX4fAOAL1Roan6w/vr94FWcTDxm3K6rsg/N5Xj3u6Kem3c5Wgdmz5h8t/GCe149zbM9hLf30V62csYjzOQDkEdu0kYYPvkH9evUwVDEHAHhPUINahrY9I0u2hJNFXicnznitbwoIUGBMVeXs9W7SiiM7R6k/LFTSx9+7JEcCwMXAXMmYUOfIyS5WQp0j2ZjEbTKbZSpfWY6TxbvXnpe5irHYgCPpmJRr+3fr6sbtFFC/pcw16ssUXkGyBMqRcUqOUyeVe2C7cndtkMMHSY0FCWjczqXPnkglXgAAShuJiheBrKwsTZs2Td98840yMjLcjklJSVFKSoq2b9+uGTNmKDY2Vq+++qoaNPCsstSRI0f0+OOPa82aNYb+zMxMpaSkaMeOHfryyy81ceJEDR48WJK0f/9+jRs3Ttu2GbeJSE1N1ebNm7V582Z9+eWXevvtt/NNpHNn/vz5euaZZ5SSkmLoj4+PV3x8vBYsWKBp06bpySef1FVXXeXxur527NgxPfTQQ9q4caOh32q1auvWrdq6das++eQT3XzzzXrssccUFBTk8dpHjx7V4MGDlZh4dku8PXv2aM+ePbLZbC4/39OnT2vKlCmaOXOmrFbjk1PZ2dlKS0vTgQMH9OOPP6p+/fp66qmn1KVLl0LjmD9/vp577jmdPOl6IysxMVGJiYnasWOHvv32W9WuXVsTJkxQjx49Clzzyy+/1Ouvv6709HSX1xISEpSQkKCtW7fqs88+U7NmzTRx4kS1adOm0FhLw/bt23XLLbcY/l6eOnVKO3fuVGRkpEuiYmJiol566SX9/PPPLlV0zvwd3rNnj7777ju1atVKEydOVIsW3t/GFjgfVKwaZWgnHSteMl/KceMWEOWjKygoJEg5Wd57mr9uc2Oi4okjibr92bt0xdBeCgpxPZdXCw9VtbrV1aZnO9365Ej9+ukvmv32TGWmuf833J2lsxbpl/95P1kGALytfBXjQ0mpxTyfnzqeYmiXiy6vwJAgWb14Pj9XtYY11f+xYc521ulMfTFuutcrHa6etVRL/veLV9cEgIvF6DtuUfnIcv4OAwAuepaqlQzt4iQpSpLtuOu1fmBN7ycq7us3SvbU015dEwDOJ6aICoa243QxtjmW5EhPcV27fCXvJSpWNSYq2hPjZWnXS4Gdr5UpPNL12JGVpMhKCohpLF12g2w718m6ZKYcKaVQFTc0QpZW3YzxphyXI0/VSQBlDxvbAKWPR5EvcMnJyRo5cqQ+/vjjfJMU3dm2bZuGDRumI0cKvxg9evSohgwZ4pKkmJfNZtNTTz2lxYsXa+/evRoyZIhLkqK7+O+9916P4pCkefPm6eGHH3ZJUszr8OHDuu+++/TVV195tK6vpaSkaOTIkS5Jinnl5ubqiy++0G233ebxn6fD4dBjjz1mSFI819VXX21oHz16VMOGDdPXX3/tkqTozr59+3TnnXcW+rOcOXOmxo4d6zZJ0Z1Dhw7p3nvv1U8//ZTvmKlTp+q5555zm6Tozj///KPbb79dq1ev9mi8L2VnZ2vs2LH5/jnm/XPZsWOHBg0apJ9++smjD8D//vtv3XrrrVqwYIFX4gXON+UrlTe0U0+kFGud1JOpLn3lKrreJCmuAEuAyzbVwx4brj63XeM2STGvoJBg9R81QC/88IqqFqE6WPopz86LAOBvEXnO56dOuJ6XPZHmZl54Rd8krwQEBmjk1PsN5/HZz3+uk3Hev3GeyfkcAPJFkiIAlA5LtPHhItvJ4iXE5Ca5XrMHePEezBkkKQK42JkijPdSHOmnirWOIz3Nde3QiGKt5U7eiooBTTso6Kqb3SYpumNp0l4htz0jc/1WhQ8uoaCeQ2UKCjH05W73/2eJAACURSQqXuAmTZqkTZs2Odu1a9fWs88+q19//VWbN2/Wtm3btHLlSn366ae66aabDNvkpKam6vXXX/foGMeP//uhXO/evfXZZ59p1apV2rRpk7766iuXan2TJ0/WXXfdpdTUVIWFhem+++7Tzz//rC1btuivv/7S888/r6ios5WyUlNT9eGHH3r0fmfOnCm73S6z2awhQ4Zo5syZ2rRpk9asWaMPPvhAHTt2dI51OByaNGmSVq5c6dHavvTKK6/owIEDkqR69erp1Vdf1V9//aXNmzfrxx9/1MiRIw3bIK9fv14TJkzwaO2ff/453yTS8PBwQyXEjIwM/ec//9GuXbucfdHR0Xr00Uf1yy+/6O+//9batWv19ddfa8iQIQoICJD0bwLlpEmT9Pvvv7s9zuHDh/Xcc885E+zKlSunhx9+WHPnztWGDRu0detWLVy4UO+8846h2mFubq6ee+45nTrl+kvW5s2b9e677zrblStX1lNPPaX58+dr8+bN2rJli/744w+9+uqraty4sXNcZmamnn76adls/t0279NPP3X+medVt25dNWrUyNlOTEzUf/7zHx09enZ7lFq1amnixIlasGCBtmzZolWrVumTTz5Rv379nGMyMzP10EMPafPmzT57H4A/hISHKDA40NCXedrzZPxzZZ3OdOkLLx9erLXciWlUyyXWAEuA83tbjlXxu+O0ccl6/b1skw7vcV9FoGbDGL3w4yuqXr+G29cB4EIU7OZ87u687Ins9CyXvjAvns/Pdc3Dg1Ur9my13K0L12vFt4t8ciwAAADA3wLKG5NW7MW8B+NuXkCk9xJiAKCsMIXkud+RU7x7KY4c13spLmuXgLlKLePa5gBD255yXLkH/1Hu3s3KPbpfjlzXz+1MwaEKvvFBBTTt6PKatwQ07SBLy66GPkdWuqzr3H/mCQAAfIutny9gmzZt0i+/nN0mrGnTpvrqq68UEWH85T8qKkqdO3dW586ddfXVV+vuu+92vrZw4UJlZ2crODg43+Okp6fLbDZr0qRJGjRokOG19u3b63//+5+uu+46HTx4UJKc/42KitLnn39uSMiKjo7WoEGD1LZtW11//fXOin6//vqrJk6c6NH7DgkJ0VtvvaXu3bs7+0JDQ3X55Zfr8ssv12uvvWZIfPzvf/+rX3/9VYGBge6WKxWpqf8+TXrllVfqjTfeMPy8mzZtqieffFK9evXSPffc46we+Msvv2jgwIHq1q2b2zXPWLVqlaR/k1QfffRRderUSTk5OVq/fr0OHjxo2EL6xRdf1N69e53tDh066K233lLFimefmg0ODla7du3Url079e/fX6NGjVJa2r9PXT355JNq3bq1qlSpYohhzpw5ys7OliQFBATos88+U2xsrGFMTEyMYmJidMUVV+ihhx7Sb7/9JunfapNz587Vrbfeahj/7bffGhIfZ8yYoRo1jAk8tWvXVu3atdW7d29DxcoDBw5o2bJl6tmzZ4E/O1868+cSGxurcePGqXXr1kpLS9OKFStcKlk+9thjOnHihLPdp08fvfTSSwoNDXX2BQUFqUuXLurSpYv69OmjcePGyWq1ymq16qGHHtL8+fMVEmJ8Ggy4UAUGuZ6vszOzi7VWdpbrvMDgwisdeqpubH23/aeSTmnue7O1ZMZCpSUbn1ytWKWirh7ZT/3uuE4hYWf/3parGKlHPxyvCdc/psxiJvIAwPnE4uZ8bi3m+TzHzby8SZDe0KBDU111d39n+3TSKX31xPtePw4AAABwvjDluW63F/Oa3e7mHozJi/dgAKDMCDB+fO+w5hRvHZub83mAd+6lmCIrua3O6LDnyrZhkWwbF8mRdMz4YlCIApp2VGDX62WOPFvQxmQ2K6jvHco6eVSORPcP+heXuVo9BfX7j0t/zpKZUiYVegEA8AcqKl7A8m6Z++yzz7okKeZ1+eWXG6oOZmRk6NChQ4Ue64YbbnBJUjwjODhYw4YNc+mfOHGiIUnxXA0aNFDv3r2d7aSkJI+3f3722WcNSYp5PfLII4YEtfj4eP3xxx8ere1LTZs21ZtvvplvUmiHDh00adIkQ9/773v2oWjlypX15Zdf6uqrRmQZnAABAABJREFUr1ZkZKSio6PVu3dvQ1JqfHy8Zs+e7WzXqlVL7777riFJMa/27dtrypQpznZaWpo+//xzl3H//POP8/vmzZu7JCmey2w266mnnjJU9zyT1Jffml27dnVJUjxXcHCwnnzySUOfuzVLW6NGjfT555+ra9euCg8PV7Vq1TRw4EANGTLEOWbdunVasWKFs92mTRu99tprhiTFvHr37m14v0eOHNGcOXN88yYAP3CX2GK35RZrLXuu3XX9wAA3I4unbvN6Ln27NuzQE/0e1rz3f3BJUpSk5OPJ+u7Vr/TUgMd14sgJw2s1G9bSTWOHei0+APAnS5Drc3G5bs7LnrDbXecFWLz73F1IRKiGvz5G5oCz16nfTvhIaYnF264aAAAAuBDkTVRUbvHuwcjNtb7J4r17MABQZuRNJrQX87zs5l6KArxzXjZXre3S5zidouxvXpZ14deuSYqSlJOl3L//VNYnTyv30A7DS6agYAX3u8MrsTnXrByj4MEPyxRo/FzWtnOdcjcv9eqxAACA50hUvIDVqVNH11xzjS655BJ16NBBrVu39mhe3iSyM9X+CjJq1KgCX2/VqpWhXbVqVV199dUFzmnSpImhnZSUVGgcLVu21A033FDouEceecTQ/v777wud42tPP/20obqhO9dee61atGjhbK9bt86jBM7bbrtNVatWLXDMN998o9xzbjKNHTtW5cqVK3Ttyy+/3LBd84wZMwzrSHJWPpSkuLg4ZWQUvD1I5cqVNW3aNH322WdauHChpk6d6jLm3DX37Nnj9sPpc7Vq1UqvvvqqvvrqKy1dulRPPPFEgeNLw5gxYwpNHv7yyy8N7SeeeMKj6p9DhgxR9erVne2vv/66eEEC56FzE0TOKOwckB93iYomk/cufzLTMxW386CyMv7dRuPIvsOaPPI5nTx6opCZ0qEdB/Xy7c+5VIu8+tY+qlgl/yRyALhQuD2fFzNR0eHufG42FWut/Ax69nZF1zpbOXzN7D+1af5qrx4DAAAAOO/kuW53d+3tCYe7ezdmPoICgCLLe7/jnM/LisTdPJOX7qWYA/7dzvn/qxI6rNnKmvWm7PG7C5+bla7sWW/KfvKocclqdRXQqK1XwjNVrqWQIY+6VH20Hz+knJ8/8soxAFwc7A5TmfgCzif8lngBGz58uF5//XXNmDHDJdmpIOHh4Ya2zWYrcHz16tVVp06dAsdUqlTJ0G7Tpo2hYp47FSpUMLQLS26TpBtvvLHQMZLUsGFDNW3a1Nlev359oe/Tlxo0aKB27dp5NPb66693fu9wOAzV9vJTUIXJM1auXOn8PiQkRFdddZVH8UjSFVdc4fw+NTXVUO1QkqFyZkpKiu6++27t3LmzwDV79eqlTp06KSYmRgFunuBq2LCh8/s9e/bogQceUHx8fIFr9u/fX+3bt1e1atVk8tYvW8VkNpsL3bZbMlZ+jImJ8TjhOCAgwPDnvnv3bo+SfYELQa6b6onmYj7pGRDoWm3LmmN1M7J4Zkz5Wo9c/aBGNhuqu9vfpqcHPqGMU+kezz+046DmvmesiBoUEqyuNxR+XgeA812u1fV8HmAp3q+gZjeVWGxePJ+37tNRl954ubOdfOSEZj7zidfWBwAAAM5XjjzX7cWtgmhyU/Hc4cVrdgAoM/JWti1u0rfZzfncS5+V5u5cp+zPJylz2v3KeONeZX34pBwJBz1fwJqtnN8+c+m2tCr8c7XCmGMaKeTmJ2QKjzT025MTlDVjimR1syU2AAAoNd7dKwvnJZvNpoMHD2r79u1av369FixYYHjdUciTOIUlKUqSJc9NiHMrvXk6p7A4JKltW8+fpGnZsqV27Pi3dHhmZqZ27dql5s2bezzfm87dbrswl1xyiaF95j3kJyIiIt8tts/IzMw0rFO/fv18t6B2J2/1y82bNxsqPw4aNEgfffSRMxl07dq16t+/vxo2bKhu3bqpS5cu6tChQ4HbGec1bNgww/bmf/zxhxYsWKDmzZurW7du6tq1q1q3bl1olUp/adiwYaHVFPft26fk5GRnu1mzZkU6xrl/Lg6HQ3///bd69OhRpDUAX7j8pit075QHijzvvq53KzH+uKzZrjexLW4SDj1h8XFiy7lSE1OKNe/XT3/WgPtuMrzHVt3a6KcPfvRSZABQPJfedLmGv3Zvkec9fdl9SopPdHu+dZdA7gl382w53rm5Hlm5goa+eJezbbfb9eWj7ynzVOEPUgEAAAAXurzJhKZiXrO7S3AkUREAiiE3z/0OczE/zneXqJh3bW/IyZQjJ7PI0+xxO2VPOChz1bOfQ5trN/037mJudx3QqK2CrrtHpkDjZ4f2pARlf/uKlH6qWOsCAADvIVHxInL69Glt3rxZu3bt0oEDBxQfH6/Dhw8rPj5eVmv+NwQKSxCMiooqcixhYWFFnuOJunXrejy2Vq1ahvaJE4Vvw+krhSUSnitv3IcPHy5wfOXKlQutHpiYmGjYrnn79u0uyYdFcfz4cUM7JiZGzzzzjP773/8a+vfs2aM9e/bok08+UWBgoNq0aaNu3bqpR48eaty4cYHHaN++vUaPHq13333X2edwOLRt2zZt27ZN7733nkJDQ9W+fXt169ZNV1xxhcvPzp+qVKlS6JiEhARD+48//ijRn0tiYmKx5wLnk8zTGbLb7YbKvCHhnic6nyskwnXemW2azxenU9K0f+s+NWpz9rzY8BLP/90AgPNV1ulMl/N5cFhIsdYKCXedl+2l8/mtr41WRNTZp+z//Ow37fxri1fWBgAAAM539tPGnSHMYcW7B2N2c+/Gnnl+3YMBgAuBI9uY9GcK8rzwiGFesOu9FMd5Vk0wd/82Q6KiKShEpugachyPK/Jalo59FHj5IJnyVKC0J8Yr67vXpPTUEscLAABKjkTFi8CePXv09ttva9GiRcrOLvwC02KxFGkb5OJUrPPFtruBgYFFqgKYt5pdaqr/LkDLly/v8di8cZ8+fbrA8Xm30HbH2+/d3XqDBg1StWrVNGnSJB06dMjldavVqjVr1mjNmjWaMmWK6tevr5tvvllDhw5VYGCg2+M89NBDqlevnl555RW3iaaZmZlatmyZli1bphdffFGxsbEaOXKk+vfv7/etn/3x55KSkuLV9QB/sefalZmWqfDy4c6+8MjwAmbkz9281BMpxQ3NZw7tOGBIVAwvHy5LkMVr1cIAwB/suXZlnc5U2Dnn4tBins/dzUs7UfJrqe4jeqv55a2d7WN7D+vHl74q8boAAADAhSI3Jc3QNhfzmt0c6bq7TO6JZDcjAQAFcWTm+VwwuJjFYdzNO8+S9eyJrgmJpvDycqgIiYrmAAVdPVyWSy53eSk3freyZ70pZbNrBgD3HA7/5hQAZRGJihe4r776Si+88IKhWl5e0dHRatasmdq0aaMuXbpo2bJleueddzw+hr8Tvoorb6XIkJDiVW/xhrzbXBfEbrcXaW5+SX7nKkpiqifyS4jt1q2bfvvtNy1fvly///67li5d6lJ98Yx9+/bp+eef14wZM/TJJ58oOjra7bjrr79effv21eLFi/X7779r+fLl+Sbkbdu2TY899pi+//57vffeez6r7OmJ8+nPBbgQJR9PMiQqlo/2POH7XBUqVzC0c7KylZV+/j3Nn5ac5tJXrkI5JR/nhj6AC1tqQrIhUTGycvHO55Eu5/McZXvhfH7D+FsMbWtWjka8cZ9Hc6s1ijG0I6Ii9Z/pYw19R3fH65c3ZpYsSAAAAMCHbAknDW1LpYrFWsdS2XWe7WRKsdYCgLLMcTrF0DaFR7ofWAhTuOs9GEfG+bX1sUtSpiRTiGvie76CwxR8wxgF1G3u8pJt53rl/PS+ZMt/10EAgP8cOnRIM2bM0OrVq3Xw4EFlZGQoKipKNWrU0OWXX67rr79eNWrU8GkMDodDf/75p+bNm6fNmzc7i2dVqVJF9evX13XXXacrr7yySAXVzrVu3TrNmTNHGzdu1LFjx2Sz2VSlShXVqVNHffr0Ud++fV0KmZUFJCpewObPn69JkyYZ+mrVqqVu3bopNjZWDRo0UP369V2q+S1durQ0w/Qaq9Uqq9XqUQKYJKWlGZM+ilLV0NsKq4pY0NjIyOL9AlLQGkOHDtWzzz5b4nXdMZvN6t69u7p37y5J2rlzp1avXu2sppi3iuCuXbs0evRozZgxI9+k2KCgIPXu3Vu9e/eW3W7X1q1btXr1aq1evVrr169XRobxSajVq1dr/Pjxmjp1qlfeU0Fbp5dE3j+XcePG6e677/bJsYALTcLBY4ppdHY79+ialYu1TnRN4zbsCQePlSguXzEHmF36sjJJPgZw4TtxMEHVz0noq1jD/cMphYmqaZx34mBCieI6IyjUeIOhVmw91YqtV6y1gsNC1KZfJ0NfxKptxY4NAAAAKA3WuKOGtqVKlBRglnLt+cxwL7BGFZc+a9z5eR8GAM5njhRjARBTRAXJZJYcRTsvm8pXcumzpySWJDTvM7neF5eH21ObIispePA4mStVd11i7W+yLvpOksN1IgDAr2w2m6ZOnaqPP/7YpSBbQkKCEhIStHHjRr3zzjt64IEHdOedd8psdvPvRQnFxcXp0Ucf1caNG11eO3DggA4cOKBFixapVq1aeu2119S6dWuP105KStKTTz6pxYsXuz1uXFycli9frtdff12TJ09Wjx49SvBOLjwkKl6grFarnn/+eUPfo48+qjvuuKPQv6RFSZo73xw9elS1a9f2aOz+/fsN7erVXS9US8uRI0c8Hps37jp16pT4+JUqGX8ZiYsrQsn0EmrSpImaNGmiESNGKDc3V+vXr9d3332nn376yTnm77//1p9//qnLL3cty56X2WxWq1at1KpVK911113KycnRypUr9cUXX2jZsmXOcb/99pt2796tRo0aOfvyJkIWVIn0XL7aUtmffy6ALy2dtUhLZy0q0Rpxuw6p3VUdnO3q9WsWa53q9YxP2sTt8t3fM3OAWfYi3sQ/o1zFcoa2zWpTZhrbUQDwr9Wzlmr1rJI95HR0d5xaXtXO2a5av3jX5FXyzDu6m+smAAAAwBuydx8ytE2BFgXWqi7rgcNFWieorvHeje1EsnKTz6/KXQBwIbCfMJ5/TQEWmSpUliO5aA9tmitWM7Qd6amSmwqGXmEySY6iJwWaQl2rSDkyXXcfcpkXXfPfJMVyxmq+DnuurAu/kW3DwiLHAgDwvdzcXI0dO1a///57oWOtVqumTJmiHTt26PXXX/dqHHv37tXIkSOVmFh4An9cXJxuueUWvf322+rZs2eh4xMTEzV8+HCXvB93kpKSdM899+iZZ57RsGHDPIr9YuD9tFOUir/++stZdlSSevfu7XEm8YEDBwztvFskn8+2b9/u8dhNmzY5v4+OjlatWrXyH+xjW7Zs8XjsuXFLKlJmdn4qVKhgSPDcsGGDcnJyPJ6fmpqqgwcPFjgnKSlJ69ev18mTJ/MdExAQoI4dO2rKlCkaNWqU4bW871uSjh8/rtWrVys9PT3fNYOCgnT55Zfro48+Uv/+/Z39DodDmzdvdjn+uQpa91yHDh0qfFAxNGrUyLAl+apVq4o0/8SJE4qPj/f6FtLA+WDv33sM7aiqUapYpWhbDwUEWlSnWV1D3/6te0samlPX67vrmRkv6PWFb+vjzV/oqz2zVDPPNqCeqt20rqF9dF/RPgwAgPPVoc3G8275qlEqX+TzeYBqNjM+vBO3tfBf8gEAAAAULmvrbpe+0BaN3IwsWEjLxsZ1t3vvHgwAlCX2Ywdc+szVir77g7m6cY494WBxQzIwRddU8JBHFXLHcwod86ZCH/1IltY9irWWuYrrZ7f2pIITMk2VYxQy7HHXJMXsTGV/P5UkRQA4j02bNs2QpFihQgU99dRTWrx4sf7++2/9/vvveuCBBxQaGuoc8/PPP2v69OleiyE9PV1jxowxJCl27NhRH374odasWaP169fryy+/1FVXXeV83Wazady4cdqzZ4+7JZ3OJGKem6TYpEkTTZ06VStXrtTGjRs1a9Ys3XjjjYZ5zz//fJFzRS5kVFS8QOXNvr300ks9mpecnKy1a9ca+jytKnc++OOPP9SnT59Cx61bt04HD5694O7UqVMBo31v5cqVSkpKUlRUVKFj586d6/w+NDTU4z/bwlx66aXOhLvMzEzNmzfP5QSYn6lTp+qrr76SyWRSdHS0Jk6cqF69ekmS1q5dqzFjxji3dP7vf/+r4cOHF7pmv3799N577znb5yY4/vTTT3r66aediYTvvvuurrjiikLX7Nu3r+HnlzdpMjw83NA+N9k3Pw6HQ6tXry50XHEEBQWpbdu2WrFihaR/EyJXrVrl8f+vEyZM0JIlS2Q2m1WlShVNmzZNl1xyiU9iBUrbP6u3yZ6bK/M5CcYtul6iZXOWeLxG0w7NFBQSZOjbsvxvb4Uok9mkZpfGGvqatGuqw7vji7ROePkI1W1uvGn0zxrPE/MB4Hy2Z80/sufaDVvcN+7aQmvnLCtgllGD9k0VGGw8n+9c7vmDQAW5r+6QYs/t99BN6vfQIGf7ZPxxTbzsfm+EBQAAAJSa3ORTytp5QCFN6jr7wjpfolM/LfF4DVNIsELbNDX0Zaxw3UINAOCBzNOyJ8bLXPnsQ/EBdZsp958iJDBYgmSu0cDQlXvAS/ecszMUULe5octcs5G00XV7y8IE1G5maNtPHpEKqKhoqlBZIUMekSnMuEORPS1Z2bPelOO4bwqPALh42R2mwgfBK/bs2aMPP/zQ2a5evbq++eYbw86oderU0ZgxY3T11Vdr+PDhSk5OliRNnz5d/fv3V0xM8QrGnOu9994z5FvdeOONev755w1F4Tp06KAOHTroww8/1GuvvSbp3wTHF198Uf/73//yXXvmzJmGfKzLLrtM7777roKCzn6+0bJlS7Vs2VJdu3bVI488IrvdLpvNpkmTJmnevHkuxbcuRlRUvEDlrYJ45i9oYZ5++mllZWUZ+qxWq9fi8rX58+e7rbx3LpvNpsmTJxv6br31Vh9GVTir1aqpU6cWOm7mzJnatWuXs92vXz+X5LriGjLE+CHstGnTlJSUVOi8PXv2aMaMGZL+/f8uJSVF7dqd3b6vUaNGhu3EZ86c6VHya3y8MZGnWrWzJegbNmxoqHb47bffFrpeYWtKrtt/L1y4sNCKot9//71Pt2TO++cyefJkl7+j7qxYsUJLliyRJNntduXk5Kh58+YFTwIuIGlJp7R3s/GplC79LyvSGl37dzO0kxKSdGDbvhLHdsb+La6VAbpc183NyIJdPbyPAizGi871C9cVOy4AOJ+cTkrTwb+N58t213Up0hrt+nc1tFMTkhS/7UBJQwMAAADw/9KXrjG0y13VWaagQI/nl+vVWeaQYEPf6aXc2wCA4srdm2fHsEZtpQDP6w8FNG4rU6Dxoc/cfd55iN+RlizH6VTj8Rq2lixB7ifkw1yzoczVjDto5O7ZlP+EoFAFD3pYpvDyhm57coKyv3qRJEUAOM+98847zjwSk8mkN954wyV/44xGjRrprbfeksn0byKp1WrVO++8U+IYUlNT9fnnnzvbjRs31rPPPpvvzrV33XWXofjXX3/95VIY7gybzWao/BgdHa0333zTkKR4rmuuuUb33Xefs713717NmzevSO/nQkWi4gWqQQPjUzAzZswoMOksPT1djz32mNu93rOzs70en6/k5ubqgQce0N697reNsFqtevTRR7V161ZnX9euXdWmTZvSCjFf3377rT777LN8X1+6dKmef/55ZzswMFCjR4/22vFbtmyp7t27O9vHjh3TnXfeqYSE/EuoHz16VGPGjDEksw4dOtRQGbJChQq68sorne2dO3fqpZdeKjABMDU1VW+88Yah79yKiU2bNlVs7NkqZUuXLtWnn35a4Ps7cuSIPvjgA2c7MDBQl11mTGoqX768Yd19+/YVuO6ff/7pkvTqbVdffbUaNTq7lcqOHTt03333GZI/89q5c6fGjRtn6LvnnnsUGOj5zUPgQvDn7CWGdusebVWvRQP3g/OoXKuKug243NC3ZMaCQpOTi+Lwnngd/OeAoa/lZZeoUZvG7ie4UalGtK69+wZD39H9R7Rp8XovRAgA54c13/9paDfv0Vq1Wni2ZVGlmMrqMMCYBL5yxhKvns8BAACAsi51jnGbzICKkapw8zWeTQ4wq9I9gw1dGeu3KWev7x7+BoCLnW3rCkPbFBohS5vCdx77d7BZgZ2M5/Dc+F1ynDzqrfBk22FMcDcFh8rS7qp8RrthMivwiqGGLoc9V7YNi/KdEtTvPzJHGQuU2JMTlP31S3KkFr6DGgDAf5KSkvTHH384257k8HTo0MGQh/LLL78oIyOjRHH8+OOPhqJRo0aNKjTHYty4cYYxM2fOdDtu6dKlhtybkSNHqly5cm7HnnHXXXepUqVKha59sSFR8QLVuXNnValSxdlOSEjQoEGD9MMPPyghIUE2m01JSUnasmWL3nzzTfXt21c//vij27XS0vIvoX2+MZvNSkhI0E033aS3335b+/btU3Z2tk6ePKmffvpJAwYM0C+//OIcHxUVpZdeesmPERu9+OKLGjVqlFauXKm0tDRlZGTo77//1n//+1+NGjXKcFJ87LHHVKtWLa8fv3Llys72tm3bdO2112ratGnasWOHMjIylJaWpu3bt2vKlCm69tprdeDAAef4unXr6sEHH3RZ97777jOcnD///HMNGzZMv/zyi44dOyar1ars7GwdPHhQ33zzjQYMGKDdu3c7x/fr109Nmxq3Bhk7dqyhPXnyZN1zzz1atGiREhMTZbPZlJmZqT179ujjjz/WwIEDlZiY6Bx/2223GU7qZ+Td7vqll17S+PHjtWXLFqWnpyspKUmrVq3SuHHjdM899+j06dOqVq1avln0JWU2m/Xmm28qLCzM2bds2TL16dNHH3/8sfbu3avs7GwlJydr8+bNeuaZZ3TTTTcZEpPbtm2rW265xSfxAf705+zFSks+5WybzWY9+PY4latY8EVdUEiQxk5/TEHnPMmfnZmtP778zesxLvzG9QGAUa/er7DIwqvhhpYL09jpjymifISh//upM7wWHwCcD9bM+VPpyWd/5zCbzbr9rQcVXsj5PDAkSP+ZPlZBIWefOMzJzNbyr/4oYBYAAACAosrZG6f0v4xbNVd+eKRCWjfNZ8ZZVZ8areDGdQ19SZ/M8WZ4AFDmOE4eUe6BbYa+wO43umzn7E5gr1sM20ZLkm2t633skrD9/accdrvxuF2uk6lqnXxmGAX2ukUBebem3vqXHKdOuh0f0KyjLE3aGfocWen/bvd8OsXzwAEAfvHnn38aimNdd911Hs279tprnd9nZWU5d5wsrgULFji/Dw0NNSRC5qdSpUrq0uXsLlGLFi1STk5OgWtLxtjzExQUpN69ezvbGzZs0PHjxwudd6HzvEY0zitBQUGaOHGi7r//ftn//0IwPj5ejz/+eKFzr7rqKsNfEl9ua+tNAQEBeuyxxzR58mRlZGTorbfe0ltvvZXv+OjoaH3wwQeGhE5/iY2N1cGDB3X69GktXrxYixcvLnD8XXfdpREjRng9jsqVK+ujjz7S6NGjdeTIEUnSqVOn9M477xRaKrdmzZp677333GZ9N2nSRE8//bSefvppZ3WbjRs3auPGjS5j82rbtq1efPFFl/5u3bpp1KhReu+995x9S5Ys8egfn969e7skOp4xePBgzZ0717CF+OzZszV79my34yMjI/XRRx/p+uuvL/S4xdWwYUNNnz5dDz30kFJSUiRJiYmJeuWVV/TKK68UOLdZs2Z66623qKaIi1JWepbmvD1LI566w9lXvV4N/ferSXp99MtKOHjMZU6FKhX14Fvj1KBVQ0P/zx/PVdIx9zc5zvXdwR9c+obUuSHf8X98+at63dJbtZqcvQET06iWnv72Ob0x+hW3MUpSrSZ1dP+bD6lOc2NFsQ2L1mnZnCWFxgkAF5Ls9Cz99vYcDXzq7PVtlXrVdf9X/9VHo1/XiYOuFb4jK1fQ7W8/qNqtjDetF3/8s1KO5V9J/oy3D3zn0ndf3SHFiB4AAAAoGxKnfKqwTq1kCgiQJJlDglXr/Wd05JFXlb7Mzc4PgRZVfeJOVcxTeTFj/Xad/n2F6/hz1P7iJYVd2srQd+jWx5WxZkvJ3gQAXESsS2fJXLuZTP9fSMMUGKTgmx5S9rz3Zd+/1XWCOUCBVwxVYJ7Ki7nxu5W7q+AdfIKHPa6A2sbk9KyvX5I9bqfb8Y7EeOX+/acsrXs4+0xBIQoZPE7ZP33gPj5JCo1QUK/hsjTraOi2pyUrZ9G37ucEWBR4+SCX7pzfP5cjyf39dwDwFPv2lI6VK1ca2p06dfJo3qWXXmpoL126VP369StWDDk5OdqwYYOz3bp1a4WEhHgcx9KlSyX9Wwhuw4YNLu9h1apVzu9r166tGjVqeLz2119/LUmy2+1atmyZS/Gtiw2Jihewq666SlOmTNFTTz1V4DaxZ1SvXl3jx4/X1VdfrXbt2ik9PV2S8S/M+e62226TyWTSa6+95jZL+YyuXbtq0qRJiomJyXdMaWrcuLGeeeYZPfLIIzp48GC+4ypXrqwJEyaob9++PouladOmmjVrliZPnqyff/7ZmehakH79+mnChAmKjo7Od8zgwYNVsWJFTZo0yaMs78DAQI0cOVL33nuvQkND3Y4ZO3asqlevrilTpujUqVNux5wrPDxco0aN0u23366A/7+h5u64H3/8sZ588kn99lvB1dVatWqll19+WfXr1y/02CXVuXNnzZw5Uy+88IJHyZhms1lDhw7VuHHjFBERUeh44EL1y/9+UofendSsY3NnX93Yenrl1ze1bPYSbVi0XskJSSofXV4turZSz8FXKqKCMaF6/9a9+n6qa8KKN9hz7Xrn4Wma+N3zCo04ey6rF1tfry94S8t/XKaNi9bpeFyCLEEWValdTe2u7KCOfTrJEmi8DDsel6D3Hs0/AR8ALmSLP/lFrXp3UMOOzZx9Mc3ravz8V7R2zjJtXbRBqQnJKhddXk26tFCnwT0VXsF4jRO3db/mT/u+tEMHAAAAyoSsrbuV9NH3hm2cAypGKubDZ3V68Rqd+mmprHFHZQ4NUUhsQ1UY2ldBdWsa1shNS9fRx6eUdugAcFGyHzsg2+r5Cux8NiHcFBqh4EFjlbtns3L/WS1HynEpMFjmanVluaSHzFFVDWs4sjOU8/NHPokvZ8kMmWMayRx99t8CU1g5hQwep9wD22T7Z40cJ49IuTaZIirKXDdWluaXyhRqvN/jsFmVM/c9KTvT7XECml0qc3nXzyeD+4+W+o8u0XuwLv9B1r/c70gIAPCenTvPJr5HRUWpWrVqHs2LiopS1apVnVsqb9lS/Aeb9u3bZ6jq2Lx58wJGGzVr1szQ3rJliyFRMS0tzVkozBtrk6iI81q/fv3UqVMnzZo1S8uXL9eePXt06tQpmc1mlStXTjVq1FDTpk3VuXNnXXXVVQoK+nfbtF69eumHH36Q9O//6Nu3by/SXxZ/GjlypLp3764ZM2bozz//1NGjR+VwOFSlShW1a9dO1157raH06vmiVatWmjt3rmbPnq2ff/5Z+/btU1pamipUqKDmzZurV69euu666zzO2i6JSpUq6bXXXtOYMWP066+/auXKlTp06JCSk5Nlt9sVGRmpevXqqW3bturfv78aNmxY+KL69/+rbt26aeHChVqyZIl27NihhIQEpaenKzg4WNHR0apTp466d++uXr16efQP0NChQ3XNNdfo119/1fLly7Vz506dPHlSGRkZCgsLU6VKldSgQQP16NFDV155paKiogpdMyIiQtOmTdOmTZs0b948rV69WseOHZPNZlOVKlXUtGlT9e/fXz179sw34dEXateurffff1/btm3T77//rtWrV+vIkSPOKovly5dXw4YN1aFDB11//fWqWbNmwQsCFwGH3a5X73xRT339rOq1OFtVKyQsRL1u7aNet/YpcP7xuAS9dvdLsuXYfBbj/q17NeWel/TIh+MVEnb2HG4JClSPQVeox6ArCpj9r4RDx/TCrc8o9USqz+IEAH9y2B364K5Xdf9XT6lWi7PVZIPDQnTZLb102S29Cpx/Iu64PrjnNZ+ezwEAAICyLvH1zxQQXVEVbjx7fW4ym1Xuyk4qd2XBVU/sWdk68uBkWQ8d9XWYAFBmWP/8XqaISFladnP2mUxmWRq1kaVRmwLnOqw5yv7x3X+TGX0hO1PZM6YoeNgTMlc07m4XUDdWAXVjC13CYc1W9o/vyh6/K98xluaeVd0CAJy/9u3b5/y+Tp06BYx0Vbt2bWeiYlxcnBwOh0wmU5Fj2Lt3r6Fdt25dj+fWqlXL0D506JDX1q5Zs6bMZrOzwFjetS9GJCpeBKKionT33Xfr7rvv9njOyy+/rJdffjnf18/NaPZETExMkecMHDhQAwcOLNaYevXq6fHHH/doq+vzSUhIiG6++WbdfPPNJVpn0aJFXomnXr16Gj16tEaPLtkTR+cKCQnRNddco2uuuabwwR4qV66cBg0apEGDXEu7l0Tr1q3VunVrj8Zu37690DFF/TuQn9jYWMXGFv4LHFBWpKee1nM3T9SY1x9Uu6s6eDxv57p/9OaY1zza8rmktizfrCf7P6IH33pEdZrVLdLcNb+u0gdPvKO05DTfBAcA54mM1HS9dctzGj5ljFpe1c7jeXvX7dQn973p0ZbPAAAAAErA4dCxJ99U7slkRd0+UKZAzz5Csh5N1JFxrypzXT5bfQIAismhnF8+kSP9lCwdessU4Nl52X4qSTnz3i8wAdAr0aUlK+uzZxTU93ZZmnh+716S7Inxyv7pAzmOxxU4zhzTqCQhAgD8LCUlRdnZ2c521apVCxjtqnLlys7vc3JydPLkyQJ3As1P3l1BixLHuTFI0tGjxoez8q5dpYoxgb8gFotFUVFROnHihNu1L0YkKgIAgPNeeuppvfKfF9S+V0dde9f1atK+qcz5VDw9tOOg5n8yT4u/WyiHw1FqMR7eHa/H+z2sztd2Vb/br1WDSxrmG6Mtx6pNSzfql//N07YVxS9TDgAXmozUdL1/5ytq2au9rrzzWtVv30TmALPbsUd2HNLiT+Zr1YzFpXo+BwAAAMo0h0OJr32qU3OXqNKYYYq4vIPMYe53AbIlJinlu1+V9L/Zsp/OKOVAAaCscMi6dJZs21YpsGt/BdRvJVNQsPuRp1Nl27xE1jW/STnut1L2uuxM5fwwXbaajWTp2FsB9VrKFBiU7/Dco/tl27hIuVv/kgq73xMaIVOg+/cKALgwnDxpLChTvnz5Is0vV66coZ2amlqsRMWSxBESEqKgoCDl5OQ4Yyho7QoVKhQptnLlyjkTFfOufTEiUREAAFww1v2xRuv+WKPISuXVqE1jVaxSUREVI5WTma3k40nas3m3EuOKv5XFkDo3lCg+h92uFXOXacXcZQqPDFejdk0VVTVK5SqWk8ls1umUNB3df0R7Nu1WdkZWiY5VmHcfmaZ3H5nm02MAQHFt+WOdtvyxThGVIlWvTSNFVqmo8AoRysnK0anjyTq4aY9OxicWe/376g7xYrTu/fLmLP3y5iyfH+fLR97Vl4+86/PjAMCF6NO3X/F3CABw0credUBHHpwsU3CQQtvFKrBatAKiK0i2XOUmn1LWP3uVvfNA4Ukmbhwa/oTX4z3Devi4djTu57P1AcBfHCfilfPjdMkSKHNMI5nKRckUFik57HJkpMmecEiOxHhJRT8vZ3+T/y58nrIf3q2cObulAIvM1evJVKGKTKERkiVIysmUIyVRuUf3SxmnPF8087QyXr69xLEBQH7sjqJvIYyiycgwPtAUHh5epPl5x6enp/sljrCwMGeiYt4YvLH2GcV9fxcSEhUBAMAF59TJVK1fsNbfYRQo/VS6Ni1e7+8wAOC8dvrkKW1ZwLkSAAAAOF85snOUsWKjv8MAAJxhs8p+YLu/o8hfrk32+N1S/G5/RwIAOA+cSe47IzAwsEjzLRZjWpvVavVKHHnXLcy5cdtstlJb+2Lkfo8tAAAAAAAAAAAAAAAAAACKwW63G9omU9GqWJrNxrQ2RzEquktSbm5ugesW5ty4874nX659MaKiIsqUt956S2+//bbP1u/YsaO++OILn60PAAAAAAAAAAAAAAAAnO8CAgIM7aIm4uWtMBgUFFSsOPJWOcybXFiYc8fnjcGXa1+MSFQEAAAAAAAAAAAAAAAAUGY4HEWr7oeiCw0NNbSzs7OLND/v+OIm8oWEhBjaebdrLkxWVla+MeRdu6jvsaC1L0Zs/QwAAAAAAAAAAAAAAAAA8Jry5csb2qdPny7S/PT0dEO7QoUKpR6Hw+FQZmZmvjHkbZfkPRb3/V1IqKiIMuX+++/X/fffXyrH2rlzZ6kcBwAAAAAAAAAAAAAAADifREdHy2QyyeFwSJKSkpKKNP/EiROGdlRUVLHiqFy5sqF98uRJj+cmJSUZtqyuVKmS4fXo6GiX8UVx7vi8a1+MqKgIAAAAAAAAAAAAAAAAAPCaoKAgValSxdk+evRokeYfO3bM+X2VKlWKvTVyrVq1DO2ixJF3bExMjNfWTk5ONlRrrFmzpsdzL1QkKgIAAAAAAAAAAAAAAAAAvKpRo0bO7w8ePKjc3FyP5tlsNh08eNDZbty4cbFjyDt33759Hs/NO/bc9yP9m7gYFhbmlbVL8h4vFCQqAgAAAAAAAAAAAAAAACgz7GXky98uueQS5/eZmZnavXu3R/N27Nih7Oxst+sUVXR0tGrUqOFs//333x7P3bx5s6GdN46AgADFxsY621u3bjVsFV2StS9GJCoCAAAAAAAAAAAAAAAAALzqsssuM7QXL17s0by847p27eq1OHbs2GHYVjo/DodDS5Yscbbr1KnjstVz3rVTUlK0ceNGj2I69z2GhYWpbdu2Hs27kJGoCAAAAAAAAAAAAAAAAADwqtatW6tmzZrO9owZMwyVEt3JzMzUjBkznO1atWqVOImvX79+zu8dDoe++OKLQucsXLhQ8fHxznb//v3djuvbt69MJpOz7cna27dv15o1a5ztPn36KCgoqNB5FzoSFQEAAAAAAAAAAAAAAAAAXmU2m3XzzTc720eOHNFzzz1X4JxnnnlGx48fd7aHDx9uSAQsjk6dOqlx48bO9meffaZVq1blO/7YsWN69tlnne3Q0FANHjzY7dg6deqoe/fuzvb8+fP1448/5rv26dOn9fjjjzvbJpNJI0aM8Oh9XOhIVAQAAAAAAAAAAAAAAABQZjhkKhNf54NbbrnFUFVx5syZmjBhgjIyMgzjMjIyNH78eP3www/Ovrp162rYsGFu142Pj1eTJk0MX/kxmUx65JFHnG2r1aoxY8Zo/vz5LmP/+ecfjRw50pAseeedd6pKlSr5rv/www8rMDDQ2Z4wYYK++uorORwOw7i4uDjddttt2rVrl7NvwIABatasWb5rX0xMjrw/EQAAimFInRv8HQIAwAsqm4L9HQIAwAveWDfZ3yEAALxgb5f7/B0CAMALav+nqr9DAAB4Qdjjn/g7BHjRn9UG+TuEUtH92Ex/hyBJ2rhxo26//XZlZmY6+yIjI9WzZ09VrVpVx44d05IlS3Tq1Cnn66Ghofrmm2/yTeKLj4/XlVdeaejbuXNngXFMnjxZn376qaGvSZMm6tChg4KCgrRjxw6tXLnSkGDYoUMHffrpp7JYLAWu/fnnn+uFF14w9NWuXVtdunRRRESE9u7dq2XLlslmszlfr1evnmbNmqWIiIgC175YFPwTBAAAAAAAAAAAAAAAAACgmNq0aaP3339fY8aMUVpamiTp1KlT+W6RHBkZqenTp3u90uD48eNlt9v1+eefO/t27tyZb4Jjx44d9e677xaapChJI0aMkM1m06uvviq73S5JOnTokA4dOuR2fOPGjfXRRx+VmSRFia2fAQAAAAAAAAAAAAAAAAA+dOmll2r+/PkaOHCgQkJC3I4JDAzU9ddfr59++kkdOnTwSRwTJkzQJ598ohYtWuQ7plq1aho/frw+/fTTIiUS3nHHHZo1a5YuvfRSmc3u0/IqVKigMWPGaNasWapatWxV3mbrZwCAV7D1MwBcHNj6GQAuDmz9DAAXB7Z+BoCLA1s/A8DFga2fLy5s/exfGRkZWrt2rQ4fPqzU1FSFhYWpbt26atOmjSIjI0stjvj4eG3atEmJiYnKyclRxYoV1bRpU8XGxiogIKBEaycmJmrdunU6fvy4MjMzFRkZqcaNG6tVq1YKCgry0ju4sLD1MwAAAAAAAAAAAAAAAIAyw05ZN78KCwvT5Zdf7u8wFBMTo5iYGJ+sXblyZfXt29cna1+o2PoZAAAAAAAAAAAAAAAAAAD4DImKAAAAAAAAAAAAAAAAAADAZ0hUBAAAAAAAAAAAAAAAAAAAPmPxdwAAAAAAAAAAAAAAAAAAUFrsMvk7BKDMoaIiAAAAAAAAAAAAAAAAAADwGRIVAQAAAAAAAAAAAAAAAACAz5CoCAAAAAAAAAAAAAAAAAAAfIZERQAAAAAAAAAAAAAAAAAA4DMWfwcAAAAAAAAAAAAAAAAAAKXFIZO/QwDKHCoqAgAAAAAAAAAAAAAAAAAAnyFREQAAAAAAAAAAAAAAAAAA+AyJigAAAAAAAAAAAAAAAAAAwGcs/g4AAAAAAAAAAAAAAAAAAEqL3d8BAGUQFRUBAAAAAAAAAAAAAAAAAIDPkKgIAAAAAAAAAAAAAAAAAAB8hkRFAAAAAAAAAAAAAAAAAADgMyQqAgAAAAAAAAAAAAAAAAAAn7H4OwAAAAAAAAAAAAAAAAAAKC0OmfwdAlDmUFERAAAAAAAAAAAAAAAAAAD4DImKAAAAAAAAAAAAAAAAAADAZ0hUBAAAAAAAAAAAAAAAAAAAPmPxdwAAAAAAAAAAAAAAAAAAUFrs/g4AKIOoqAgAAAAAAAAAAAAAAAAAAHyGREUAAAAAAAAAAAAAAAAAAOAzJCoCAAAAAAAAAAAAAAAAAACfIVERAAAAAAAAAAAAAAAAAAD4jMXfAQAAAAAAAAAAAAAAAABAabH7OwCgDKKiIgAAAAAAAAAAAAAAAAAA8BkSFQEAAAAAAAAAAAAAAAAAgM+QqAgAAAAAAAAAAAAAAAAAAHzG4u8AAAAAAAAAAAAAAAAAAKC0OGTydwhAmUNFRQAAAAAAAAAAAAAAAAAA4DMkKgIAAAAAAAAAAAAAAAAAAJ8hUREAAAAAAAAAAAAAAAAAAPgMiYoAAAAAAAAAAAAAAAAAAMBnLP4OAAAAAAAAAAAAAAAAAABKi93k7wiAsoeKigAAAAAAAAAAAAAAAAAAwGdIVAQAAAAAAAAAAAAAAAAAAD5DoiIAAAAAAAAAAAAAAAAAAPAZEhUBAAAAAAAAAAAAAAAAAIDPWPwdAAAAAAAAAAAAAAAAAACUFrtM/g4BKHOoqAgAAAAAAAAAAAAAAAAAAHyGREUAAAAAAAAAAAAAAAAAAOAzJCoCAAAAAAAAAAAAAAAAAACfsfg7AAAAAAAAAAAAAAAAAAAoLQ5/BwCUQVRUBAAAAAAAAAAAAAAAAAAAPkOiIgAAAAAAAAAAAAAAAAAA8BkSFQEAAAAAAAAAAAAAAAAAgM+QqAgAAAAAAAAAAAAAAAAAAHzG4u8AAAAAAAAAAAAAAAAAAKC02P0dAFAGUVERAAAAAAAAAAAAAAAAAAD4DImKAAAAAAAAAAAAAAAAAADAZ0hUBAAAAAAAAAAAAAAAAAAAPmPxdwAAAAAAAAAAAAAAAAAAUFrsJpO/QwDKHCoqAgAAAAAAAAAAAAAAAAAAnyFREQAAAAAAAAAAAAAAAAAA+AyJigAAAAAAAAAAAAAAAAAAwGdIVAQAAAAAAAAAAAAAAAAAAD5j8XcAAAAAAAAAAAAAAAAAAFBaHP4OACiDqKgIAAAAAAAAAAAAAAAAAAB8hkRFAAAAAAAAAAAAAAAAAADgMyQqAgAAAAAAAAAAAAAAAAAAn7H4OwAAAAAAAAAAAAAAAAAAKC12fwcAlEFUVAQAAAAAAAAAAAAAAAAAAD5DoiIAAAAAAAAAAAAAAAAAAPAZEhUBAAAAAAAAAAAAAAAAAIDPkKgIAAAAAAAAAAAAAAAAAAB8xuLvAAAAAAAAAAAAAAAAAACgtNhN/o4AKHuoqAgAAAAAAAAAAAAAAAAAAHyGREUAAAAAAAAAAAAAAAAAAOAzJCoCAAAAAAAAAAAAAAAAAACfsfg7AAAAAAAAAAAAAAAAAAAoLXaZ/B0CUOZQUREAAAAAAAAAAAAAAAAAAPgMiYoAAAAAAAAAAAAAAAAAAMBnSFQEAAAAAAAAAAAAAAAAAAA+Q6IiAAAAAAAAAAAAAAAAAADwGYu/AwAAAAAAAAAAAAAAAACA0uLwdwBAGURFRQAAAAAAAAAAAAAAAAAA4DMkKgIAAAAAAAAAAAAAAAAAAJ8hUREAAAAAAAAAAAAAAAAAAPiMxd8BAAAAAAAAAAAAAAAAAEBpsZv8HQFQ9lBREQAAAAAAAAAAAAAAAAAA+AyJigAAAAAAAAAAAAAAAAAAwGfY+hkA4BU5jlx/hwAA8IIq/IoAABeFvV3u83cIAAAvaLDibX+HAADwgqynx/g7BAAAAMDvqKgIAAAAAAAAAAAAAAAAAAB8hnIpAAAAAAAAAAAAAAAAAMoMu78DAMogKioCAAAAAAAAAAAAAAAAAACfIVERAAAAAAAAAAAAAAAAAAD4DImKAAAAAAAAAAAAAAAAAADAZyz+DgAAAAAAAAAAAAAAAAAASovD3wEAZRAVFQEAAAAAAAAAAAAAAAAAgM+QqAgAAAAAAAAAAAAAAAAAAHyGREUAAAAAAAAAAAAAAAAAAOAzJCoCAAAAAAAAAAAAAAAAAACfsfg7AAAAAAAAAAAAAAAAAAAoLXaTvyMAyh4qKgIAAAAAAAAAAAAAAAAAAJ8hUREAAAAAAAAAAAAAAAAAAPgMiYoAAAAAAAAAAAAAAAAAAMBnLP4OAAAAAAAAAAAAAAAAAABKi93fAQBlEBUVAQAAAAAAAAAAAAAAAACAz5CoCAAAAAAAAAAAAAAAAAAAfIZERQAAAAAAAAAAAAAAAAAA4DMkKgIAAAAAAAAAAAAAAAAAAJ+x+DsAAAAAAAAAAAAAAAAAACgtdn8HAJRBVFQEAAAAAAAAAAAAAAAAAAA+Q6IiAAAAAAAAAAAAAAAAAADwGRIVAQAAAAAAAAAAAAAAAACAz1j8HQAAAAAAAAAAAAAAAAAAlBaHyd8RAGUPFRUBAAAAAAAAAAAAAAAAAIDPkKgIAAAAAAAAAAAAAAAAAAB8hkRFAAAAAAAAAAAAAAAAAADgMyQqAgAAAAAAAAAAAAAAAAAAn7H4OwAAAAAAAAAAAAAAAAAAKC12fwcAlEFUVAQAAAAAAAAAAAAAAAAAAD5DoiIAAAAAAAAAAAAAAAAAAPAZEhUBAAAAAAAAAAAAAAAAAIDPWPwdAAAAAAAAAAAAAAAAAACUFru/AwDKIBIVAQAAAAAAAAAAAAAAAAAXrMzMTM2bN0+LFi3Stm3blJKSotDQUFWtWlUtWrTQgAED1KFDB5lMJp/G4XA4tGzZMi1cuFCbNm1SQkKCTp8+rdDQUEVFRalFixa67LLLdM011ygoKMjjde+9914tXLiwWDF99dVXat++fbHmehOJigAAAAAAAAAAAAAAAACAC9KKFSs0fvx4HTt2zNCfk5Oj1NRU7dq1S7Nnz1aXLl300ksvqWrVqj6JY/PmzXryySe1Z88el9esVqtOnTqlAwcO6KefftLrr7+uCRMmqE+fPh6tvWPHDm+HW+rM/g4AAAAAAAAAAAAAAAAAAICimj9/vu666y6XJEV3VqxYoYEDB+rw4cNej2PevHm6+eab3SYpunP8+HE9+OCDevvttwsde+rUKZ/EXNqoqAgAAAAAAAAAAAAAAAAAuKDs3LlTTzzxhGw2m7Pvpptu0tChQ9WwYUNlZGRo7dq1mj59unbu3ClJOnHihEaNGqUZM2YoNDTUK3GsX79e48ePN8TRpk0bjRw5Um3btlVUVJROnz6tLVu26NtvvzVs4fzWW2+pRo0aGjhwYL7r562m+PXXX6tdu3Zeib00UVERAAAAAAAAAAAAAAAAQJnhKCNfF7uJEycqKyvL2Z48ebJeeOEFtWzZUqGhoapUqZL69OmjWbNmqVevXs5xu3bt0meffeaVGOx2u5599llZrVZn31133aVvvvlGffv2VdWqVRUYGKiKFSuqe/fumj59up5//nmZTCZD3CkpKfke459//nF+bzKZ1KRJE6/EXtpIVAQAAAAAAAAAAAAAAAAAXDD+/PNPbdy40dkeMmRIvlUJg4KC9Nprr6lx48bOvo8//lhpaWkljmPZsmXOao2S1LNnTz3yyCOGRMS8Bg0apNtvv93ZPnXqlGbMmJHv+HMrKsbExCgiIqKEUfsHiYoAAAAAAAAAAAAAAAAAgAvGuYl9AQEBuvfeewscHxISogcffNDZPnXqlH777bcSx5F3jTFjxng07+6771ZAQICzvXTp0nzHnpuo2LRp0yJGeP4gUREAAAAAAAAAAAAAAAAAcEHIycnRsmXLnO327durWrVqhc7r0aOHypUr52z/+uuvJY5l8+bNzu8rVqyoli1bejSvYsWKqlevnrO9f/9+t+NsNpv27NnjbJOoCAAAAAAAAAAAAAAAAAAXALupbHxdrDZs2KCsrCxnu1OnTh7Ns1gsateunbO9atUq5eTklCiWyMhIVa5cWWazWTVr1izS3ODgYOf3p06dcjtmz549hhgv5ERFi78DAAAAAAAAAAAAAAAAAADAEzt37jS0Y2NjPZ7btGlTLVmyRJJktVq1Y8cOtWrVqtixfPPNN5L+rXyYlpbm8TybzaZDhw4521FRUW7Hnbvts0SiIgAAAAAAAAAAAAAAAAAAPrd3715Du06dOh7PrV27tqF98ODBEiUqnmGxWFSxYkWPx//111+GxMb69eu7HXduomJERIRiYmK0Y8cO/fDDD1qzZo3i4uKUmZmpqKgo1a1bVz169NCAAQOKFEtpIVERAAAAAAAAAAAAAAAAAHBBOH78uKFdtWpVj+dWrlzZ0D569KhXYioKh8Ohd99919DXs2dPt2P/+ecf5/cVK1bUqFGjtHjxYpdxCQkJSkhI0OrVqzV9+nTdd999uu2227wad0mZ/R0AAAAAAAAAAAAAAAAAAACeSEpKcn4fFBSk0NBQj+dGRkYa2qmpqV6Ly1NffvmlNm7c6GyHh4fruuuuczv23IqKcXFxbpMU80pLS9PkyZP1+OOPKzc3t+QBewkVFQEAAAAAAAAAAAAAAACUGXZ/B1AGLF26VHFxcV5b79Zbb3V+n5GR4fw+PDy8SOuEhYUZ2unp6SULrIjWrl2rl19+2dB35513KioqymXssWPHlJKS4tLfo0cPDRkyRM2bN1dUVJSSk5O1fv16ffnll1q/fr1z3A8//KCoqCg9/vjjXn8fxUGiIgAAAAAAAAAAAAAAAADAa7777jstXLjQa+udm6iYk5Pj/N5iKVr6W97xNputZIEVwZYtWzR69GhZrVZnX6tWrXTnnXe6HX/uts+SFBoaqhdeeEHXXHONob9q1arq16+f+vXrp48//livvvqqHA6HJOl///ufunfvrs6dO3v53RQdWz8DAAAAAAAAAAAAAAAAAC4I525nbDYXLf0t73i7vXTqa27evFn/+c9/lJaW5uyrWLGipk6dqqCgILdzypUrp2uvvVatW7dWdHS0Jk+e7JKkmNd//vMf3X777Ya+adOmlfwNeAEVFQEAAAAAAAAAAAAAAAAAF4RzqyIWNdHw3CRHSfkmCXrT8uXLdf/997tsWf3BBx+oRo0a+c5r37692rdvX+TjPfDAA5o9e7Zz2+gNGzbo8OHDqlmzZpHX8iYSFQEAAAAAAAAAAAAAAACUGaVTQ69smz59us/WDgkJcX6fnZ1dpLlZWVmGtq8TFWfNmqVnnnnGsN1zRESEPvroI7Vq1conxwwNDVWfPn307bffOvtWrFihQYMG+eR4nmLrZwAAAAAAAAAAAAAAAADABaF8+fLO79PT0+VwODyem56ebmhXqFDBW2EZ2O12vfrqq5owYYIhSTEqKkqfffaZ2rRp45PjnnHJJZcY2vHx8T49nieoqAgAAAAAAAAAAAAAAAAAuCBUrlzZ+X1ubq5SUlJUsWJFj+aeOHHC0K5UqZJXY5OkzMxMPfroo/rjjz8M/TVr1tRHH32k+vXre/2YeeV9X8nJyT4/ZmGoqAgAAAAAAAAAAAAAAAAAuCDExMQY2seOHfN4bt6xedcqqaSkJN16660uSYqxsbH67rvvSiVJ0R1fb3HtCRIVAQAAAAAAAAAAAAAAAAAXhMaNGxva+/bt83hu3rGNGjXySkySdPToUQ0bNkxbt2419Pfo0UNffPGFoRKkJzIzMxUXF6dNmzZp8+bNRZp78uRJQ9vTipO+xNbPAAAAAAAAAAAAAAAAAMoMh78DQIm0atXK0N68ebOuueYaj+aem/BXo0YNValSxSsxJSQkaPjw4YqLizP033zzzfrvf/+rgICAIq13+vRptWvXztmuWbOmFi1a5PH8LVu2GNrNmzcv0vF9gYqKAAAAAAAAAAAAAAAAAIALQq1atVS3bl1ne+nSpR7Ni4+P165du5ztrl27eiWezMxM3XnnnS5JiuPGjdPEiROLnKQoSREREapZs6azffjwYe3du9ejuVarVQsXLnS2AwMDDUmP/kKiIgAAAAAAAAAAAAAAAADggtG3b1/n9wcOHPAoWfGzzz4ztPv37++VWJ577jlDAqTJZNKzzz6ru+++u0Tr9ujRw9D+8ssvPZo3Y8YMJSQkONt9+/ZVZGRkiWLxBhIVAQAAAAAAAAAAAAAAAAAXjKFDhyooKMjZnjhxoo4fP57v+OXLl+vrr792tps3b66OHTuWOI5Fixbp+++/N/Q9/PDDGjp0aInXHjx4sEwmk7M9Y8YMrV69usA5mzdv1iuvvOJsBwYGljhh0ltIVAQAAAAAAAAAAAAAAABQZthNZePrYlatWjWNGDHC2T569KhGjBihHTt2uIz9+eefdf/998tms0n6t+Lh448/XuD6w4cPV5MmTZxfs2fPdjtu6tSphnb37t29lhjYtGlT3XTTTc62zWbTqFGj9OOPP8rhcBjGOhwOzZo1S7fddpuysrKc/aNHj1ajRo28Ek9JWfwdAAAAAAAAAAAAAAAAAAAARfHggw9q/fr12rhxoyRp//79GjBggDp16qSmTZsqOztba9euNWzLLEn33HOPOnXqVOLjL1++3CUx8s8//1STJk2Ktd7OnTtd+p588knt3LlTf//9tyQpIyNDjz32mKZPn65OnTqpQoUKSkxM1IoVK3T06FHD3IEDB+ree+8tViy+QKIiAAAAAAAAAAAAAAAAAOCCEhQUpI8++kj33HOP1q1bJ0my2+1asWKFVqxY4XbObbfdprFjx3rl+EuWLPHKOgUJCwvTRx99pMcff1yLFy929h84cEAHDhxwO8dsNmvEiBF6/PHHDVtH+xtbPwMAAAAAAAAAAAAAAAAALjgRERH64osv9PTTT6tGjRr5jouNjdUHH3yg8ePHe+3YcXFxXlurIOXLl9d7772n119/XbGxsfmOCwwM1OWXX67vvvtO48ePl9l8fqUGmhx5N6wGAKAYBtS+zt8hAAC8oI0p0t8hAAC8YHBwsr9DAAB4QYMVb/s7BACAF2Q9PcbfIQAAvKDc9Pn+DgFe9EqdW/0dQql47OCX/g6h1G3dulW7du3SiRMnZDabVblyZV1yySWqW7euv0PzmmPHjmnjxo1KTExURkaGKlasqCpVqqhdu3aKjDx/P+tj62cAAAAAAAAAAAAAAAAAZYbd3wHAZ1q0aKEWLVr4Owyfqlatmvr27evvMIrs/KrvCAAAAAAAAAAAAAAAAAAALiokKgIAAAAAAAAAAAAAAAAAAJ8hUREAAAAAAAAAAAAAAAAAAPiMxd8BAAAAAAAAAAAAAAAAAEBpcfg7AKAMoqIiAAAAAAAAAAAAAAAAAADwGRIVAQAAAAAAAAAAAAAAAACAz5CoCAAAAAAAAAAAAAAAAAAAfIZERQAAAAAAAAAAAAAAAAAA4DMWfwcAAAAAAAAAAAAAAAAAAKXFLoe/QwDKHCoqAgAAAAAAAAAAAAAAAAAAnyFREQAAAAAAAAAAAAAAAAAA+AyJigAAAAAAAAAAAAAAAAAAwGcs/g4AAAAAAAAAAAAAAAAAAEqL3d8BAGUQFRUBAAAAAAAAAAAAAAAAAIDPkKgIAAAAAAAAAAAAAAAAAAB8hkRFAAAAAAAAAAAAAAAAAADgMyQqAgAAAAAAAAAAAAAAAAAAn7H4OwAAAAAAAAAAAAAAAAAAKC0OfwcAlEFUVAQAAAAAAAAAAAAAAAAAAD5DoiIAAAAAAAAAAAAAAAAAAPAZEhUBAAAAAAAAAAAAAAAAAIDPWPwdAAAAAAAAAAAAAAAAAACUFru/AwDKICoqAgAAAAAAAAAAAAAAAAAAnyFREQAAAAAAAAAAAAAAAAAA+AyJigAAAAAAAAAAAAAAAAAAwGdIVAQAAAAAAAAAAAAAAAAAAD5DoiIAAAAAAAAAAAD85oPPvlWLrn3VomtfTXh+ir/DAQAAQBlgN5WNL+B8YvF3AAAAAEXRsmsrdenXVU3aNlWl6tEKKxcma3aOThw9ob1b9mr1b6u05vdVsufaSzWu2E4t1O+2a0u8zuJZC7VuwVovRPSv9ld10IT/Pe1sL5q5UG+Ne9Nr6wNAcdXrGqtmfTsqpm0jRVaPUnC5UNmyrTp1NElHt+zXjt/Xaefv6+Uo5fO5k8mkRj0vUcMrWiumbSOVq1JRoeXDlWu1KS0hWcd3xmnv0r+1/efVyjqV4dNQWlzfRQOnjZEkHVi5XZ8PfcGnxwOAkgpqUEvlb7hSoe2aK6hODZnLl5Nyc2U7kaLsXQeU/uc6nZq3RPbTvj1/FlmAWfXmvqPgRnUkSYdufVwZa7b4OSgAuPjtPxivD7/4zt9hAMB5z1ytliyXXqmABrEyV64hU1g5yZErx6kU2Y8ckG3bOlnXLpay/HOdbY5pIEu7bgqo31zmytX/jU+SI/2U7MfilLvrb1nX/ynHiaPeOV6dxrJc0lmWJq1lqlBJpogKks0qx6kk5R7aLdv29bJtWC5Zs71yPAAAUHIkKgIAgAtC/ZYNNObl+1W/RQOX1yyBFtVqVFu1GtVWj4E9dezQMX341HvasHh9qcXXtmc7denXtcTr7NqwU+vknUTF8pXKa8zL93tlLQDwluot6uraV+5S9di6Lq8FBFpUuVFNVW5UU60GXqbkQ8c1/+lPtWfx5lKNsdEVbdR74q2KqlvNNcYgiyrVr65K9aurWd+O6j1xuNZ9sUBLp85RzulMr8cSFlVOvSbc7PV1AcAXAipVUNWnRyuybzc3rwYqqFY1BdWqpnJXdlLlR+/Qybe/VtIncySHo9RjdafS3YOdSYoAgNKRnp6hh596QZmZWf4OBQDOW6ZyFRQ85F4FtnV/nW2KriZzdDVZWnVS8A13KHv+17IunF1q19nmarUUPHSMLI0vcfu6KaiyzBUry9KsrYKuGyHb3yuVPedjORKLl7BorllPwQPvlKVZW9cXAwNlCg2TuWqMAjv0lGPQPcr+9TtZF/8o5dqKdTwAAOA9bP0MAADOe91vuFwv//Ca2yRFd6rVrqanPntGgx8a6uPIzqof61lspeneV+5XhcoV/R0GADi1uKGL7vjhWbdJiu5UrF1FN3/6mLo/ONC3gZ2jz6SRGvbJI26TFN0JDA1W57uv0d2/vKAqTWt5NRZTgFkDp41RuaqcywGc/4Kb1FW9uW/nk6ToKiAiTFWeuFMx70+UKTjIx9EVLqxLa0Xff4u/wwCAMiU7O0cPPvmcdu894O9QAOC8Za5ZV2FPvpNPkqIrU2iYQgbeqdDRz0iBvr/Otlx6pcLGv51vkmJeJrNZga27Knz8O7K0617043W8QmGPTXWfpOjueGHlFDLwToU9MkWmqCpFPh4AAPAuEhWBUrZ69Wo1adLE+TV79mx/h3TB8eXP0NO1r7jiCueY4cOHe7T25s2lWwkIuFh06tNZD7wxVpZAYyFoa7ZVuzbu1NoFa7R7825Zs60uc4c9fIuuv3tAqcRZt1ndUjmOp3rd3Fsde13q7zAAwKlpn/a64fXRCshzPrdlW3V44x7tWrBBhzfvlc3N+bzHwzeq8939fB7jNS/eoY4jr3bpz82x6fDmvdr5x3rtW7ZFqUdOuoyJqlNVI76ZoKh6niU4FspkUv9X71b9bi29sx4A+FBgrWqq/flLslSOcnkta+cBnV6yRhnrtyk3Nc3l9YgeHVVz6vjSCDNfwbENVfOtCTJZAvwaBwCUJRkZmbr30ae1at0mf4cCAOctU6VqCnvwZZnLu15n5x7eL9vWNbLt2SZHhut1tqVFR4Xe+aRP47N06KmQ4WNlcpMQmXvskGxb18q2dY1yjxyUw243vG4KCVXI7Y/J0uYyj48X2KO/Qm97VKbAQJfXHOlpsu3eItuW1cqN2+tyvIA6jRU2bopMlbx03wbARcEuR5n4As4nbP0MAD62a9cuTZo0SSaTSV988YW/wwEuKFVqVdV9rz2ogICzHxjm2nI1e/oszf3wB51OPe3sj4yK1PV3D9D19wwwjL/18RHaumqL9v69x2dxVqwa5VK58D8dRiopIclnxyxItTrVdftT//HLsQHAnQq1Kqv/q/fIHHD2WTm7LVd/vTtPKz/8RVmp6c7+sKhy6nxXP3W+51rD+CseG6IDK//R0S37fRJjbP/OanfLlYY+a1aOlr31g9Z+9ruy04zbOtds3UBXP3WrarVvbIh94Fv36aPrnirR9kpmS4D6v3a3Wg3w/GY9APhNgFk1pz2pgIqRhu60P1bo+Msfy3ro7HZupqBARfbvqSpP3KmAyAhnf8QVl6riyOuV/NmPpRb2GaFtminmw2cVUC681I8NAGXVnn0HNfa/L2j/wTh/hwIA5y+zWaF3TZApwnidbd20QtlzPjJum2wJVGDHngoeeJdMYWevsy0tL1VgzxtkXfyD18MzVa6ukGH3y2Q2PuxjXfmHsn/5Wo6Tx4zjo6oo+JpbFNj57AOiJnOAQm4dq/QDO+RIPlHg8QIatVTwjXe59NtPJih79keybV4p2XPPrl2+koL6DVNg174ymf+9v2SuGK2w+55T+ov3SdbsIr9nAABQclRUBAAfeuONNzRgwACtXbvW36EAF6TbJtyh8MizHxjm5ubq1dEv6evXvjQkKUrSqaRT+uKlz/Ty3S/KZrU5+y2BFo0Yf5tP46wfW9/QTj2R4rckRbPZrIemPqzQ8FC/HB8A3Ok14WaFRIY52/Zcu2beO02LX5tpSFKUpIykNC18+TvNuPsN5Z5zPg8ItOiq8UN9El9AcKB6P22skp19OlOfD31By9/+0SVJUZIOb9qrTwc/p3/mrzH012hZTy1v6FLsWMpVi9LIGf8lSRHABaPizdcoJLahoS/pkzk6POZ5Q5KiJDlyrEqd9bsODHhA1gRjddroe4fJHBGm0lRhWD/V+nyyIWkSAOBbP85foGF3PUiSIgAUIrD7tQqobbzOzlk4W1kfPGdMUpQkm1XWFb8r/aUHZE8xXmcH9x0mhXj/Ojt44F0yhRjvQWd9N11ZX7zukqQoSY6k48r64g1lzXzf0G8KDVNQv1sKPpg5QCEjxskUkGeXjt1blP7CvbJtXG5IUpQkR+pJZX/ztrI+fVWO3LP3l8xVYxQ84A5P3iIAAPABEhUBwIfmzZsnm81W+EAALurF1lfnfsZEj+/fmqnVv60qcN7aP9bok+c+NvS16nqJWnZp5fUYz6jX3JiouG/bPp8dqzA3PTBYTdo29dvxASCvarF11KxvR0Pf8rd/0M7f1hU4b9eCDfr9+a8MffW6tlDdLs29HmPLG7ooonJ5Q9/vz32lwxsLrsbryLXrx3Hv6/TxFEN/myE9ihVHg+4tdfcvL6hWu8aFDwaA84Ap0KJK9w4z9GWs2aLjkz8scJ417pji73lGjhyrsy+gYqSi7hjokzjzMoWFqPqUx1Tt2ftkDnbdpg4A4H37D8brgScmacLzU5SZRRUrACiQJVBBfY3X2bbdW5T9fcHX2Y4TR5X57kQ5bGevs00RkQq66kavhmeqXEOWlpca+qxrFsu6dF6hc62Lf5Btq7G4R2D7HlJQcL5zAjtdKXOlqoa+3CMHlfn2U1JWRoHHs61bopy5nxnX69ZPpujqhcYKAAC8j0RFABecSy+9VDt37nR+DRxYOh9knGvRokXO47OdM+AbfYb3NbTTUtL0/fRZHs395dOftD9PsmCfEf28Flte9VoYExXzHru0NGzVSIPuH+Jsnzx2Uvu3+2aLVADwVLtbrzK0M1NOa/n0wm9cS9LaT3/XsW0HDX3th/fyWmxnxF7b2dBOPXxCG79b4tHcnPQsbfvJmEQf07aRzIEB+cxwVa5qRV336l26+bPHFF4psvAJAHCeKNf7MlkqVTD0HX/tE4/mZm/fq+RvfzH0VRjaVzKZvBWeW+X6dVe9ee+o/HU9fHocAMC/Tian6Pkp72jA8FFatGyly+s339RfbVvF+iEyADh/WVp3lblcBUNf9g//82iuPW6vrMuM19mBl3n3OjuwbTfndsrO+H7+0uP51r9+NbRNwSEKqJP/Q5uBl7ne28/69FWPt2/O+WOWco8eOnu8AIuCrhzgYbQAAMCbSFQEAADnHbPZrC7XGLe8/HPOEuUU4Yn7374y3uxo26OdgkLyfyqzJOo1r2do79u21yfHKUhQSLAemvqwLIFnt79459FpSs+zRTYAlCaT2aTm1xifsN/yw1+yZeV4vMb6rxca2g17tJIlxHvVr0wBZtW4xJhwvv2XNZLD4fEaJ/YeMbQtwYEKr1Q+n9FnBYWHqMe4mzRmyWtqM7iHy03+7T+vdkmCBIDzSblruhvaWTsPKGvTDo/np3xj/ADVEl1RYR1aeCW2vELbx6rOzDdU880nFFTLWD0lNzVNR5+a5pPjAkBZ9+Fn3+rb2T/JlmvckjM8LFTPPTlWT44dLXMAH1UBwLkC219uaOce3i/7fs+vs63Lfja0zZEVFdDQe9fZAfWbGdq5h3bLkXgkn9Gu7AlxLn2mitHuB4eGy5xnC2zb1rWyxxftHrx16VxD29K2m2Ti3x+grHOUkS/gfMK/vgAA4LzTqHUjRZSPMPStXbA2n9HurVuwxtAOCQtR257tShxbXiHhoapau5qhb//W0q+oePtTd6hmgxhn+9cvftHGpRtKPQ4AOFfN1g0UWj7c0LdrwcYirZF3fFBYiBr2vKTEsZ3hyLXrtdb36J2ej+i7u9/QoldnaHsRkwMDQ10T4e15Poh1p82QHur+wAAFhYUY+m3ZVi18+TvNunearJmeJ3UCQKmyBCjs0laGrtOLVxdpiZy9cco5cNjQV6531xKH5k7MexMVekkTl/7MLbt1YNDDyljOtTMAlJZunTvohy/f14BrrvZ3KABw/jEHKKCx8TrbtqVo19n2Y3GyHzdeZ1vaXJbP6KLLfPcZnZ4wXBlvTVDWrPeVs+D7oi0Q6KagQK7d7dCAes1kMht3rbBt+qtox5Nk27HJ0DaXqyBzAVUcAQCAb1gKHwIAAFC6mnVobmjn5uZq5wbPnxiV/t32+Hj8cVWJqeLsa9GphVbNX+GVGM+oF1tP5nMqYGWeztDRA0e9eozCtO3ZTn2Gn93+4sj+I/r0ec+2AgEAX6rVwZgQYs+1K37D7iKtkXYsSSnxJ1Qh5uyT9XU7NdOO+UVLYC+Iw+7QyX1HdXLfUe38bV2R59doaaysm5marvTE1GLFEr9hj+Y+9oFO7D5c+GAA8KOQZvUVEBFm6Mtcv63I62Ru/EdBdWs626EdWxUw2nvsWdk68fbXSvroe8luV2DNKoVPAgCUSKP6dfXgqNvUo+ulhQ8GgDLKXKuBTCHG6+zcvduLvE7uvn9krnL2OjugUcsSx3YuR/IJ5SafUO4/RX/gJ6BOI5c+e0K827Gm8lEufbn7/inyMR3HD8thtcoUGHg2jrqNZT9QtM8dAABAyZCoiIve6tWrNWLECGd727ZtslgsWrJkid577z3t3LlTYWFhqlWrlnr27KkBAwaoSpXSvzmdm5urX3/9Vb///ru2bt2qEydOKDg4WFWqVFGLFi10/fXXq1OnTjKZTPmuER8fryuvvNLZvu+++3T//fcXeuy8P6PJkydr4MCBLuOuuOIKHT582GXMunXrNHv2bG3atEnHjh2T2WxWtWrV1KZNGw0dOlSxsbGGdRwOh/7880/NmTNH27dv17FjxxQUFKSaNWuqa9euGjFihKpVq+Zy/KLGe66srCzNmzdPCxYs0Pbt25WcnKyIiAjFxMTo6quv1o033qhKlSoV+rNy97Po2LGjvvjiC+drTzzxhObMmeMyZ82aNWrS5OyH9ZMnT9YNN9ygK664QkeP/pvUFBgYqGXLlqlixYoexREfH6+rrrpKjv/fmvCee+7Rww8/7PH7AM5XtRrXMbQTDiUoKz2zyOsc2nnQkKjYoGXDAkYXT/3YBob2gX8OOP9OloZyFSN136sPOtu5tlxNG/u6sjM93yYbAHylcqMYQzv50HHlpGcVeZ3jO+MMiYrV8yQG+lOlBtXVpHd7Q9+uBUW/SZ8Sl6glr8/S33P+KtK20wDgL8EN67j0Ze/YX+R1snceyLNuLZmCg+TI9k1FWUdurk79tFSJb3wu25HjPjkGAMAotmkjDR98g/r16mF42BMA4MpcvbZLnz2+6Dv45B45oMBz2ubqtaXAIMnq550bAoMU2PMGQ5f9ZILsh92/R3NEpEuf/VRSsQ7tyEgzJD6aY+oXax0AAFB8JCqiTJoxY4aeeuopZzsjI0MnTpzQxo0b1a5du1JPVPz77781YcIE7dq1y9CflZWl1NRU7d69W3PmzFHr1q315ptvqnr16qUaX35SUlL09NNP67fffnN5LS0tTbt379aMGTM0ZswYPfDAA5KkxMREPfHEE1q+fLlhfHZ2tnbs2KEdO3bo66+/1ssvv6zevXt7Jc5FixbpmWeeUUJCgqE/OTlZycnJ2rJliz7++GM988wziopyfTLLl8xms66//nq99957kiSr1apff/1Vw4YN82j+3LlzDQlRAwYM8EmcQGmLaWhMbDmyr3hVpY4dNFY2rF7X++fPes2NyTL7tu6VJJWrUE7dbrhcLbu0Uv3Y+oqsVF4Oh0Mpick6su+I1i9ep9W/rlRSQvFuqpxx78v3qWKVs8nNc977Xjs37CzRmgDgLZUb1jC0k/YXr+Js8kHjdVxUnarFjsmbohvW0JCPxikwJMjZl2u16a/pcz1eI3HPYa399Hdt/G6JcnNsvggTAHwiqEEtQ9uekSVbwskir5MTZ/y3wRQQoMCYqsrZG1ei+PJyZOco9YeFSvr4e5fkSACA74y+4xaVjyzn7zAA4IJhrmZMVHRkZ8mRWvTrbEdinutsc4DMlarJfuxQieIrkZAwhd7xuALyJGPmzP+maA9tFjfZMs8W0uaKlYu3DoCLhvtN5wH4EomKKHP27t2r5557zu1r0dHRatu2banGs2zZMj377LPKyiq8ssymTZt066236vvvv1eFChV8H1wB0tLSNHz4cJfkSnfeeecdRUVFqXfv3hoyZIizEmF+MjMzNW7cONWsWVMtWrQoUZyff/65XnzxxUKrm6WkpGjs2LEaPHhwiY5XHAMHDnQmKkrSvHnzipSoeEbbtm1Vr975U10IKImoqsak4aRifOApScnHkw3t8tEVFBQSrJws71UbrNvc+NTliSOJuvPZu9VrWG8FnZO4ckZoeKiq162hdle018gJt+uXT3/SrLdmKCMto8jHvnLwVerUp7OzvW/rXn33xjdFfxMA4CMRVY1Vok8dS85nZMFOH08xtMOjy8sSEiRbln+qAFRpUktthvVUu2E9Zclzrv/jha91Ys8Rj9bZPOtPrf7fr74IEQB8zlLVuCtBcZIUJcl23PXBncCa3k9U3NdvlOypp726JgCgcCQpAkDRmPNsdexIOVGsdeyprtfZpqgqkh8SFU3lo2Tp0FNBVw50eX/WjctlXeFaEOUMR/op1/XCI4v+czGZZAoLzxOX5zutAQAA7yBREWXOiy++qJwc9x9oXnnllaW+9cQvv/wi6d/Ken379tWgQYPUuHFjlStXTnFxcZo7d64+/vhjWa1WSf9u9Tt9+nQ9+eSTpRpnXlOnTlV6erokqXPnzrrtttvUokULlStXTnv37tU777yjBQsWOMe/9dZbmj17tg4fPqzAwEANGzZMAwYMUP369ZWRkaHVq1drypQpiov794MIq9WqadOm6YMPPih2jMuXL3dJUuzWrZtuu+02tWzZUoGBgdq3b59mz56tb7/9Vrm5ufruu++KfbwzXnrpJb300kuSCt4i+ow6deqoXbt2Wr9+vSRpw4YNOnz4sGrWrFngcTZv3qz9+89uq1XY9tfAhaR8pQqGdkpiSrHWST3hOq9cxXI6edQ7iYoBlgDVbmx8+vPWx0cqwBKQzwyj4JBgDRh1ozpcdaleuH2SSwXIglStXVV3TLzL2c7JytHUh16XzUo1LgDnj/BKxu150k+kFmud9JOuN6XDKkbo1NGSVaX1VKMrWqvN0J4KiQxTdMOaiqhc3mWMLduqP178Wms//d3jdbNOFT1JHQDOF5ZoYzK67WTxktFzk1z/bQio6Lq9W0mRpAgAAIALgSnSeJ1tT0sp1joON/NMbrZR9gVTxcoKHjRKpqBgmaOryxRdTSY3n79aVy1Q1ldTC1zLnur6e4Y5pp5yi5ioaK5RR6YAY2pEaf08AADAWSQqosxZtWqVJKlPnz4aPXq06tatq6NHj2r+/Pnq2LGjX2IKDw/X66+/rh49ehj6GzRooLFjx6pNmzYaNWqUM+Huxx9/1Pjx42UymfwQ7b/OJCmeu63zGc2bN9dbb72lESNGaO3atZL+rViYkpKi4OBgffzxx+rQoYNzfEhIiPr27auOHTuqX79+SklJkfRvtcnTp08rIiKiyPFZrVZNnDjRkKT40EMPafTo0YZxLVq0UIsWLXT11Vdr9OjRysjwz4fFAwYMcCYqOhwO/fTTT7rnnnsKnPPjjz86vw8NDVXfvn19GiNQWkLCQxUYHGjoyzxdvL+bmemZLn0R5SN08mjxnkLNq1ajWi6xnpukaM2x6tjBo0qMT5TZYlZ0tWjFNKqVdxnFNIzRK3Nf0xMDHvNom2uz2awH33hYYeXCnH1fv/alDu3y47YdAJBHUHiILHnOkdmnXc/LnnA3L6R8eKklKsa0a6Smvdvn+/qBlds1/6lPlbi78HM4AFwsAsobf1e3F/Oa3d28gMii3wcAAAAALgam8DyVaLOK+blVtuu9FFNY6Vxnm6vGKLB1l3xft59MUNZ37yh369pC18rd948c9lyZztm22dKyk0dzz2Vp3sGlzxQYXKQ1AABAyZVu6TjgPHHDDTdo6tSpatq0qUJCQlSvXj3de++9at8+/w8ffWn8+PEuSYrn6tGjh7p37+5sp6SkGCrp+cull17qkqR4htls1ogRI1z6H3zwQUOS4rkqVaqkoUOHOtt2u13//PNPsWKbP3++4uPjne2+ffu6JCmeq1OnTpo0aVKxjuUNffv2VWhoqLM9b968AsdbrVZnNU5J6t27d7ESOoHzUWBQoEtfdmbxKiC6mxcU7Lp+cdWLbeC2/1TSKX32wv/0nw636YErx+i5kc/o2Vue1v1X3qs7OozUrLdmKCsjyzCnXMVIjf9wgkIjQt2uea6B996kZh2aO9vbVm/V3A9/KNF7AQBvCwhyfS7Omlm8rZrdbfGcNwnSl8rXjC7w9VrtG+vqp4erXtfYUooIAPzPlOe63V7Ma3Z7lus8U3BQsdYCAAAALngW43W2I6d419mOnCyXPlNg6Vxnm6OqFPx6paoK7n+bArv0lgrb6S7ztOxxew1dgZ2ukqliwfdqDCyBCrz8Wrf9AACgdJGoiDLHYrHo4Ycf9ncYTrVr19ZNN91U6LhzExUlGZLw/KWgxD9JuuSSSwztwMBADRkypMA5TZo0MbSTkopXJWfu3LmG9tixYwudc9111yk21j8fLkdEROjqq692tnfv3l1gkubSpUuVnHy23D3bPuNiEugmsSU3116stexu5gUEeq+gdL3Yei59O9fv0MN9H9QP789RWrLrVqXJCUn66tUv9MQNj+rEkUTDazGNamno2JsLPGb9lg00+KGzSd0ZaRma9vCbhgqyAHA+sLhJPLfbcou1lq/P54UpX6Pgm98BgRY16N5Sw79+Ute9epcCSjGJEgD8JW+ionKLd46Xm3O86Zwq5QAAAEBZYsqbPFfc62y7m3vqAaVzL8VUSKKiJAXE1FfIrQ8pbNwUmSoUfN8lZ+lPxvUDgxR6xxMev5/gG+9ynzwZQKoEUNbZ5SgTX8D5hH99UeY0adJEVatW9XcYTp07d/ZoC+eaNWsa2mlpab4KySMWi0Xt2rUrcExUVJSh3bRp00Kr/pUvX97QLs5WzFarVevWrXO2Y2NjVadOHY/m3nDDDUU+nrcMGDDA0M6bbJnfazExMX7bthzwBXOA64eS7hJUPGF3czPGZC78nOupzNOZOrTzoLM64pF9hzVp5DMebS19cMcBPX/bJJeqj72H91XFqlFu5wQFB2nsm+MMVSf/N+kjHY9LKMG7AADfMLm52etwd5PcAw53SSweXEN7y9rPfteH10zQKy3v0guNRmpqlwc156HpOrjK9cGSNoN76MZpY6RSjA8A/CLPed7dudoTbv9tKKyqCgAAAHCxynst7CjedbbbRMVSuleRu2uzMt58XKcfH6a0+6/T6ceHKePtp2RdvUAOuzHxMqBeU4U99LJMEeXzWU2yrVkoe+JR47wGsQq9/4UC58lsVvCNdyno8uvyWdjq8XsCAADewV0/lDlt2rTxdwgGtWvX9mhcWFiYoZ2TU7xt87ylevXqCgoquER8YKDxqa/q1asXuq7FYnz6qTgVwvbv36/MzExnu0WLFh7PzVsFsjR16tTJkJD6888/u02yOnXqlBYvXuxsDxgwoFQ/qAd8Lddmc+kLsBTvkiXATSUWW7b3bj58M+UrPdjrPg1rOki3txuuJwY8poxT6R7PP7jjgOa8972hLzgkWN2vv9zt+BFP3qaYRrWc7TV/rNbC7/4oXvAA4GPuqie6S0b3hDnQzfk8p/RuJm//ebWObj2grFMZys2xKfXwCW2Z85c+G/K85j76gcu/LU37dFDH267OZzUAuDg4rMbzfHGrIJosrlVQHKV4jgcAAADOK3krKJqLWW3cXbXBUkrMy931t3J3/S1HWoqUa5MjLUW529cp67Mpynj1YdlTjA/6m6vUUPDND+S/oN2uzE9elsNqjN/SuJXCn/lIQdcOl7l2IykkTLIEyhRdXYGX9VXYf99V0JX/7kjmsNtl27rWuC6JigAAlLrS2ysLOE+cT9UUJdcKgp7y9xafeasleiJvsqWvHD582NCOiYnxeG79+vW9HY7HTCaTbrjhBr3zzjuSpISEBK1Zs0adOnUyjPvll1+ciaomk8mlEiPgbz1vulIPvP5Qkefd3eU/Sow/LqubREJLYPG20Myb/CxJVh996JmSmFKseb988pNuum+wLOdsYdq6exv9+MEcw7jW3duo78hrnO3Uk6ma/vjbxTomAHjikpu66/op9xR53tSuDyo1/oTbxPDibtdsdnM+z81xTWz3h00zlsqama0b377f0N9j7I3a8M1i2bL8+4ARAPhK3mRCUzHP8e4SHElUBAAAQFnlyJs85+aeiEfcPCzqsrYf2A/uUsabTyj88akyhYY7+wNbd1FO/Way73PdvUKS7Ad2KuvraQq59SGZznlvprAIBfe7WcH9bi7wuDnzPpcjM12WFh2cfQ4/F4UBAKAsoqIiypziJgb6SkAxq8r4W2HVFN0prap/p0+fNrTDw8PzGekqIiLCr9UJ81ZHnDdvnsuYH3/80fl93iqMwMUg43SGSzXRkLCQYq0VGhHq0peVke1mpP+kpaRp39a9hr5GlzQytMtVKKf7pzwo8znbfrw3/h2lnkgpjRABoFiyT2e6bOcZFB5crLWCI1z/Hcg5j87n2+at0rZ5qwx9IeXD1axvRz9FBAC+Zz9trCRuDnO99vaEOdx1nj0zq1hrAQAAABc6R6bxOtsUXLzrbFOIm+Ih2efHdbbj+GFl//CJS39gl94FzrOtXqDM95+VIzPD82NlZSjryzeU89t3MoVFGF9LS/F4HQAXJ0cZ+QLOJyQqoszJux0xiudi3WrYZDL59f+RWrVqqUOHs09z/fbbb4ZtvuPi4rRhwwZne+DAgaUaH1Aa7Ll2ZaYZbzSEl/c84fhcYZGu81LOw+S+gzsOGNrh5SNkCTr7pOyoyfcqqmolZ3vxrIVa9evK0goPAIrFkWtXdlqmoS/EzXnZEyGRrjfX00+kFmstX1nx/k8ufXU6NfVDJABQOnJT0gxtczHP8ebICJe+3BPJxVoLAAAAuNA50k8Z2udWHSwKd/Ps51FinnXFb3KkG3+nsDRsWei83K1rlf7sncpZPt9lK+hzOey5sm76S+mT75N1xe+S5JqoeCqpGJEDAICSYOtnALIWcCF/IYqIMP6ikZaWls9IVzk5OYbEQH8YMGCA1qxZI+nf2JcsWaKrr75akjR37lznuP9j777jm6zaP45/kzZdtFAoZe+9QZaAqKggQ0BAZajwOFBxiwtcj6IiqODgEVyoKIqKiDIURUCW7L1kr7ILbYHuZvz+4Efo3aRt0iYN4/Pm1dcr5/Scc1/puBvuXPd1IiMjnf3A5SbhRIKKlbjwuxxdOrpA65SMLWloZ6RnKD0lLZfRgXM20fU8FVWyuBKPJ6h209pqd0t7w+dKliml5z4Z7tHaletUMbQbtWnkMvef2Uu1bPZSL6MGgPydPZGksGzJ5sVKFy/QOpGx0YZ2VnqmMlMujioA5x3dvE+pCWcVUSrK2VemTqUARgQA/mU9fsrQDo4pmcvIvAXHus6znkoq0FoAAADApc5x2pg8Z4qKLtA6puKur7MdZy6iG4JsVll3bZKl2TXOLnOZClKwRcpni2rHmURlTBmnjOkTFdyghcyVa8pcvKQUZJEj5bRscXtl27bG5fmayxqv09gTT/ru+QAAAI+QqAhcRnJWObRarR7NS0pK8kM0gVO5cmVD+8CBAx7PPX78uK/D8VqXLl30xhtvKDX1XEW5uXPnOhMS//rrL+e4W265RWFhBdsOF7jYHTtwTJVrX0iwK10htkDrxFYqY2gfP3CsUHH5S/Ytnc/LSD2XgBMS7rpNarPrrirwscpULqsylcsa+g7u8Pw8CQDeSDxwXLG1KzrbJSqWLtA6OeclHgj8azZ3Th85aUhULGgFSQC4FGTFHTW0g8uUkoLMks3u1TqWCmVc+rLiLs7X7QAAAIC/2eONr7NN0TGS2SzZvXudbY5xfZ3tOHlxvc52nHK9vmOKiPQ8oTI9VdZ1S6R1Szwabq5U09C2H+W6OAAARY1EReAyEhxs/JU+n+iWn4MHD/ojnICpVq2aihUrppSUFEnS+vXrPZ67efNmf4XlsYiICHXp0kXTp0+XJC1atEhWq1Xx8fH6999/nePY9hkXq7+nzdff0+YXao24nQfVqmNrZ7tizYp5jM5dheoVDO2DO/13vjMHmWX38k3Z86JKRhna1iyrUs96dg4HAH/ZOG2xNk5bXKg14nceUp2OzZ3tmBrlC7ROTPVyOdY9XKi43AkrUUwlq5RRVJlo7Zzv+evH7GyZNmM7y7MbhwDgUpSxy/ja2mQJlqVyeWXt9+4cHVLN+FrfejJRtsQzuYwGAAAALm85k+dMQcEylS4vxwnvXmebyuSoHngm0WVb6UKxhMpcuqxMpcvLtmuzlO799WyHm4IrjnyqKRaUqXhJmUsab4S1H97nl2MBAIDckagIXEaKFTNWbDl50rOS5StWrPBHOAETHBysa665RnPnzpUk7du3Txs2bFCzZs3ynTtr1iw/R+eZ3r17OxMVz5w5o1WrVmnfvgv/YapRo4ZHzwe4VO3auMvQLlU2RiXLllLi8YRcZrgKtgSrWv3qhr69W/b4JD5JuvbW69X57i4qEROtEqVLqFjxYnqy02M6tCvO67Wq1q9maB/Z6/sEHAAIhMOb9hraUWVLKrJMtJJPJHm8htkSpLL1jdvYH93iuwvJzfpdr04v3aXw/9+i2mG3a0zzh5WWmOz1WpGxJQzt5PjTPokRAC5G6Vt2ufSFN6rtdaJiWOM6xnW3+e41OwAAAHCpsR9wfZ0dVKW2rF4mKgZVrW1cN253oeI6z1y+qsIfHylzdIyzL+2zN2Xd8I/3a+XYntphzZJSvb8e44mgBi2Nx8rKlG3/Dr8cC8Clo2DlRwAUBomKwGUkMjJSxYsX15kz5+6I+ueff5SWlqbw8PBc5yxfvlwrV64sqhCLzB133OFMVJSk0aNH67vvvlNQUFCuc9auXauFCxf6NI7sVS7tXpTlb9WqlSpXrqy4uHMJT/PmzTNsYU01RVzutq3cIpvNZvidbXJNUy2a/rfHa9Rv1UAhYSGGvo1LN/gqRJnNJjW8upGhr16L+l4nKkaWiFT1BjUMfdtWbXU+3rpii3pX6VHgON/48S01atvY2V7w03z975kPCrweAHjj4MrtstvsMgdd2OK++jWNtPmXpR6vUaVVXQXnOJ/vW7rFZzGmnjrrTFKUJJPZrBrXNtbWmcu9WieqbElFV4419CXsv7i2VAIAX7IlnlH6jv0Kq1vN2RfRtqnOzF7o8RqmsFCFX1XP0Je6rGBVbQEAAIDLgSPljGyH9ymo4oWb8IPqNZN1zULPF7GEKqh6fUOXdfsGn8RnT4w3JClKUlD95gVKVAyq2cC49okjbsdZrukic8XqMpUoJXPxkspa9beylvzm1bEsrToY2radm6TMDK/WAAAAhWfOfwiAS0mbNm2cj0+fPq2xY8fmOnbz5s0aNmxYUYRV5K677jq1aNHC2V6/fr1eeOEFWd2UkZekPXv26KmnnvIqmdATERERzsdJSUkezzOZTOrVq5ezPXfuXK1atUqSFBQUpFtvvdVXIQIXpTMJZ7Q7R1XF9j2u9WqNa2+9ztBOOH5K+7bszWW09/Zsdr0DtX1P72KUpC4Duyko2JhEvXreqgLHBQAXk9SEszqy0XjubdSzTS6j3WvUs52hffZ4oo5uPZDLaO8d2bRXdpvxNWDT27w/nzfp096lb9cCkm0AXN5SFhlft0Z1bCtTiMXj+VGd2socFmroS160xiexAQAAAJcq65bVhralSVsp2PPX2cHN2skUYnydbdu6OpfRXkpPle3YQUOXpcW1XsUnSeZq9WQuU9HQZ9vq/rp4UJ2mCunQU5ar2iuoZkMFN23r3bHKVVZQ3WaGvqy1i71aAwAA+AaJisBl5rbbbjO0J0+erIcfflhr1qzRmTNndPr0aa1fv16vvvqq7rrrLh0/flyRkZGKiooKUMT+89Zbbxm2w54xY4b69Omj33//XQkJCcrMzNSePXs0btw43XbbbTpx4oShAqIvxMZeqKqze/duTZkyRRkZGUpNTVVKSkqec3v37i2TySRJio+PV2ZmpiTp2muvVZkyZXwaJ3AxWvizsXpi8xtaqEbjmh7NLVO5rK7r3cHQN//HeXI4HD6KTjq0+5D2/2vcerRp+2aqc1Vdj9coXSFWtz7U29B3ZN8Rrft7rU9iBICLwabpSwztWh2aqnyjah7Nja4cq8a9rzH0bZi6SPLh+Tz5RJIOrNhm6Kt5XWNVaFIjlxmuisWWUNuHbjH0pZw8rX3LtuUyAwAuD6d/mW9oB5Usrug7b8lldA5BZsU81NfQlbp2qzL3eFehHAAAALjcWFcaX2ebIovLcp2Hr7PNZoV0Nr7Otu7eKvsx373Otq5eaGibIqJk6dDT8wVMZoX2vs+lO2uN++RB2/7thnZQ3WYylSjl8eFCb3tAJvOFtAj72STvKlQCAACfIVERuMx06NBBnTt3NvQtWLBAd911l1q1aqXWrVurf//++uGHH5SRkSGLxaLx48erZMmSAYrYf6pVq6ZPPvnEUNVwx44dGjp0qNq2bavGjRurW7duGj9+vNLS0iRJL774ok9jaNq0qaE9YsQINWnSRFdddZW++OKLPOdWrFhRrVu3duln22dcKRZO/1tnE88422azWc989LyiShbPc15IWKie+3iYQrNVZslIy9Cf387xeYxzp/zp0vfYmCcUUbyYm9FGEVEReu7jYYosEWnon/rhDz6LDwAuBpumL1Vq4lln22Q2q89Hjyu8ZGQes6TgsBDdPuEJWbJt+5yVlqE1387PY1bBrPr6L0PbZDarxzsPKKRYWL5zLeGh6vvJU4ooabzxZ/G4X2TLyPJpnABwscncE6eUf4zVY2Of/o/CmtXLZcYFZV95WKF1qhn6Er76xZfhAQAAAJck+7GDsv67ztAX2vMemavn/zo7tO8jCqpQzdCXtWC6L8NT1rK5cmSmG4/b9U6Zy1f1aH7obQ8ouHZj45rrlsoe57qLkSRZ1y6Ww2Zztk1BQQrteY9HxwrpPlDBDVsZ+jL/+FGycs0GgGSX44r4AC4mJCoCl6GxY8eqf//+Mpvz/hWvVq2avvvuO8N20Zeb1q1ba9q0aWrSpEme4ywWi1544QXdddddPj3+Pffcoxo13Ffj2bFjR77zcyYlRkdH64YbbvBJbMDFLj0lTdP+N9XQV6F6BY2Y8obKVS3vdk7JMiX1329eU60mtQ39sybO0Kljp/I95i8HZ7l85OXPb+fo4A7j9qOVa1fRGz+MzDVGSapSt6re/Gm0S/XFNfNXa9H0v3OZBQCXpsyUdC39aIahL6Z6OQ387kWVrFrW7ZzIMtG66+vnXaoarvhijs4eS8j3mP898J3LR152/LlGe5dsNvSVrV9Fd3/7goqXz/0O/dK1Kuien/+ryi3rGPqPbNqrtd8tyDdOALgcxI+dZHjT0BwWqsqfvqZi17ZwP8ESrLKvDFHJHJUXU9duU/LcZXkeq8rk0aq383fDR0TrxnnOAQAAAC5FGTMmyWHPlpwXEqqIh0coqEEur7ODghXa92GF5Ki8aNuzVdYNeb/ODn/qbUVNmGP4CKqd++tsx+lT55L9sjGFRyj8ibcUVKtR7geKiFTYPc8r5MZexvVSzyrjl9yLezjOJMq6zrhjh6VtJ4V0vTP3YwVbFDrgMYV2M46xxe1R1sKZuc8DAAB+5ds9TgFcFCwWi0aMGKG77rpLM2bM0D///KOjR48qNTVVsbGxql27trp166YuXbooNDQ0/wUvcTVr1tTUqVO1aNEizZo1Sxs2bNCJEycUEhKi8uXLq3379urbt2+uCYWFERkZqalTp2rixImaP3++jh49qvT0dBUvXlwWiyXf+Z07d9arr76q9PRzd6b16NFDISEh+cwCLh+zv5ylq7u0VYPWDZ191RvW0Pt/jtOi6X9rzYLVSjieoOiYaDW+pqlu6tdRUdHGilZ7Nu/Rjx9+75f47Da7Pnz6fb3541sKj7xQvbVGo5oaN3+8lsxYrLULVut43HEFW4JVrko5tezYWm26tFWwxfgy7PjB4/rouXF+iRMAAm3ll3+oXueWqtL6wp3/5RpW1UN/vKVN0//R7gXrdfZ4ooqVLqHq1zRUs77XKzzaWHHx6JZ9Wvyh/yptzXz+c903/TVDYmKl5rX06MKx2vTzEu1ZvEmnD59SUEiwSlYpqzo3XaX6XVvJHBxkWOfM0QT9cP9Y2a22nIcAgMtS+pZdSpj4s2Eb56CSxVXp8xFK/nuVzsxepKy4ozKHhymsYS1F9++qkGoVDWvYzqbo6LCxRR06AAAAcNGyH9ylzL+mKbRzP2efKbK4wh95XbYtq5S1ZqHs8UdlCg2TuUpthbTvKnMZ4+tsR1qK0r7xz+vszL+mKahOEwXXu8rZZy5RShFPvyvr5pXKWr9U9mOHJLtN5pKlFVS3mSytb5Apwnj93mGzKu3zt+Q4dSzP42VMn6jgRq1lCr9wHT60x0AFN22jrGVzZT+0Vw5rlswlS8tcrZ4s7W6WOSrasIb97Gmlffam5LAX/gsAAAAKxORwOKjzCQAXqbi4OHXs2NHZnjFjhurVy7+0fyD0rtIj0CHgMhVZIlKvTXlTNRvX9Hru8YPH9Uq/FxR/ON6j8e4qKHrys9302mYa/vlLCovIf4tQd44dPKYRd/1Xxw4cLdD8vLzx41tq1PbC3a8Lfpqv/z3zgc+Pg8vHVaa8t1cHCiqsRDENnPKCyjeq7vXcxLgT+qbfSJ0+fNKj8e4qKL5eNf/K2WXqVtbd3w5XZJlob0OUJJ3cc0Q/Dn5Pp/b67nzec8xDanbHdc72/uXb9E3/kT5bH5evvqGJgQ4BVxKTSeXeekrRt3Xyeqo9PUOHH3lDKUvX5Tu2yuTRirjauGPCwbuHKXXV5lxmeM5SsYxq/j3JL2sDhVFz2UeBDgHwu3see15r1l84397ataNGvvxMACMCfC/9v48GOgRcikwmhd39lCxtb/Z6qiMzQ2mfvi7bv/m/zg5/6m0F1zG+zk59/3nZduXzWjg0XBGPj1RQjfpexydJjrRUpU16R7bNKz0aH1S/ucKHvCaTB4VAcrKfTlDahFdz3V4a8FTUhDmBDgE+9HS1/oEOoUi8t/+HQIcAOLH1MwBcxGbMuLBNYqNGjS7aJEXAn5JPJ+u1O1/W6nmrvJr375pteun2YR4nKRbGxiUb9FyPp7X/331ez13xx3I93+MZvyQpAsDFJP10iibfOUo75+V/gTy7uDU7Nen2NzxOUiyMEzvi9NktL2n/8m1ez906e4W+6PWqT5MUAeCS4XDo2Isf6NRnU+XIsno8LetovOLue8WjJEUAAADgiuNwKP3bD5Tx51Q5bJ6/zrYnxivto5c9SlIslIw0pb7/vDIXzpTD7l2VQtvBXUp9d6jHSYqSZPt3ndLGvyJ70imvjmX9d51S33mKJEUAAC4CbP0MABcpm82mn3/+2dkeMGBAAKMBAiv5dLLeuu8Nte50tXo+2Ev1WtZXUFCQ27EHtu/X7C9naf6Pf6koC0cf2hWnZ7o+pXbd26v7fT1Uq2ntXGPMyszS+kXrNPuLmdq8bFORxQgAgZZ+OkU/3D9WdTq1UNsHuqlyyzoyB7m/f+749jit+uoPrf9xkVSE5/PkE0n6pv9I1b6xmdo+eIuqtKrrsr3zeRln07Rn8SYtnTBTx7bsL7IYAeCi5HAofswknZm5UDGPDlDk9a1kzqXiuDU+QUk//qGEL6fLnpxaxIECAC42kz56J9AhAMDFy+FQ5oyvZF39t0K63anghq1kCnX/Ott+OkFZ//yhzHk/S+lF9DrbZlXG1I+VtXSOQjr3VXDjNjKFhbsd6rBZZdv7r7L+niHrhn8KdridG5Uy8mGF3NBLlmu7uWzv7DyW3S7bjg3KWjRL1k0rCnQsAJc/tp8Fih5bPwPARer777/Xa6+9JkkqVaqUFi5cqNDQ0MAGlQe2fkZRKhFTQnWa11XJMqUUFR2ljPQMJZ5I0K4Nu3Qi7nigw5MkFStRTHWb11NMuRhFlSwuk8mk5NNndWTvEe3asFPpqemBDhFwi62fUZQiYoqr0lW1FFkmWhElI5WVlqmzJ5J0ZOMeJcX5vyKuJ0Iiw1WlVR0VL1dK4SWjZMvMUsqps0qKO6HDG/bIbrUFOkTALbZ+RqCZQkMU3qKhLOVKK6h0tGS1yZZ4Run/7lHGjv1FmoQOXMrY+hkALg9s/QyfsYQoqGZDmaJLy1w8Wg67XY7k07LH7ZH9yP7Av842Bymoej2ZYivIFFlcJpNZ9uTTcpw+JduebVJGmu+OZTLJXKGazJVqnjtWsEWO1GTZTx2Tbd92KS3Fd8cC/h9bP19ehl4hWz+/z9bPuIhQUREALgL79+9XeHi4SpUqpYSEBM2YMUPjxo1zfv6hhx66qJMUgaJ2+tRprf7Lu62gi1rK6RSt+3ttoMMAgIta6qkzXm8FXdQyk9O0+++NgQ4DAC45joxMpS5bH+gwAAAAgMtLVqZs2y/i19l2m2x7tkp7tvr/WA6H7If3yX54n/+PBQAAfIJEReD/DRw4UKtW+S/p5bHHHtPjjz/ut/VxaZs7d67Gjh3r9nNNmzbVwIEDizgiAAAAAAAAAAAAAAAAwDdIVASAi0DVqlXd9teqVUvjxo1TUFBQEUcEAAAAAAAAAAAAAMDlyR7oAIArEImKAHARaNCgga666irt3r1bVqtVlSpVUteuXTVo0CBFRUUFOjwAAAAAAAAAAAAAAACgwEhUBP7f5MmTAx0CrmCVK1fWDz/8EOgwAAAAAAAAAAAAAAAAAJ8zBzoAAAAAAAAAAAAAAAAAAABw+SJREQAAAAAAAAAAAAAAAAAA+A1bPwMAAAAAAAAAAAAAAAC4YjjkCHQIwBWHiooAAAAAAAAAAAAAAAAAAMBvSFQEAAAAAAAAAAAAAAAAAAB+Q6IiAAAAAAAAAAAAAAAAAADwGxIVAQAAAAAAAAAAAAAAAACA3wQHOgAAAAAAAAAAAAAAAAAAKCr2QAcAXIGoqAgAAAAAAAAAAAAAAAAAAPyGREUAAAAAAAAAAAAAAAAAAOA3JCoCAAAAAAAAAAAAAAAAAAC/CQ50AAAAAAAAAAAAAAAAAABQVOxyBDoE4IpDRUUAAAAAAAAAAAAAAAAAAOA3JCoCAAAAAAAAAAAAAAAAAAC/IVERAAAAAAAAAAAAAAAAAAD4DYmKAAAAAAAAAAAAAAAAAADAb4IDHQAAAAAAAAAAAAAAAAAAFBVHoAMArkBUVAQAAAAAAAAAAAAAAAAAAH5DoiIAAAAAAAAAAAAAAAAAAPAbEhUBAAAAAAAAAAAAAAAAAIDfBAc6AAAAAAAAAAAAAAAAAAAoKnY5Ah0CcMWhoiIAAAAAAAAAAAAAAAAAAPAbEhUBAAAAAAAAAAAAAAAAAIDfkKgIAAAAAAAAAAAAAAAAAAD8hkRFAAAAAAAAAAAAAAAAAADgN8GBDgAAAAAAAAAAAAAAAAAAioo90AEAVyAqKgIAAAAAAAAAAAAAAAAAAL8hUREAAAAAAAAAAAAAAAAAAPgNiYoAAAAAAAAAAAAAAAAAAMBvggMdAAAAAAAAAAAAAAAAAAAUFYccgQ4BuOJQUREAAAAAAAAAAAAAAAAAAPgNiYoAAAAAAAAAAAAAAAAAAMBvSFQEAAAAAAAAAAAAAAAAAAB+Q6IiAAAAAAAAAAAAAAAAAADwm+BABwAAAAAAAAAAAAAAAAAARcUe6ACAKxAVFQEAAAAAAAAAAAAAAAAAgN+QqAgAAAAAAAAAAAAAAAAAAPyGREUAAAAAAAAAAAAAAAAAAOA3wYEOAAAAAAAAAAAAAAAAAACKikOOQIcAXHGoqAgAAAAAAAAAAAAAAAAAAPyGREUAAAAAAAAAAAAAAAAAAOA3JCoCAAAAAAAAAAAAAAAAAAC/IVERAAAAAAAAAAAAAAAAAAD4TXCgAwAAAAAAAAAAAAAAAACAomIPdADAFYiKigAAAAAAAAAAAAAAAAAAwG9IVAQAAAAAAAAAAAAAAAAAAH5DoiIAAAAAAAAAAAAAAAAAAPCb4EAHAAAAAAAAAAAAAAAAAABFxe5wBDoE+FhaWppmzZqlBQsWaOvWrUpKSlJ4eLjKli2rRo0aqXfv3mrVqpVMJpPfYrj11lu1ffv2As1dtGiRypUrl++4EydO6KefftKyZcu0Z88eJScnKzo6WmXLllW7du3Uq1cv1axZs0Ax+BuJigAAAAAAAAAAAAAAAACAS9KyZcv0wgsv6NixY4b+zMxMnT59Wjt37tT06dPVrl07jR49WmXLlvV5DFlZWdqzZ4/P181u0qRJev/995Wenm7oj4+PV3x8vLZs2aLPP/9cgwYN0rPPPquQkBC/xuMttn4GAAAAAAAAAAAAAAAAAFxy5syZowceeMAlSdGdZcuWqU+fPjp8+LDP49i9e7eysrJ8vu55I0eO1KhRo1ySFHNyOBz6+uuvdd999ykzM9Nv8RQEFRUBAAAAAAAAAAAAAAAAAJeUHTt2aPjw4bJarc6+22+/Xf3791etWrWUmpqq1atXa8KECdqxY4ck6eTJkxoyZIimTp2q8PBwn8WSc8vnxYsX+6xy49SpU/XNN9842+Hh4XrooYfUrVs3lS9fXidPntS8efM0YcIEJSYmSpJWr16tESNGaOTIkT6JwReoqAgAAAAAAAAAAAAAAAAAuKS8+uqrhgqDo0aN0siRI9W4cWOFh4crJiZGXbp00bRp09SpUyfnuJ07d+rrr7/2aSz//vuv83F0dLTPkhQTEhL09ttvO9tRUVH64Ycf9PDDD6tq1aoKCQlRhQoVNGjQIM2YMUNVq1Z1jp02bZrWrVvnkzh8gURFAAAAAAAAAAAAAAAAAFcMxxXycTlbvHix1q9f72z369dPffr0cTs2JCREY8aMUZ06dZx9X3zxhc6ePeuzeLInKtarV89n63755ZdKTk52tkeMGJHr+mXLltWnn36qsLAwZ98HH3zgs1gKi0RFAAAAAAAAAAAAAAAAAMAlY+rUqc7HQUFBeuSRR/IcHxYWpieffNLZPnPmjP7880+fxbNz507nY18lKlqtVk2fPt3ZrlGjhrp165bnnOrVq6tfv37O9sqVK3Xw4EGfxFNYJCoCAAAAAAAAAAAAAAAAAC4JmZmZWrJkibPdsmVLlStXLt95HTp0UFRUlLP9xx9/+CSeI0eOKCkpydn2VaLi+vXrderUKWf7lltukclkynde9+7dDW1fPc/CIlERAAAAAAAAAAAAAAAAAHBJWLdundLT053tNm3aeDQvODhYLVq0cLZXrFihzMzMQseTfdtnyXeJisuXLze0PX2ejRo1UmRkpLO9ePFin8RTWCQqAgAAAAAAAAAAAAAAALhi2OW4Ij4uVzt27DC0GzZs6PHc7EmEWVlZ2r59e6Hjyb6GxWJRzZo1C72mZHyeJpNJ9evX92ie2WxWnTp1nO2tW7fK4Qj8z0NwoAMAAAAAAAAAAAAAAAAAAMATe/bsMbSrVq3q8dwqVaoY2gcOHFCTJk0KFU/2RMUaNWooJCREa9as0ezZs7V27VodOXJEmZmZiomJUZ06ddShQwf16tVLERERea6b/XnGxsaqWLFiHsdUpUoVrVu3TpKUmpqqEydOqGzZsl4+M98iUREAAAAAAAAAAAAAAAAAcEk4ceKEoe1NAl5sbKyhffTo0ULHk33rZ4vFogEDBjiTBHMe6+jRo1q0aJEmTJigYcOGqUePHrmum/15eptkmPN5Hjt2jERFAAAAAAAAAAAAAAAAAAA8kZCQ4HwcEhKi8PBwj+cWL17c0D59+nShYklOTtahQ4ec7S1btng0Lz4+Xs8++6x2796toUOHunw+IyNDKSkpznaJEiW8iivn80xKSvJqvj+QqAgAAAAAAAAAAAAAAAAA8JlFixYpLi7OZ+vdfffdzsepqanOx95shyzJZbvl7MmABbF9+3Y5HA5Dn9lsVrdu3XT77berVq1aKlGihOLj47Vy5Up99dVX2rlzp3PsJ598otjYWMPzcxdXoJ+nL5CoCAAAAAAAAAAAAAAAAOCK4ZAj/0EolB9//FHz58/32XrZE/kyMzOdj4ODvUt/yznearUWKq7t27cb2qVKldJ7772ntm3bGvorVqyoPn36qFevXnrrrbc0efJk5+dGjRqla665RtWrV3f2ZWVlGeZbLBav4vL18/QFc6ADAAAAAAAAAAAAAAAAAADAEzabzfnYbPYu/S3neLvdXqhYypUrpy5duqhhw4YqXbq0PvroI5ckxZzHf/nll9W5c2dnn9Vq1fjx4w3jsj9HSTKZTF7F5evn6QtUVAQAAAAAAAAAAAAAAAAAXBKyVwv0NgEvZwJgSEhIoWLp2LGjOnbs6PW8F198UQsWLHBWTpw7d64yMjIUGhoqSQoKCjKM9/Z55qygWNjn6QskKgIAAAAAAAAAAAAAAAAAfGbChAl+WzssLMz5OCMjw6u56enphnagEvjKlSunNm3aaMmSJZLOPY9169Y5qzGGh4cbxnv7PHOOvxgSFdn6GQAAAAAAAAAAAAAAAMAVw36FfFyuSpQo4XyckpIih8Ph8dyUlBRDOzo62ldhea1p06aG9qFDh5yPo6KiDFUVk5OTvVr7Ynqe55GoCAAAAAAAAAAAAAAAAAC4JMTGxjof22w2JSUleTz35MmThnZMTIyvwvJazmMnJiY6H5tMJpUqVcrZTkhI8Grti+l5nkeiIgAAAAAAAAAAAAAAAADgklCpUiVD+9ixYx7PzTk251pFKWclyJzbM1euXNn5+OjRo16tnf15BgUFqUKFCgWI0LdIVAQAAAAAAAAAAAAAAAAAXBLq1KljaO/du9fjuTnH1q5du1CxJCcn6+DBg1q3bp22b9/u1dycVRJzbs+cPbazZ88qPj7e47WzP8/KlSsrNDTUq9j8gURFAAAAAAAAAAAAAAAAAMAloUmTJob2xo0bPZ6bfWyFChVUpkyZAsexfft2tWjRQp06ddKAAQM0cuRIr+Zv3rzZ0G7QoIGh3bRpU0Pb0+eZkJCgAwcOONvNmjXzKi5/IVERAAAAAAAAAAAAAAAAwBXDLscV8XG5qly5sqpVq+ZsL1q0yKN5hw4d0s6dO53ta665plBx1KhRQxaLxdnesGGDzpw549HcxMRErVy50tmOiYlxqe7Yvn17Q3vhwoUerZ1zXGGfp6+QqAgAAAAAAAAAAAAAAAAAuGR07drV+Xj//v0eJSt+/fXXhnbPnj0LFUNISIghCTAzM1NTp071aO5nn32m9PR0Z7tv374ymUyGMWXLllWLFi2c7d9++02nTp3Kc1273a7Jkyc728WKFdNNN93kUUz+RqIiAAAAAAAAAAAAAAAAAOCS0b9/f4WEhDjbr776qk6cOJHr+KVLl2rKlCnOdoMGDdS6detCx9G3b19D++OPP9bu3bvznDNv3jxNmjTJ2S5RooTuvvtut2MHDhzofJyamqphw4bJZrPluvb//vc/bdu2zdm+/fbbVaxYsTzjKSokKgIAAAAAAAAAAAAAAAAALhnlypXToEGDnO2jR49q0KBB2r59u8vY3377TY8//risVqskyWQyadiwYXmuP3DgQNWtW9f5MX36dLfjbrrpJkNVxeTkZP3nP//R4sWLXcZmZWXps88+05NPPim73e7sf/HFF1W6dGm363fp0kVNmzZ1tpcsWaJHH31UCQkJLmu/9957mjBhgrMvOjpaDz/8cJ7PsygFBzoAAAAAAAAAAAAAAAAAACgqDjkCHQJ84Mknn9TatWu1fv16SdK+ffvUu3dvtWnTRvXq1VNGRoZWr16tnTt3GuY99NBDatOmjc/ieOeddzRgwAAdPHhQknTy5Ek98MADqlevnlq2bKlixYrp6NGjWrp0qUuC4eOPP65evXrlurbJZNK7776rAQMGOLd9/vvvv3XjjTeqQ4cOqlSpkhITE7Vo0SLFx8c75wUFBendd99VyZIlffY8C4tERQAAAAAAAAAAAAAAAADAJSUkJEQTJ07UQw89pDVr1kiS7Ha7li1bpmXLlrmdc88992jo0KE+jaN06dL6+uuvNXToUG3YsMHZv337drcVHs/H/uSTT2rw4MH5rl+1alV9/fXXuu+++5zbW6elpWnOnDlux4eGhmr06NG67rrrvH8yfsTWzwAAAAAAAAAAAAAAAACAS05kZKQmT56s//73v6pQoUKu4xo2bKjPPvtML7zwgl/iqFChgr777juNGDFC1apVy3VceHi4unbtqpkzZ3qUpHhe7dq1NWfOHP3nP/9RVFSU2zFms1k33nijfvnlF3Xr1s3bp+B3JofDQS1TAECh9a7SI9AhAAB84CpT8UCHAADwgb6hiYEOAQDgAzWXfRToEAAAPpD+30cDHQIAwAeiJrivXIZL0+1VewY6hCIx7cDMQIdQ5LZs2aKdO3fq5MmTMpvNio2NVdOmTfNMHvSHAwcOaNOmTTp16pQyMjJUqlQplS9fXi1atFB4eHih1s7MzNTatWt18OBBJSYmKiwsTBUrVlTz5s0VExPjo2fge2z9DAAAAAAAAAAAAAAAAAC45DVq1EiNGjUKdBiqWrWqqlat6pe1Q0JC1LZtW7Vt29Yv6/sLiYoAAAAAAAAAAAAAAAAArhj2QAcAXIHMgQ4AAAAAAAAAAAAAAAAAAABcvkhUBAAAAAAAAAAAAAAAAAAAfkOiIgAAAAAAAAAAAAAAAAAA8JvgQAcAAAAAAAAAAAAAAAAAAEXF4XAEOgTgikNFRQAAAAAAAAAAAAAAAAAA4DckKgIAAAAAAAAAAAAAAAAAAL8hUREAAAAAAAAAAAAAAAAAAPgNiYoAAAAAAAAAAAAAAAAAAMBvggMdAAAAAAAAAAAAAAAAAAAUFbscgQ4BuOJQUREAAAAAAAAAAAAAAAAAAPgNiYoAAAAAAAAAAAAAAAAAAMBvSFQEAAAAAAAAAAAAAAAAAAB+ExzoAAAAAAAAAAAAAAAAAACgqNgDHQBwBaKiIgAAAAAAAAAAAAAAAAAA8BsSFQEAAAAAAAAAAAAAAAAAgN+QqAgAAAAAAAAAAAAAAAAAAPzG5HA4HIEOAgBw6QsOqRjoEAAAPhAVEh7oEAAAPnD4lWsDHQIAwAdsB44FOgQAgA+EvT4+0CEAAHzAUrpGoEOAD/Wo0j3QIRSJWQdnBzoEwCk40AEAAAAAAAAAAAAAAAAAQFFxiLpuQFFj62cAAAAAAAAAAAAAAAAAAOA3JCoCAAAAAAAAAAAAAAAAAAC/IVERAAAAAAAAAAAAAAAAAAD4TXCgAwAAAAAAAAAAAAAAAACAomKXI9AhAFccKioCAAAAAAAAAAAAAAAAAAC/IVERAAAAAAAAAAAAAAAAAAD4DYmKAAAAAAAAAAAAAAAAAADAb0hUBAAAAAAAAAAAAAAAAAAAfhMc6AAAAAAAAAAAAAAAAAAAoKg4HI5AhwBccaioCAAAAAAAAAAAAAAAAAAA/IZERQAAAAAAAAAAAAAAAAAA4DckKgIAAAAAAAAAAAAAAAAAAL8JDnQAAAAAAAAAAAAAAAAAAFBU7IEOALgCUVERAAAAAAAAAAAAAAAAAAD4DYmKAAAAAAAAAAAAAAAAAADAb0hUBAAAAAAAAAAAAAAAAAAAfkOiIgAAAAAAAAAAAAAAAAAA8JvgQAcAAAAAAAAAAAAAAAAAAEXFIUegQwCuOFRUBAAAAAAAAAAAAAAAAAAAfkOiIgAAAAAAAAAAAAAAAAAA8BsSFQEAAAAAAAAAAAAAAAAAgN8EBzoAAAAAAAAAAAAAAAAAACgqdjkCHQJwxaGiIgAAAAAAAAAAAAAAAAAA8BsSFQEAAAAAAAAAAAAAAAAAgN+QqAgAAAAAAAAAAAAAAAAAAPyGREUAAAAAAAAAAAAAAAAAAOA3wYEOAAAAAAAAAAAAAAAAAACKisPhCHQIwBWHiooAAAAAAAAAAAAAAAAAAMBvSFQEAAAAAAAAAAAAAAAAAAB+Q6IiAAAAAAAAAAAAAAAAAADwm+BABwAAAAAAAAAAAAAAAAAARcUuR6BDAK44VFQEAAAAAAAAAAAAAAAAAAB+Q6IiAAAAAAAAAAAAAAAAAADwGxIVAQAAAAAAAAAAAAAAAACA35CoCAAAAAAAAAAAAAAAAAAA/CY40AEAAAAAAAAAAAAAAAAAQFFxyBHoEIArDhUVAQAAAAAAAAAAAAAAAACA35CoCAAAAAAAAAAAAAAAAAAA/IZERQAAAAAAAAAAAAAAAAAA4DfBgQ4AAAAAAAAAAAAAAAAAAIqK3eEIdAjAFYeKigAAAAAAAAAAAAAAAAAAwG9IVAQAAAAAAAAAAAAAAAAAAH5DoiIAAAAAAAAAAAAAAAAAAPAbEhUBAAAAAAAAAAAAAAAAAIDfBAc6AAAAAAAAAAAAAAAAAAAoKo5ABwBcgaioCAAAAAAAAAAAAAAAAAAA/IZERQAAAAAAAAAAAAAAAAAA4DckKgIAAAAAAAAAAAAAAAAAAL8JDnQAAAAAAAAAAAAAAAAAAFBU7HIEOgTgikNFRQAAAAAAAAAAAAAAAAAA4DckKgIAAAAAAAAAAAAAAAAAAL8hUREAAAAAAAAAAAAAAAAAAPgNiYoAAAAAAAAAAAAAAAAAAMBvggMdAAAAAAAAAAAAAAAAAAAUFbscgQ4BuOJQUREAAAAAAAAAAAAAAAAAAPgNiYoAAAAAAAAAAAAAAAAAAMBvSFQEAAAAAAAAAAAAAAAAAAB+ExzoAAAAAAAAAAAAAAAAAACgqDgcjkCHAFxxqKgIAAAAAAAAAAAAAAAAAAD8hkRFAAAAAAAAAAAAAAAAAADgNyQqAgAAAAAAAAAAAAAAAAAAvyFREQAAAAAAAAAAAAAAAAAA+E1woAMAAAAAAAAAAAAAAAAAgKJilyPQIQBXHCoqAgAAAAAAAAAAAAAAAAAAvyFREQAAAAAAAAAAAAAAAAAA+A2JigAAAAAAAAAAAAAAAAAAwG+CAx0AAAAAAAAAAAAAAAAAABQVhxyBDgG44lBREQAAAAAAAAAAAAAAAAAA+A2JigAAAAAAAAAAAAAAAAAAwG9IVAQAAAAAAAAAAAAAAAAAAH5DoiIAAAAAAAAAAAAAAAAAAPCb4EAHAAAAAAAAAAAAAAAAAABFxeFwBDoE4IpDRUUAAAAAAAAAAAAAAAAAAOA3JCoCAAAAAAAAAAAAAAAAAAC/IVERAAAAAAAAAAAAAAAAAAD4TXCgAwAAAAAAAAAAAAAAAACAomKXI9AhAFccKioCAAAAAAAAAAAAAAAAAAC/IVERAAAAAAAAAAAAAAAAAAD4DYmKAAAAAAAAAAAAAAAAAADAb0hUBAAAAAAAAAAAAAAAAAAAfhMc6AAAAAAAAAAAAAAAAAAAoKg4HI5AhwBccaioCAAAAAAAAAAAAAAAAAAA/IZERQAAAAAAAAAAAAAAAAAA4DckKgIAAAAAAAAAAAAAAAAAAL8JDnQAAAAAAAAAAAAAAAAAAFBU7HIEOgTgikNFRQAAAAAAAAAAAAAAAAAA4DckKgIAAAAAAAAAAAAAAAAAAL8hUREAAAAAAAAAAAAAAAAAAPgNiYoAAAAAAAAAAAAAAAAAAMBvggMdAAAAAAAAAAAAAAAAAAAUFYccgQ4BuOJQUREAAAAAAAAAAAAAAAAAAPgNFRUBAMAl5cYb2qtPn1vUpk0LVapYXiVKRCk9PUNxh45o3brNmjHzD82c+adsNlvAYmzVspl69uysG29orwoVyqlMmRhlZGTq2PF4rV27UX/OXaiff56ttLT0Ah/j4SH/UYcO1xQ61uEvvKl9+w4Weh0A8NZ1Hdrq1l5d1Kr1VapQsZyKFz93Pj98+Jg2rt+i32b/pd9nzwvo+bxBwzrq3rOzrmnfWtWrV1HJUtEym81KTEjSobgjWr5sjf6YM18rV6zzeM1hLz6h4S8+4Zd4p3z7sx4dMswvawO4Mpliyiu44TUyV6otc8myUliE5LDLkXJG9vhDsu/dLOu2FVJmWtEFFR6lkM4DC72M/eh+WVf+7tUcc7nqCqrZROZKtWWKLiNTWDHJEiKlp8iRliz7sQOyxW2XbcdaKSO10DECgK+Yy1VW8NU3KahmQ5ljK8gUESU5bHKcSZL9yH5Zt65R1uq/pfTAnLvMlWoquMW1CqrRQObY8ufik879vTkWJ9vOTcpau1iOk0d9c7yqdRTctK2C6zaTKTpGpshoyZolx5kE2Q7uknXbWlnXLZWyMnxyPAC4knz29Q8a99nXkqRbu3bUyJefCXBEAADgYmJyOBzUMgUAFFpwSMVAh4DLXPOrGuvTT8foqmaN8h27d+8BPfnUy5rzx4IiiOyCJk0a6J3Rr6hjx+vyHZuYmKTRb/9P4/73hbKysrw+1rKls9S6dfOChGlwdZuuWrtuU6HXweUjKiQ80CHgMte0WUONGz9KTZo2yHfs/n0H9fwzI/TX3EVFENkFVapW0tvv/lddut3o0fhVK9Zp+PNvaP26zfmOJVERReXwK9cGOgRcyiKKK6TT3Qqu1yrfoY6MNGUtmynrqj+lItgyyVyjscLueLrQ69h2b1DGzx96dsxKdWTpcIeCKtbyaLwjI03WDX8r658ZUlZmYcIEZDtwLNAh4BJmiopWaL9HZGme/+sCR1qqMuZMUdb86VIRvW1kLldZof0fVXCdpvmOddjtsm5aroxfvpAjvmAJi+aK1RXaZ7CC6+d/PcWRelYZf/yorL9nSDZrgY4HZBf2+vhAhwD43b4Dh9T3/sedN+iTqIjLkaV0jUCHAB9qUq5toEMoEpuOLQ90CIATWz8DAICL3oABvfXP0lkeJSlKUo0aVTVr5mS98vJQP0d2wV133abl/8z2KElRkkqWjNbbo1/R4kW/qmrVSl4dy2w2q1Gj+gUJEwAC6o6+PfXX39M8SlKUpGrVq2jq9C/0/AuP+zmyCzp2uk6Lls7wOElRklq3aa45f/2o+wbf6cfIAKBomGIrKfze1z1KUpQkU2i4Qm7op9Dbn5SCLX6OTjKXqeL3Y2RnubaPQgcM8zhJUTr3NbFc3U1hg/4rU6lyfowOAHJnrlhNES+O9yhJUZJM4REK6zNY4Q+/dq5arJ8FX32TIl74yKMkRUkymc2yNLtGxV4Yr+AWnl17MRyv9Y2KeP5Dj5IUJckUEaWwPoMV8exYmUqV8fp4AHClSUlJ1dOvjCzULkIAUNTsDscV8QFcTEhUBAAAF7Vevbpq0pcfymIxvumZkZGhVavWafZvf2n1mg3KyHDdjufV/z6rp4c+5PcYH33kXn391TiFhoa6fC4hIVFLlqzQb7/N04aNW2W32w2fb9WymRb9/auqV/f8Dde6dWsqIoKqdwAuLd173qyPP3/Xzfk8U2tWb9Afvy/QurWblJHhWnnqhZee1GNP3O/3GFu1vkrfTJmg6JIlXD538MAhzZ+3RH/OWaB/t+10OZ+HhoZo7Aev6+5Bd/g9ztz8s3RVwI4N4PJgKhGrsAHDZIp0PQ/a4w/JtmejbId2ypGe4vL5oJpNFXrrI36P0Vy26BIVLdffIUu7HjKZXS+h2hOPy7Z/q6y71st2ZI8cVtcq6ebSFc99PaNKFUW4AOBkiimniCfflrmE6/nHdnifrFtWybp7qxypZ10+H9yotcIHv+jX+IJb3aCwgUNlcpMQaTt2UNYtq2Xdskq2IwfkyPG62xQWrrB7n1fwVe09Pp6lQ0+F3/OcTBbXhHpHyllZd22WdfNK2eL2uBwvqGodRTwzVqYYEs8BIDcZGZl68sU3tGvP/kCHAgAALnJs/Qxc4erWret83Lt3b40ePTqA0fjHxo0b1bRp7nfmXglfg6LA1s/wh2rVKmvt6rkqUaK4s89qteqdd8fr/Q8+U2JikrO/dOlSenroQ3rm6YcVFBTk7M/KylL7a3v6bXvj665toz//+MEl8Wb//jg9P/wNzZz5p6zWC1sEVahQTi+9+JQeGHyXzNne8Nyxc49atrrZoztO+/fvpW+/ubBdzM5de9WgIds7wjfY+hn+UKVqJS1ZNkvFS0Q5+6xWqz5471ON/9+XSko87eyPKV1Kjz1+vx5/arDL+fzmG+/QhvVb/BJjeHiYVq//SxUrlTf0L/tnlV5+YZTLts6Vq1TUK68+rTv63Wroz8rKUvs23bVzxx6/xClJ/7m3nz7430hD34SPvtJLw0fmMgNXIrZ+htdMZoUN+q/M5aoauq071yrr76lyJJ240BkUrKCGbRVyQ3+ZwiIM4zPnT5F1zV9+CzPsgVEyZ6tSmDHrU9m2rfD5cYLqtlRor0cNfQ6HXbaNi5W18nc5kuJzTDj3NbG07y1zVEnDp+zHDyr96xGSw5j8AniCrZ/hNbNZEc9/qKAqxkqwWRuWKeOXicZtk4MtsrS+QaF9HpApItIwPv2nT5X1968+D88UW17FXhgvU5jx/55Zy/9Sxu9T5Dhl/Jk3lSqj0FvukqXtzYZ+R1qqUt58SI7Ek3keL6h2Y4U/8ZZMQcGGfvup48qYPlHWjcslu+3C8UrEKKTbAFmu6WpIVLcfP6SUtx6TslxvlAU8wdbPuFylpqbp8eEjtHLtRpfPsfUzLkds/Xx5aVS2TaBDKBJbjvv+uglQUFRUBHDZ2rlzp+6++26NGTMm0KEAKKB33n7FkKRos9nUb8BD+u+r7xiSFCXp5MkEvfjSKN12x/3KyrpQzcRisWjUWy/5Jb7g4GB9+cUHLkmKixcv11UtOmr69N8MSYqSdOTIMT362HANuudxQ5x169TU6FEve3Tcq5oat8DeuHFrAZ8BABSNN94abkhStNlsumfg4xr5+vuGJEVJOnUyQSNefVcDBzzicj5/7Y3n/Rbjw4/e65KkOPWHGerR9W6XJEVJijt4WA/e/4zeeG2sod9iseiNkcP9Fmer1lfp7TGvGvoWLVymV14c5bdjArgyBF91g0uSYtbqP5X5y0fGJEVJslll27RE6V+/JvvZRMOnLO16Sv668cESKlNJ4/ab9uMHfX+coGBZOvQ1dDlsVmX+OkGZf37tmqQoGb8mOWIyl62i4Kbeb1MKAAVhua67S5Ji5vzpSv/sDWOSoiRZs5S1bK5SRj8he9Ipw6dCuw6QciSj+0JonwdckhTTf5yg9MnvuSQpSpIj4YTSJ7+v9J8+NfSbwiMU0u2uvA9mDlLYoGdckhStuzYrZeQjsq5fakhSlCTH6VPK+P4jpU96Vw7bhWs65rKVFNr7Pk+eIgBcMXbvPaB+g590m6QIAADgTnD+QwDg0vP+++9r4sSJslqtat26daDDAVAAzZo1VJ/etxj6Ro0epxkz/shz3uzZf+nZ50boww/edPbdeGN73dDhGv298B+fxjjw7ttVrVplQ9/WbTt0S4+7862M+MMPv6pSxfKG5MQHH7hbH477XHv3HshzbtOmDQ3tDRv8U10MAHyhcZMG6nlrF0Pf2Hcn6LdZeVfbmvP7fL30wlt6J1tS3vUd2una69toySLf3wF6e7+ehvb+fQf1xKMvuGzxnNN7Yz5W23Yt1fHm6519N3W6TqVjS+lkfIJPYyxeIkpffTNOoaEXtsg7eTJBQwY/m2+cAJCnoOBzCYbZ2A5uV9aCH/Kc5kiKV8bPHyps4MvOJBBTeKQsrTsra+mvPg/TXKayTKYL9107sjLkSDiax4yCCarbUuboWENf1qJpsu1cm//klDPK+PkDhd3/pkyhFxJ8glt3lXXDQh9HCgA5BFsU0nWAocu6a7Myfv48z2mOk0eV9vGrinjufZmCz92MaYosrpCOtylz9mSfhWeKraDgxlcb+rJW/a2sRbPynZv1968Krt9cwY1aOfssLTso46dPpEz3VQ4tbW6SOaasoc925IDSPnol38qI1jULlVmytEJ7339hvWu7KXPBr3Kc9P3fHgC41MyYM09vjvlIaelUmgUAXDzS0tI0a9YsLViwQFu3blVSUpLCw8NVtmxZNWrUSL1791arVq1kMpl8etzsu3gW1jfffKOrr77a7eceeeQRzZ8/v0Drfvfdd2rZsmVhQvMJKioCuCzNmjXLpYoZgEvLQw8OMrQTEhL19jsfeTR3/ISvtCFHlcEhQ/7js9jOe/CBu136/nPP4x5t3yxJY8Z+rG3/7nS2LRaLnnrywXznkagI4FJy3wN3GtqJCUn6YOynuYw2+vyTydq8aZuh7343597CKlOmtOrXr23om/TlD8rIyPRo/sfjJxnaQUFBuqa9+wsJhfHeB6+7VH184pEXdOzYiVxmAIBnguq0lKlYcUNf1qJpHs11HD8g6/q/DX3BzTpI8u0FX0kylzVWfLTHH5IcDp8fJ6ie8YZH+5lTsq6d5/F8x9lEWVfPNfSZS5aRKaaCT+IDgNwEN7tG5qhoQ1/Gr196NNcet0dZS3439Fnad5V8+Aaepfm1hu2UJSnjt289np/1j/HmVVNomIKq1sn9eO27ufSlT3rX4+2bM/+aJtvRC1VyTUHBCrmpt4fRAsDlad+BQ3pi+Ot66c2xJCkCuOQ5rpB/V4ply5apS5cueuWVV/T333/rxIkTyszM1OnTp7Vz505Nnz5dAwcO1H333afjx48HOtwC2b59e6BDKDQSFQFc8Xbs2OH8GD16dKDDASDJbDbr9tu6G/qmfP+LxwmAkvT558YL3V0636Dw8DCfxCdJJUoUV/PmTQx9c+bM14YN3m3DPGHCJEP79tu6y2zO/SVaxYrlFRsbY+hbT6IigIuU2WxWr15dDX0/TZ3p1fl80pfGal4dO13n0/O5JFWoWM6lb+sWz//Dv36969bQFSq4rlkYvfp002139DD0TZs6U3N+L9jdkwCQXVD9HIl58YdkP7LH4/nWDcZERVOxEjJXzj1xpKDMZaoY2vbjeVciL6igKvUMbdvOdS5bg+bHunOdS5+5bBU3IwHAdywtrze0bYf3yb7P89e1WUt+M7TNxUsqqFYjn8QmSUE16hvatoO75Ig/4vF8+/E4lz5TydLuB4cXkznHFtjWLatlP+T53zdJylo009AObn6tZOKtNQBXnlOJSXpz7Hj1HjhEC5Ysd/n8nbf3VPMmDd3MBADA/+bMmaMHHnhAx44dy3fssmXL1KdPHx0+fLgIIvNOaGioypVz/97CmTNnLsqYvcXWzwAA4KLTutVVKlky2tD32295bxGa0+zf/tL4j0Y528WKRahLlxv1yy+/5zHLc23btFBQUJCh75df53i9zoK/lxraZcqUVquWzbRylesbm5J0VTPjGwRHjhzTiRMnvT4uABSFFi2bKrpkCUPfH78v8GqNP35foLEfvO5sFysWoY43X69ZM/70SYySFBER7tIXHOz5f5etWa6VvLNvz1xYUVGReuvtlwx9p04laPjzb/rsGACuYOYg18S83Ru8WsJx6qjsCcdlLnVhe82gui1lj9vhiwidcib62Y8fzGVkwZmiSskUavy7YD+61+t1HKfjXdcuVsLNSADwEXOQguoYb6i0bl7p1RL2Y3Gynzgsc5mKzr7gq9rLtsv1xpyCSPv4NZlKlpa5XBWZy1eR40yidwtYQl37bHa3Q4Oq15fJbLxuY93wj3fHk2TdvsHQNkdFy1y1juz7L/1KJgDgjc+//kE/TJ/t0l8sIlzDnxqi3rfcrHseez4AkQEArnQ7duzQ8OHDDTtu3n777erfv79q1aql1NRUrV69WhMmTNCOHeeuVZ08eVJDhgzR1KlTFR7u+v5AQWLwVkZGhgYMGKCtWy8UwRk5cqSqVq3qdnzOaopTpkxRixYtvD5uoHHbFwAAuOhcc00rQ9tms2n5irVerXH48FEdOHDI0Hf9dW0LHdt55cqVcelbvmKN1+vs3LlHGRnGLTJatmya63jXbZ+9q+AIAEWpTVvjf5JtNptWr1rv1RpHjhxT3EHjXYLtr/Xttsrx8adc+ho3beDx/AYNXauGHT50tFAxZffyq0+rfPmyhr5XX35Hp04m+OwYAK5c5jJVXBLzbId2eb2O/fBuQztn8mOhmcwyla5o6HL4IVFRDruyVvwm65Z/ZNu/VfaTh+U462UijSQFWXwfGwDkwVy5pkxhEYY+255tXq9j2/uvoR1Uu3Gh4srJkXhStn/XKWvBr7KuWeTV3KCqtV367McPuRkpmUqUcunL+dw84ThxWI6sLGMc1XxfNRgALkXXtm2lX7/9VL1vuTnQoQAArmCvvvqq0tMv7OI0atQojRw5Uo0bN1Z4eLhiYmLUpUsXTZs2TZ06dXKO27lzp77++utAhCxJGjFihCFJ8Z577lGPHj1yHf/vvxf+P2MymVS3bl2/xucvJCoCAICLToMGxhdWe/ceVHJyitfrbMmxbWeLHFs1F0bp0q4XvI8dc62a4omEhCRDO2cyYnbNmuVIVNzIts8ALl716hvfSNy/L65A5/NtW413IzZr5rvt5yRp9659Op10xtB398DbFRLiWVXE+wbfZWjbbDYtXeJd9Zrc1K1XS/cNvtPQt3HDVk359mefrA8AptIVXPocJ7xPALSfNCaKmGIqSMG+S9Yzla4gU7b1HDar7PGuW4AWliM5SVmLpinzt4nK+HGM0r94uUCVIc3uvq7JST6IEADcM5d33V7efsj7irC2I/td17X4rlp4gVlCZLmhl6HLfuq47IfdP0dzZHGXPvuZgt3o40g9a1y7Uo0CrQMAl4vaNarpo3de08djXlf5srGBDgcAcAVbvHix1q+/UByhX79+6tOnj9uxISEhGjNmjOrUuXDj0RdffKGzZ8+6He9Pc+bM0c8/X7jGX79+fT3zzDN5zsleUbFSpUqKjIz0W3z+dNFu/bx+/XrNnTtXK1eu1PHjx3X69GlFRUWpTJkyat26tTp37qyWLVvmucahQ4d00003Odtz585V1apVZbfbtWDBAs2ZM0dbt27ViRMn5HA4FBsbq+bNm6tz58664YYbvI45Li5Oc+bM0ZIlSxQXF6eEhASFhIQoJiZGTZs21Q033KBOnTp5tIXYjTfe6Nxb/M0339Qdd9yhI0eO6MMPP9SSJUuUnp6u8uXLq0WLFurZs6fbr4XVatWff/6pP/74Q1u3btXJkydlsVhUrlw5tW3bVn369FGDBueqhDz00ENauHChJKl3794aPXq0c50BAwZo3boL20/OnDnT48zc1NRUXXPNNUpNTZUkde/eXWPHjvVobmFl/xq+8MILuueeeyRJCxcu1M8//6x///1XJ06cUHBwsCpVqqRWrVqpT58+atgw9+SQ8wYOHKhVq1ZJkoYMGaKhQ4cqKSlJH330kebOnaszZ86obNmyatKkiW655RZ16NDB7TpHjhzRr7/+qlWrVmnv3r1KSkpScHCwYmJiVKdOHbVv317du3dXVFSU189/0aJFmj17tjZs2KATJ04oKChI5cuXV7t27dS3b1/Vru1696knz7dixYpasMCz7fqyfw9at26tyZMn5zsnMzNT8+bN0/z587VlyxadOHFCWVlZioqKUo0aNdSqVSvddtttqly5ssvc4cOH65dffnHpX7VqleFndtSoUYY/Ttk/l/PnPzcJCQn69ddftXLlSu3YsUNJSUmSpFKlSql69eq69tpr1a1bN5Up41pxLa+4e/TooTFjxkiSDh8+rJkzZ2rhwoU6cuSIEhMTFR0drcqVK6tDhw7q1auXypYtm9fSwCWrfr1ahvauXd5fWJekPXv3G9o1a1YrYESeSUtLz3+QGzlfG1Su5Pqm5nlNmxj/Tq3fcC5RsXbtGrpzQG+1v+Zq1atXS6VKRSslJVXHjsdrw4Yt+n3OfM2c+adSU9MKFCMAFESdujUN7T279xVonX37jAkz1Wu63/qgoBwOh6b9NEv3P3Ah4bBK1Up6f9wbeuzh4XI4HLnOvWvg7erb/1ZD34xf/9DRo8d9EtuIN553+Tvx4rA384wJALxhjjG+9nRkZhQooc6ReMLQNpnNMpWIlePUkcKE52QuY0zAcSQck2zW/9/qtIWCajSWuUINmYpFS8EWOVLPyHHmlGz7t8m2c50cfkhqzEtQHdetd+zxh92MBADfMJfLcZ7MSJfjtGvl8Pw44o2VwU3mIJljysl+zA9VbD0VFqHw+4YpKEcyZuac7yVvXhdnZRbs+Dm2kDaXJCkHwJWpYb3aGti3l7p16iCzmXpIAC59dq6xXvKmTp3qfBwUFKRHHnkkz/FhYWF68skn9eijj0qSzpw5oz///FO33367X+PM7uTJk3rttdecbYvFonfeeSffwgnZExXr1fPxTiZF6KJLVNy3b59GjhypJUuWuHwuISFBCQkJ2r59u7755hu1b99er776qqpUcb1TMK/1hw8frg0bNrh87sCBAzpw4IB++eUXNWvWTGPHjlWlSpXyXTM5OVljx47VTz/9pKwcWwBkZGTo7Nmz2r9/v2bMmKEaNWrolVdeUbt27TyOWZKOHj2qvn37Kj7+QqWm3bt3a/fu3bJarS6JiuvXr9fw4cO1f/9+l3jOz/vuu+905513atiwYXkeu0+fPoZExVmzZnmcqPjXX385kxTPrxUoZ86c0fDhwzV//nxDf0ZGhnbs2KEdO3bo22+/Vffu3fXaa695lRx49uxZ3XXXXdq9+8I2R/v379f+/ft14sQJl0TFs2fPatSoUZoxY4asVqtLPCkpKTp48KDmzZun999/Xw888IDuv/9+j17079mzR8OHD9emTZtcPpf9e//AAw/oySef9Pg5FoVZs2bpnXfe0YkTJ1w+d/73f82aNfrss880cOBAPfPMMx5XufGVzMxMffjhh5o8ebLLVq3SueTCw4cPa+nSpXr//fd1991368knn/QqTrvdrkmTJumDDz5wOUZ8fLzi4+O1bt06ffzxx3ryySd17733Fvp5AReb8uXLGdqHjxRs+8xjx4znkzJlSis8PKzACYXZnTrluv1bTExJHT7sXawmk0nR0ca7/CtULOd2bPHiUapWzZionZmRqZm/fqNu3W5yGR8aGqpSpUqqQf06unNAHx09elyvv/GeJn7xHQkuAIpEzu2KjxQwee94joq1sbExPjufn/fu6I/U57ZbVLJUtLPvzrtvU8VK5fXfl97Wpo1bDeNjy8Tomece0UMP/8fQf+TIMb00bKRPYmrXvrU6d73R0Pf77Hla9s9qn6wPAJJkiow2tB3JBdjmWJIjJcl17RIxvktULGu8/mePP6TgFp1kadtdpmKuVbNMxWOk4jEKqlRHat9L1h1rlLXwJzmSXK85+Fx4pIKbXGuMN+mEHCfdb08KAL5gzrHVsSPpZIHWsZ92rTpoKlVGCkCioqlEKQW3ukEhN/VxeX5Z65cqa9mfuc51pJxx6TMVK+7918VkkimiWI64YrxbAwAuAw/fd5dKFPe+sAoAAP6SmZlpyC1r2bKlypVz/x5rdh06dFBUVJSzkuIff/xRpImKo0aNchbCkqT777/fUOXRHavVashHIlHRR1asWKEnnnhCp0+f9mj80qVL1bdvX02YMEHNmzfPd/z+/fs1bNgwJSbmf8F1w4YNGjRokH7++WeVLFky13FHjx7Vgw8+qJ07d3oU8969ezV48GC99NJLuuuuu/KfoHPVPZ5//nlDkmJ2N998s6E9b948PfXUUy5JkznZ7XZ9++23iouLy3Ns165dNXLkSKWlnavANHv2bD3zzDMymUz5xj5z5kzn4/Lly6tt27b5zvGHzMxMPfjgg4aSr7mZPXu2tm3bpsmTJ6t06dIerf/mm28aTgrZ5fz+HDhwQPfcc4+OHPHsQv3p06c1ZswYrV27VmPHjlWxYsVyHbtu3ToNHjxYKSl5b6dns9n0ySefGE5+geRwODRixAh9//33Ho232WyaNGmSdu3apU8++aTIkhUTEhJ07733GjLV85Kenq6JEydqzZo1Gj9+vMc/T2+99ZZH1SfT0tI0evRoORwO3XfffR6tDVwqypQxXvA9caJgF9fdzYuJKaVDhwr/ZmnOJEhJatqkgdeJio0a1ZPFYtwSr3SM67bSktSsaUOXpPWfp33hUbVm6VzC0McT3laXLjdo0H8eV0pKav6TAKAQSscaz+fxBTyfx8e7VoIpVcr75PC8HD8er7sHPKzvp36m4iUuXHi/vkM7Lfpnhg7sj9OuXfuUlZmlChXLqVHjegoKMlZW2blzj+7qN8Tt34iCGP7iE4a23W7XqJEf+mRtADjPFFnC0HaX2OEJR4rrNjmmcN9tQZOzomJQvVYKbtDG4/nBdVsqqFpDZcz8RPa9rjd3+lLIDf1lCgkz9Nm2rfTrMQHAVNz4Pob9bFKB1nG4mWdys42yP5hKxir0jiEyhYTKXLq8TKXLyeTm5v2sFfOU/l3er4vtp13fBzJXqi6bl4mK5gpVZQoyXncpqq8HAFxMSFIEAFxs1q1bp/T0C8UM2rTx7DpRcHCwWrRo4dx1dsWKFcrMzCySvJMVK1Zo9uzZznalSpXyrQIpnStKlpl5oUL8pZyoeNHUZN61a5eGDBliSFKsV6+e3n77bS1cuFCbN2/WsmXLNGHCBLVv3945JjExUQ8++KDi4vLfvuW5555TYmKiTCaTunfvrkmTJmn16tXauHGjZs6cqXvvvdfwRtPhw4c1fvz4XNdLTU3V/fffb0hSLF26tJ577jn9/vvv2rRpk1avXq0pU6aoX79+zrVtNptef/11zZ0716OvzW+//ebcdjenYsWKGaoz7tixQ0OHDjUkHjZu3Fjjxo3T8uXLtWnTJs2ePVtDhgxRWNi5C6aLFi3SsmXLcj1+ZGSkOnXq5GwfPXpUa9asyTfuEydOaPny5c52r169AlYGfOLEic4kxTJlymjEiBFatGiRNm/erDlz5ujxxx9XeHi4c/zevXv12GOPyWaz5bv2hg0b9Ouvv7r9nMlkUseOHZ3t+Ph43XfffYYkxRIlSmjo0KGaPXu2Nm7cqDVr1uj77783/MxI0t9//63nn38+1wpYJ06c0MMPP2xIUqxevbreeecdLV26VJs3b9bcuXP13HPPqXjxcxdSfvjhh3yfX1GYMGGCS5Jip06d9Nlnn2n58uXasmWL5s2bp2eeecaQqPnPP//ovffec7ZHjx7trI5ZsWJFZ3/r1q2d/Tt27ChQZc+UlBQ9+OCDhiTFsLAwPfDAA5o+fbrWrl2rdevWafr06Ro8eLDz90s69zPy8MMPG/5w5Gbx4sXOJMUKFSro5Zdf1l9//aXNmzdr6dKl+uCDD1wqmn744Yc6ftw3WwsCF4PIyGIKDQ019J054/qmpyfOJrsmbpcsWcLNSO8tX7HW5e9E9+435zI6d1063+DSFx4e5mak1LRpQ5e+7EmKZ86c1foNWzT7t7+0aNEyHTrkPoHn1p5dNG/uVMO5CgB87dz53Pgf+7Nnkgu0VrKb83nOarS+sOyf1bqpQx8tWbzC5XNVq1VWx07XqestN6lps4aG1+rHjp3Q66+O0XVte2j3roJtb51T66uv0rXXGS+s/Db7L23Z/K9P1geA80xhOW6IzEwr0DqOTNcqty5rF4K5jLGyuCnHNpz2pBOyHfhXtj0bZTu6Tw6bcQcLSTKFhiv0ticVVK+1z+LKKaheKwU3vsbQ50hPUdYaz64DAkBBmYrlSCBJL+DNiRmufwdMEb5LPM+LuWwlWZq1U3CDFjKXqeCSpGg/dVypE/6r9G/GSm7O89nZ9v4rh9143Sa4secJ7s45DVq59JksoW5GAgAAAChKO3bsMLQbNnR9HzU32RP9srKyPC5WVRh2u12jRo0y9D333HMu74u7kzM+EhULyWq16sknn3RW7JOkgQMHavr06erVq5fKly+vkJAQxcTE6KabbtIXX3yhl156yVnR7+zZs3r66afzPc7p06dlsVj0ySefaOzYsWrbtq2KFy+usLAw1a1bV8OHD9e4ceMMc2bOnOmyNe95b731lvbs2eNst2rVSrNnz9bgwYNVs2ZNhYaGqnjx4mrRooVef/11ffPNN4bthF988UW3W9zmtGLFuTfJqlSpov/9739avXq1/vnnH40bN05DhgwxZPW+8sorhmSo/v37a+rUqercubNKlSql0NBQ1a5dW0OHDtXPP/+sMmXK5Ht8yXXL5lmzZuU7Z9asWYYEjkBu+3w+AbZZs2aaPXu2+vfvr3LlyikkJEQ1atTQY489pmnTpik2NtY5Z/369frpp5/yXfv89ycmJkajRo3S8uXLtWLFCn3++ecaPHiwypa9sN3dG2+8oUOHLmzz06hRI82ZM0dDhgxR7dq1FRYWpqioKDVv3lyvv/66vvvuO0VHRzvHz5s3T99++63bON555x1DhcQbbrhBM2bM0K233qrY2FiFhISoatWqGjx4sGbNmqXq1at79LXzt3379mnChAnOtsVi0ZgxY/TRRx/p+uuvV6lSpWSxWFS5cmU9+OCD+vHHHw1fk8mTJ+vw4cN+j/Ojjz7S5s2bne3KlStrxowZevbZZ9WwYUNFRkaqWLFiatiwoZ577jn98ssvhmTJTZs2GZIqc3P+Z/Xaa6/VrFmzNHDgQFWpUkUhISGKjY1V165d9eOPPxqqyKanp+v333/34bMFAitnUoskpaYW7M3SNDfzwjx4seeJpKTTWrd+s6Fv0MDbValSBY/XCAkJ0cND7nHpd/c1kKRmzRq57d+ydbsG3fO4ylVoolatO6tX73t0U6c7VK1GS13VoqN++PFXlzmtWl2lzz591+NYAcBbIW7OZQXdqtnd+Tw0zD9vDu7etU99et6j98d8Irvd7tGc06fPKDk5RbncU1Qgzzznehflu6Nzv5EOAAosR5UoR1b+N9m5Zc1ws7bFta8ATMVj3FZndNhtylrzl9I+f0Hpnw5Txg/vKGPaB8r45nWljXtcGXO+kv2McQtTk9mskK73yRRb2WW9wjKXq66Qbve79Gcu/ElKK1iyPgB4LNh4znVkujkve8Bt4rmlaHa0MZfK+/0Kc0xZhfa8R5Z2naX8iiKkJcset8fQZWnTUaaSnu16I0kKtshyfXe3/QAAALj0Oa6Qf5er7PlaklS1alWP51apYty548CBAz6JKS8zZ840JBw2b95cXbp08Whu9nmRkZGqVKmStm/frtGjR6tPnz5q1aqVGjVqpOuuu06DBg3Sl19+6dFuw4FwUSQq/vbbb4YfoM6dO+vll1922UYru0GDBun++y9c+Nu0aZMWL16c77GefvppdejQIdfPd+zYUTfccKGy0enTp/Xvv64VKw4dOqTp06c725UrV9bHH3+c5zbRLVu21NixY53ts2fP6ptvvsk3ZkmKjY3Vt99+q5tvvlnFixdX6dKl1blzZz344IPOMUuXLtXGjRud7TZt2ui1117LtYphrVq1NGHCBI+2i2zTpo0h6eqPP/7ItzrcjBkznI9btWrl8ote1MqWLavPPvtMJUq4r6RVq1Ytffjhh4av12effZZrBcPswsLC9PXXX6tPnz4qVaqUSpYsqeuuu07PPvusc8zWrVsNVTTLlCmjiRMnKiYmxt2SkqSrrrpK//vf/wwxffrpp8rIMF5kOnLkiCFRrVKlSnrvvfdyzbwuV66cPv3004uiktbnn39uSAZ+8skn1aNHj1zH165dW8OGDXO2rVarpk2b5tcYjx8/rilTpjjbERERmjhxoqpVq5brnBo1amjixImGSp1TpkzJdQv37GJjY/XBBx8oMtL9ncrh4eF66aWXDH3nE2aBy4G7c5fVmn+FW3fcVca1WDzbJtkTn3zytaEdFhamKd9OcNnKOTdj3n1VVapUdOnP7W+zu4qKE7/4Tle36aYpU6a7/du8efO/unvgo7pr4COG8ueSdOeAPurevZPLHADwhVA32yTkdhNYfmw214RBX57Ps7v3/gHavH2xhj47xOOK8HXr1tI7Y1/V8tVz1KZti0LHUL1GVXW8+XpD35LFK7R507ZCrw0ALnImE9oL9tpb7pK787i25w1zWddrSo7kJGV8/7ay5k+RI+GY66TMdNk2LVb6V/+V7aDxrnNTSKhCu93nk9ica8ZWUmjfp12qbFl3rJFt4yKfHgsA3DHlTJ7zYLcgt9yez/3z2jsnUz6JipIUVKmGwu5+ShHPjJUpOu+kw8xFsw1tkyVE4fcN9/j5hN72gPvkyaCL4q01AAAA4IqWszBc9iJi+clexEw6t7OsP1mtVn300UeGvqFDh3o8P3veWsmSJTVkyBDdeuut+uqrr7R161adOXNGWVlZOn78uFauXKm3335bnTp10qRJk3z1FHzmovjfVPYKcUFBQXrxxRc9mvfQQw+5JAHlJSIiQv369ct33exbS0tyu6Xq999/b0h+GDp0qKFaYm6uv/56XXXVVc721KlTPdpe+J577sn3l+qXX34xtF944QVn1cncNG7cWL179873+CaTSbfeequzffr06TwTQ7dv324osxrIaornPfvss7kmKZ7XokULwzbXhw8f1tq1a/Ndu0+fPqpdu3aeY3755RdD0uPQoUPzTGw9r3Xr1obEvfj4eJdtw2fPnm34ORoyZIgiIiLyXLdq1aq688478z2+P2VmZmrOnDnOdmxsrO6999585/Xs2dP5tYuNjdWZM2f8FqMk/f7774bknvvuuy/PJMXzatSoYXg+GRkZ+vnnn/Od17dv31yTFM9r1KiR4eeHrZ9xOQlyc7HXk7+V7rib52nSiSe+/e5n7dmz39DXrl0r/fH7FJUuXSrXeUFBQRrzzqt65OF73H4+I8P9zQBHDh/T7t37nAmJU3+aqSEPP++SwO7Ojz/O0JNPveLS/+p/n3UzGgAKz/353LMKha7z/Hs+l6Tw8DD98NNneu/DN1Su3IU3Iw8fOqr/vjRa11zdTZXLNVX50g3VvMlNeuLRF7Vh/RbDGjVqVtWvsyerx62dCxXL/Q/c5fL8Ph4/qVBrAkCuzDmuHRW0PKy7eflcl/KYOejcds7/X5XQkZWh9GkfyH5oV/5z01OUMe0D2U8ZLziby1VTUO3muUzyjim2ssL6PedS9dF+4qAyf5vok2MAQL5yvj52FOy1t9tERV+dz/Nh27lRqR8MU/KwATr7eA8lDxug1I9eUdbKeS7bOAdVr6eIp96WKTL3a/7WVfNljzee/4NqNlT44yPznCezWaG3PaCQ63O5od6a5fFzAgAAAOAfCQkXdtEICQkx5I/lp3jx4ob2+Z0v/WX27NmKi4tztlu3bq3WrVt7PD97RcW4uDj9/fff+c45e/asRo0apWHDhhX4vXZ/KJrb4PJw9uxZbdly4c2dli1bqly5ch7NPb+t8tKlSyVJa9askd1uz/UNq4YNG6pYsWL5rluhgnHLxuxbUp+3fPly5+OwsDB17NjRo5gl6cYbb9T69eslXajY2KiR+60cz7vuuuvy/LzD4XB+HSSpTp06Hu9Jfvvtt3u0xXGfPn308ccfO5PtZs6cmevzzl5NMSIiQp07F+6NusIqXry4xyVTb731Vv3555/O9j///KOWLVvmOSe/78/5dc6LiIjQLbfc4lE80rnEtexf0xUrVhiSF7P/PJrNZq+e65dffulxHL62adMmpaamOttdu3b1qMJncHCwpk2bppIlS3r0O11Y2b930rnfGU/17dvXsLX1ihUrNGTIkDznePoHqUKFCs5yve7OU8ClKivLtdqWJ+cGd9xVNswtCbAgbDabBg56TH8v+NlQCfL669tp+7alGj/hK82c+ad27d6njIxMVaxYTjfdeK2eeGKw6tc7l+But9v1559/q2vXm7LF6D7xsGevQZLOnesrV66g48dPehXvF19O0Z0Deuv669s5+65q1kgtmjfR2nWbvFoLAPLj/nxesMpa7qon+vJ8LklfTPpQnbveaOj79puf9OzQV12OtW/vAe3be0CTv56qwQ/erbfefsn5Nyc0NESfThyrA/sPadPGrV7HERISojvvMt7odWB/nP74fb7XawGAR3JeqCxoIrjZzTm+gJV0c7LtWCPbjjXnGiHhMoWGy3E2Ie9J2WVlKPPPrxV253BDd3CTa2Xbta5QsZkr1VbobU/JFGa8YdSeeFzpU8dKWQXbehUAvOZyPi9gVVt31QaLKDHPttN4bcJxNkm2bWtk27ZG5oWzFP7QKzJnq6JoLlNBoXc+ofTP3nC/oN2utK/eVsTQd2XKdo0ouE4TFXttojIXzpR10wrZTxyWrFkyRZdWcL1mstzYS0HlzlXzddjtsm1bq+BGrS6sS6IiAAAA4JFFixYZEvQK6+6773Y+zp5r4m3eSM7CXykpKYULLB8TJxpvZH3kkUc8nnvs2DElJSW59Hfo0EH9+vVTgwYNVKpUKSUmJmrt2rX69ttvDQXZfv31V5UqVcqwc2kgBTxRccOGDbJnu0Ovfv36Xs2vW7euM0Hv7Nmz2rNnT66V7WrUqOHRmjmzbHNmlqalpRmyVWvUqJHrFru5xZzdxo0b80xUjIyMzLda34EDBww/mNmrNuanYcOGCgkJyXcr58qVK6tly5ZavXq1JGnhwoVKTk52qfxms9k0a9YsZ7tLly5FkkyWl2bNminEzdZz7jRt2tTQdrf1t7v185KcnKy9e/c62w0bNvTqZ6ZJkyayWCzKyjp3AWTTJuMFm23bLmwBV6VKFY+qe0rnElojIiIMJ/CilPNr26RJE4/nVqpUydfh5Cr717tChQoqX768x3PLly+vChUq6MiRIy5r5aZmzZoerZ39XFXQbRQBfxg0sK++/OJ9r+fVrH21Dhw45DbxJCTEs62Ucwp2l9iSz987b61avV5DHhmmzz8dY0iojI4uoZdefEovvfhUnvP/++o7On36jCFRMS0tPY8Z55IbDxw4VKB4Pxj3uSFRUZI6dbqeREUALgbc1UcTPn3H63lNGlyvuIOH3Z5vLQU+n7vOy/RhouKdd9+mrrfcZOj7ZtJUPflY/tX+J372rU6dStCXX49z9oWHh+m9D19Xxw63eR3LzV06qGSpaEPf91OM1dkBwKdsOf4/aS7g5UJ3CTE51/aFzDQ5Mr2/Wc8et0P24wdkLlvV2WeuUu9c3AXc7jqodnOF9HhIJovxmpM94bgyfnhHSvHvDhAAkJ0jZ/JcAW/6VJDr+dxl7QCwH9ip1A+Gq9iwD2UKv/B+g6VZO2XWqC/7XvfX8e37dyh9yjiF3f2UTNmemykiUqHd7lRot7x3Hcqc9Y0caSmGREWHj68tAQAAAJerH3/8UfPn++4m/OyJitlznLwtepNzvD/zLVasWKFduy7sClK3bl21bdvW4/k582rCw8M1cuRIl+JoZcuWVbdu3dStWzd98cUXevfdd53vK3z55Ze67rrrvDquvwQ8UfHYsWOG9qRJkwq1R3Z8fHyuSX2eJm/lrMhoz7HVQXx8vCF5cdu2bS7Jh97IuW96TrGxsflu4XzgwAFD25skLovFokqVKhkS6XLTu3dvZ6JiRkaG/vzzT912m/HNt2XLlik+Pt7Zzvn5QMgv0TO70qVLKzw83Fmh7nyCWW5CQkLy3cI5e8lZSR5tG5zzGBUqVHB+n7Ovl5KSYkhS9eZ7bzabVbVqVY+SMf0h59e2cuXKAYkjL1ar1bC1tLffu/Nzzj/XlJQUZWRk5JmoWpBzFW9c43Jy5sxZlwrJkZEFS3iPinLdRj0lxffJ2ZMn/6RTJxP07eTxKl7cs9/hs2eT9fQzr+qrST/oheFPGD53Iv6Uz2M87++//5HVajW8AG/VqpnfjgfgynX2TLLr+byANzBFufk7kJLqu4rSzzxnvHtx/76Deu7p1zye/8vPv+va69ro3vsvvMnZomVTXd+hnRYtXOZVLHf062lo2+12ff/ddK/WAABvODKM51NTiOc3VhrmhYa5rn2RVRO07dtqSFQ0hYTJVLqCHCe8v7M/uHUXWa6/Q6ac1xHjDyn9xzFSin+3DAKAnBxpxgogplDPtz0zzMtRIVaSlJH3DZVFxXHisDJ+/UphAx4z9FvadVZGLomKkmRdOU9pKacVfu9wmcLdPD93x0pPVca0T5W1bK5CuvQ3fu5sktexAwAA4OJj5z32S1r2vK3cdt7NTX55Yb40ZcoUQ3vQoEFezY+KilL37t116NAhHTp0SC+//LK6du2a55z7779fJ0+eNOywOm7cuIsiUbGAe7n4TvYEIF9wV+7yvLAw1wumBeHrvcnzWy86OjrfNc6ePWto56xymJ+c+6/npkuXLoYSqNkrJ56XfYviKlWq5LttclEoUaKEV+Ozf/2Sk5MLvXbOn0tPE9Gyy/49yv4zkzM+b7/3BYnFVwobe1E4ffq0IQmwsN87Ke/zlOS7cxVwqbLZbDpzxvh3LTras79TOUWXcJ13/Hi8m5GF9/uc+arf8Fp9PvHbXLduls49v19+/V0tW3fWV5N+kCSVjDb+LTl29LhfYpSk5OQU7dtnfCO2bJlYvx0PwJXLZrPp7Bnj670SJQr22rOEm78D8SdOFmitnFq0bKoaNasa+v734cR8K87n9M6oj1zuuux92y25jHavWLEIdbq5g6Fv+bI1OljAKroA4AlHWo7rHqGeJXC4cDfvIkvWs8e7JiSainl3zUjmIIV0uUchN/RzSVK0Hdql9O9GXXTPG8CVwZGjimv2qoPecDfPfhEl5mUt+1OOFON1o+BajfOdZ9uyWikjBitz6Rw5snKvEOmw25S14R+ljHpMWcvmSjpXfdEw5kyCu6kAAAAAilD2oizeJhrm3FnX0x1avZWUlKQFCxY425GRkerevbtXa7Rs2VJjx47Vjz/+qH/++SffJMXznnjiCUO+2bp163T48GGvju0PAa+o6OvymXklBvhKUcdscbPNWX68/SX0tBpbsWLF1LlzZ/3yyy+SpJUrV+r48eMqW7aspHPV4ubNm+cc36dPH6/i8Bdvy7xm//rlN9eTE5Yvsq+zr+FtNnhe/HXC9UR+lUIvBr7+3klSkJvtUwAYHTl6XNHZkvfKFDCRrly5MoZ2WlqakpNTchldeMePx+vhR4bp+WFvqHPnG3RVs4YqW7aMQkIsOnkyQRs3btWfcxfq2DFjNeW6dWsZ2ocOH/VbjJKUkJAoqbqzXSom78rAAFBQR4+dMCQZxpYpXaB1ypQ1zktLS/fZ+bxV66tc+v74fYGbkXk7duyE1q3ZpNZtmjv7WrZq6tUa19/QTuHhxptWZs74w+tYAMAbjuQkQ9tUrGA3CblL+HOkXlxbH7skZUoyhXlx02RohEJ7Paqgag1cPmXdsVaZsz+VLoLtUQFcmRynjclzpqjoAq1jKu56jcBxJrFAa/mFzSrrrk2yNLvG2WUuU0EKtuR7DnacSVTGlHHKmD5RwQ1ayFy5pszFS0pBFjlSTssWt1e2bWtcnq+5rHEXI3uib26aAgAAAC53EyZM8Nva2QtAeZsrlp5urBrvr7yZuXPnKivbjVJdunQpssJV4eHh6tKli3744Qdn37Jly3THHXcUyfFzE/BExZyVxt5//31169YtQNF4JmfM/fv314gRIwIUzTk5Y8qvCmBO3ozv3bu3M1HRbrfr999/17333itJ+uuvv5xbJpvNZvXq1curOPylMF8PT6tN5iVn1cWcFTA9kb36aPaqljmrEHq7dkqK/xJ28qtCk/Nr689YCsrX3zvJ+P0D4N7evQfUoH4dZ7tK5YoFWqdKFeOF5D17DxQqLk+dPZusadNmado018rD7jRt2tDQ3rp1hz/CcjIHGRPe/bEdNgBI0v69B1Wv3oVk7EqVKxRonco5/g7s33ewUHEZ1q5iXDslJVVHjhwr0Frb/t1pSFSsWLG8V/M7de7g0jfnt/kFigUAPOVIMt5EY4qMlkxmyeHdjXumEjEuffYk/1QzLzCTmxs/Pdye2lQ8RqF9n5E5xvXcnrX6T2Ut+FESW0YBCBx7vPGmR1N0jGQ2S17eiG2OKePS5zhZsNfH/uI45boThSki0vOEyvRUWdctkdYt8Wi4uVJNQ9t+tGiuLwEAAADIXfZcjpSUFDkcDo+LZeXMTfFkp9uC+P333w3tos6hatq0qSFR8dChwO/eFPCtn2NijBcxDx703RtO/pIz5rg4121jilqFCsY3/A4c8Pw/yjabTUeOHPF4fOvWrVWp0oXEj7lz5zof//XXX87H7dq1U/ny3r0x5y/ePL8jR44Ysq2rVq2ax2jPlC5trACzb98+r+anp6cbnkP273exYsVUqlQpZ3v//v1erX3smHcXmbypKJrftuY5f5e8OSkmJibq1KlTHo8vqJCQEMMfOG+/d5K0Z88e5+Po6GgSFXHZ+2byVAWHVPT640C2bS23bTMm6tWpU6NAsdSpXd3Q3rZtZ4HW8ady5cqoUiXj38vNm//Nd15BKi6fF1PKWB3h1Em2LALg6vvvpqtkZC2vP+IOXtg6YPu/uwxr1spxXvZUzVrVDO1/c6xbGMWKGV+bpaWl5zIyf6cTja9/I4qFezW/Y8frDO1NG7cZvp4A4A/2k8bzjCkoWKZo7yuam0uWM7QdKaclNxUMfaKAOzSYwl2rJzrS8r8h0VS6okLvfsklSdFhtynzr2+VteAHkaQIINByJs+ZgoJlKu399XlTmRzVA88kumwrXSiWUJnLV1FQ46ulsIJdJ3W4uUbt8FNFW1PxkjKXNF7ftx/2/hoxAAAALj6OK+Tf5So29sL1K5vNpqSkJI/nnjxprJKeM3fFF5KTk7VmzRrDMVq0aOHz4+Ql5/NKTAx8tfyAJyo2adLE0F6+fLlX848ePapjx475ZHtWT0VHR6tKlSrO9rp16/KtHJfd6dOndeDAAa/m5KdmzZqG6nRbtmzxeO6uXbucVRA9YTKZ1Lt3b2d7w4YNOnXqlDIyMrRs2TJn/8Wy7bMkbd682eOxGzZsMLSbNWtW6ONHRUWpRo0LSTZbt251KSWbX0w2m83ZrlXLuEVoo0aNnI8PHz6sEyeM1RByEx8fr6NH899eNPv216mpnlXdOnbsWL4/49njlrz7uf3kk0/Url07NWvWTN26dVNCgv+SbLKfp44ePepV4mtcXJzi4y9UkMj5vQPg3uo1Gw3tChXKqXz5sl6tYbFY1KSJcUu29es9/3tQVDrf3MHQTk9P16rV613GvTXyBf2zZJZ2bl+mxFM7tH/v6gIdLyoqUlWrGt902LFzTy6jAaBw1q3bZGiXL19W5cq5VmjJi8ViUaPG9Q19mzZsLXRs551OMiYXlioVrdDQgm3zUKKksRr3qVOe/6e/StVKLhUnFy/y7v/HAFAQ9mP7XfrM5bxPLDeXN86xH/dNtSlT6YoK7fecwu57Q+GPfqDw5yYquFmHAq1lLlPZpc+e4FqVy3D82EoKGzBM5ijjzT6OjDRl/PyhrOuofAvg4mA/4HozT1CV2l6vE1TVOMcet7vAMWVnLl9Vxd76VlEf/qpir3yqiIdfU3C9qwq2Vo7tqR3WLCnVP8nxQQ1aGo+VlSnbfv/uhAEAAAAgf9kLrEneFenKOTbnWr6wfPlyw7bPN9xwg8zmwKbp+WuLa28EPFGxXLlyhop1q1ev9rginMPh0IMPPqjrr79ejRs31o033uhR0pUvXH311c7HaWlpmjXLs60dJenDDz/UzTffrCZNmqh9+/aGKoQFZTKZ1K5dO2d7586d2rnTs6pRM2fO9Pp4vXr1cpZMtdvtWrBggVasWOFMYitevLg6duzo9br+smfPHm3fvt2jsTNmzHA+NplMuv76630SQ+vWrZ2P09LS9Ntvv3k8d9q0aYZ29p8/SbruOmPllV9//dWjdT2NoVixYs7HycnJHiVZrlixIt8xjRs3NpwI//jjD4+TjpcsObctR1pams6cOWOoKulr2b93kuv3Iy/5fe8AuLdkyQpDgrYk3Xhje6/WaH9Na4WFhRn65s/3bEsfT91/35368IM3NfXHz7R44a966MFBXq/Rv18vQ3vRouVKTXW9gSAmppSuvrq5atSoqqioSJUtG6uaNat5fbzrr2+roKAgQ9/Sf1Z5vQ4AeGLZP6tdzufXd2iXy2j32rRrobCwUEPfwr//KXRs5x0/brxz0mw2q3GORHdPNWhQ17j2Mc+3PG3btqVL3+pVronrAOBzacmyxxt3OAiqVj+XwbkIDpG5gnFbTNv+bYWN7JyMVAVVayBzbCWZIkvIZA6SuaL3iTeSFFTF+Lzsp45IeVRUNEXHKqzfszJFRBnnnU1U+pTRsu+9+G6EAnDlcqSckS1Hpb+ges28W8QSqqDqxnOldfuGwgX2/+yJ8TJHG6t5BNVvXqC1gmoaX6/bT7i/sdxyTReF9n1YYQ+8pIhnxshy7S1eH8vSqoOhbdu5ScrMcD8YAAAAQJGpU6eOob13716P5+YcW7t2wa415SV7oTdJ6tChQ4HWSUtLU1xcnDZs2KCNGzfmPyGbnLuUlixZMpeRRSfgiYqS1K9fP+djm82mN99806NkpWnTpjmT8axWq4oXL15kWw1nj1mSxo0b51FFt927d2vq1KmSziVaJiUl+ay0Z//+/Q3tsWPH5jsnLi5O33//vdfHqlSpklq1auVsz5s3T/PnX7iD/JZbblFoaKi7qQEzZsyYfMcsW7ZMixYtcravvvpqQ/XMwsj5/Xn//fc9Kqu6Zs0aQ0JhRESEbr75ZsOYHj16GJJxJk6cqOPH864IkJSUpIkTJ3oSuuH3yuFwGL7X7mRmZurjjz/Od92wsDB1797d2T5y5Ih++OGHfOctXLjQsJ1yly5dXMZkrwJZ2Iqrffr0MSRUfvXVVx4lVO/fv1/ffPONs20ymXTrrbcWKhbgSnHyZILW5Kiq2O8O735/+vUzjj9y5JjWb/C8cqsnbrjhGj36yL3q0/sWtWvXSrf27OzV/Hr1aummm6419E39yf0NBOvWub4J2q+v9+eUxx65z9BOS0vzeQInAJx36mSC1q01nr/63O7dm4O33d7D0D569Lg2bfRR8ouklSvWuvTd0a+n1+tUqFBOzVs0NvQtXbLS4/mt27hWk1m9kkRFAEXDtsf42juodnMpKDiX0a6C6jSXyWK8I9u2d1Muo73jOJsoR7Kx+m1QrWZSsHd3gJsr1pK5XFVDn233htwnhIQr9I6nZSpmrJZrTzyujO/ekuPEQa+ODwBFwbrFuPuCpUlbKdji8fzgZu1kCjFe17dtLdiODi7SU2U7Zjx3Wlpc61V8kmSuVk/mMhUNfbat7m/ADKrTVCEdespyVXsF1Wyo4KZtvTtWucoKqtvM0Je1drFXawAAAADwj5w7+HqTxJd9bIUKFVSmjHc7QXli7Vrjew/Nm3t/o1ZycrKaNWumjh07ql+/fho6dKhX83PuPtugQcGKNPjSRZOomH1f7CVLluill17Kc9vYFStW6M033zT0Pfroo36LMafGjRsbqtgdO3ZMgwcPzjM57OjRo3r00UcNpT379+/vs0pwbdu2NSQPLly4UO+++64cDvd7zh8/flxDhgzxeCvfnG677Tbn42XLlmnBggXO9sW07fN5S5Ys0ejRo3P9emzZskVPP/204fNPPvmkz45fv3593XDDDc52fHy8Bg8e7JLBnN3GjRv12GOPGRLt7rvvPkVFGe/kj46O1j333ONsnz59Wg8++GCuaycnJ+uxxx4zbEmcl7ZtjRdwPvzww1zXTk1N1TPPPONxZdT777/fkFT49ttvG5JFc9q3b59efvllZ9tisWjgwIEu4yIiIpyPk5KSPIolN6VLl1bfvn2d7dTUVA0ePDjP57h//34NHjzY8PvVq1cvQwVZAHmb/K2xImmXLjeo+VWNcxltVK1aZd11p/Fv0aSvf8z1b0BBrVy5ztC+8cb2Xm1RPeadVw0lvk+cOKkffpzhduz0X34zvIaQpEcfuVdRUZEeH697907q2NFYhXfK978oIcHzrUkBwFs/fv+Lod3x5uvVtFlDj+ZWqVpJffsbk7K/mzzNp+fztWs26tixE4a+AXf1UdVqrtuD5mXYi08YXtdK0pzfPd8OtFFj4wWCQ3FHdPRo3jcfAYCvWLcY7/A2hUcq+KobPZtsMsvSxpiEbju0U45Tvtv1xLrdmIBiCg1XcAsvdvIwmWW50XgDqcNuk3XdglwmSCHd7pe5VDlDnz3xuDKmjJbj9MlcZgFAYFlXGl9/miKLy3KdhzcKmc0K6dzX0GXdvVX2Y3G+Ck/W1QsNbVNElCwdvLhJyGRWaO/7XLqz1rhPHrTtN+6yFFS3mUwlPH8/JvS2B2TKdt3GfjZJ1jULPZ4PAAAAwH8qV66satWqOdt55Zlkd+jQIcMOtddcc42vQ1NycrJ27drlbFeuXNmQF+epyMhIVax44Uatw4cPG4p65SUrK8tQhMxisfiskF5hXBSJipGRkRo7dqxhG8Lp06ere/fu+v777xUXF6fMzEydPHlSq1at0jPPPKP77rvPsP1s165d1alTpyKN+6233lJsbKyzvXXrVnXv3l3jxo3T9u3blZqaqrNnz2rbtm0aO3asunfvbkhsqlatmk8T4STp9ddfd6msd+edd2revHlKSEhQZmamDhw4oM8//1w9evTQ7t27XdY4v6Vzfjp37uzcEjgzM9OZ9Fa7dm2XzOWLxVdffaU777xTCxYsUFJSkjIyMrR9+3a988476t+/v6HC4T333FOgjOa8jBw5UmXLXkhg2bJli7p27apPPvlEu3fvVnp6upKTk7V+/Xq99tpruvPOOw0xNW/eXA899JDbtR955BHVr39hW47t27ere/fumjRpkg4fPqzMzEwdP35cU6dOVY8ePbR69bk7YXO+merONddco3LlLlycP3DggPr27avp06fr6NGjysjI0L59+/T111+rZ8+emjt3rqRzmef5qVWrliHrOz09XUOGDNELL7ygNWvW6OzZs8rMzNSePXs0fvx43XbbbYYEy0cffdRt8l/2383du3drypQpysjIUGpqqlJSUvKNK6fnnntO9erVc7bj4uLUq1cvjRkzRlu3blVKSopSU1Odv++33nqr4uIuXMSrVq2aXnjhBa+PC1zJvv1umk6dunAONJvN+u7bjxUTk3dJ6vDwMP3w/acKDw939qWmpunTzyb7PMafps2S1Wp1toODg/XmG8M9mvvaq8+qSxfjm7+j3/6fMjLcbx8UH39KM2fNNfSVLRurCeNHe3S8hg3rauJn7xn60tLS9O6YCR7NB4CC+vH7X5WQ43z+xaQPVcqD8/mkyf9TePiF/9+kpqbpq4neV4TPz4T/fWloR0VF6rOJYxUREZ7LDKP+d/bWoHuMb+quXL5Wy5a6r+ziTv0Gxq0lVrHtM4Ai5Dh1RLb9Ww19lutuc9nO2R1Lp7tkjq1k6LOunpvL6IKxblosR47dEizteshU1rObAS2d7lJQzq2pt/wjxxn3N2EG1W+t4LrGC7eO9BRlTPtAjuQkzwMHgCJmP3ZQ1n+NN1WG9rxH5ur1cpmRbVzfRxRUoZqhL2vBdF+Gp6xlc+XITDf0hXa9U+bynp3PQ297QMG1jTexZq1bKnuc6/sckmRdu1gOm83ZNgUFKbTnPR4dK6T7QAU3bGXoy/zjR8malcsMAAAAXGrsDscV8XE569q1q/Px/v37PUpW/Prrrw3tnj2932EpP9u3bzcUJGvatGmB18q5ZfS3337r0bypU6caiu117dpVxYsXL3AcvuL5Hi5+1rZtW7377rt64YUXnG/QHzhwQK+99lq+c9u1a6e33nrLzxG6io2N1cSJE/Xwww/ryJEjkqQzZ85o/PjxGj9+fJ5zK1asqE8++cSlMl5h1ahRQ+PGjTNUbly3bp3WrVuX65zOnTvrzz//dLazb3Gbl/DwcHXu3FnTpxsvVlyM1RSrVaumtLQ0HT9+XOvWrdPDDz+c5/gePXro+eef93kcMTExmjhxooYMGaLDhw9LOlf98P3339f777+f59yWLVtq/PjxuX5/QkND9emnn2rQoEHOhNiEhASNGjVKo0aNcjunS5cuOnXqlDNpMTehoaF65ZVX9MQTT8j2/xd2Dh06lGfiXd++fVW+fHl9+OGHea4tnauqGB8fr0mTJkk6t1Xz9OnTXX62crrjjjs0ZMgQt59r2rSpFi++cCftiBEjNGLECEnnkhufeOKJfOPKLiwsTJ9++qmGDBmif//9V9K5BJ/PP/9cn3/+eZ5za9Wqpc8++0wlSpTIcxwAo+TkFI0aPU5j3n3V2Ve7dnX9+ceP6tf/Qe3Zs99lTrlyZTTl2wlq2cL4Yu/DcZ/r8OH8K7pYMw+79AWHVHQz8pxjx05o2s+z1b9fL2fffwb11b59B/TmyA/czgkNDdV7Y0fooQeN1WDXb9iij8Z/6XbOecNfeFPdut5oSMIc0L+3JOnhR4YpOdl9InaPHjfri8/fU6lSxqSg10aM0e7d+/I8JgAUVnJyisa++7FGjn7R2VezVjX9Outr/efux7Vv7wGXOWXLxuqLrz/UVc2Nb0J+PP4rHTlyLN9jJia7vlFZMrJWruM/++Qb3Tf4TlWrXsXZ17pNc81b+LPu+8+T2v7vLrfzLBaLnhj6gF54yXgDmtVq1X9f9iyRXJIqV67gUiHX3dcFAPwpa9E0mavUd1aOMllCFHr7U8qY9ans+7a4TjAHyXJjf1lyVF60Hdol2861ruOzCR0wTEFVjEkz6VNGyx63w+14R/wh2TYtVnCzDs4+U0iYwvo+o4zZn7mPT5LCIxXSaaCC67c2dNvPJipzwQ/u5wQFy3L9HS7dmXO/kSMh/79BABBoGTMmKahuU5nM5wpDmEJCFfHwCKVNeke2bW7Oz0HBCr3tAYXkqLxo27NV1g3LXMdnE/7U2wquYyxakPr+87Lt2ux2vOP0KWX+8aNCe/7H2WcKj1D4E28p/YtRsu3O5XweEamwvo/I0voGQ7cj9awyfvki1/gcZxJlXbdEllYdnH2Wtp1kP3lMmXOmuJ8UbFHoHQ8p5NocX4+4PcpaODPXYwEAAAAoev3799cXX3zh3LH31Vdf1dSpU3Pdynnp0qWaMuXC/wUaNGig1q1bux1bGDt2GK9xFabYW9++fTVlyhTnTlNTp05Vly5ddPXVV+c6Z+PGjXrnnXecbYvFogcffLDAMfjSRZOoKOn/2rvv8Ciqt43jd0JCDZ1QI71KlSYdpIUOCVIVRDqCIqIgClJEUKQjVVAQAaUjVZr03ptU6R1CQklP9v2DN/vb2U2yG8gmQb+f6/KSmZ2dOZvZnTlzznOeo8aNGytPnjz65ptvYg2si5I8eXJ169ZNvXr1kru7ewKU0FbRokW1dOlSjR49WmvXrjVExMakUaNG+vLLL5UlSxanlKlmzZr6+eefNXjw4FinpnV3d1eXLl30/vvvv1CgovR8+mfLYDI3NzenRBu/rKxZs2rkyJHq16+fTp8+HeN26dKl08cff6x33nnHaWUpXLiw+TuzZs0au98ZDw8Pde/eXZ07d7b7Pc+WLZuWLl2q4cOHa82aNbFOideiRQsNHz5c3bp1c6jcdevW1aRJkzRs2DA9eBDzFEfJkydX37591blzZ82YMcOhfbu4uGjQoEEqVqyYxo0bp3v37sW6ferUqfXJJ59EO+VzlE6dOmnt2rX6559/bF6zvik4Knv27Fq0aJHGjRun33//Pdbp6aXnwUjvvPOOPvzwQ8NU1AAcN3nKbLVo3kDVqv2volWmdHEdObRJvy5YpvXrt+jWrTvKmjWLar9VTZ06tbEJxjty9KS+Hhl7MPjLGDDwazVqWEfp0v1v8MGwoZ+paVNvzZ37m44fP62QkFDl8sqhSm+WVaf32iprVmMd4P79h2rdppvde8Lly9f0Sf9hmj7tO8P6dm19VK9uTf08d5G2b9+rO3fvKX26dCpevIhat2pm+PtFWbt2syZMnPUSnxwAHDdj2lw1aVZPlav8LyNJyVKva+fe1Vr820pt3LBNt2/fladnZtWoVUXvdnhbGTNlMOzj+LHTGjP6B6eULyQkVO+07an1mxYrXbr/BQwWe72wdu9fq7+27tYfKzfoypVrCvB/LE/PzHqzcjm1btNcufN42ezvy0GjdGC/4xkRX8ttGxR/4/qtF/swAPCCIu9cUfj+9XKv/L/ADJdUHkrRqp8iLh5XxN/7ZfK/J7mnkGv2vHIrXUuumbIZ9mEKCVTo2tlOKV/otsVy9Sok1yz/u2a6pE6rlK37K+LKaYX/fUCmh7ekiHC5eGSUa97icnv9TbmkMgaCm8LDFPrHDCkkKNrjJCv2plzT27bZpWjWS2oW+8BXe8J2rVTY7lUvtQ8AsCfy2gWFblqqFN5tzOtcPNIp1QcjFHHqgMIObVPk/dtySZFSrrkLKXm1hnLNaqyPmoKeKeiXcU4pX+impUpWuJTcir5hXueaPpNSf/K9wk/uV9jRXYq8c0OKjJBrxixKVqSM3Cu+JZfUxqQPpohwBf04SqaHsQeRhyyfLbcSFeWS6n/tsymadpBb6UoK27NRkTf+kSk8TK4Zs8g1b1G5V6kv17QZDPuIfBKgoFkjJZP9/h8AAAAACSd79uzq2LGjZs9+3h51+/ZtdezYURMnTjTMmClJa9eu1eDBg82z5bm4uGjgwIGx7r9Dhw46cOB/MyeNHj3aoeRt1rFaXl62/QiOKlq0qN5++20tWbJE0vNECT179tSwYcPUrFkzw6y5JpNJy5Yt0zfffGOYpbhXr14qVKiQzb4TQ5IKVJSkEiVKaNGiRTp48KC2bt2qAwcO6O7du/L395ebm5syZMigIkWKqFKlSmrWrNkLzeEd3zJnzqyxY8eqd+/e2rBhg/bu3atr167p0aNHioyMVLp06ZQvXz6VLVtWzZo1U8GCMWfyiC8VKlTQ6tWrtWHDBm3cuFFnz57Vw4fPp7PJmTOnqlWrptatW6tAgQKGVJ+SlClTJoePU758eeXKlcucHbBGjRpOC8B8WXny5NHixYu1Zs0arV69WufOnZO/v788PDxUpEgR1a5dWz4+PgmS6jRTpkz6/vvv1atXL61bt0779u3T9evX9ejRI5lMJnl6eqpo0aKqWbOmGjduLA8PD/s7/X9p06bV2LFj1aVLFy1btkz79+/XjRs3FBkZqaxZs6p06dJq2bKlKleuHOdy16tXT5UrV9aqVau0detWXbhwQX5+fkqXLp1y5sypWrVqqUWLFi98kW3RooUaNGigdevWaceOHTpz5owePnyokJAQZciQQYUKFVK1atXUsmVLZciQIdZ9eXh4aPHixZo9e7a2bNmi27dvKzg4WOnSpXupwOZUqVJp8ODB6tq1q9asWaM9e/bo8uXLevTokcLDw5UxY0YVLlxY1atXV9OmTZPENQp4lUVGRsqnZWf9ueE3lX3jf1m10qRJrR7dO9hkJbR2+fI1vd2qi93A4pdx69YdtWnbXStXzFWKFCnM68uVLaVyZe2Pjrl9+66at3hPly9fc+h4P87+VVmyZNLXI4wV5yxZMumzT3vrs097293Hn3/+pbbtezg0wAIA4kNkZKTat+mplat/Uekyxc3r06RJrfe7tNf7XdrH+v6rV66rQ7teTr2enzl9Xu+07al586cYpqV2dXVVnbrVVadudbv7iIyM1Hejp2jW9F/idGwvr5w26whUBJAYwnYsk4tHOrmV/N81z8XFVW6F3pBboTdieadkCgtVyKrpz4MZnSEkSCGLxylFu8/lmtE4Kj5Z3uJKlrd4DG+0LGOIQlZNV+SN8zFu4/Z6pZcuKgAkttA/5sk1XUa5V65vXufi6iq3UpXkVir265wpNERBs0fJdN/+zBQvJCJcQTO/VuoPv1Gy/MUML7mVfFNuJWPOCmIuY1Dg8wyR547Z3zbgoYJmf6NUPYfJxaJdOFnuQkqW235HXWSAn4KmDbUbEAkAAAAgcfTt21eHDx/W0aPPkwdcvnxZPj4+qlSpkooWLaqQkBAdPHhQ588b24N69OihSpWc0w50+7bxeSpnTts+gLj44osvdO7cOZ04cUKSFBgYqAEDBmjatGmqVKmSMmTIoPv372vPnj02x/b19dUHH3zwUsePTy6m2FKu4T/h7Nmzat68uXl51KhRatmypUPvffbsmapWraqgoOej0KdOnaq6des6pZxxVbt2bXMAZcWKFTV//vxELhHw7xbb9LjAy8qYMYN+/mmimjSu5/B79uw5qHbv9HJoyucocZ362dJbtapq3tzJypkzu8PH27x5h7r16K/rLxCM0rRpfc2eNV6ZM2e0v/H/CwsL0/djp2n4iHGKiIiI8zHx35A2eSr7GwEvKEPG9Jo+83s1aFTb/sb/b//ew+r8Xl+HpnyOEtepny3lzuOlH3+aoIpvxh6QY+3evQf6+MPBWr92c5zeJ0ndenTQmHFDDeuqVGyov89EP+U04IibQ+wH1wLRc5F7zZZyq+Atl2SOjXGOfOyn0NUzYw0AtBTXqZ+Nb06l5A3fl1uRCva3tSzj/RsKWTNLpnvXY90u1Scz5OKeItZtXhQZFfEiIq4SHIUX5OKi5M06KXldX8ev54/uK/jnMTFPwWwlrlM/G/z/lNPuNZrIxdXVoeNJUsS1CwqeO1aRdxwb8Gk+XOHSStnpM7lmcHxgefjfRxT860SZHt2P07GA6KQcMTWxiwA4Xac+A3To6P/uAc0b1tU3g/snYomA+OeeJX9iFwHxKH+WuLUBv6r+eeD47D+vqqdPn6pHjx46dOiQQ9t36tRJgwYNsrvdi2ZUbN++vQ4fPmxe3rdvnzJmdLxPNzoBAQEaOHCg/vrrL4e2d3V1VceOHTVw4EC5xuGZy9mSXEZFvLi9e/cqPDxcXl5eypUrl8NTOJ88aWw0KFy4sMPH3LhxozlI0dPTU7Vq1XL4vQAAOOrRI3+18Omkpk3r65OPe6hKlQpKlixZtNuePPW3pkyZo5/n/qaEHI/x17bdKlO2rj76sIu6d+tgM71zlMjISG3duktTp/+s1as3vvDxVq/eqEJFKqtH9w7q2uUdFSiQN8Zt/f0DtHjJao2fMEMXL15+4WMCwMvyfxSgdq27q2HjuurzUWe9WalcjNfzM6fPaca0efr1lyUJej2/dvWGvOu0Ur36NdWrz/uqXKWCUqaMOWDl7zPntWD+Mv00e4GCgoJj3C42qVPbBgjfuO6kDDYAYJdJYduXKvz0PrlXbaZk+UvJJXn010HT0wCFH9+msAN/SqHRT6Uc70KCFLpymsJzFZJbRW8ly1dSLu4xt4FF3L6s8KNbFXFqt2TvfpLKw2lBigCQ4Ewmha76WeEH/1LyRu3lVryCXFKkjHbTyAA/he3eoNDNy6TgwIQpX0S4QhZPV9iu9Uru3VpuJSvJJWX0A+dMEeGK+Odvhf21SuHHdr/Y4c4f17Nvein5Wy3kXr2RzfTO5mNFRiri3DGFbV+t8BP7XuhYAAAAABKWh4eH5s+fr0WLFmn27Nm6dSv6JDHFixdX3759VbNmTaeWJzDwf89VKVOmfOkgRUlKnz69ZsyYobVr12rOnDk6ffp0tNu5u7urSpUq6tOnj0qVsj/7X0Ijo+K/yFdffaXff/9d0vMv3q5du+xOj2symdS0aVNduPA8U0e6dOm0e/duh4Mc27VrpyNHjkiSPvjgA/Xt2/fFP0A8I6MikLDIqIiE5OmZWW++WVY5smdT5swZFRgYpNt37ungwaO6ciX2DCkJwcXFRSVLFlPp0sWVJXMmpUiRXI8eBejKlWvat/+IAgIex/sxX3stpypUeENZPbMoY8b0Cg8P1927D3TmzDkdPXaKDIpwGBkVkZCyeGZShQpvKFt2T2XK9Px6fvfuPR0+dELXrt5I7OJJklKmTKFyFcrotddyKnPmTEqe3F1+fo90795DHT54TPfuPUjsIgLRIqMi4o2bu1y9CsklbSa5pE4nmSJlCnyiyLvXZLp/Q1IiNy0mc5NrjnxyyZBVLqk8JLfkUmiQTP73FXH7shQY/3VvICGRURHxxj25khUoLpcMWeSaLoNMkZEyPQ1Q5PVLirx1xX4wt7O5JlOyfEXl4plTLh7p5OLiqsinATIFPFTEpTNSSDwGxLu4yDVnXrl6FXh+LDd3mQKfKvLhHUVcPisFPYu/YwH/j4yKAPDvQEbFfxcyKv57nTp1SufPn9eDBw/k6uoqT09PlS5dWnnz5k3sosWbO3fu6OjRo7p//74CAwOVMWNGZc2aVeXKlVO6dOkSu3gxIqPiv0iJEiXMgYphYWGaNm2avvjiixi3j4yM1FdffWUOUpSk5s2bOxykuGPHDnOQoru7u9q1a/cSpQcAwHH37z/UmjWbErsYMTKZTDpx4oxOnDiTYMe8fv3WC00hDQCJ6cF9P61ftyWxixGr4OAQ7d65P7GLAQCJJzxMkVcSrl4bZxHhirxxQbpxwf62APBfFhaqiLNJuIMyMkIRl05Ll6LPChKvTCZF3rysyJvMOgEAAAD8G5UoUUIlSpRI7GI4Vfbs2dWwYcPELkacJZ1JqPHSvL29DRkU582bp/fee0/r16/X1atXFRwcrNDQUN24cUOrV69W+/bttWTJEvP2WbNmVe/evaPd961bt3Tjxg2FhYXp4cOH+u233/Txxx+bX2/btq2yZs3qrI8GAAAAAAAAAAAAAAAAAHhFkVHxXyR9+vQaNWqU+vbtq7CwMEnSvn37tG/fPrvvzZw5s2bNmhXjvOjHjh1Tv379on3Ny8srxtesLV++XIMGDXJo2xeRK1cubd261Wn7BwAAAAAAAAAAAAAAwKvNZIpM7CIA/zlkVPyXqVOnjubOnatChQo5/J633npLy5YtU7FixWLcJnfu3NGuz5o1q6ZPn640adLEuawAAAAAAAAAAAAAAAAAgH8/Mir+C5UvX16rVq3S7t27tXnzZp06dUo3b97Us2fPJD3PvJg3b16VK1dOjRo1UtGiRe3uM2/evKpUqZLOnj2roKAg5ciRQ7Vr11bnzp3l6enp7I8EAAAAAAAAAAAAAAAAAHhFuZhMJlNiFwIA8OpzS54rsYsAAIgHaZOnSuwiAADiwc0h1RO7CACAeBBx9U5iFwEAEA9Sjpia2EUAAMQD9yz5E7sIiEf5MpdO7CIkiMsPjyd2EQAzMioCAAAAAAAAAAAAAAAA+M+IFHndgITmmtgFAAAAAAAAAAAAAAAAAAAA/14EKgIAAAAAAAAAAAAAAAAAAKchUBEAAAAAAAAAAAAAAAAAADgNgYoAAAAAAAAAAAAAAAAAAMBp3BK7AAAAAAAAAAAAAAAAAACQUEwmU2IXAfjPIaMiAAAAAAAAAAAAAAAAAABwGgIVAQAAAAAAAAAAAAAAAACA0xCoCAAAAAAAAAAAAAAAAAAAnMYtsQsAAAAAAAAAAAAAAAAAAAklUqbELgLwn0NGRQAAAAAAAAAAAAAAAAAA4DQEKgIAAAAAAAAAAAAAAAAAAKchUBEAAAAAAAAAAAAAAAAAADgNgYoAAAAAAAAAAAAAAAAAAMBp3BK7AAAAAAAAAAAAAAAAAACQUEwmU2IXAfjPIaMiAAAAAAAAAAAAAAAAAABwGgIVAQAAAAAAAAAAAAAAAACA0xCoCAAAAAAAAAAAAAAAAAAAnMYtsQsAAAAAAAAAAAAAAAAAAAkl0mRK7CIA/zlkVAQAAAAAAAAAAAAAAAAAAE5DoCIAAAAAAAAAAAAAAAAAAHAaAhUBAAAAAAAAAAAAAAAAAIDTEKgIAAAAAAAAAAAAAAAAAACcxi2xCwAAAAAAAAAAAAAAAAAACcUkU2IXAfjPIaMiAAAAAAAAAAAAAAAAAABwGgIVAQAAAAAAAAAAAAAAAACA0xCoCAAAAAAAAAAAAAAAAAAAnMYtsQsAAAAAAAAAAAAAAAAAAAnFZDIldhGA/xwyKgIAAAAAAAAAAAAAAAAAAKchUBEAAAAAAAAAAAAAAAAAADgNgYoAAAAAAAAAAAAAAAAAAMBpCFQEAAAAAAAAAAAAAAAAAABO45bYBQAAAAAAAJXsWnIAAGkdSURBVAAAAAAAAACAhBIpU2IXAfjPIaMiAAAAAAAAAAAAAAAAAABwGgIVAQAAAAAAAAAAAAAAAACA0xCoCAAAAAAAAAAAAAAAAAAAnMYtsQsAAAAAAAAAAAAAAAAAAAnFZDIldhGA/xwyKgIAAAAAAAAAAAAAAAAAAKchUBEAAAAAAAAAAAAAAAAAADgNgYoAAAAAAAAAAAAAAAAAAMBpCFQEAAAAAAAAAAAAAAAAAABO45bYBQAAAAAAAAAAAAAAAACAhBJpMiV2EYD/HDIqAgAAAAAAAAAAAAAAAAAApyFQEQAAAAAAAAAAAAAAAAAAOA2BigAAAAAAAAAAAAAAAAAAwGncErsAAAAAAAAAAAAAAAAAAJBQTCZTYhcB+M8hoyIAAAAAAAAAAAAAAAAAAHAaAhUBAAAAAAAAAAAAAAAAAIDTEKgIAAAAAAAAAAAAAAAAAACchkBFAAAAAAAAAAAAAAAAAADgNG6JXQAAAAAAAAAAAAAAAAAASCiRMiV2EYD/HDIqAgAAAAAAAAAAAAAAAAAApyFQEQAAAAAAAAAAAAAAAAAAOA2BigAAAAAAAAAAAAAAAAAAwGncErsAAAAAAAAAAAAAAAAAAJBQTCZTYhcB+M8hoyIAAAAAAAAAAAAAAAAAAHAaAhUBAAAAAAAAAAAAAAAAAIDTEKgIAAAAAAAAAAAAAAAAAACchkBFAAAAAAAAAAAAAAAAAADgNG6JXQAAAAAAAAAAAAAAAAAASCiRJlNiFwH4zyGjIgAAAAAAAAAAAAAAAAAAcBoCFQEAAAAAAAAAAAAAAAAAgNMQqAgAAAAAAAAAAAAAAAAAAJzGLbELAAAAAAAAAAAAAAAAAAAJxSRTYhcB+M8hoyIAAAAAAAAAAAAAAAAAAHAaAhUBAAAAAAAAAAAAAAAAAIDTEKgIAAAAAAAAAAAAAAAAAACchkBFAAAAAAAAAAAAAAAAAADgNG6JXQAAAAAAAAAAAAAAAAAASCiRJlNiFwH4zyGjIgAAAAAAAAAAAAAAAAAAcBoCFQEAAAAAAAAAAAAAAAAAgNMQqAgAAAAAAAAAAAAAAAAAAJzGLbELAAAAAAAAAAAAAAAAAAAJxWQyJXYRgP8cMioCAAAAAAAAAAAAAAAAAACnIVARAAAAAAAAAAAAAAAAAAA4DYGKAAAAAAAAAAAAAAAAAADAaQhUBAAAAAAAAAAAAAAAAAAATuOW2AUAAAAAAAAAAAAAAAAAgIRikimxiwD855BREQAAAAAAAAAAAAAAAAAAOA2BigAAAAAAAAAAAAAAAAAAwGkIVAQAAAAAAAAAAAAAAAAAAE7jltgFAAAAAAAAAAAAAAAAAICEYjKZErsIwH8OGRUBAAAAAAAAAAAAAAAAAIDTEKgIAAAAAAAAAAAAAAAAAACchkBFAAAAAAAAAAAAAAAAAADgNAQqAgAAAAAAAAAAAAAAAAAAp3FL7AIAAAAAAAAAAAAAAAAAQEIxmUyJXQTgP4eMigAAAAAAAAAAAAAAAAAAwGkIVAQAAAAAAAAAAAAAAAAAAE5DoCIAAAAAAAAAAAAAAAAAAHAat8QuAAAAAAAAAAAAAAAAAAAkFFNiFwD4DyKjIgAAAAAAAAAAAAAAAAAAcBoCFQEAAAAAAAAAAAAAAAAAgNMQqAgAAAAAAAAAAAAAAAAAAJyGQEUAAAAAAAAAAAAAAAAAAOA0LiaTyZTYhQAAAAAAAAAAAAAAAAAAAP9OZ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koBLly7pyZMniV0M/EsdO3YssYsA/Ovs379fRYoUMf+3fPnyxC7Sf0J4eLhOnjyZ2MUAAKdbvny54T6zf//+xC4SACCR8Ozx8pz5N3R037Vr1zZv06FDB4f2ffz48XgrJwDgxVle5z///PPELo5T2Lvn/Bf+BgCAhEGgIgAAiSgwMFBjx45V8+bNFRAQkNjFwb/MzZs31bt3b33yySeJXRQAeGmHDh2Sr6+vFixYkNhFAQAAAACnOX/+vN59912NHTs2sYsCAPiX454DAEhoBCoCAJBIDh06pEaNGunHH39UWFhYYhcH/zILFixQ48aNtXnz5sQuCgC8tIEDB+rdd9/VuXPnErsoAAAAAOA0EyZMkI+Pjw4ePJjYRQEA/MtxzwEAJAa3xC4AAAD/VXv37tXt27cTuxj4l9qwYYOCgoISuxgAEC9WrlyZ2EUAAAAAAKdbvXq1wsPDE7sYAID/AO45AIDEQKAiAAAAAAAAAAAA/pXefPPNRM/OvnXr1kQ9PgAALyOx76MAgH8Ppn4GAAAAAAAAAAAAAAAAAABOQ6AiAAAAAAAAAAAAAAAAAABwGgIVAQAAAAAAAAAAAAAAAACA07gldgEAAPgv2b9/vzp27Bjta3Xq1DH/u2LFipo/f36024WEhGjDhg3asWOHTp06pYcPHyo0NFSZM2dWnjx5VL16dTVp0kTZsmWzW54pU6bohx9+sDnm3bt3tXLlSm3evFm3bt3SkydP5Onpqbx586pFixby9vZW8uTJDfu6du2ali5dqh07dujWrVsKDg5W5syZVaZMGb399tuqWrVqrGWpXbu2bt68KUkaNGiQOnXqJEnatm2bli1bpr///lv37t2Tm5ubvLy8VKFCBfn6+qp48eJ2P6e1J0+eaN26ddqxY4fOnTunhw8fymQyKVOmTCpYsKBq1qyppk2bKl26dHb39fnnn2vFihWSpKZNm2rs2LEKDg7WrFmztGrVKt2/f19Zs2ZVsWLF5O3trUaNGsnV1XasyOHDh7Vnzx4dPHhQt27dUkBAgJ49e6bkyZMrU6ZMyp8/vypVqiQfHx9lzpw52rJYnk9LN2/eVJEiRczLffr00YcffmhetnzNx8dH3377rd3PfePGDcN31nqfUTp06KADBw5Iknr27Kl+/frJ399fP/zwgzZu3KjHjx8rW7ZsKlWqlBo3bqxatWpFe7z79++bz9nly5fl5+cnFxcXZcmSRcWKFVOtWrXUqFEjpUyZ0m7Z8Wo5evSoNm7cqP379+vu3bsKCAhQ2rRplTVrVlWsWFHe3t4qX758jO//9NNPtXr1avOyl5eXVq9erdSpU8d63P79+2vNmjXm5Ro1amjWrFlycXGJ9X0RERHasGGDNm7cqFOnTunBgwdKkSKFsmbNqhIlSqh58+aqVKmS3f1YCgsL0/bt27V//34dO3ZMDx48kL+/v0JCQpQqVSp5enqqSJEiqlWrlho3bmxzfbZmeb2N7X5jLS7XisjISO3Zs0cbN27UsWPHdOfOHQUGBsrDw0MZMmRQsWLFVLlyZTVo0CDGa63l9cPSihUrzNddSfrll1/05ptvOvQZXsTjx49VrVo1hYSESJKKFi2qVatWOfz+1atX69NPPzUvDx8+XG3bto1228DAQP311186cOCATpw4oYcPHyogIEDh4eFKnTq1smfPrmLFiqlOnTqqW7eukiVLFqfPcufOHf3xxx/as2ePLl68KH9/f7m7uytjxowqXry4+VqaKlWqaN/v6LXfmnX9Z/To0fL19bXZLqHuR5bbnD17VkuXLtX+/ft1584dhYeHK3v27Hr99dfVpk0bVaxY0WZfhw4d0rJly8zfbRcXF2XPnl1vvvmm3n33XRUoUMBuuRG//P39tXXrVh08eFCnTp3So0ePFBAQIJPJpDRp0ihnzpwqUaKEvL29Va1atVj3Zfk9jLq+REZGaufOnVq5cqXOnDmju3fvKkWKFMqePbsqVaqktm3bKl++fIb9hIWFafPmzVq1apXOnz+ve/fuKXXq1MqbN69q1Kihd955RxkzZozzZ3348KEWL16szZs368aNGwoODlaWLFlUtGhR1atXTw0bNlSKFCnivN/4ZPk3nDp1qurWravw8HD9+eefWrFihS5duqT79+8rZcqUypMnjypVqqS3337b5m8YHct72MiRI9WqVSvdunVLkyZN0s6dOxUcHKwcOXKoXLlyatasWYx1hOvXr2v9+vXauXOnrl+/Lj8/PyVPnlyZM2dW6dKl9dZbb6levXpyc3O86TQwMFAbN27U9u3bzXWAsLAwZciQwfxcVLVqVdWuXdvh/fr7+2v9+vXatWuX/v77b/n5+SkyMlIZMmSQp6enypUrp+rVq6tatWqx1i0cvQ5bW758uQYNGmRejumea3nOf/75Z1WpUkUXLlzQxIkTdfDgQZlMJuXIkUOVK1dWixYtVKxYsWiPd+7cOW3YsEF79+7VzZs39ejRI6VJk0ZZsmRRuXLlVKdOHdWsWdNuuYGXZf2bOX36tNzc3LRt2zbNmDFD586dU+rUqfXaa6/prbfeko+Pj7JmzZrg5YyPZw9n1+8sr9uW2xw6dEjLly8316dcXV2VPXt2vfHGG2rbtq1NW4/JZNKOHTu0YsUKnTlzRnfu3FHy5MmVK1cuVa1aVR07dlT27NlfuryWgoODtXr1am3evFlnzpzRo0eP5OHhIS8vL9WvX18tW7aMsX0mOrE9h1m2LVk6cOCA4Ro7evRotWjRQrVr19bt27clSe7u7tq5c6fD9YobN26obt26MplMkqQePXrok08+cfhzIGl52TYTyfY6sHHjRuXJk0eRkZHaunWr1q9fr9OnT+vevXsymUzy9PRU2bJl5e3trbfeeivOZY7Pelh81A2j6qkbNmzQ6dOn9eDBA7m7uyt79uyqXLmyfH199frrr0t6/nvZtm2bJNtn1nbt2unIkSPm5T/++MPw+41NYGCgqlatqsDAQElSkyZNNG7cOIfe+7Kc2SYfX+3Ct27d0sqVK3XgwAH9888/8vf3l5ubmzJnzqzChQurWrVqatKkidKmTRvnz799+3atWbNGx44d071795QsWTLlyJFDVapUUevWrVWoUCGH92X5eXPlyqWtW7c69L4XaacLDQ3V5s2btWXLFp06dUr37t1TWFiY0qZNq/z586tChQpq2bKlXnvtNZv3xuWeY3mvfJE2Gz8/P61cuVL79+/XuXPn5O/vL0nKlCmT8uXLp+rVq6tRo0YO1aOi64eRnvd9/PHHH9q2bZtu3bqlR48eKUOGDHrttddUq1YttWjRwqG+MgBAwiFQEQCAV8jq1as1btw4c2OkpVu3bunWrVvau3evpkyZovfff1+9e/eOU+eaJC1atEjfffedgoKCDOtv3LihGzduaNeuXZo3b55mzJihLFmyyGQyafbs2Zo0aZLCwsKiLdO6devUrFkzjRo1Su7u7g6V4/Hjx/r888+1ZcsWw/qQkBCdO3dO586d06+//qomTZpo2LBhDjVEmEwm/fLLL5o2bZr5odjSzZs3dfPmTW3fvl2TJ09Wnz591KFDB4fKGyUsLEzdunUzBNdcv35d169f199//60mTZoYtj9w4IDGjh2r48ePR7u/oKAgc7l27typKVOmqFu3burdu3ecAp2SiidPnuidd97RxYsXzeuuXLmiK1eu6N69ezYNUmFhYZo6darmzp1r852UngfIXrt2TX/++acmTZqkAQMGqHHjxs7+GEgAly9f1jfffKOdO3favObn5yc/Pz+dPXtWv/zyi6pVq6ahQ4cqd+7cNtsOHTpUhw4dMl83b9y4oYkTJ+qLL76I8dhr1qwxBClmyZJF3377rd3f3IkTJ/Tll1/q/PnzhvXBwcEKCAjQhQsXtGLFCpUpU0YTJ05Ujhw5Yt2fJP3++++aPn16tNd9SXr69KmePn2qy5cva8OGDRo/fryGDh2qunXr2t23s5w9e1YDBgzQuXPnbF579OiRHj16pMuXL2vdunUaM2aMunfvru7duydCSR2TLl061a5dW+vXr5f0/PNdvHhRBQsWdOj9loGyyZMnV6NGjWy2iYiI0OzZs/Xzzz/r0aNH0e7n8ePHevz4sc6fP69Vq1Ypb968GjVqlMqVK2e3DE+fPtXYsWO1dOlSm3t1WFiYAgMDdfPmTW3cuFETJ07U8OHDVbt2bYc+36sqODhY3333nRYuXGjz2j///KN//vlHa9as0dtvv63hw4fLzc1NT58+1bBhwwznNMqlS5d06dIl/f777/riiy/07rvvJsTH+M8LDg7W5MmTtWjRInOnnjV/f3/5+/vrzJkzWrx4sYoXL67vv//e4YDSW7duaeDAgTaB00FBQfL399fZs2f166+/aujQoWrdurWk5/ew/v376/Tp04b3BAQE6Pjx4zp+/Lh+/fVX/fDDD3Y7ji2tX79ew4YNs6nHRtXTN2/erMmTJ+uLL75I1PuAtTt37ujjjz/W0aNHDevDwsJ06tQpnTp1Sj///LPat2+vAQMG2A24t3T79m21bt1a9+/fN6+7ePGiLl68qPDwcJu/79OnTzVu3DgtWbLE5noYEhKiJ0+e6MqVK1q1apXy58+vIUOGqEqVKnbLsX79en399dd6+PChzWv379/X/fv3dfbsWf3222/KnTu3vvzyyxg7YqP8+uuvGj9+vJ49e2bz2t27d3X37l2dOnVK8+bNU7FixTR06FC98cYbdsuaEM6cOaN33nnH8Lt8/Pixzp07p3Tp0tkEKt6/f1/ffvut1q5daw6ciRL1G7548aJ+//13lSpVSkOHDlWJEiUS5LMAURYvXqwhQ4aYlwMDA/XgwQMdPXpU5cqVS/BARWc8eyQEf39/ffXVV/rzzz9tXnvy5IkuXLigxYsXq3fv3vroo48kPb9GfP7559q1a5dh+5CQEJ09e1Znz57VwoUL9d1338nb2zteyrl161YNGzZMd+/eNayPep45efKk5syZo2HDhilTpkzxckxHubq6qnnz5poxY4ak5/fTDRs2qF27dg69/48//jBca318fJxSTjhXfLWZxLb/zz//XMeOHbN57erVq7p69ar5GjNu3Dh5eXnZ3aez6mGW4lo3PHr0qD7//HNduXLFpjxR71uwYIHat2+vgQMHxnpsX19fQ6Di6tWrHQ5U3LRpk6He5MiAEmdxRpt8lLi2Cz958kSjR4/WqlWrFB4eblOeZ8+e6dq1a9q8ebMmTJigbt26qUuXLtEmCbB26dIlff755zpx4oTNa5bnvlu3burbt6/DnzEhrF69WmPGjNG9e/dsXov6/R86dEizZs1Shw4d1L9//zg9Y8WH0NBQTZo0SfPnzzcP/LUU1d+xa9cuTZgwQe+++6769u0bp3JGRkZq7ty5mjhxos0xop7Bjhw5ounTp6tv3756//33X/pzAQDiB1M/AwDwCoiMjNTo0aP16aefxhisYikoKEjTpk1Tjx499PTpU4ePM2HCBA0bNizagDBLJ0+eVM+ePWUymTR06FCNHTvWpoHJ2h9//KHx48c7VI7Q0FB1797dpkEkOmvWrFHr1q314MGDWLcLCQnRJ598olGjRkUbpGjN399fI0eO1MCBA+1+NkvTp0+PNgOYJNWrV8+wvGLFCr3//vsxBilGJzg4WFOmTNF3333n8HuSkpEjRxoaoyzVr1/fsBwQEKAuXbpo+vTpdr+T0vNO8E8++cTh7xmSrn379qlNmzbRNrhHZ9euXWrdurWhQThK2rRpNXr0aEOQ4fz582P83d2+fVvDhw83L7u4uGj06NF2M2Xs3LlTHTp0sOkojM6xY8f07rvvxnotioyM1FdffaWvvvrKoet+lHv37unDDz/U5s2bHX5PfPr777/Vvn37aIMUo/PkyRONGzfO8DdPiqw776ILVIuOn5+fdu/ebV6uU6eOTQbJkJAQ9enTR+PHj48xSDE6V65cUadOnXTy5MlYt7t165befvttLVq0yKH72b1799S7d28tWbLE4bK8asLDw9WjR49ogxStLV26VOPGjVNgYKA6duxo99xHRETo66+/djhzAl7co0eP9N5772nOnDkxBilG5/Tp02rXrp1u3bpld9vbt2+rTZs2MdbtooSHh2vIkCH666+/dOnSJbVp08YmSDG68n/wwQcOlUN6ft355JNP7NZjb968qT59+mjBggUO7dfZ/P399d5779kEKVqLiIjQ/Pnz1alTJ4fPp8lk0oABAwwd0Zas65a3b99Wu3bttHDhQoeuh//884+6du1q92+5ZMkS9evXL9ogxehcu3ZNH3zwgWFQhLVJkybp66+/jjZIMTp///233n//fe3fv9+h7Z0pJCRE/fr1i/E8Wp+Xs2fPqlWrVlqzZo1NkGJ0Tpw4oXfffTfR6jr4b7p06ZK+/vrraF/LkiWLypYtm6Dlie9nj4Ty5MkTdejQIdogRWtTp07Vr7/+qvv376tNmzY2QYrWgoKC1L9/f506deqly/nLL7/ogw8+sAlStObv769+/fpp7dq1L33MuLIOYnL0+UR63j4XpWzZsg5lNEbSEp9tJtG5cuWK2rVrF22QorVjx46pY8eOdp9lnVUPsxTXuuHmzZvVoUMHmyBFa5GRkfr111/Vp08fhYaGxrhdw4YNDbMTOFq3kYy/y6gs1InBGW3yluLSLnz16lU1a9ZMy5YtswlSjE5AQIDGjh2rDz74wG4d+siRI2rVqlW0QYqWIiIiNGPGjCTTZmUymTRs2DB9+umn0QYpWouIiNDcuXPVs2fPWL+78c3Pz0+tWrXS7Nmzow1StBYcHKzZs2erQ4cOcfo+jRo1St99953dYwQFBenbb7/VTz/95PC+AQDORaAiAAAJ6M033zSPPOzTp4/htS1btphfs07vP2XKFM2dO9e8nCxZMvn4+GjevHk6ePCgTp48qY0bN+rLL780jOLftWuXPvvsM4fKdurUKfNo7GzZsmnQoEHauHGjTp48qe3bt+vzzz83jGg7efKkOnfurN9//12SVK5cOU2fPl379u3T8ePHtWzZMjVo0MBwjPnz59tt6JWk2bNnmzszs2bNquHDh2v79u06efKk1q9frw8//NDQ8PPPP/+oT58+ioiIiHGfX331ldatW2deTpEihTp06KDff/9dhw8f1vHjx7VmzRp9/PHHhiCSlStXOhwUePPmTf34448xvm7Z4HL+/HkNHjzY3NDi6uqqt99+W/PmzdPevXt1+vRpHTt2TOvXr9fQoUOVN29ew77mzZunf/75x7Duww8/NH+HLKeqzJUrl3n9uXPnHJrGyRmOHTumlStXRvuai4uLIfNPRESEPvzwQ0Nnq4eHhz744AOtXLlSR48e1ZEjR7R8+XJ17drVMMXhzJkz9fPPPzvtc8C5Lly4oJ49eyogIMC8rmjRovruu++0bds2nTx5Unv27NG0adMM03c+evRI3bt31/Xr1232WblyZUN21MjISA0ePNimcdxkMmngwIF6/PixeV3Hjh1Vo0YNu+Vet26dgoOD5erqqsaNG2vu3Lnas2ePTp48qXXr1qlnz56GjLI3btzQtGnTYtzf77//br6+Ss+//3369NHy5ct1+PBhnTlzRocPH9bSpUvVp08fwwj2yMhIffPNN4qMjLRb7vhkMpn02WefmRuEXV1dzR0RBw4c0OnTp7Vr1y4tWLBATZo0MYxwX7hwoQ4ePGjY3/z5883XLUs+Pj6Ga5ozp32OUq1aNXl6epqXYwsusbRu3TpDg3p02UqmTJliCGrLkiWLBg4cqNWrV+vo0aM6c+aMDhw4oIULF6pTp06G611oaKhGjRoV4/GDgoLUo0cPXb582bwuTZo06t27t1atWqWjR4/q2LFjWrhwoeGeHRkZqeHDh8dLR29SNH/+fO3bt0+SVKJECU2YMEE7duww/17btGljs3337t11+vRpubi4yMfHR4sWLdKRI0d06NAh/fjjj+apwKIQNO98I0aMMHSe5s6dW8OHD9eGDRt0/PhxnT59Wnv37tXcuXP19ttvG645AQEBDp2jESNGmDuAvL29NW/ePO3bt0/Hjh3TggULbDKyjB49Wt26dVNAQIBSp06tPn36aO3atTp58qR2796tkSNHGrIuBQQExFp3tLRkyRJFRkbK1dVVbdq00ZIlS3Ts2DEdOHBAs2bNMtT9TCaTRowYob179zq0b2caM2aMufM3X758+v7777V7924dP35cq1at0nvvvWfIAH/48GF9+eWXDu177dq1MQaRpkmTxpCBJzAwUF26dDEE9WTJkkWfffaZ1q1bpxMnTujgwYNauHCh2rRpo2TJkkl6XicdMWKENm7cGO1xbt68qa+//trcCZ02bVp98skn+uOPP3TkyBGdOnVKW7Zs0dSpUw3ZDqOCmi3rHFGOHz+u6dOnm5c9PT01ZMgQrV+/XsePH9fJkye1adMmff/99ypcuLB5u6CgIH311VcOdeQ609y5c2Ps8M+bN69h+rz79++rS5cuhkEZr732moYOHarNmzfr5MmT2rdvn37++WdDRuKgoCB9/PHHcRrwBbyMUaNGxdjBX6dOHYcyN8Wn+H72SCiTJk0yX4crV66smTNnavfu3Tpx4oRWrFhhkw14ypQp6tGjh27evCl3d3d17NhRK1as0PHjx7V3715NnDjRMKVlWFiYJk+e/FJl3LVrl0aNGmUILqpevbrmzJmjAwcO6OjRo1q2bJneeecdJUuWTCaTyfDc9qK+/fZb8/NNrly5zOsrVqxoePaJClDMkyePIbP6kSNHzNOGxub48eOGZ4PEzNqGF+OMNhNrn332mR49eiQXFxc1adJEc+fO1cGDB3X8+HH98ccfev/99811Jel5fWjq1Kkx7s9Z9TBrcakbnjt3Tv369TO0C5UsWVKTJ0/W3r17deLECa1Zs0Y9e/ZUypQpJT2fInjPnj0xHt/Dw8MwSP327ds6dOiQ3XLfu3fPUG9v0aJFgt9XojijTT5KXNqF79+/r86dOxsGdaVPn179+vXTmjVrdPz4cR06dEiLFi0yfGck6a+//tKAAQNiDBK9d++eevXqZQhmzJcvn8aMGaNdu3aZ+1k+++wzcx/Bb7/9ZvfzJYRp06Zp0aJFhnX16tXTrFmztHfvXp06dUqbN29W//79lSZNGvM2u3fvNjz/xvWeExfPnj1T9+7ddfbsWfO6lClTqlu3buY2Tcs2/ajfl/T8O9KrVy+Hgip37Nhh7kPLmTOnBg8erE2bNunkyZPatWuXJk6caJPRdNKkSQ71TQEAnI+pnwEASOIOHTpkDiCUnjd6/PDDDzYjK/PkyaOOHTvK19dXH3zwgTnAa+vWrVqwYIHeeeedWI8TlfGiRIkSmjVrliF7WPbs2fX+++/Lw8NDgwcPNq+Papx55513NHjwYEMjSokSJcxT8a5atUrS80bjzZs32y1LVGNbmTJlNGvWLKVPn978Wv78+dWnTx81aNBAnTp1Mo+SPXr0qJYsWaK2bdva7O+PP/4wNIRky5ZNs2bNUtGiRQ3bFSpUSIUKFZKvr6+6du1qbkCbP3++qlevrpo1a8Za7qiRyalTp1bfvn3VsGFDpUmTRmfPntXatWtVpkwZ87bfffedoRNx1KhRNgEsbm5uyp8/v/Lnz6+WLVuqS5cu5kCeyMhIrV+/Xr179461TElJVFBI5syZ9emnn6pWrVpycXHRyZMndeDAAWXLls287axZswxBioUKFdKMGTNsppIpXry4ihcvLl9fX3Xu3Fl37tyRJI0bN06VK1e2OcdI2sLDw9W3b19DBs0OHTpo0KBBhkbHzJkzq06dOqpTp45++eUXc0fSkydP9Mknn0SbCe7TTz/V7t27denSJUnPg4VnzpxpCBqfM2eO4XtXtGhRffrppw6XP02aNBo/frzNVDUFChRQv3799MYbb5iz0UrSqlWrNGjQIJsppYOCgjRhwgTzcurUqbVo0SJDMIL0/H5QsmRJlSxZUj4+PmrVqpX8/PwkPc+id+TIkThNKfqyDh48qAsXLpiXBw0apI4dOxq28fT0lKenp8qXL6/SpUvrm2++Mb82f/58VahQIcHKGxfJkiVTs2bNNGfOHEnPO3uPHj1qd4pNy6wInp6eho4i6fl5shyIkC1bNi1ZssRwPZSeN8iXK1dO5cqVU7NmzdSuXTvziPEjR47o1q1bypkzp83xZ82aZegMKlCggGbPnm2zbdS+Z82apXHjxkl6fs8eN27cvzLwO6pDomXLlhoxYoQhSKpAgQIaMWKEgoKCzOcvLCxMBw8elIuLi8aNG6fGjRsb9lejRg2VL19evr6+5o7fCxcu6MKFC4aAHMSfY8eOGQagFC1aVAsWLJCHh4dhu0yZMqly5cqqXLmy6tevb5hmfsuWLQoJCTEE/1p79uyZXF1dNWLECLVq1crwWvny5fXTTz+padOmunr1qiSZ/58pUyb98ssvhvOfJUsWtWrVSmXLllXz5s3NnaIbNmzQ0KFDHfrcKVOm1JQpUwwB9KlSpVLNmjVVs2ZNjR071hD4OHjwYG3YsMEQrJLQour1derU0YQJEwx/76JFi+qLL75QvXr11KNHD/Nvc926dfL19VX16tVj3XdU3TJ37tz67LPPVKlSJYWGhurw4cO6evWqYZDVqFGjzHUASapQoYKmTJmijBkzmtelSJHCcK3t2bOnnjx5Ikn64osvVKZMGZupXVesWGG+HidLlkzz5s1T8eLFDdt4eXnJy8tLtWvX1scff2zOJObv768//vjDZqr43377zRD4uHjxYpvrdu7cuZU7d255e3sbMlZeuXJFO3fu1FtvvRXr386Zos5L8eLF1b9/f5UpU0ZPnjzRnj17bAaJDBgwwJA1pUGDBvr2228NHeDJkydXlSpVVKVKFTVo0ED9+/dXWFiYwsLC9PHHH2v9+vWGDk7AGaK+1w0aNFCvXr2UN29e3b59W+vXrzcEiiek+Hr2SEhR13nLaZ2jvP7665oyZYo6duxobveImvo9RYoUmjNnjuFZIWXKlGrYsKEqVqyoRo0amTNG7ty5U0+fPrWpEzgiLCxMQ4cONQS3fPzxx+rVq5dhuxIlSqhEiRKqX7++evXqFafMzvHJx8dHhw8flvR8kMKaNWvUo0ePWN8T1T4nPa9DNGzY0KllRPxyZpuJpYCAALm7u+uHH36wucYUKVJEn3/+ucqXL29ok/zjjz/0+eefG56tojirHmYtLnXDIUOGGIKh2rZtq6FDhxratgsVKqR+/fqpadOmev/99x3KYOfr62toB1i9erXddo7Vq1cbAv0SM4A4vtvkLcWlXfjrr7/WjRs3zMvR9VekTJlSZcuWVdmyZeXj46OePXua7wWbN2/Wr7/+ahi0HGXMmDGGLMNvvfWWJk2aZHhOyZMnj7p27aomTZqoU6dOhgDvxHL58mXDoAN3d3eNHj1aTZs2NWz32muvqXv37nrrrbcMGZXnz5+vDh06GAITneGHH34wzPzx2muvafbs2TZJGKLa9Fu2bKmuXbuag+1PnDih8ePH6/PPP4/1OFHf1erVq2vixImG+76np6caNmyoWrVqqXPnzuY+m+DgYK1bt44poAEgCSCjIgAASdwPP/xgyIo1duzYWKd/8PDw0IwZMwyjymfNmuXQtBru7u4aP358jFOc+vj4KEOGDIZ1RYsW1ZdffhnjSM8PPvjAsOxodqaoYELLBhFLBQsW1KRJkwzHnTVrls1oycjISMOoXjc3N82YMSPWALZs2bJp9uzZhsyKsY0MtjZt2jR16tRJ2bJlk4eHh8qXL6+hQ4eaOwT8/PwMI2WrVasWbZYtSylSpLBpyHd0atWkJGXKlJo3b558fX2VKVMmZcyYUTVq1DAEgz179swwFUP69On1448/2gQpWipQoIBmzpxp7ogPCwvTzJkznfdB4BRr1641NF57e3tr8ODBhgZ3ax07dlSXLl3MyydOnNCOHTtstkuRIoW+//57Q7DGjBkzzMc7e/asJk6caH4tVapUGj9+vKEh255BgwbZNOJbqlWrliG4xN/fP9rGzl27dhmyI/Tq1csmSNGal5eXTRB4Ql8j/v77b8OydVCPtY4dO6pAgQLm5f379zs8LVJisO4ssJdV8dq1a4ZMT02bNrX5Lm/cuNFwfx44cKBNkKK14sWL2wTKRTftX2BgoObNm2deTp06tWbOnBltQGOU7t27Gzrb9+zZ41DGjVdR3rx5NXz48Gg70iSpU6dONuvat29v87ePkjp1anXu3Nmwzt7Uv3hx1r+/4cOH2w1IqFmzpuH7HRgYqGvXrtk9VosWLWK8nqVIkULt2rWzWT906NAYg1QLFCggb29v87Kfn5/D0z8PHz481iy/n376qSFA7caNG9q0aZND+3amokWLauLEiTEGhVaoUEEjRowwrHO0Hufp6alff/1V9evXV7p06ZQlSxZ5e3sbglJv3Lih5cuXm5dfe+01TZ8+3dA5bq18+fLmwG3p+XSlv/zyi812lve+119/3SZI0ZKrq6uGDBlieH6J6rCNaZ9Vq1aN9bqdIkUKffHFF4Z10e0zoRUqVEi//PKLqlatqjRp0ih79uzy9fU1ZKw9dOiQISvRG2+8obFjxxqCFK15e3sbPu+tW7e0YsUK53wIwEqLFi00adIkFS1aVClTplS+fPn0wQcfJOjAIEvx9eyR0N58802bto0orq6uNgOdJKlv374xBvpkzpzZEBwTGRlp81ziqPXr1xsCYxo2bGgTpGipUqVKNvevhGQ9zay96Z/DwsIMAz28vb1fKKATiceZbSbWPvnkk1ivMXXr1jXUOwMCAqL97TmzHhYdR+qGu3btMjyrV6pUScOGDYuxbbtgwYKaNm1ajM+OlipVqmQIBNuwYYPd7HCWAcQVKlRQ7ty57R7HmeKrTT46jrQLnz592pBFM2vWrJo9e3aM/RXS83rklClTDGWaOXOmzZTAt27dMlwHvby8NH78+BifU7Jnz66ZM2cmiUExP/74oyHpQd++fW2CFC0VKlRIAwcONC+Hh4dr6dKlTi3j3bt3tXDhQvNy6tSpow1StJQ/f37Nnj3bcD9buHBhjFO4W/L09LQJUrSUKlUqm2z9SeFZCQBAoCIAAEnapUuXbALaHMmOkTp1anXr1s28fOfOHf31119239ewYUPlyZMnxtfd3NxspjZs165drA1iefPmNTzMP3r0yG45pOcdrTE1iEQpV66cYUqNmzdvmkeTR9m5c6dh6rGWLVvafIboZMuWzdDxHDWFoD01a9aMNZBUet5417p1a1WrVk158+aNtoM7Otbljm6quKTO19fXbnapVatWGT5b165dlSNHDrv7Llq0qKHj/88//9TDhw9fvLBIcL/++qv538mSJbPpeI9Jjx49bBq0olO8eHFD8HRYWJiGDx+usLAwDRw40BAwNmjQIEMQnT25c+fW22+/bXc76wATy46wKClSpJCvr68qVqyoXLlyqWXLlg6VwfoaYRnsmBCsG6UdCZQcMWKEZs2apXXr1mnHjh2JmuHFnoIFC6pEiRLm5fXr18c6vZFlFgXpeee2tcyZM6t58+YqW7as8ufPr/r16ztUFkfO9ZYtWwxTGbVt29YwiCEm7733nqTngxfy5csX4/Sdr7quXbvGmmWuWLFiNoHK1lnPrFlPKxSV4RTxL0+ePGrcuLFKly6tChUqGLJWx8Y6iMyR62TPnj1jfb1UqVKG5WzZstn9Lb/Id6VkyZLRXkesWWcCXrZsmd33ONtXX31lN/C/SZMmhmvsoUOHHArgjBocFJtFixYZrtf9+vVT2rRp7e67Zs2ahsy5ixcvtrnuW977rl+/bjerlqenpyZPnqx58+Zpy5YtmjRpks02lvu8ePGiYdBadEqVKqXvv/9eCxYs0Pbt2+1mH0kIvXv3thv8Ylnvk6TPP//coeyfbdq0MTwbxFTvA+KTm5ubPvnkk8Quhll8PnsktNgC/ySpdOnShmV3d3dDkHN04qsOZl1/79evn933NG3aNNYgdWfy8PAw1DkuXLgQa5Dm9u3bDW1yTPv86nF2m0mU1KlT2/3dSbKZMSC6KVWdWQ+LjiN1Q+tBDo5km42aycIeFxcXNW/e3LwcEBAQa2Do2bNnDW0nSeF3GV9t8tFxpF14xYoVhvpwv379Yg1sjVKxYkVD4N79+/dtpg1fs2aN4XvUs2dPpU6dOtb95smTR+3bt7d7fGcKDQ3V+vXrzcuenp4OZQVs1qyZ+W/n6enp9L6EdevWKTg42LzcuXPnWIMUo+TPn9/weUJCQhx6jm3durXdZ44SJUoYvj9M/QwASQOBigAAJGGWQYqSYh0lZ6127dqGZcvpTGPy5ptv2t0mU6ZMhmVHsgdYZia0DJqIbfsGDRrY3U6SofFHknbv3m1Yth4l5+y/YWxZbqLky5dPw4YN05w5c/Tnn3+qbt26DpXH+sHbchTlq8KRv4/1OWvSpInD+7c8ZxERETp06JDjhUOievLkiSHjavny5ZU9e3aH3psuXTqVK1fOvHzo0KEYO/V79OhhCGjZv3+/3n//fZ09e9a8rl69eg41yluqXLmyQ0F21lOsRE1lZKlGjRoaPXq05s+fr61bt8Y6atxSmjRpDMsJfY2wbmzu27evtm/fHuuo+vLly6tmzZoqUKBArNOvJhWWnQYPHz40ZIKyZpnR5PXXX7fpQJWe35PGjBmjRYsWaf369Q5Pz+rIubauQzRr1syhfdeoUUObNm3S8ePHtWHDBrtTr76qKlWqFOvrrq6uhizSmTJlUv78+WN9j3VnTmJNA/hf0KFDB40fP16LFy+2CXaKTVyvkzly5Ih1EI8km2v0G2+8EWM2lijWGcod+a44GrResGBBQ+bww4cPJ2qdsUCBAoZ7dGws6/UmkynWa2wUR+qWltfDlClTOlz3lox1y+gyBVne+/z9/dW9e3e7gfr16tVTpUqV5OXlFe2Ar4IFC5r/ffHiRX300Ud2g4uaNWtmrjsldtC/q6urQ/cOyzq/l5eXwwHHyZIlM5z3CxcuEBgOpytSpIjdwJeEFJ/PHgnJzc3N7j3Bus2paNGidoMQ4qMOFhYWZmg/KF68uN06QBRHBhI4i3XglHWwZUyveXl5Jdq05XgxCdVmIj3//lvXm6NjnfXZckrqKM6sh0XHXt3QZDJp165d5uXChQvHOuuOJUcCxKXn7QaW1+jYfpeW2RRTp05tGICdGOKzTT46jtTdLfeTOnXqGGc1iE7r1q0Ny9ZtzJbfR1dX1xf+rAntxIkThntbw4YNHcrw6ebmpqVLl+rIkSPatWuXhgwZ4sxi2nwHHP3NSPbPXXQcvY9ZXquiu04BABIegYoAACRhR44cMSw72nAiPR8lZ9nAe+zYMbvvcWSEm3UQhSONYo4GXkQpU6aMw9OtWo+2t260sv4bFitWzOFyWE+16sjf0NEONkc9evRIBw4c0I8//mgzpaS97CpJkSN/H8tzlj59+linu7NmHQjkyDlD0nDs2DHDdzouv1XJeO6fPHlimA7JUrJkyfTdd98ZRkwfPHjQ/O/s2bNr5MiRcTq2JIen5rEeqW1vCiB7bt++rb/++ksTJkywKXdCXyMqV65suI/cuXNH3bt3V/Xq1TVo0CCtWbPmlc9y2rhxY8M9Labpn0+cOGHIRPiynZeRkZG6fv26/vzzT3377beaNm2azevWLINvU6ZMaXf68CjJkydX7ty5Y82W/Kpzc3OTl5eX3e0sz7UjmX2tOwqS8lTm/xXh4eG6dOmSVq9erWHDhun33383vG7vHDkSoGB93p31XSlbtqzdbaKULFnS/O+goKBop4dPKHEJgrCu11tex6Lj4eFhNyNLUFCQYT/58+ePU2C8dd3ScppASWrVqpXhfB48eFDNmjVT48aN9e2332rHjh1x7gyzzra+adMm1a1bV76+vpowYYIOHDjw0vUHZypYsKDdoKJ//vnHkNXrZep9JpNJJ06ciFshgTiyzOqVFCTWs8fLypEjh922Huv2o4Sqg12+fNlwvbbM8muP9f0rIVlPM7t27dponw0eP35smGnFx8cn0QPbETcJ1WYiye4ArSiWWRol2WQ8dHY9zJojdcOrV6/K39/fvByX63vx4sUdaq9+7bXXDAP7t23bpqdPn9psFxERYRjg2KBBA4cCRJ0pPtvkY9p/bJ4+fap//vnHvFy8ePE4fWdKlSpluI9Y1xHPnDlj/nfu3Lkdyu4pPe8jsJd50Zms/7bWWf1j4+XllWDfK8u/d86cOR26h0fJkSOHoQ/Akfq9ozPhWF6rXsXEDwDwb2Q/3B4AACSaO3fuGJZfZvTe/fv37W7jyDQK1pzxoGuvUclSlixZlCpVKnODsvUUcdZ/Q0czukTHkb/hi2ZZuHjxok6dOqXLly/r2rVrunnzpq5fvx5rdpBXLQAiefLkdr9jERERevDggXk5ICAg2ixkjnLknCFpsP6tzp07V3Pnzn3h/d2/fz/Ga0nevHk1YMAADRs2zLDe1dVVY8aMscl05Qh70+LExJHfcXh4uE6dOqW///5bV65c0fXr13Xz5k1du3Yt1mwhCX2NcHV11cSJE/XOO+8Ysufev39fy5cv1/Lly+Xi4qLChQurWrVqqlmzpsqXL/9KBcRlyJBBtWvX1p9//inpefDI8OHDlTJlSsN2lhkT3N3dHc7mGxISouPHj+vcuXO6evWq+Vxfv37dMH2OI27evGn+d44cOV6pv7OzZciQIc4ds4nZKQH7nj59quPHj+v8+fO6cuWKbty4oZs3b+rGjRsKCwuL8X32rpPWWZ0c4azviiMDiqJYT/NuWbdKaHGp11uX2/I6Fh1PT0+7v+X79+8bOs3PnDnzUnXLe/fuGZa9vLw0bNgwDR482LD+4sWLunjxon7++We5u7vrjTfeUPXq1VWrVi27gePly5dXr169NH36dPM6k8mk06dP6/Tp05oxY4ZSpUql8uXLq3r16qpdu7bN3y4xZc2a1e421lOubdq0iTo/krSklE1Rcu6zhzMlpfuqNet7jiODWqI4GtTlDC4uLmrRooWmTp0q6fn19cCBAzbZw9etW2cOVHVxcXFoClskLQnZZuJo8JZ1FnHrIFln18OsOVI3vHr1qmE5Lr91d3d3eXl5GQLpYuLj42MeFBsSEqI///zTJkP6nj17DHUYRzOoO1N8tslbc6Rd2LodPC7PQFHHyJkzp/k8W+7v2bNnhiDVuJx7V1dX5cmTx6FgTGew/tsmpbp/lPDwcMPU0nE9d1Hvifqsz549U0hISKyBqi9yrUrsuhAA4DkCFQEASMIsH+5eVkBAgN1tHB0xackZI7Dj2uju4eFhbhSxHqGa0H/DuJQ9LCxMv//+u+bPn2/IvBUTNze3V3rUnyN/m4CAgHhtMHDknCFpiM/fqiRD42N02rVrp3nz5uny5cvmdUWKFNGbb775QsdzRhDYo0ePNGvWLK1YscKQdSgmSeEaUaxYMS1btkzDhg2LdpoWk8mkc+fO6dy5c5ozZ44yZcqkFi1aqHv37i8ULJ8YfHx8zIGKz549019//aWGDRuaX4+IiND69evNy9WrV7fbKXv79m1NnTpV69atMwR5xsSRc225H3uZrf5rkkp9By/v4sWL+uGHH7R161aFhITY3T6u18mk8l1xd3ePUyYR6998YtaH4lI3ti53dJlnLDkysCC+P3t0+2vVqpWyZ8+uESNG6Nq1azavh4WF6cCBAzpw4IDGjRun/Pnzq3379mrbtm2Mmec//vhj5cuXT2PGjIk20DQoKEg7d+7Uzp07NWrUKBUvXlzvvfeemjVrlujXq8Q4L/bqfcDLetHAQGd5VQegJJX7anSs7zlxGZTr4eEhFxeXRAt+8PHx0bRp08zHX716tU2gouX0stZZGPFqSMg2E+uBeC8qIephlhypgzx58sSwHNdn5XTp0jm0XYMGDTRy5Ejz4NLVq1fbBCJa/i5z585tyMKYWOKzTf5F9m39vXQ0EM2S5Tmy/M5Yly+u5/5FyhJfXrbsCcG6Tf9lz530/PsQ22CR+LpWAQASHlM/AwCQhMWWASauHMnElNidWlGsp+2xx3LErvV7E/pv6GjD+927d9WmTRt9/fXXMQYpuru7q2jRomrVqpW+++477dq1Ky7FTXIc+dvEd5BVXDOQIfHE97m3F7CyadMmQ5Ci9HwqlYULF8ZrOV7U4cOH1bBhQ/30008xBimmSZNG5cqV0/vvv6+ZM2dqxowZCVzK6OXLl0/z5s3TypUr1b1791hH5Pv5+emnn36St7e3Dh8+nIClfHHVq1dXlixZzMvW0z/v3r3bEFTi6+sb6/42btyohg0basmSJTEGKaZPn16VKlVSz549NXfuXJtsoIibpFLfwctZsGCBmjVrpvXr18d4zc+SJYuqV6+ujz76SL/99pt69OgRp2O8qt8V60CJxOzAiUu93joLj733xhTkZymh6hfVq1fXn3/+qR9//FGtWrWKNavgP//8o5EjR8rX1zfWbJfNmzfXX3/9pcmTJ6tJkyaxdr6fPn1aAwYM0HvvvRdrtuWEkJTOCxBfHPlew75X9b5qj4uLS6J+R1577TVVqFDBvPznn38apvm+fv26jhw5Yl6293yCpOlVvHcmdJlf5HcY3VTpsXE0IDlNmjTy9vY2L+/fv9+QUfrZs2favHmzeTmp/C7js03emiPtwnE9H/b2YZ3182W8SLB9fHkV7p/xfe6kV3dgBgDAPjIqAgCQhFmONEyZMqWOHz+eiKVJOPZGYMa2vfXIu/Tp05s7APPnz2/IcpVYQkND1aNHD8N0Ee7u7qpcubLKly+vQoUKKX/+/PLy8jI08lhOl5LY4jMA1JL16Nrq1atr9uzZTjkWkhbr3+6ECRPUqFEjpxzrwYMHGjJkSLSvff/996patary5MnjlGM74tq1a+rWrZshaC19+vSqUaOGSpcurYIFCyp//vw2o4r37t3rtDJZdnQ5qlixYipWrJj69++vO3fuaN++fdq/f7/2799vM7VaQECAunfvrvXr1zs0ZWRicnNzU9OmTfXzzz9Lknbs2KHHjx+bv8OW0z5nyJBBNWvWjHFfR48e1ccff2y4vnt6eqpmzZoqWbKkChYsqHz58ilz5syG9y1ZssRuOS3vf45kaXQmZ90znL1vJF3r16/XiBEjDOtee+01Va9eXcWLF1eBAgWUP39+m3rF9u3bE7KY8SYsLExhYWEOd75aZ4pJzExgcanXW2/raMaa2Fjvo23btho+fPhL7zc6rq6uqlGjhmrUqCFJOnfunPbv32/OpmidBej8+fPq1auXFi9eHGPnY/LkyeXt7S1vb29FRkbq1KlT5nvp4cOHbYIS9+/fr0GDBmnSpEnx8pmcdY21Pi/9+/dX9+7dnXIsAM7xb6uDWWensr6XxiY0NPSFnpfik4+Pjw4cOCDpedm3bdum+vXrSzI+n3h4eJjX49WSkG0m8SUh62GOsi7Ty7RB2+Pj46MVK1ZIeh6AtW7dOr3//vuSng+ejcpE6OrqqhYtWsSpHM4Sn23yL8L6uSUu1+IoltlHU6dObf73y1znJee2q9i7h1j/bRO7jSc68X3uJOP5AwD8uxCoCABAEmY5VWRwcLDu3r0ba7r7f4tbt27FaVvLEbXWwUWZMmUyB2rcunVLERERiT4a77fffjMEKRYqVEjTpk1T7ty5Y31fXBuLXoSjo52dNb1aihQplCZNGnODy/Xr151yHCQ91oFY0U2dGF8GDx5syFJYu3Ztbd26VZIUGBiogQMHasGCBYl2rRgzZoyh0bFhw4YaOXKk3aldXuQakVC/+ezZs6tFixbmxveLFy9q1apV+uWXX8yZT58+faq5c+dqwIABL3WshODj42MOVAwNDdXmzZvl6+uroKAgbdmyxbxdkyZNYh11//XXXxuCFDt27KjPPvvM7kh9RxqlLe9/t2/fVmRkpMPZBG7evKlMmTIpVapUhvXWgTTO/P4k9v0ISVdYWJhGjhxpWPfZZ5+pc+fOdr/jCVGXcpbbt2/brStGsc4YnCNHDmcUySFxqddblzs+Bg1Y1y8Ssm5ZpEgRFSlSRB07dlRERIQOHz6s33//3ZCJ98SJE9qxY0esQe1RXF1dVapUKZUqVUrdunVTaGio9u7dq/nz52vnzp3m7f78809duHDBkNHY+vrt6AAoZ11jE/O8ADBKyPpdUvbaa68Zlq9everwey2zpCWWBg0a6OuvvzYHsG/cuNEckLhp0ybzdo0bN2aqzFdUQraZxJekeL/PmTOnYTkuv/WIiIg41W0rVqwoLy8v3bhxQ9Lz36VloGKUKlWqJGp93VJ8tsm/CMvZKyTb5wN7goODDZ/B8nynSZNGmTJlkp+fnyTFOMNRTO7cuROn7eOSUdTetObWv6UbN26odOnSDu370aNHioyMtNlHfEuePLnSp09v/ixxPXeSdOnSJfO/M2TIQKAiAPyLMfUzAABJWKlSpQzLcc2WdeHCBbsPuknRyZMnHd722LFjhuUyZcoYli3/hsHBwTp69KjD+46IiND58+fjvVN71apVhuUJEyY41PFs3YDi6HQj9lhmbXR0qjhnNohanrMrV67o9u3bDr83KChIly5dMo9KxqvjZa93t2/f1p07d+xONbJkyRL99ddf5uVy5cpp2rRpeuutt8zrjh49qlmzZsXp+PHlyZMnhvJly5ZNY8aMsRukKDneCOjM33xgYKDOnDljaFyMTsGCBdW/f39Nnz7dsP5VyRxcpEgRvf766+blqE6Gv/76y/A3jS0rwoULF3T69GnzcokSJfTll186NJ2Q9bmO7n5QokQJ87+DgoJ08eJFu/uN4uvrqzJlyqhy5cr66quvzOutp3KK7+9PUrsfIWmynl7d29tbXbt2dSgQ11l1qYRw5swZh7e1rB9nyZLFJvgiIcVnvf5FZMiQwVDPPnLkSJyyXgUEBOjq1auxvsfPz0+HDx/Ww4cPY9wmWbJkqlixosaNG6eePXsaXrP+3JJ079497d+/P9bA9OTJk6tmzZqaPXu2mjVrZl5vMpls7qfWgy8czcLirGtsoUKFDIEy+/bti9P7Hzx4oBs3bsT7lJLAf5Gz63evirx58ypNmjTm5bi0HcXlXucsqVOnVoMGDczL27dvV3h4uG7fvm0YKJtUppdF3CVUm0l8Soh6WFwVKFDAkJ3u1KlTDr/3woULcWpvdHFxkY+Pj3n52LFjevjwoUJCQrRnzx7z+qT0u0zsunvatGmVP39+8/Lp06fNg1sdLZPlgJyCBQsaXrdsJ7l586bu3bvn0H7v37/vUPv0i7Rp3Llzx+533LLcUty+tzNmzFCVKlVUpkwZNWrUyByo6QyW16nbt2/HKfD1+vXrun//vnnZ+twBAP5dCFQEACCRxDS9l6U333zTsLx06VKH93/y5Ek1adJEFStWVNmyZfXpp5/GuYyJ5dKlSzp79qxD21oG/bm4uNhkI7H+GzoyXWaUTZs2qWnTpipXrpwqVqyosWPHOvze2FgGmGTKlMmQ7SQ2GzduNCzHV+OiZWO8Zcd/bOLamRgXL3POFi5cqEaNGqlMmTKqVKmS5s+fH9/Fg5Nkz57dMPr64MGDDo9uNplM6t69u3m63Nq1a0fbgHj9+nWNHj3avJwiRQp98803cnFx0dChQw2/halTp8YpKCS+XLt2zdDp/sYbbzgUuCZJmzdvNizHlC3JGb/5oKAg1apVS2+88YZ8fHw0ceJEh/ZbpUoVZciQIc7lSQosOxz27NmjoKAgrV+/3ryuYMGCKlmyZIzvtw42tL72xSQ0NNRm+troznX58uUNy2vXrnVo/ydOnDBnyPHz8zOcH8vvjhT/94ykdj9C0vSiv51Hjx7p4MGDhnWOZpVLCiyzrsTm0KFDhswwlSpVclaRHLJ3716HO8Msp6ZMlSqVw+fWHsv9BAUFafXq1Q6/d9KkSapfv75KlSqlatWqGc7DwYMHVbFiRVWuXFnt27fXunXrHNqn9TSNlgGOa9asUdmyZVW9enV17NhR+/fvd2ifDRs2jHGf0otdv00mk8PHj6vkyZOrbNmy5uVr167F6Xr+5Zdfqk6dOipZsqRq1qz5ygx0AJIiZ9fvXhVubm6qWrWqefny5cvRBpJHJy73FWeyfD55/PixDhw4YJ45QJLy588fL4FESBwJ0WbiDM6qh70oFxcXValSxbx8/vx5nT9/3qH3WtZVHdWiRQtzH0BkZKS2bt2qffv2mYPY0qVLp7p168Z5v84Sn23yL6pixYrmfwcFBTncliHZ9p1YP0/UqFHDsLxy5UqH9utoGSzvqU+fPnUoyNKR+2nJkiUNbYMbNmxwuF8gKvN6UFCQHj9+bJjBK75Znjspbn1Z9s4dAODfhUBFAAASiXVWi+gyupQtW1aFCxc2Lx88eNAwVVhMIiMj9d1335mXnz17FmuwRFLkSFDgnj17DMEab775pk1mwvr16xsewFevXq1Dhw7Z3XdwcLAmTJhgXg4ICIi3Bl3Lcx0YGOjQyOBTp05p3rx5hnVhYWExbm85gtNew4Xl9CKnT5+2O5XFpUuXnNoQ7+vrK3d3d/Py3LlzHcoU9/DhQ0MWvEePHtkE6iBpa9OmjfnfERERGjlypEMNb0uXLjU3LIeHhytdunQ20+ZERkbq888/N2QQ+uijj5QvXz5Jz38HlgHdYWFhGjBgQLyO3HeE9b3Acorq2Pzyyy82nfQxXSMs/zYPHjyw2wHn5+dnN+g3VapUhoC2bdu2OTQtjr+/vyFrbUzTHcXlmpZQmjRpYr5WBQcHa/PmzYapN2PLpii9+LkeN26cTadSdOfa29tbadOmNS8vWrTIoWnpZs+ebVi2zMzi4eFhyD6xe/duuxkl9u7d63CgS1K7HyFpetHfzldffWXTURRbXSqpWb9+vd3rdXh4uCEgX5LeffddJ5bKvrCwME2aNMnudkuWLDF0Ejdq1MgmeOZFWdYvJGny5MkOBU9evHhRixcvlvT8e+fv769y5cqZXy9UqJDhHrZkyRKHgl+jpv+Lkj17dvO/CxYsaKir/Pbbb3b3Z2+fku39dcuWLXYzii5btsypUzRan5fRo0c71Jm7Z88ebdu2TdLzOkFoaKghyzGAuHF2/e5V0qpVK8Pyt99+a/e6fvjwYfM1Kb686LNPhQoVDFmUN2/ebAhUTEpZ2/BinNlm4izOqoe9jLZt2xqWx40bZ/c9169f16JFi+J8LC8vL1WoUMG8vHnzZm3ZssW83LhxY6VIkSLO+3Wm+GqTf1HW52fChAkOPfMdOnTIEFCYOnVq1a9f37BN06ZNDVm9Z8+ebbedxN/f36adJCaWvyuTyWQ419EJDQ21mWkkOilTplSTJk3My7du3XLoOWHbtm2GGU8s23eixGd7m6+vryGg8ueff3YooPrKlSv65ZdfzMsuLi5q3rz5S5UFAJC0EagIAEAiSZ06tWE5ugduFxcX9erVy7Bu8ODBNlmzLEVGRurrr782ZIzx9PRU69atX7LECWvnzp369ttvY+xAO3XqlD755BPD63379rXZLmXKlOrcubN5OSIiQn369NHhw4djPHZoaKj69+9veJAuVqyY6tSp8wKfxJbl1AXBwcH66aefYt1+165d6tGjh01nemwdeZbfr4CAgFg7IitXrmz+d3h4uEaOHBljY/y1a9f00UcfObVjP1u2bHr77bfNy8+ePVO3bt1inUr28ePH6t27tzkLmCTVrl1bxYoVc1o5Ef/atGmjzJkzm5d37typL7/8MtZgwX379mnkyJGGdb1797bZ7qeffjIEKZcsWVLvv/++YZt27doZGpAvXLhgCFhOCHny5DEE6h48eDDW4GqTyaSffvpJY8aMsXktpmuE5W9eeh4YENOUNA8fPlSfPn0Mv62YtGzZ0vzv0NBQffLJJ4YAjujK/s033xgySFpOwW3J8prmSFkSQqZMmQwZA8aNG2fu1HV1dTVMwxkd62lsNmzYEGsDblhYmMaMGWMTtC5Ff649PDz0zjvvmJcDAgLUq1evWDuF5s+frz///NO8XKlSJZvgD8vsbAEBAbF26pw8eVIDBw6M8XVrSe1+hKSpQIEChuXFixfH+r1+9uyZBgwYYJOZWpJCQkLivXzOEhERoY8++ijG+lBYWJg+++wzwzRgVatW1RtvvJFQRYzRb7/9Fu21K8r27dsN93J3d3ebZ6CXUbJkSUP2lDt37qhr166xdkrevn1bvXv3Nlxj2rZtaxgAlSFDBsPzwblz52J9fpGeXzet6xa1a9c2/7to0aIqXry4eXn79u2aO3durJ/v1q1bhsE67u7uqlatmmGb9OnTG/b7zz//xLrfHTt22AS9xrf69esbMsufPXtWffr0ibXucO7cOfXv39+wrkePHoa6E4C4c2b97lVSo0YNQyDU0aNHNWjQoBinmb906ZI+/vjjeB9I9aLPPi4uLobBUhs3btSBAwckPR8sTdDHq8+ZbSbO4qx62MuoXLmyoe1n27Zt+v7772Osw929e1c9e/Z0eCpfa5ZtJXv27EnyAcTx1Sb/oooVK2ZoG7p//766du1qkzHc0vHjx9WnTx/D9bhz586GwZvS8/p7p06dzMsBAQHq3r17jPt++vSp+vTpY5iSODbW7W2TJk2Kcd+BgYE2/Q+x6dKliyGo8LvvvrOZbcPS5cuXNXjwYPOyu7u7OnToYLNdfLa3ZcmSxdAHFRgYqK5du8b6Ga9cuaKuXbsafl8tWrQwZJAFAPz7EKgIAEAi8fT0NCxPmjRJDx48UHh4uOGhsFGjRoZGi6CgIPXu3Vsffvihtm/fLj8/P4WGhurq1atauXKlmjdvroULF5q3d3Fx0ddff61UqVI5/TPFt59//lnt27fX1q1b5e/vr5CQEJ09e1ZjxoxR27ZtDcGdnTp1MkwfZqlLly6GhoJHjx6pY8eO+uKLL7R//34FBAQoODhYly5d0oIFC9SgQQNDMGiKFCk0cuRIh6brdoR18MrEiRM1ZMgQnThxQkFBQQoJCdG1a9e0fv169ejRQ127do12+qUnT57EeAzL71dgYKAmTpyowMBAhYSE2HT++fj4yNX1f9XCTZs2qWPHjtq5c6f8/Pz09OlTnTlzRmPGjJGvr68uXrwod3d3m+9wfBo4cKAhm+j169fl6+urUaNG6fjx43r69KkCAwN17tw5zZo1Sw0aNNDRo0fN22fMmNHQGINXg4eHh8aNG2fIOLt8+XI1adJEixYt0vXr1xUaGqoHDx7owIED6t+/vzp37mwI0mrYsKHq1atn2O+5c+cM2Zzc3d01atQom8y2Li4uGjlypGE0+9y5c82dOwkhbdq0hgbZyMhIdevWTTNnztTly5cVGhqqp0+f6sKFC1qwYIF8fX313XffRRusFVNHf8OGDQ0NkceOHVPbtm31559/6t69ewoKCtKFCxc0bdo0NW/e3BzYbS/jwttvv20YQX/48GE1a9ZMv/76q/755x+FhIQoPDxcd+/e1caNG/XOO+8Ypk7y8vKKMaje8nqzZ88ebd682fy3SMxAI8vp1SyzHFapUkXZsmWL9b0FChQwBI0EBgaqXbt2WrBggW7cuKGwsDD5+/vr7NmzmjVrlpo0aaI5c+ZE21kQ07nu3bu34RinT59W48aNzaPao/6G+/bt04cffmjowEqVKpWGDx9us0/LThbpeXBjr169dOjQIT1+/FgBAQE6evSohg4dqnfeeUd3796Vh4eHTQdBdJLi/QhJT+XKlZU1a1bz8t27d9WqVSutXLlSd+/eVXh4uPz8/HTy5ElNnDhRDRs2NExLZim2ulRS4+rqqrt37+rtt9/WDz/8YL6uPnz4UGvWrJGPj49h6uFMmTLp22+/TcQSG40aNUo9e/bU3r179eTJEwUGBurEiRMaPHiwevbsabiXDxgwwJARKr6Ob3mtOH36tJo0aaLJkyfr7NmzCgwM1JMnT3TmzBmNGzdOTZo0MXSo5c2bN9oO2D59+hiC5H755Re1a9dO69at0507dxQWFqaQkBBdvXpVixYtko+Pjy5cuGDevlGjRipatKhhn/369TMsjx49Wj169NDWrVt1//59hYeHKygoSBcvXtScOXPk6+tr6Dzt1KmTIYghivX1+9tvv9WgQYN08uRJPXv2TH5+ftq3b5/69++vHj166OnTp8qePbvhuhyfXF1dNXHiREOdZOfOnWrQoIHmzJmjS5cuKSQkRI8ePdLx48c1bNgwvf3224bA5LJlyxqC8gG8GGfW7141o0aNMmT0XbVqlXx9fbVu3Tpz+9ulS5c0efJktWzZUvfu3TMEjsQHy/vVxYsXtXDhQoWEhCgwMNCQdTc6Pj4+5rar+/fvmwPYqlevbqg/4dXkrDYTZ3NWPexljBgxwiazXvv27bV582ZDW/uPP/6opk2b6uLFizb7cLSd2Nvb23xdCQ0NNdfbChUqpFKlSsXDp4l/8dUm/6K++eYbQ5vKqVOn1LBhQ82YMUMXL15UcHCwnj59qqNHj2rYsGFq3769oUxly5ZVjx49ot33Bx98YBjYfvbsWTVp0kRz587VzZs3FRoaqrt372rx4sVq2rSpORmEI9f6qlWrGjKbX716Va1bt9by5ct1+/ZthYSE6PLly5o3b56aNWtmHkyXM2dOu/suWLCg4TkhODhYPXv21KBBg3To0CE9efLEfI+aOnWqWrZsaXhG6N27d7TBfy9zz4nOZ599Zni+uX79ulq0aKGxY8fq9OnTevbsmQIDA82/9+bNmxuyuOfNm1eDBg2K83EBAK+W+H2CAgAADitVqpRcXV3NI/127dqlqlWrSnr+cPrXX3+Ztx02bJiCg4MNnY8bN26MNjOMJVdXVw0ZMiTGDFVJVd68eRUUFKS7d+/qyJEjdjOqNG3aVAMGDIjxdVdXV02aNEkffviheXqi8PBwLVu2TMuWLYt13ylSpND48eNVokSJuH+QGLRt21Zr1qwxT99nMpm0ePFi85QmMcmaNauyZ8+uEydOSHqe6SwwMNAmO6cklSlTxjAlyYwZMzRjxgxJz0clWk4NXqRIEXXq1MmQ2fHQoUPq2rVrtOVwcXHRN998oxUrVjg8ojSuUqVKpZkzZ6pnz546d+6cpOcNMPPmzYs1I4/0fHTs9OnTlStXLqeUDc5VuXJlff/99xo0aJA5AO3q1asaNmyY3fdWqVJFo0aNMqwLDQ21mcK5Z8+ehkBYS3nz5lWfPn3MWUSipoz+448/5OHh8YKfKm4GDBiggwcPmhtZAwMDNX78eI0fPz7W973xxhu6du2aebR2TNM1ZsmSRf3799fXX39tXnfu3Dl99NFHMe67X79+un79upYuXRrjNqlSpdL48eP1/vvvm4N/bt68aThOTDJnzqzZs2fHGFRfunRpcxaxsLAwQwaIUaNG2XSuJpSaNWsqU6ZMNtncLAMYYzNs2DB16NDB3HHk5+enESNG2H3fW2+9pR07dpizDcZ0rpMnT66pU6eqe/fu5qm+/Pz89O2338YawJQiRQpNnTpVefPmtXmtVq1a8vb2NmRe3Lp1qyErhCV3d3dNnTpVQ4YMsRsUlhTvR0h6kidPrqFDh+rDDz8016Nv3LjhUHanunXrGgajOHNa2/iULFkyDRgwwJwBd8qUKZoyZUqM22fJkkWzZs1KEgEJxYsX19WrV/X06VP99ddfhmec6HTr1k0dO3aM93J4enpq9uzZ6tWrl27duiXpeUbuqVOnaurUqbG+N1euXJoxY0a0ATlFihTRV199pa+++socSH706FHDAJqYlC1b1qbeIj0PJunZs6e57i49z/TjyNSi3t7eNoGOUVq3bq0//vjDMIX48uXLtXz58mi3T5cunWbPnu3UDFwFCxbUtGnT9PHHH5sH692/f19jxoyJNlu0pWLFimnKlClkUwTigTPrd6+avHnzasaMGerRo4c5u9O5c+divLZK0hdffOFQHd5RpUuX1o4dO8zLw4cPNw8g6t27d6zPbbly5VLFihVtpuZOilnb8GLiu80kITirHvYy8ufPr8mTJxsyNx45ckRHjhyJ8T3W10nLKW5jkypVKnl7e9vUuZLi7zK+2+RfVFQbUc+ePXXz5k1J/8tMbm/mk/Lly2vq1Kkxnp8UKVJo5syZ6tixozkg1s/PT6NHj44xo3iDBg308OFDwwxWMe17yJAh+uijj8ztNTdu3Ig18K5169bKkSOHYYB1TLp06aL79++bM6NHRkbGWp+P0qpVK/Xs2TPa117mnhOdlClTmtv0//77b0nPE2/8+OOP+vHHH2N9b8GCBTVr1iylT58+TscEALx6yKgIAEAi8fLyUvfu3aN97datW4bG3hQpUmjChAkaPHiww9Nc5M2bV3PmzFH79u3jpbwJKWvWrJo/f74hC1R00qVLp6+++kpjx461yYxmLX369Prpp5/Up08fw+j42BQvXlwLFy5U3bp1HS67I9zd3TVz5kzD1CexcXV1VfPmzbVq1So1aNDAvD4yMjLGBpKmTZsapjGxFBX4Z2nAgAHq06eP3UY2T09PzZw5M0GmDMqZM6d+++03vfvuuw43/lWpUkWLFy9OEtMc4sU1btxYCxcudHhEdvLkydW7d2/NmjXLJnB3ypQpOnv2rHm5SJEiMY6qjtKlSxfD9efmzZv65ptv4vAJXs5rr72muXPnRhskFp3UqVOrb9++mj9/vkqWLGlef/r06Rg7Dt99910NGzbMbvBl2rRpNXr06BgbNK2VLFlSCxYsMJTDnnr16mnx4sXKly9fjNv07ds3xqx50V3TEoq7u7uaNGliWOfh4eHwfaNUqVKaOXOmwxkBM2TIoGHDhmn69OnKnz+/ef2BAwdinHIuR44cWrRokdq0aeNQBoDChQtr8eLF5sET0Rk3bpzatm1rN8tW3rx5tWDBAsN0gvYkxfsRkp66detq3LhxDgeQ58iRQ5MnT9YPP/xgqAfu27fPWUWMd506ddIXX3xh97dRtWpV/f7773br0QmlcOHC+vnnn+1O3eXp6amJEyfq008/dVpZihYtqqVLl6pp06YOZwls1KiR3XtU69atNWXKFIcDQ93d3dW1a9dYA/T79eun4cOHK126dA7tM02aNOrfv79NliXr486ZM0fe3t5291eqVCn9/vvvhqmZnaVy5cpasmSJatWq5dD2rq6uat++vX799VdlyZLFuYUD/kOcWb971VSsWFFLly61m+nM3d1dgwYNivfMrp06dTLU9S058uxjHfyUIUOGV24AM2IXn20mCcVZ9bCXUbNmTf388892217c3d3Vs2dPm4BkR9sqJdvMtW5ubjYz7iQFzmiTf1GFCxfW0qVL1axZM4e+Mx4eHvrkk080d+5cZciQIdZts2XLZv4+2suMGTXg39EMmnXr1tWkSZPs1lOTJ0+uzz77LNqZLGLi4uKiQYMG6bvvvnPo2SN16tQaPHhwrDNFvew9JzrZs2fXokWL1KFDB4d+JylSpFDnzp21ZMkSEg8AwH8EGRUBAEhE/fr1U5EiRbR48WKdP39eAQEBSpEihXLkyKF79+7ZjBbt0KGDWrZsqQ0bNmj37t06deqUHj16pGfPnil16tTKli2bSpYsqbp166pmzZrxPv1MQsqTJ48WL16sNWvWaPXq1Tp37pz8/f3l4eGhIkWKqHbt2vLx8XG480563gj04YcfqkOHDlq7dq327Nmj8+fPy8/PT8HBwfLw8FCuXLlUsmRJNWjQQJUqVYq36Z6tZciQQT/++KP27Nljzmxy7949BQcHK3Xq1MqQIYMKFiyokiVLqlGjRuZGufr16+v77783Z2z57bffVLNmTZv9J0uWTD/99JPmzp2rDRs26MaNG3r27Jk8PDwMU5tEcXFx0YcffigfHx+tXLlS27dv140bN/TkyRNlyZJFefLkUcOGDdW4ceMEnd4pderUGjJkiLp166Z169Zp7969unTpkh49eqSwsDB5eHgod+7cKlOmjJo0aZJkp0xB3JUoUUKLFi3SwYMHtXXrVh04cEB3796Vv7+/3NzclCFDBhUpUkSVKlVSs2bNop3i8MiRI5o9e7Z5OVmyZBo1apTdzDtR27Vs2VLh4eGSnmccqlOnTrwHLsekaNGiWr16tdauXatNmzbp77//lp+fnyIiIpQmTRp5enqqcOHCKleunBo1aqSMGTNKen6NiMq4FJU5tlOnTtEeo127dqpfv75WrFihbdu26cqVK/L391fGjBnl5eWlevXqqVmzZnEOAihSpIiWLFmi/fv3a+PGjTp9+rSuX7+uJ0+eyMXFRZkzZ1b27NlVpUoV1a1b1zDlTkyyZ8+uZcuW6ccff9TOnTt17949hYWF2W18Tgi+vr765ZdfzMsNGzaM9jobk0qVKmnDhg1auXKltm3bZr7fmUwmeXh4KEeOHCpcuLDefPNNw5RR9evXN08f+uDBA23ZsiXGKbw8PDw0YsQIdenSxXz/u3btmh49eiQ3Nzd5enqqdOnSatCggd566y27nQDu7u4aPny43nnnHa1atUq7d+/W7du3FRgYKE9PTxUqVEiNGjVSgwYNDFOpOyKp3o+Q9DRq1EiVKlXS0qVLtWvXLl28eFGPHz+Wq6ur0qZNq5w5c6po0aKqXLmy6tata+4gqVevnlauXClJOnnypM6cOaPXX389ET+J49577z3VqFFDixcv1o4dO3T79m2ZTCZlzZpV5cqVU5MmTVSlSpXELqaNUqVK6Y8//tDy5cu1du1a/fPPP3ry5IkyZMig119/XfXq1VPTpk3jdO18UZkzZ9bYsWPVu3dvbdiwQXv37jVfDyMjI5UuXTrly5dPZcuWVbNmzVSwYEGH9luvXj1Vr15dW7Zs0bZt23T27FndvXtXz549U4oUKczXrxo1aqhevXqGKeFi0rZtWzVu3FgbNmzQrl27dO7cOUNG9cyZM6tAgQKqVauW6tSp49CANg8PD02ePFnHjh3T6tWrtX//ft25c0fh4eHKmjWrihYtqmbNmumtt95yWqdzdHLnzq2ZM2fq9OnT2rhxo/bv369bt26ZsyymT59eBQsWVIUKFdS8eXM6MAEncGb97lVUoEABLV68WNu3b9fq1avNbTbJkydXjhw5VK1aNbVu3TrG4I6X4eHhocWLF2v27NnasmWLbt++reDgYKVLl86hLLLe3t4aOnSoOWt706ZN4xRQhVdDfLSZJDRn1cNeRoUKFbR69Wpt2LBBGzdu1NmzZ82zVOTMmdP8Wy9QoIDu3r1reK+jyQSk51n+cuXKZc4OWKNGjSQ74MIZbfIvKlOmTPr+++/Vq1cvrVu3Tvv27dP169f16NEjmUwmeXp6qmjRoqpZs6YaN24cp5lQ0qZNq7Fjx6pLly5atmyZ9u/frxs3bigyMlJZs2ZV6dKl1bJlS1WuXDnO5a5Xr54qV66sVatWaevWrbpw4YL8/PyULl065cyZU7Vq1VKLFi3k5eUV531Lz4MnGzRooHXr1mnHjh06c+aMHj58qJCQEGXIkEGFChVStWrV1LJlS7vtZi97z4lJqlSpNHjwYHXt2lVr1qzRnj17dPnyZT169Ejh4eHKmDGjChcurOrVq6tp06ZJ4hoFAEg4LqaoXm4AAIBEVLt2bXNjTcWKFTV//vxELhEAAACAuCpSpIj53z4+PrFONQ8AAOLX9evXDQPsVq1apaJFiyZiiYB/h7Nnzxoy+kcNcHXEs2fPVLVqVQUFBUmSpk6dmmADYe2hTR4AACS0VzfNEgAAAAAAAAAAAABJzwMTo5QoUYIgRcDK3r17FR4eLi8vL+XKlcvhjKMnT540LBcuXNjhY27cuNEcpOjp6alatWo5/F4AAIB/GwIVAQAAAAAAAAAAgFdYRESEli1bZl5u165dIpYGSJrWr1+v33//XdLzae937dpld3pck8mkefPmmZfTpUtnyCJuz+LFi83/btWqldzc6J4HAAD/Xa6JXQAAAAAAAAAAAAAAL27x4sW6deuWJClTpkxq2rRpIpcISHpKlChh/ndYWJimTZsW6/aRkZEaMmSILly4YF7XvHlzhzMx7tixQ0eOHJH0PDCSAGIAAPBfx5ANAAAAAAAAAAAA4BVx5coVpUqVSpkyZZKfn59WrVqlyZMnm1/v0aOHUqRIkYglBJImb29vjRs3Tv7+/pKkefPm6dy5c2rbtq1ef/11ZcuWTa6urrp3756OHj2qBQsW6OjRo+b3Z82aVb17945237du3VJkZKSyZcumx48fa9OmTRozZoz59bZt2ypr1qxO/XwAAABJHYGKAAAAAIBX1pQpU/TDDz84bf8VK1bU/PnznbZ/AEgIXCsBIP516NBBBw4ccNr++/Tpow8//NBp+8erbePGjRo3bly0r5UuXVodOnRI4BIBr4b06dNr1KhR6tu3r8LCwiRJ+/bt0759++y+N3PmzJo1a5YyZswY7evHjh1Tv379on3Ny8srxtesLV++XIMGDXJo2xeRK1cubd261Wn7BwAAiA1TPwMAAAAAAAAAAACviDx58kS7vmDBgpo8ebKSJUuWwCUCXh116tTR3LlzVahQIYff89Zbb2nZsmUqVqxYjNvkzp072vVZs2bV9OnTlSZNmjiXFQAA4N+GjIoAAAAAAAAAAADAK+L111/XG2+8oYsXLyo8PFxeXl5q2LChOnbsqLRp0yZ28YAkr3z58lq1apV2796tzZs369SpU7p586aePXsm6Xnmxbx586pcuXJq1KiRihYtanefefPmVaVKlXT27FkFBQUpR44cql27tjp37ixPT09nfyQAAIBXgovJZDIldiEAAAAAAAAAAAAAAAAAAMC/E1M/Aw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Ca/wNDkHgPJM8tPw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descr="data:image/png;base64,iVBORw0KGgoAAAANSUhEUgAACioAAAURCAYAAAAb6UkWAAAAOXRFWHRTb2Z0d2FyZQBNYXRwbG90bGliIHZlcnNpb24zLjUuMiwgaHR0cHM6Ly9tYXRwbG90bGliLm9yZy8qNh9FAAAACXBIWXMAAC4jAAAuIwF4pT92AAEAAElEQVR4nOzdd3iUVdYA8JMQeg8dQRAFREBBRezYRQULuq6u3bVj767r6tp27b2Bde2Ka0HF3tcuoKKISu8tdEJJ+f7gc2CSQAqZhPL7PQ/PM/fOvfc9E/QymffMuWn5+fn5AQAAAAAAAAAAAJAC6ZUdAAAAAAAAAAAAALDhkqgIAAAAAAAAAAAApIxERQAAAAAAAAAAACBlJCoCAAAAAAAAAAAAKSNREQAAAAAAAAAAAEgZiYoAAAAAAAAAAABAykhUBAAAAAAAAAAAAFJGoiIAAAAAAAAAAACQMhIVAQAAAAAAAAAAgJSRqAgAAAAAAAAAAACkjERFAAAAAAAAAAAAIGUkKgIAAAAAAAAAAAApI1ERAAAAAAAAAAAASBmJigAAAAAAAAAAAEDKSFQEAAAAAAAAAAAAUkaiIgAAAAAAAAAAAJAyEhUBAAAAAAAAAACAlJGoCAAAAAAAAAAAAKSMREUAAAAAAAAAAAAgZSQqAgAAAAAAAAAAACkjUREAAAAAAAAAAABIGYmKAAAAAAAAAAAAQMpIVAQAAAAAAAAAAABSRqIiAAAAAAAAAAAAkDISFQEAAAAAAAAAAICUkagIAAAAAAAAAAAApIxERQAAAAAAAAAAACBlJCoCAAAAAAAAAAAAKSNREQAAAAAAAAAAAEgZiYoAAAAAAAAAAABAymRUdgAAAAAAAAAAAABsnMaPHx8HHXRQLF++PM4+++w455xzUnq9/Pz8+OSTT2Lw4MHx/fffx6xZsyIiomnTptGuXbvo27dv7L333lG9evUyrf/tt9/Gyy+/HMOGDYtp06ZFTk5ONG3aNNq0aRO9e/eOAw44IOrUqVOeL2m9kJafn59f2UEAAAAAAAAAAACwccnNzY3jjz8+vv3224iIlCcqTpw4MS655JIYNmzYGse1bt06br311ujWrVuJ187Kyoq//e1v8eGHH65xXGZmZvzrX/+KPfbYo8Rrbwgc/QwAAAAAAAAAAECFu/baaxNJiqk2evToOProo4tNUoxYkdB4zDHHFJt0+IeZM2fGX/7ylxKNz8rKitNPPz2effbZEq29oZCoCAAAAAAAAAAAQIX617/+Fc8991yFXGvRokXRv3//mDlzZqJvhx12iIEDB8bXX38d3333XTz11FOxzz77JJ7PycmJiy66KH7//fc1rp2bmxsXXHBBjB07NtHXsWPHuOuuu+KLL76IYcOGxaBBg+Lwww9Pmnf99dfHl19+WU6vcN0nUREAAAAAAAAAAIAKsXDhwjj33HPj8ccfr7BrPvjgg0mJhIcffng88cQTsfvuu0f9+vWjTp060aNHj7jvvvvi4osvToxbtGhR3HjjjWtc+8UXX4xvvvkm0d51111j0KBB0bt378jMzIxatWpF165d48Ybb4zbb7890tNXpOzl5OTEtddeG7m5ueX8atdNEhUBAAAAAAAAAABIuZEjR0a/fv3i7bffrrBrzps3L/7zn/8k2h06dIh//vOfiYTBgk499dSk6of/+9//khIRV5WTkxP3339/ot24ceO48847o1q1akWOP+igg+Lss89OtEePHh2DBw8u1etZX0lUBAAAAAAAAAAAIGWysrLi2muvjSOOOCLGjx+f6M/MzEz5tV999dVYsmRJon3GGWdE1apV1zjnoosuShrz4osvFjnu448/junTpyfaJ5xwQtStW3eNa5966qnRqFGjYtfe0EhUBAAAAAAAAAAAICX+97//xX777RdPP/105OTkJPp32GGHGDhwYMqv/9577yUe16xZM/bee+9i5zRq1Ch23nnnRPuDDz6IZcuWrXHtiIg+ffoUu3a1atVi//33T7SHDh0aM2bMKHbe+k6iIgAAAAAAAAAAACnx22+/xYIFCxLtmjVrxuWXXx5PPPFENGjQIKXXXrZsWQwdOjTR7tatW9SoUaNEc3v27Jl4vGDBgqR1/vDll18mHm+66abRsmXLUq+dl5cXn376aYnmrc8kKgIAAAAAAAAAAJBSaWlp0adPn3j99dfjpJNOivT01KeujRkzJpYvX55ob7XVViWe26lTp6T2jz/+mNResGBBTJkyJSVrb4gyKjsAAAAAAAAAAAAANkxVq1aNvn37xsknn1yqZL7yMHr06KR227ZtSzy3devWSe0JEyaU29qbbLJJpKenR15eXpFrb4gkKgIAAAAAAAAAAJASxxxzTBxzzDGVcu0ZM2YktZs1a1biuU2aNElqT506dY1rN23atMRrZ2RkRGZmZsyaNavItTdEjn4GAAAAAAAAAABggzN79uykdv369Us8t0aNGlGtWrVEe968eWtcu0GDBqWKrW7duqtde0MkUREAAAAAAAAAAIANzuLFi5PatWvXLtX8WrVqJR4vWrSowtbeEDn6GYBysXzWmMoOAYBykDthRGWHAEA5OOGwRys7BADKwbL83MoOAYByMHja0MoOAYBykLNscmWHQDnaWO5vV23crrJDqHTLli1LamdklC5drmrVqonHOTk5Fbb2hkhFRQAAAAAAAAAAADY4ubnJXwJMTy9dulxaWlricV5eXoWtvSGSqAgAAAAAAAAAAMAGp2CVw4LJhcVZdXy1atUqbO0NkURFAAAAAAAAAAAANjg1atRIahc8rrk4S5YsSTwumExYcO2lS5eW29obotIdjA0AAAAAAAAAALA+yytd5TvWX/Xr109qL1y4sMRz8/PzIzs7O9Fu0KBB0vMF26VZOyJi0aJFq11rQ6SiIgAAAAAAAAAAABucJk2aJLVnz55d4rlZWVmRl5eXaDdq1Cjp+caNGxcaXxqrji+49oZIoiIAAAAAAAAAAAAbnNatWye1p06dWuK5Bce2atWq3NaeM2dOUrXGTTbZpMRz11cSFQEAAAAAAAAAANjgdOjQIak9ZsyYEs8tOLZ9+/ZJ7VatWkWtWrXKZe2CcW6IJCoCAAAAAAAAAACwwWncuHG0bNky0f7hhx9KPPf7779Pam+zzTZJ7SpVqkTnzp0T7REjRiQdFb02a2+IJCoCAAAAAAAAAAAbj/y8jeMPERGx6667Jh7/8ssvMW3atGLn5Ofnx0cffZRot2nTptBRzwXXnjt3bgwbNqxEMX344YeJx7Vq1Yptt922RPPWZxIVAQAAAAAAAAAA2CAdeOCBicf5+fnx5JNPFjvn/fffj0mTJiXaBx98cJHjDjjggEhLS0u0S7L2zz//HF9//XWi3bt376hWrVqx89Z3EhUBAAAAAAAAAADYIO24447RoUOHRPuJJ56IL7/8crXjp02bFv/85z8T7Zo1a8aRRx5Z5Ng2bdrE7rvvnmgPGTIkXn311dWuvXDhwrjssssS7bS0tDj++ONL9DrWdxIVAQAAAAAAAAAAWG9MmjQpOnbsmPRnddLS0uLiiy9OtJcvXx79+/ePIUOGFBo7cuTIOOGEE2LGjBmJvlNOOSWaNm262vUvvPDCqFq1aqJ95ZVXxtNPPx35+flJ4yZOnBgnnnhi/Prrr4m+ww47LDp16rTmF7uByKjsAAAAAAAAAAAAACpMXl5lR0AF69WrV5x44onx+OOPR8SKyobnn39+PPDAA9GjR4+oVq1a/PLLL/HFF18kJRj26NEjzjjjjDWuveWWW8all14aN9xwQ0SsSIS89tpr4/HHH4+dd9456tSpE6NHj45PP/00cnJyEvM222yzuPLKK8v/xa6jJCoCAAAAAAAAAACwQbviiisiLy8v/vOf/yT6Ro0aFaNGjSpy/A477BAPPPBAZGQUn2J3/PHHR05OTtxyyy2R9/+JsBMmTIgJEyYUOb5Dhw7x8MMPR506dcrwStZPjn4GAAAAAAAAAABgg3fllVfGY489Fl26dFntmObNm8cVV1wRjz/+eKkSCU8++eQYNGhQ9OzZM9LTi07La9CgQfTv3z8GDRoUzZo1K3X867O0/IKHYQNAGSyfNaayQwCgHOROGFHZIQBQDk447NHKDgGAcrAsP7eyQwCgHAyeNrSyQwCgHOQsm1zZIVCOlk8dWdkhVIiqLTpVdgjrtEmTJsXw4cNj5syZsWzZsmjYsGFsueWW0blz56hSpcparT1z5sz49ttvY8aMGZGdnR316tWLDh06xNZbbx3VqlUrp1ewfnH0MwAAAAAAAAAAABuVVq1aRatWrVKydpMmTeKAAw5IydrrK4mKAAAAAAAAAADARiM/P6+yQ4CNTtGHYQMAAAAAAAAAAACUA4mKAAAAAAAAAAAAQMpIVAQAAAAAAAAAAABSJqOyAwAAAAAAAAAAAKgweXmVHQFsdFRUBAAAAAAAAAAAAFJGoiIAAAAAAAAAAACQMhIVAQAAAAAAAAAAgJSRqAgAAAAAAAAAAACkTEZlBwAAAAAAAAAAAFBh8vMqOwLY6KioCAAAAAAAAAAAAKSMREUAAAAAAAAAAAAgZSQqAgAAAAAAAAAAACmTUdkBAAAAAAAAAAAAVJi83MqOADY6KioCAAAAAAAAAAAAKSNREQAAAAAAAAAAAEgZiYoAAAAAAAAAAABAykhUBAAAAAAAAAAAAFImo7IDAAAAAAAAAAAAqDD5eZUdAWx0VFQEAAAAAAAAAAAAUkaiIgAAAAAAAAAAAJAyEhUBAAAAAAAAAACAlMmo7AAAAAAAAAAAAAAqTF5eZUcAGx0VFQEAAAAAAAAAAICUkagIAAAAAAAAAAAApIxERQAAAAAAAAAAACBlJCoCAAAAAAAAAAAAKZNR2QEAAAAAAAAAAABUlPz8vMoOATY6KioCAAAAAAAAAAAAKSNREQAAAAAAAAAAAEgZiYoAAAAAAAAAAABAymRUdgAAAAAAAAAAAAAVJi+vsiOAjY6KigAAAAAAAAAAAEDKSFQEAAAAAAAAAAAAUkaiIgAAAAAAAAAAAJAyEhUBAAAAAAAAAACAlMmo7AAAAAAAAAAAAAAqTH5eZUcAGx0VFQEAAAAAAAAAAICUkagIAAAAAAAAAAAApIxERQAAAAAAAAAAACBlMio7AAAAAAAAAAAAgAqTl1vZEcBGR0VFAAAAAAAAAAAAIGUkKgIAAAAAAAAAAAApI1ERAAAAAAAAAAAASBmJigAAAAAAAAAAAEDKZFR2AAAAAAAAAAAAABUmP6+yI4CNjoqKAAAAAAAAAAAAQMpIVAQAAAAAAAAAAABSRqIiAAAAAAAAAAAAkDISFQEAAAAAAAAAAICUyajsAAAAAAAAAAAAACpMXl5lRwAbHRUVAQAAAAAAAAAAgJSRqAgAAAAAAAAAAACkjERFAAAAAAAAAAAAIGUyKjsAAAAAAAAAAACACpOfV9kRwEZHRUUAAAAAAAAAAAAgZSQqAgAAAAAAAAAAACkjUREAAAAAAAAAAABIGYmKAAAAAAAAAAAAQMpkVHYAAAAAAAAAAAAAFSYvr7IjgI2OiooAAAAAAAAAAABAykhUBAAAAAAAAAAAAFJGoiIAAAAAAAAAAACQMhmVHQAAAAAAAAAAAEBFyc/PrewQYKOjoiIAAAAAAAAAAACQMhIVAQAAAAAAAAAAgJSRqAgAAAAAAAAAAACkjERFAAAAAAAAAAAAIGUyKjsAAAAAAAAAAACACpOfV9kRwEZHRUUAAAAAAAAAAAAgZSQqAgAAAAAAAAAAACkjUREAAAAAAAAAAABImYzKDgAAAAAAAAAAAKDC5OVVdgSw0VFREQAAAAAAAAAAAEgZiYoAAAAAAAAAAABAyjj6GQCgFAY88VzcPeCJiIg45IB94oa/X1TJEQGse8ZMnh6DP/kuho0aFxOmzYz5i7KjSnp6ZNavE+1bt4hdu3WMA3bpHnVr1ayU+GbPXRBvfTE8vvl5dPw+cVrMXbg4spcsi/p1akaj+nVj6/ZtYqeu7WOP7TtHRpUqKY1l2uy5ccSlt8WCxUsiIqJl44Yx5J6/pfSaAOWpyy5bR88DdooO224ZmS0aRa26tWL50uUxe+qsGPPj6Pjmna/i23e+irzcij1Oaasdu8T+Jxy41ut8POjDGPr+N+UQUcQuh+we5959YURE/PTFiLj2qL+Xy7oA5aHrLlvHzgfuEh233TIatWj8//v5spg1dVaM/nF0fPX2l/H1O19W+H7eeccuceCJfdZ6nQ8HvR/fvlc++3lExPb79IgrH/1Hov3Bi+/HPRfdWW7rA5TVXnvuGv36HRQ77rhdtNqkRdSvXzeWLFkaEydNiaFDf4xXX3srXnvt7cjNza20GHts3y0OPnj/2GvPXaNly+bRtGmjWLp0WUybPjO+++77ePudj+Kll16P7OwlZb7GmWecEHvssctax3r5FdfH2LET1nodAGAFiYoAACU0dvykGPjk85UdBsA6a/bcBfGvx1+Jd7/6odBzyyM3psycE1NmzomPh/4cdz77Zpzeb5847sDdIz29Yor9L16yLO55fki89P6XsXR5TqHnZ89bGLPnLYxfJ0yNQe9/GS2bNIz+f9o/+uy2XUriyc/Pj7/f/1wiSRFgfbJZl83j9Jv7x2ad2xV6LqNqRrRq3zpatW8du/fbI6ZPmBaP/mNgDP/wuwqLr9se28aOB+681uv8NmxUDH1/7eOpm1kvjr3yxLVfCKCcteu6efS/6Zxo12XzQs9lVM2I1u03jdbtN409+u0Z0yZMi4FXPRhDK3A/33bP7WLnA9c+0eTXoaPi2yifRMX6jepH/5vOKZe1AMrLtt27xkMP3Rrdu3Up9FzVqlVjq04dYqtOHeLYYw6PMWPGx3nn/z2GvPVBhca49dZbxc3/vir22Wf3Qs9Vr1496tWrGx3at4ujjzos7rjtn/Hvm+6Ju+95JJYvX17qax137BGxww7brnXMN998r0RFAChHjn4GACiBRYsWx4VX3bBW3+IE2JD9On5K/Ony24tMUizKouylcfvTb8S5tzwWS5aV/gPn0po4fVYc8/e745m3PisySbEoU2bOiSvvfy6uevD5yElBpYH/vPFJfPPz6HJfFyDVdj1097j+lZuKTFIsSrNNm8cVj18VR5z35xRHtlLbEsZWEdKrpMe5d18Ymc0yKzsUgCS7H9orbnrl1iKTFIvSfNPmcdUT18SR5x+V4shWate5ZLFVpLNuPicaNGlY2WEAJBx99GHxv88GF5mkWJR27drE4NeejKv+fkGKI1vpmGMOjy/+93qRSYpFadiwQdz076vik49fiTZtWpXqWunp6dGlS6eyhAlsbPLzNo4/sA5RUREAoBhLly6L8/52Xfw2elxlhwKwTpo0fXaccv1DMW/h4kLPbdG6ebRo1CAWZC+J0ZOmx4JF2UnPfzr8l7jkrifj7otPirS0tJTElzV/YZz5r4dj4vTZhZ6rV7tmdGzTMmrXrB6z5y2MX8ZNjuU5yUmJr338beTn5cd1Z/653GL8bcLUuPeFt8plLYCKtEPvHaP/7edFepUqSf3Lly6PcT+Pjfmz50WDJg1i0y3bRtXqVZPG/OnCo2NJ9pJ4fcCrKY+zTae2Kb9GSaSlpcWZt5wTW+/WrbJDAUiyY++d4tw7LogqReznY38eE/Nmz4sGTRpG2yL286MvPCaWLl4arw54OeVxtl1H9vM/7PuX/WOHfXtWdhgACYceekA8/uhdhfbzpUuXxvff/xQzZs6OZs2axNZdO0X16tWTxlz9j4tj0aLFcfsdD6U0xv5nnRR33Xl9kc9lZc2Jn34aFfPnL4xNWrWIrbt2Sjp5o8f23eLjD1+JPffuV+LKhh07bh61atUsl9gBgPIlUZEKN3r06GjatGnUrVu3skNhAzR8+PDo1q1bZYcBbEAWL86Ocy7/Z3z13feVHQrAOiknNzcuuvPJQkmKe27fOS48pk9s2rxxom/psuXxxv+Gxe1PDU467viToSPj6SGfxbEH7paSGK97+KVCSYrNGzWIS47rG3v16JL0AfjCxUvi6bc+jQH/fT+piuLgT7+L7h03i8P3XvubksuW58Tf7ns2lpWwsiPAuqJJ66Zx5i3nJCUp5ubkxqsPvBSvD3wtFs1bmOivm1kv+px6SBx8+qFJ44++9Lj4+YsRMebH1FWUbdi0YTRo0iCp74wdTo4507NSds2iVMmoEmfeek7sdtgeFXpdgOI0bd0szr71vKSkltyc3Pjv/YPitYGvxMJV9vN6mfXikNMOi0NOPyxp/LGXHR8jvvwxRv/we8ribNgss1Dlwr/2OCGyKng//0PzNi3ipKv+WinXBihK27at45GBtyftzzk5OXHzLffFHXcOiDlz5ib6GzfOjAsvOD0uuvDMpPE3XH9FfPzxF/Hd0JKdkFFau++2Y9x6y9WF+seNmxiXXn5dvPba25GTs/LzkZYtm8eVfzs/Tj3lmMTnNa1atYjXBz8V2/fYr0QnHm2zTeek9q+/jYmtOqfmMycAoHQc/UyFWbx4cdx6661xyCGHxLx58yo7HDYwkydPjv79+8eFF15Y2aEAG5Dfx4yPP59yniRFgDV44d0v4pdxk5P6jj1wt7jzohOTkhQjIqpXqxr99twhnr3xvGjSoF7ScwNefi8WLE6utlgehv86Lj74ZkRS3+atmsVzN54f+/TcOilJMSKiTq0acXq/feP+y0+JalWTv9t3zwtDInvpsrWO6Z7nh8SvE6au9ToAFe24K0+KWvVqJ9p5ublxx1k3x/O3PpOUpBgRsSBrfjx705Nx62n/jpxVErMzqmbEX644IaVxtu2SfOzzvFlzKzxJMbN5o7j6hRskKQLrpBOvPDlqr7Kf5+bmxi1n/jueufWppCTFiIj5WfPjyX8/ETeddmOh/fz4K05MaZztOhfezysrSTE9PT3Ov+vCqFlbhS5g3XHzTVdF/forP1/Jzc2NPx99evzj6puTkhQjImbNyoq/XfmvOPxPf43ly5cn+qtWrRr/uvHKlMSXkZERjz5yZ1StmlyZ95NPvoju2+0T//3vG0lJihERU6ZMi/5nXx7Hn3hOUpwdO2we//7X30t03e7bJB+B/f33P5XxFQAA5U2iIhXi22+/jQMPPDAGDhyY9KYSysPTTz8dBx10ULz33nuVHQqwAXl1yHtx9KnnxdjxEys7FIB11rLlOTHg5eT3YNtt2S4uPrbvGue1btY47rn0pMhY5Rv88xYujv+88Um5x/jmZ0OT2hlV0uOW846LhqvcmC1Kzy5bxJlH7JfUN2f+ovjf8F/WKp5vfh4dT7756VqtAVAZ2nbeLHoesFNS33/vHRTfvP3VGud999438eT1jyX1dd1l6+i8c9dyj/EPbbfaLKk97qexKbtWUbbZvVvc9Obt0XG7LSv0ugAlsVnndrHTgTsn9b10z4vx1dtfrnHeN+9+HY9d90hS39a7bBNdd9663GP8w2ZbJScqjvlpTMquVZwjzj0yOm5rXwfWHd26dY5+hx2U1Pevf98dr7761hrnvf76u3HxJf9M6ttrr11jzz12KfcYjzv2iGjbtnVS308/j4qD+h4bCxYsXM2sFZ577pW46h83JfWdduqx0a5dm2KvW7Ci4vDhI1YzEtjo5eVuHH9gHSJRkQrxxRdfxNSpKoaQGm+99VZkZ5d/9R1g4zR2/KQ49/Jr48rrb4vsJUsrOxyAddp7X/8Yc+YvSuo77+gDIi0trdi5nTZrFX/aZ8ekvkHvfRl5eXnlGuNXPyUfRdezS/vYvFWzEs398747RdWMKkl9X/9U9qPtFizOjqseeC7y8/MjIiI9LS127Nq+zOsBVKR9jz0gqb1w7oJ49f6XSjT3rcffKJQsuN9xB6xm9NprW6AC19gKSmxp2Cwzzrjl7Lj8iX9EvUb1K+SaAKXVu8D+u2Dugnjp/kElmvvm468X2lN7H39gucVW0GZdKmc/L2iLrdvHn875c6I9e9rsGPtzxSbBAxR0+mnHJ7WzsubETTffW6K5993/WAwvUGXwjDPKv+r5aaceW6jvhBPPKdHxzRERt972QPw88tdEu2rVqnH+eacVO0+iIgCsuyQqAgBExOw5c+P62+6Lw447Iz749ItCz//liINj2607FzETYOP11ufDk9pbtG4e23RoW+L5R+6bXJkra/7C+O6X8r3hN332vKR2+01blHhu7Zo1ok2LJsnrZc1bzeji3fjoyzF11txE+8S+e0S3Uvy8ACpLWnp67HhQcvWtz175JJYtWVbiNd575u2kdrc9to1qNaqVS3wFFa6omNrElhq1a8SRF/0l7vzo/tjzyH0iPT35I9cv3/hffPH6/1IaA0BJpKenx84H7ZrU98nLH8WyUnxR8+2nkyt1bbvHdlGtRvVyia+gzQrs52N+Gp2S66xJtRrV4/y7LoyMqhmJvvsuuTsWzVtzJTCAVEpPT48jDu+T1PfMsy+XOAEwImLgwKeS2r333zNq1qxRLvFFRNSvXy+23Ta56u6QIe/H8OGlO4b5/vsfT2ofcXifQu+3V7XJJi2iSZNGSX3DJCoCwDpDoiIAQEQMfOK5eO6/r0dObnIJ9Nq1asZ1f7sg/nbBmZFexVsngD8sz8mNb35OvlHYa9utSrVGu02axabNGyf1vffVj2sd26qWLlue1M7NLV3FxlWPp45Ycdx1Wbz1xfB483/DEu0Om7aIs/603xpmAKw7tujWPurUr5PU991735RqjYLja9SqEd323G6tYyuoRu0a0XTT5Mq5qT76ea8/7xuHn3tk1KiVfGN3+dLl8exNT8YdZ90SS7NVawcqX/si9vNvSrmff/ve10ntGrVqxLYp2c9rRrNNmyf1jR1R8RUVT7rq5Nhk81aJ9ltPvhnDPh5a4XEArGqHHt2jYcMGSX1vvPFuqdZ4vcD42rVrRe/ee61taAk77bhdVCnwmcrLrwwp9ToffPhZUrtp08bRY/tuqx3fvVuXpPaUKdNixoxZpb4uAJAa7rYDAKzGbjv1iFeeeigOO0giCUBBo8ZPicUFKq9079i21Ots075NUvvbkeVbJaVhvdpJ7V/GTS7x3GXLc2LCtOQPs5s3alDqGKZnzYsbHvlvol01o0rc2P/oqJqRsYZZAOuOLXt0Smrn5ebGr0N/KdUaWdNmx8xJM5L6Ou/YZTWjy67tVu2SKqxkL8yOaeOmlvt1ivPb0FFx2UEXxCslPB4boCJ06pH8xaLc3NwYVcr9fPa02TGjwH7eJQX7+WadNyuwny+OqRW8n2+753bR+7iVR1tPGTslHr/+0QqNAaAou+zSI6mdm5sbX3z5XanWmDx5aowfPympr9fuO61mdOk1b960UN8XX35b6nV+/XV0LF2a/PnT9ttvs9rxhY99Ll0FRwAgtdwVAQAooH27tnHeGSfGHrv0rOxQANZZoydNK9TXoU3LUq/TvkCVlDGTpseSZcujRrWqZY5tVZ03bx2fDB2ZaA/9ZWz8PnFabNG6+RpmrfD6p98VSsbcoUv7Ul0/Pz8//vHA8zF/UXair/+f9i/VEdQAla1V+02T2tMnTI8li0p+rNwfJowaH01arbxhuVnXzdc6toLadk4+JnT8yLGRn59f7tdZnRkTZ8SLtz8Tn778cYVeF6AkWndI/pLQiv08ezWjV2/CqPHRdJX9fPOuW6x1bAW165z8b8S4keMqdF+t27BenH3LeYl2bk5u3H3B7SrkAuuErbbqmNQeM2ZCLFy4qNTrjBjxS7Rps7Jq7HYFjmpeG40bZxbqmzZtZpnWysqaGy1arKyaXjAZcVXduhVIVPzesc/AGuSX7vQdYO1JVCRlvvrqqzj++OOLfG7vvfdOPN5hhx3iySefLHLc0qVL46233opPPvkkRowYEbNnz45ly5ZFo0aNok2bNrHbbrtFnz59olmzZkXOX9U999wT9957b6FrTp8+PV555ZV47733YsqUKbFgwYJo0qRJtG3bNg499NDYf//9o1q1aklrTZgwIQYNGhSffPJJTJkyJZYsWRKNGjWKbt26xRFHHBG77LLLGmPZa6+9YvLkFZVcrrjiijjxxBMjIuKjjz6Kl156KUaOHBkzZsyIjIyMaNWqVfTo0SP69esXnTuv/o336ixYsCDefPPN+OSTT2LUqFExe/bsyM/Pj8zMzNhiiy2iV69e0bdv36hXr16xa11++eXx8ssvR0RE375949Zbb40lS5bEgAED4tVXX42ZM2dG06ZNo1OnTrH//vvHgQcemPSt1z9899138fnnn8c333wTU6ZMiXnz5sWiRYuiWrVqkZmZGe3atYsdd9wxDjvssGjUqFGRsaz697mqyZMnR8eOK39BO/vss+Occ85JtFd97rDDDot///vfxb7uSZMmJf03W3DNPxx33HHx9dcrjj4544wz4oILLoi5c+fGvffeG++8807Mnz8/mjVrFltvvXUcdNBBscceexR5vZkzZyb+zsaOHRtZWVmRlpYWjRs3jk6dOsUee+wRBx54YNSoUaPI+UDZdd6yfRx35KFx4L57FLl/AbDSmMnJVVRqVK8azTLrl3qdVs2S3+/l5efH5BlZsXmr4t/jl0SfXbdLSlTMzcuLK+59Jh656oyoV6fWauf9Mm5y3PbU60l9LRo3iL17lK5azNNDPosvR/yWaHfvuFmc0KdXqdYAqGybbNEqqT117JQyrTN9fHKSe/M2xSeNl1bBRMU/jn2u06Bu7Hro7tF5p67RtnO7qNeoXkR+fsydOTemjp0Swz78Lr5+68uYMz2rTNed/PvEeOvxN+OD59+NnGU5a/06AFKhVYH9fMqYklcbX9W08cmVDVu0Lf8v4Wy2VfJ+PmbEisrrdRvUjd0O7RVdd9462nVuF/Ua1Y/8/PyYO3NOTBkzJb778Nv46q0vIquM+/kfzrrp7GjYtGGi/fKDL8WooaPWak2A8tJpy+QE8d9+G1OmdUaPGZfU3nzztmWMqGSys0v/ZaeIiIwCJ1K0brX6L8pus3XyvdRhw1ckKrZv3y7+cvRhsesuPWPLLbeIzMwGsWjR4pg2fWYMHz4i3hzyfrz22tuxeHHpE/gBgJKTqMg6a/DgwXHbbbfF1KmFj3OYMmVKTJkyJb744ou455574qSTTor+/fsXeqNanGeffTZuuummyM5OftM5adKkmDRpUnz22WfxxBNPxIMPPhiNGzeO/Pz8ePjhh+Ouu+6K5cuXFxnTm2++GQcffHDceOONUbVqyarAzJ8/Py6//PJ4//33k/qXLl0ao0aNilGjRsVTTz0Vffr0iWuuuSbq1q1b7Jr5+fnxn//8J+6///6YO3duoecnT54ckydPjo8//jjuvvvuOPvss+O4444rUbx/WL58eZx66qmJ5LyIiIkTJ8bEiRNj5MiR0adPn6TxX3/9ddx6663x/fffF7lednZ2Iq5PP/007rnnnjj11FOjf//+kZaWVqrY1gULFiyIY445Jn7//fdE37hx42LcuHExY8aMQomKy5cvj/vuuy8ef/zxQv9NRqxIkJ0wYUK8/fbbcdddd8Wll14aBx10UKpfBmw0zjz5mKhfr/j9FYAVZs6Zn9Ru2rD0SYoREU0aFP7CzNRZc8otUXG/HbeOZ95qE8N/HZ/o+3XC1Dj6yrvikuMOjt237ZSUnL502fJ46YOv4u7nhkT20mWJ/owq6XHNaX+KalVL/jvH6EnT4+7n3ky0a9WoHtef+WfJ8MB6p2Gz5GooWdPKlvwxd8acpHb9xg2iWo1qsWzJstXMKL22BRJbZk2ZGSf989TY66h9o1qNaoXGN69dM5q3bRHd99wujv3bCfHW42/Gf+99MbIXLC7xNT8e9EG8+ejgtY4dINUyC+7n02eXaZ05Re7n1WPZkvKrNth2q3ZJ7VlTZsYp/zwt9j16/yL385q1a0aLti1ju722jxOuPCnefPz1GHTPC7G4FPv5H/Y+cp/YsffK40/HjBgdz9/xbOlfBECKtGiR/IWfyVMK30stiWnTkr+E2rRp46hZs0aZEwpXNXv2nEJ9jRo1jMmTSxdrWlpaNCjw2VHLTYr+wlO9enWjbdvWSX3Lli6L1175Txx44N6FxlevXj0yMxvGVp06xF+O7hdTp06Pa6+7PR5+5GnV0QEgRSQqss7Jy8uLm266KR5//PESjc/Ozo77778/fvjhh7jrrruiTp06JZp3xx13xIMPPljsuB9//DHOOOOMePHFF+Pqq6+O559/vtg5r732WjRu3Dguu+yyYscuW7YsTjvttBg2bFixY19//fX4+eef48knn4zGjRuvdtzSpUvj8ssvjzfffHO1Y1Y1d+7cuP7662PEiBFx/fXXlzjB8oEHHkhKUlzVvvvum9R++eWX4+9//3vk5JS8qsCSJUvinnvuiYULF8bll19e4nnriuuvvz4pSXFV++23X1J73rx5cc4558RXX31VorWnTZsWF154YYwaNSouvPDCtY4VCEmKAKU0e+6CpHaj+mXbRzPrFX7/PmdB6Y8rWp20tLS49fzj49TrH4qxU1Z+AD9pRlacd9vjUb9OreiwaYuoU6tGzFmwKH4ZOzmWLEv+UlKdmjXihrOOih27dijxdZfn5MQV9z4TS5evfP978bF9C1WQBFgf1G+UnIw+b9bcMq0zb/a8Qn11G9aL2VNnlWm9gqpkVCl0TPXRlx4XVTKqlGh+tRrV4+AzDovt9ukRN518faEKkKuzaH75/bsFkEr1GzVIas+dObdM6xT170DdhnVj9tTySVSsklElNu2QvJ8fe9kJJd7Pq9eoHoedcXj02Kdn3HDStYUqQK5Js02bxclXn5poL1uyLO46//bIWa5aLrDuaNo0+bOFGTPK9n66qHmNGmXGpEllq6C+qoJJkBER22y9VakTFbt02bLQfcvGjQofKx0R0W2bzoW+HPrSoEdKXOimRYtm8cD9N0Xv3nvG8SecE4sWlT7ZHQBYM4mKpEzPnj1j1KgVRyEUPKb3/fffj1atWhU575577klKUqxSpUocfPDBceihh8ZWW20VNWrUiKlTp8bHH38cAwcOjBkzVrzR/eyzz+KSSy6JBx54oNjYRowYkUiwa9asWZx88smx5557RosWLSIrKyuGDBkSt99+eyxbtuIb/T/++GOcfPLJ8fnnn0dExHbbbRennHJKdO/ePWrWrBm///57DBw4MN56663ENZ588sk48cQTiz2W+uGHH45581Z8UN+0adPo379/7LHHHpGZmRmTJk2KN998Mx5++OFEhb0xY8bE2WefHU8//XRUqVL0BzP/+Mc/kpIUq1evHkceeWT06dMntthii8jIyIiJEyfGe++9F48++mjMn7+iGs4rr7wSdevWjb///e/F/gwnT54cb7/99mqfXzUR79dff01KUkxPT49+/fpF3759o0OHDlGvXr1Yvnx5TJ06Nb788st44oknYty4cYn5TzzxRBx55JHRrt3Kb9Gec845ieOXVz1yeZNNNokPPvig2PhTbfjw4fHll18W+VxaWlrss88+iXZubm6hJMU6derE8ccfH/vtt1+0adMm8vPzY9y4cfHmm2/Gk08+GUuXrvjQ76GHHoqGDRvGSSedlNoXBABQwLwCH9bWqVm9TOvUKmLe/EXle8xOk4b14qnrzonbnhocr3z0TeSt8q34eQsXxzc/jy5yXo1qVeOg3baNMw/fL5o0LFz5cU3ue/GdGDV+5Qf7u3XvFIfv3bNsLwCgEtWoXSOqVk++MZi9sGw37JYsLLy/165fu9wSFVu1b10o1lWTWnKWLY9p46fFzMkzokqVKtGoRaPYZIvWBZeJTbZoFTe8enNc1e/ymDpm7W/SAqwLatSuWW77eXYR79fr1K9Tbvt562L28+XLlse08VNj5qSZkZ6RHo2bN45W7Qvv5622aBU3v3ZrXH7YpSU65jo9PT3Ou+PCqFW3VqLvmVufigm/TliLVwNQvurUqR3Vqyd/ljJ//oLVjF6zBQsLf+GmYcP65ZKo+MWX30Vubm7Svcw+ffaLN4e8v4ZZhfXef89CfTVr1ihy7DbbdC7Ut2qS4vz5C2L0mPExefLUqFundmy++WbRqlWLQnMOObh3vPfOC7Hn3kfEkiVrX10SWIfl5VV2BLDRkajIOuXbb79NqnJYp06duPfee2OnnXZKGtemTZs4/vjjo1+/fnHWWWclErw++OCDePrpp+OYY45Z43UWL17xAUyXLl1iwIAB0ajRym8eNW/ePE466aSoU6dOUsLeH0mKxxxzTPz9739P+kZOly5dEkfxvvrqqxGx4hjf9957r9hY/khS7NatWwwYMCDq119ZpaBdu3Zx9tlnR+/evePEE0+MmTNnRkTEsGHD4sUXX4yjjjqq0HqvvfZavPLKK4l2s2bNYsCAAbHlllsmjWvfvn20b98++vXrF6ecckr8+uuvEbEiwXK33XaLXr16rTHuoUOHRkRErVq14rzzzosDDjggateuHb/88ku88cYb0a1bt8TYm266KamS4o033hiHHXZY0noZGRnRrl27aNeuXRx++OHx17/+Nb755puIWFFlc8iQIdG/f/81xrQu+SNJsVGjRnHxxRfHHnvsEWlpafHjjz/G119/nZTAOmDAgKQkxfbt28eDDz5YKJm3c+fO0blz5+jXr1+cfPLJMW3aisoOt912W+y0006F/o4BAFJpWYGKIjWqFz5+rSRqVCs8b1mBiobloU6tGnH1aX+KHbq0j2sHDorFJTiWrmb1alGvdq1ISyvdtYb+MiaeGPxRot2gTq245rQjSrcIwDqiarXCpy4szS5bxaylRey9Vcv470dR2nZuV2T//Kz58dqD/42PXng/FsxJvonbsGnD2O+EA+PAk/tGjVorb3jWbVgvLhl4RVx5yKWRXUSCJcD6plz38yLmVateslN6SmKzzpsX2T8/a368/MCgeP+F92PBnPlJzzVslhkHHn9Q9PnrwYX28ysGXhmXHnJRsft5v7OOiE49tkq0f/pqRLw28JWyvxCAFKhexPvnxYvL9n41u4h5NaqX7YuoBc2dOy+GDvsxemzfLdF3/HFHxI3/uqvEiZDVqlWLM884sVB/UT+DiIhu3boU2T/ip1/i5lvui0GDXk8UqflD166d4rJLz46j/nxoUn+PHt1jwEO3xPEnnFOiWAGAkkkvfghUnHvvvTfyVslav/XWWwslKa6qTp068eCDD0br1iu/LTlgwIBYvrz4G5tVq1aN22+/PSlJcVWHHXZYNGjQIKlvyy23jCuvvLJQ2fA/nHXWWUntESNGFBtHxMpkwlWTFFe1xRZbxF133ZV03QEDBkT+KpVgIlYk9N13332JdkZGRjz44INrTGBr1qxZPPzww1Gv3soKMauuUZz7778/UTmyTp06sf3228fVV18daf9/NzcrKyu++OKLxPhdd921UJJiQdWrV49zzz03qe+P6pzrkxo1asQTTzwR/fr1i8zMzGjYsGHsvvvucfHFFyfGLFq0KB599NFEu379+jFw4MDVVhyNiNh8883joYceSpS6X758eTz00EOpeyEAAEVYnpOb1K6ymvfIxamSXjgLMCe3/L/J+tWI3+LPV9wZl9/zdImSFCNWHEH92GsfxiEX3hIvvvdF8RMiYuHiJXHl/c8lVW38+ymHR+MGpavICLCuyCgisSWvwL8BJZVXxP6eUbVkx3iWRNutNivU9+vQX+LyAy+MwQ+9UihJMSJizow58fwtT8dVh10Ws6YkVwLbZIvWccQFhb8kCrA+qlqtcN2K3DK+7y5qP69StfzqYmzWufB+Puq7X+LCA86LVx56uVCSYkTEnOlZ8fQtT8blh14Ss6bMTHquVfvWcdQFf1njNdt13TyOPH/lnr94weK4+8I7C30GD1DZClZTjIjIKeP789zcwvOqluN+/uCDTyS1a9SoEc88dX+ho5xX59Zbro5NN92kUP/qjnIuqqLiw488HT13PDCeeea/hZIUIyJ+/HFkHHtc/zjmuLMKVU/8y9H9ok+ffUsUKwBQMhIVWWeMHj26UELbnnsWLuddUK1ateLUU09NtKdNmxYffvhhsfMOOOCAaNOmzWqfz8jIiK222iqp7+ijj17tccsREW3bto0aNVZ+W3POnDnFxhERcfHFF682SfEP2223Xey778o3w5MnT47vvvsuacynn36adGTy4YcfXug1FKVZs2Zx9NFHJ9rff/99/PTTT8XO69Wr1xoTSSNWVIw88sgjY9ddd422bdsmXWdNCsb9x/HU65N+/fpF+/bt1zjm1VdfTXptp5xySrRoUbjMfEFbbrll7L///on222+/HbNnzy57sAAApZRb4FiM9CISDkuiqC8B5eWXb6LiA4PeidNvHBi/jFt53FuN6lXjuAN3j8euPis+HnBNfPvkv+Kd+/4et11wfOy9Q/I38BdmL4nrH/lv3PbU4GKv9e/HX4kpM1f+HnDQrtvGvj23Lr8XA1DB0qsUsU+X8WikohJb0tLK7+PJ7EXZMXHU+FiyeMUNxiljJse/TriuREeRTvhlfNx00nWFqoTtd2zvaNi0YbnFCFBZ0ov4XLuofbkkivp3IK2Mvw8UJXthdkwosJ9fe8I1JdrPx/8yLq4/8dpC+/n+xx0QDZtlFjmnWvVqccGdFyVVnXz02odjxsTpa/EqAFKjShHvz4tKOCyJouatrlhLWTz19EsxevS4pL6dd+4Rb735TDRuXPSeHBFRpUqVuPXmq+OsM08s8vmlSwsnHEZETJk8LX7/fWwiIfGFF1+LM868NJYuLf4Lq88//2qcd/5Vhfqv/sfFRYwGAMpKoiLrjFWTFCMi+vbtW+K5e+21V1J71WN0V6dnz57FjsnMTH6TvP322xc7Z9XKhIsWLSrR+N69exc7LiLikEMOSWr/73//S2r/cdzwH1L9M9x9992LHbPZZpvFNddcE4888ki8/fbbsc8++5Qonjp16iS1Vz06en1Rkp9Pwb+zPn36lHj9Vf/OcnNz49tvvy15cAAAaymjwI3OgomLJZVTxIfi1VbzzfiyeOL1j+PBl95NqoTSuV2reO22S+Pi4/rGtltuFg3q1o6qGRnRLLN+7LND17j9ghPi0X+cGZn1kt+T/ueNT+KFdz9f7bXe++qHGPzpyi8TNcusH5efeGi5vRaAypBbRHWWopJdSqKoalvLlxV/KkZJvXDbM3HxfufFCZ2OitO2PzH+0e/yWDy/+M9m/jDhl/Hx2oMvJ/VVq1E9djm0+N/vAdZ1uUV8vlolo4xV0TMK/zuQs7T89vNnb3s6ztv37Dh6yz/FSdsdF5cfdmmp9vPxv4yLlx98Kamveo3qsfshvYocf/zfToxW7Vee2vT1u1/F+8+/W7bgAVJs+fLC+/nqKgwWp6jKhqtLAiyL3NzcOO74swslCvbqtXP88vNn8c9rLonttt066tWrG9WrV4927drEqaccG8OHvR/nn39aRKxIjh8y5P0CMRadeHjwocfHllvtGnXqbR6bt+8ZJ//1glLF+8ijz8THHyd/7tO9W5fYbltfQAWA8lJ+d39gLQ0dOjSpvabjigtq0qRJZGZmRlZWVkREDB8+vNg5bdu2LXZMwTfozZs3L/Wc4nTr1i2qVatWorHbbLNNUnvkyJFJ7YI/w06dOpU4jg4dOiS1S/Iz7NatW4nXL4k5c+bEb7/9Ft9//32hxNWyVmuoTCX5+az6d1a/fv1o2bJlidfv2LFjUnv48OFJVRYBAFKpWoGbkwWPgi6pIhMVy+mYoXFTZsQ9zw9J6uuwaYt4+Kozo1aNNb8H365Tu3jsmrPi2KvuiQWLshP9dz77Zuy5fZdo0jD5KOeZc+bHdQ+vvBmalpYW155xZNSrXbMcXglA2fU6Yq8467ZzSz3v7F1Oi5mTZsTyIhJPMsq4T2cUldhSjomKq5o3c26Z5r31+Btx2NlHJL3GrXfrHq8PeLWcIgMomz2P2DvOvf38Us87bee/rmE/L91n2Yl5RSTElGfi+armlnE/f/Ox1+OIs49M2s+77d49Xh2QnJDebffuccAJByXa82bPi/svu7dM1wQoieOPOzIefeSOUs/bvH3PGD9+UpGJhNWqlXE/L+J9/dIijkdeG19/MyzOOOuyGPjQrUn/fjRoUD+u/Nv5ceXfzl/j/H9cfXPMmzc/Djhg70RfdvaSNcxYcU9x/PhJZYr3zrsHRq9eOyf17btvr/hu6A9lWg9Yx5XzyT5A8SQqss6YNm1aUrtg9cDSmDlzZrFjGjYs/bE9tWvXLks4a1Tc0cCraty4cdSsWTOys1fcKJ0yZUrS8wV/htttt12Z4yrJz7BZs2ZlWvv333+PESNGxNixY2PChAkxefLkmDhxYiLRtCirVsBZH1SrVq3Y/8Zyc3Nj1qyVx5XMmzevUPJhaZTk7wwAoLzUqZWcgLd4SfHH6BRlcXbheTWrl+yLPMV59LWPkhIoq6Snx03nHlNskuIf2rZoElee3C8uv+fpRN+i7KXx/Dufx9l/Tq6K/o8Hn4+5Cxcn2kftt3Ps2DX5y0AA66PshYsjLy8v6Qi4GmVMwq5Rp/C8P471XFcsnLsgxo4YE+27r9zDt9im5J/dAKyrFhe1n9eqUaa1aha5n5ft94FUWTB3QYwZMTo6dF/5eWv7Avt53QZ145zbzkv6mTx4xX0xb9bcigoToNTmz19QaD+vU6ds9y/r1q1TqG/RosVFjFw7Tz75YsyelRVPPXlf1KtXt0RzFixYGBdedHU89vhzccXlyV+8mjFzdrnH+IcPP/xf5OTkJCVV9ujRLWXXA4CNjaOfWWfMnz+/3NaaN29esWNKWsVwVWlpaWUJZ43q169fqvGrHom8cOHCpOcq+mdYmtiXL18eTz31VOy///5x0EEHxWWXXRYPPvhgvPnmm/H9998XSlIsa5n6dUVJfjbz5s0r1wTMkvydAQCUlwZ1ayW1F5Qx0WR+EfMy65fsQ+s1ycnNjXe/Sv62+947dI12m5Tuyza9d9qm0Jy3v/w+qf3s2/+Lz3/4NdFu27JJnP+XgwJgQ5CXmxfZC7KT+mrXK9uN0KLmrYvJIBN+GZfUrl2/dmRUW78/pwBYsZ8nJ5/Url+2/bxWEfv53HVwPx9faD+vk7Sfn/GvsyKzWaNE+8NB78eXbyWf9AOwrsnNzY358xck9TVoUG81o9esQf3C86ZPT01RjDeHvB+dOu8WAx9+arVHN0eseH0vv/JmbL/D/vHY489FRETDBsn33KZNnZ6SGCMiFi5cFGPHTkzqa9a0ScquBwAbG5+wsc5Yvrz8joZYsqT4m6SpSDosi9Im5K16BHLBuRX9Myxpsuf06dPjzDPPjJ9++mm1Y6pWrRqbb755dO3aNbbffvvo1atX7LjjjiWOd11Tkp9NTk5OuV6zJH9nAADlpUmBD8Gz5i1Yzcg1mz238JdtGtUv/I3+0vp94rRCVR57bdup1OukpaXFntt3jjGTV34IPmHarJi7YFE0qLviBu2dz7yRNKd61apx5X3Plmj9VdeNiMhasDAuuuM/SX2bt2oWZ/1p/1LHDlBe5szISkpmqd+4dF+6/EODJg2S2suWLI0li9a932UXzCn8b1rdBnVjzow5lRANQPnJmpEVtVd5r92gcYMyrdOwSfJJMkuXLI0li7JXM7ryFLmfN6wXc6ZnRftt2sfOB+2a9FzDpplxyYOXl2jt1h02TWp32bFLobn/e/2z+Pz1z0oZNUDxpkydHg1WSd5rWsZEuubNmya1s7OzY+HCRWsV25pMnz4zzjzrsrj0suti//33jO7dOkezZk2jWrWqMWtWVnz//U/x9jsfxbRpM5Lmdey4RVJ70uSpKYsxIiIra05EbJZoZzYq/Sl9AEDRJCqyzli1Al2NGjXi+++/X8PoDUfBqoilGV+vXvLN4fr16yeOEm7Xrl0MGTJk7QNcS8uWLYvTTz89Ro4cmeirWrVq7LTTTrH99ttH+/bto127dtGqVaukxMvc3NyilqsU5ZkAuqqCVRd32223ePjhh1NyLQCA8tZqlcojEREz58yPnNzcyKhSpVTrTCmi8kqrpo0KDyylqbMKJ5O0bdm0iJHF26J180J907PmJRIVlyxLfr84avyUGDV+SpmutWTp8njv6x+T+uYuSN1NAoCSmD5+WrRq3zrRbrxJ2W6ENt4keR+ePn7aWsWVKulVCh9CsyR73TrSFKAspo2fFq3br0ywa9yybPt5k1bryX6eXng/X/r/Fd2r1axe6Lluu3cv87Watm4WTVsnV2KfMGp8mdcDWJMxY8bHVp06JNqbtt6kTOtsummrpPboMRWzby1YsDAGDRocgwYNLtH4bbbpnNT+6adRqQgroeDvA6k4DhtYR6xSJAqoGBIVWWdkZmYmHi9ZsiSmT58ezZqV7li29dGUKSW/gTllypSkcuht2rRJej4zMzORqDhlypTIzc2NKqW8UVzennvuuaQkxfbt28f9998fm2666RpmlT6BsyxKWtFw7ty5Kbl+9erVo3bt2rFo0YobzxMnTixmBgDAumOLVsnv1XNy82LSjKxo26J0NzvHT00+UiizXp1oWMYjRVe1eMmyQn01qlUt01r1atcs1Je9tPD6AOuijwd9EB8P+mCt1pj464TYbp8eiXaLdmW7Edpis5YF1k3d78HpVdIjL7dsNxzqNqyb1M5ZnlPouFSAivbhoPfjw0Hvr9UaE3+dED322SHR3mTzsu3nLQvs5xN+nbBWca1Jee/ni+3nQCX7z5MvxH+efGGt1vj551HR56B9E+0OHdqVaZ0O7TdLav/8869rFVcqNG/eNFq1apHU9+OPI1czeqWqVauWuRBJo8zkCoqzZ2WVaR0AoLDCXyeDSrL11lsntb/44otSzf/tt99i3rx55RlShfjxxx+LH/T/hg8fntTu1q1bUnvVn+GSJUti2LBhJV47Nzc3fv3113JPEHz11VeT2nfccUexSYoREePGjUtq5+fnl0s8q1ZtXLy4ZB9KTZiQug/aVv07GzduXEydWvJy9dnZ2TF69OjIzl73jlUBADZ8W7VrXajv5zGTSr3OT6OTk1Q6bVa2m6UFFZVcOGNO2X5fmF/EMXZ/VFME2BiM/uH3pHZms8xo2LR0x59VqZoRbTq1TeobO2L02oaWsMshu8c1L9wQt79/bzzy/ZPx9O+DYpP2rYqfWIRNt2yb1J46ZnI5RAhQ+X77/rekdmazRtGwWeZqRhcto2pGtO2UnNgyphz3890O6RXXv/ivuOeDB+I/PzwTL45+Oamqb2kU/Hdniv0c2EB8823yqXQtWzaPFi1KV/ylatWqsfXWWyX1DRtW8nuWFWX//fZIai9ZsiS+/qbw/c8bb7gi/vfp4Pj1l89jzuxRMW7MN2W6Xt26daJNm+TfI0b9Wn7/zgHAxk5FRSpEWlpasWN69uyZ1B40aFAceuihJVr/xx9/jCOOOCIiImrXrh177bVX3HrrraWOszKMHj06fvnll9hyyy2LHbtq0l9aWlr06tUr6fmePXvGoEGDEu0XX3wxtt9++xLF8e6778Z5550XESuOJD7yyCPj4osvLtHcNRk7dmzicWZmZrRv375E8955552kdl45lV2uXbt2IqH1j+qTxfnyyy/L5dpF6dmzZ1JS7osvvhjnnntuieY+88wzcfPNN0dERMOGDaN///5x3HHHpSROAICCGtarHVu0bh6/T1x5zNtXI36LA3cp+XFp2UuXxQ+/JR8r1LNLyd4vFqdxg7qF+kaOnRw7b92x1Gv9NiH5yyRpaWnRuP7K9b9/9pbSB/j/Hhj0Tjz40ruJdsvGDWPIPX8r83oAqTDyq58iLzc30lc5taHLLtvEpy9/VOI1tuzRKarVqJbU9+NnP5RXiJGWnhadeiYfCddxuy1j8m+lS6KvXb9OtN0qOQFn5Nc/r3V8AOuCn78aUegUnq132SY+/u+HJV6jU4+tCu3n3382vLxCjPT0tOjcs0tS35bbdYpJv5WuCm+d+nVis62SK4z9/PVPicc/fTkiDtu0b5njvO75G6PLTl0T7Q9efD/uuejOMq8HUBqffvplof18r712jaeffqnEa+y6yw5Ro0aNpL733/+03GKMiPjryX+JrbfeKlq0aBrNmzWNp5/5bzw04D+lWuOoPx+a1P744y9i8eLCXyht1CgzevbcNtGuW7dObL552xg9elyprter106FTqv77H9fl2oNAGD1VFSkQhR8Q1dUdbxtt902OnTokGh/88038frrrxe7dl5eXtx0002J9qJFi6Jr165rmLHuKUlS5eeffx4ff/xxot2zZ89ClQn322+/pCO0Bw8eHN9++22xay9ZsiTuuOOORHvevHmFqjWW1ap/14sXL45ly4o/Im/EiBHxxBNPJPWtqTz7qlUSi0tobNFiZXn4n376KaZNm7aG0SsSSQcPHrzGMWujX79+UbXqyiMIH3/88aTkztWZPXt2DBgwINGeM2dOiZNSAQDKy27dOyW1P/z2p1i6rOTH6nzwzYhYujynwJrFf4GnJLZo3SLq1Ez+wP3N/5W84vgf8vPz48Nvf0rq27Jty6hTq8ZqZgBseBZkzY/R3ydXVdz54F1LtcYuB++W1M6anhXjfhqz1rH9YeyPhauc7Nx3tyJGrtl+x/WOKhnJn2N9937xn60ArA/mZ82P3wtUVdy1lHvlbofsntTOmj47xo4ov/189I+/F+rb9eDS7+e9jzuw0H7+zXsSTYANw6xZWfFtgaqKf/7TIaVa489/Th4/Zcq0GDZ8xFrHtqo999wl+p91UvQ77KDYeececcjB+5dq/pZbbhF77538b8ALL75W5NihQwtXg/zzkaX7mUREnH3WyUnt7Ozsck/gBICNmURFKkStWrWS2nPmzCk0Ji0tLc4888ykvr///e/x3nvvrXbdvLy8uO666+Kbb1aW727SpEkceeSRaxlxxfr000/j3//+92qPNx4xYkRceOGFSc//Uf1wVTVq1IiTT175Bjo3NzfOPvvs+O6771Z77WXLlsVFF12UdNRyp06dYu+99y7DKylsiy22SDxesmRJPProo2sc/9lnn8Xpp59eKDFxyZIlq52z6n9f8+bNW+Mx0TvttFPicU5OTlx//fWRm5tb5NgJEybEueeeu8YkybXVrFmzRDXQiBWJtqeeemqMHr36MvLz58+P/v37x9y5cxN9e+21V3Tq1Gm1cwAAUqHvbtsltectXBwvvPfFakYny8nNjUde/SCpr1vHttFuk9IdVbQ6VTOqxM7bJFdP/H3itHj7i+9XM6Nob3w2NMZOmZHUt8e2W61mNMCG65P/fpTU7rbHtrFZl81LNLdJ66ax22HJp0J89MJ7a/z9vbQm/z4pxo8cl9TXdddton33DkVPKEKjlo2jz2mHJvVNHTslhn+4+s9VANY3H72UXD1x2z23i3ZdS7afN23dLHY/bI+kvvefL9/9fNLvk2LcyOQvcm+za7fo0L3kldEbt2wSh5x+WFLflLFTYqj9HNiAPPnUoKR27957xrbdS1bIpW3b1nHMX/ol9T3+xPPlup9HRHz11dCk9l577VqqI6pvvfnqSE9fmc4wY8aseO75V4sc+9+X3yh0P6//WSdF3bp1Sny9Pn32jX32SU7If+bZlyMrq/B9bWADkZe3cfyBdYhERSpEkyZNktp33XVXzJo1K3JycpKSrQ488MDo12/lG+Ps7Ozo379/nHPOOfHxxx9HVlZWLFu2LMaPHx+vvPJKHHLIIfHMM88kxqelpcV1110XNWvWTPlrKm+PPfZY/OUvf4kPPvgg5s6dG0uXLo1ffvklbr755jjqqKOSkjtPPPHE2HbbbYtc569//WtSMt6cOXPi+OOPj7/97W/x1Vdfxbx582LJkiUxevToePrpp6N3795JyaDVq1eP66+/vkTHdZfEwQcfnNS+884746qrrooffvghsrOzY+nSpTFhwoQYMmRInH766XHKKacUeSTzggULVnuNVf/7Wrx4cdx5552xePHiWLp0aSxcuDBp7GGHHZb0S827774bxx9/fHz66aeRlZUVCxcujJ9//jluvvnm6NevX/z+++9RtWrVQv8Nl6fLLrssqZroxIkTo1+/fnHjjTfG999/HwsXLozFixfHqFGjYsCAAdG7d+8YNmxlNaCGDRvG3//+95TFBwCwOpu3ahY7Fjiq+Z7nhsT3v44rdu6/H38lRk+antR33IG7r2Z02Rx/UOH1bnj0vzFxeuH3m0X5beK0uPGxl5P66tSsEX/eb5dyiQ9gffLJfz+MBXPmJ9rp6elx3r0XRd2Gddc4r1qNanHB/ZdGtRrVE31Ls5fGu0+9Xe4xvv/sO4X6zrjlnKhVr3axc2vWrRUX3H9p1KmffCPzpbteKLf4ANYFHxWxn19076VRt2G9Nc6rVqN6XPLAZVG9wH7+9lNDyj3Gd54p/G/E2beeW6L9vFbdWnHJA5cV2s9fuOu5cosPYF3w1NODYvbslfcO09PT4+mnHohGjRqucV7NmjXiuWcfSrqXunhxdjw04Mlyj/HFQYMjJ2flSRoZGRlx/XWXl2juNVdfHL1775XU9++b7omlS5cWOX7mzNnx2uDk3weaNWsS99/37xJdr3PnjvHwgNuT+rKzs+OWW+8v0XwAoGQyih8Ca2/rrbeO9PT0xLG8n332Weyyy4qbey1btowPP1z5Lc5rrrkmlixZEm+++Wai75133ol33in8YfOq0tPT46qrroo999wzBa8gddq2bRvZ2dkxffr0GDp0aKGqkgX17ds3Lr300tU+n56eHnfddVecc8458dVXX0XEisqBL730Urz00ktrXLt69epx++23R5cuXUr/QlbjqKOOitdffz2GDx8eESuOznvhhRfihRfW/EF/06ZNo3nz5vHDDz9ExIqjjhcvXlyoOmdERLdu3eLZZ59NtB988MF48MEHIyLi0EMPTToavGPHjnHiiScmVXb89ttv45RTTikyjrS0tLjhhhvi5ZdfjpkzZ5bsRZdSzZo146GHHoozzjgjRo0aFRErKkg+8cQThY7ALqhBgwbxwAMPxCabbJKS2AAAinPuUQfE11f9Hnn//637pctz4pxbHot/9T86dulW+Bjn5Tk5ceuTr8eL732Z1N+tQ5vYZ4c1f/P/r9c+EN+OTD5W7uGrzogeWxVdAabrFpvGATt3iyGfD0/0zVu4OI6+8u745+l/ir17rP5673/zY1z94AuxKDv5A/BTDt0rGpbgBinAhmbJoiXx8r2D4virVp7k0GKzlvH3p6+N28+8KaaPn1ZoToOmDeO8ey6KzbfeIqn/jUdei6xps4u95vPjXynU9+c2h652/LtPvRX7HrN/tO7YJtHXqn3r+Mdz18UdZ95cZIwREa07tolz7jw/2my1WVL/0A++jU9f/qjYOAHWJ0sWZcege16Ik/6x8vPQlpu1jH8+c13cfMa/Y9r4qYXmNGzaMC6699LYYuvkLykNfvjVmF2C/fzlCYML9R22ad/Vjn/7qSHR+9gDYtNV9vPW7TeN6567IW4586YiY4yI2LRjmzj/rotiswL7+bfvfxMf//fDIucArK8WLlwU//r33XHrLVcn+tq33yzefuv5+PNRp8Xo0eMKzWnevGk889T9sf122yT133X3wJg8uei9dVU5yyYX6suotvr7U9OmzYhBL70eR/350ETfCccfGWPHjo/rb7izyDnVq1eP22/7Z5x+2nFJ/cOGj4h771vzqW2XX3F9HHjAXklJmEcftaLC7plnXRYLFy4qcl7fvvvFIwNvj8zM5CTPa/55a/z++9gi5wAAZSNRkQrRqlWrOO200xLJY6uaMmVKLFiwIOrWXfEN/OrVq8cdd9wR2267bdx///2RlZVV7Ppt27aNq6++Onbeeedyjz3VmjZtGtdff31ccMEF8dNPP612XL169eL888+PY445ptg169evH48++mg88MAD8dhjj8WiRUW/8V5V586d49prry3XJMWIiKpVq8ZDDz0Ul1xySXzyySfFjk9PT4++ffvG5ZdfHi+//HIiUTEvLy+++eab6NWrV6E5ffv2jUGDBiUdAf6HPxL/VnXppZdGrVq1YsCAAbFs2bLVxtKkSZO44YYbolevXvHyyy+vdlx5aNmyZTz33HNx2223xQsvvLDGuP6w8847xzXXXBNt2rQpdiwAQKp03rx1nNh3j3j0tZU3/uYtXBz9b340du/eKQ7YuVu0atYospcui5FjJ8Wg97+KCdOSKxrWqVkjrjvzqJTEd9Uph8fvE6fFbxNXJqcsWJQdF97+n9iidfM4ePftYrOWzaJJw7oxf9GSGDV+crz71Q/xw28TCq219w5d4sS+e6QkToD1wZuPvh499t8xOu2wVaKvbefN4ua37oxP//tRDP3gu5gzPSvqN64fXXbZOvY8cu+o0yC54uLYEaPjpbueT0l8ebl5cd+Fd8fVz18fNeusvDm5Wed2cft798Rnr34awz74NmZMnB4Z1TKi6abNY7u9e8QOvXeMjKrJH5POmDg9HrzknpTECVDZXn90cPTsvVNstUPnRN9mndvFHW/fHR//98P49oNvImt6VjRo1CC67rJN7P3nfaJugf189I+j4/m7ni24dLnIy82Luy68I65//saoWWflF9fbddk87n7/vvj01U/iuw++iekTp0dG1Yxovmnz2H6fHWLH3jsV2s+nT5ge915yd0riBKhsd9/zcBx6SO/Yddeeib5u23SOod++G089/VIMGfJ+TJkyLZo2bRx77blrnHjinwsl4w0d9mNcd/0dKYvx0suuiwMP2Dvq1Vv578g1V18SffvuH48//lx8//1PsXTpstikVYvYsee2ceIJR0XTpo2T1pg5c3Yc+edTEwVxVmfs2Alx4UXXxAP335TUf/RRh8W++/SKxx5/Nj7++IuYNn1G1K9XLzp37hhH/ungpJ/fH9544724484Ba/HKAYCiSFSkwlxwwQXRsWPHeOGFF+LXX3+NefPmRfXq1aNFixYxY8aMRKLiH4477rg4/PDD46233or//e9/MWLEiJgzZ04sWrQoatWqFc2aNYuuXbvGPvvsE7169YqMjPX3P+c2bdrECy+8EK+//noMHjw4Ro0aFXPnzo06depEx44dY6+99orDDjss6tVb8/Ebq8rIyIhzzjknjjvuuHjjjTfi888/j19//TWysrJiyZIlUadOndhkk02ia9eu0bt379hxxx3L7bjngho0aBADBw6Mzz//PF577bUYPnx4zJgxI5YsWRK1atWKBg0axBZbbBFdu3aNAw88MDbbbMU3Xvfbb7+45ZZbIv//q/M899xzRSYqVqlSJR599NF4/PHH46233opJkybFokWLok6dOlGjRo1C49PS0uKcc86Jww47LF555ZX4+OOPY9KkSbFgwYJo3LhxtGnTJg444IA46KCDCv13mUq1atWKq666Kk499dR4880344svvojRo0fHnDlzYvny5VGnTp3YdNNNo1u3btGnT5/YeuutKyw2AIA1OefPvWPWvAXx2sffJvry8/Pj46E/x8dDf17j3OpVM+Lm846NTZs3XuO4sqpds0bce9lf4+ybHklKVoyI+H3itLj96TdKtM5u3TvFDWcdnbL3zADrg/y8vLjllBvjqmf+GZt1WVnNtkatGrHvsb1j32N7r3H+jInT49bT/h05y3LWOG5tjB0xOm47/d9x8cArokatlZ8JZFSrGnv8aa/Y4097rWH2CtMnTIsbjr0m5s2al7I4ASpTXl5e/Ouv18c1z1wfm3dN3s/3P/aA2P/YA9Y4f/qE6XHTaTekdD8f8+PouOn0f8XlA69M2s+rVqsae/1p79jrT3sXu8a0CdPin8f8I+bNmpuyOAEqU15eXhx2+Mnx9lvPxbbdV54aUbt2rTj9tOMKVSUsaOzYCXHEn/5aouIZZTVlyrT481GnxSsvPx7Vq1dP9G+37dax3bbF3+eaOnV6HHLoCTF2bOEvlBZl4MNPRePGmXHdtZcl9TdunBmXXNw/Lrm4f7FrvP32h3HUX04vNjESWP/l5+dWdgiw0UnL/yMDCKgwe+21V0yevKI8+g477BBPPvlkJUcEa2/5rDHFD4L13IlnXxrfDvsx0T7kgH3ihr9fVIkRQfnLnTCiskNgPZWXlxd3P/9WPPnGx5GTW7IPcptl1o9/nf2X2K5TuxKNL+3Rz6vKXrosbnzs5Rj8yXdRml+Dq1XNiL8evGecfvi+KUlSfGDQO/HgS+8m2i0bN4wh9/yt3K/DxueEw9Z8JBasjdr160T/28+L7fbpUeI5o74dGXf2v7VERz7/obRHP69qk/at4rx7Lo42ndqW+HoREV+/9WUMuPy+WDBnQanmFefMW89NSpL86YsRce1Rfy/Xa7BhWubGGSlUp36dOPeOC6LHPjuUeM7Ib3+O2866uURHPv+htEc/r6pV+9Zx0b2XRNtOmxU/eBVfvvVF3H/ZvbFgzvxSzSup656/MbrstDIp6IMX3497LrozJddiwzB42tDKDoENWMOGDeKxR++MPgftW+I5n3/+TRx9zJklOvL5D6U9+nlVe+6xSzzx+N3RsmXzEl/vvfc+iVNPvygmTpxS4jl/6Nt3v3h4wO3RqFHD4gf/v+XLl8ctt94f/7z2tsjN9R6MohX1/wHrr+xPHq/sECpEzd1PrOwQIGH9LUEHAADAOiM9PT3OP/rAOGiX7vHQf9+LT4ePjCVLlxc5tlH9OnH43jvG8QftHnVr1SxyTHmrWb1aXHfGn+P4g3rFY699GJ8OGxnzF2WvdnyThvViv55bxwl994hmmfUrJEaA9cWieQvj5r/eENvvu0P0OfWQ6Lj9lpFepUqRYyf8Mj6GPDY4Pnz+/VIliq+tyb9NissOvDB26rNLHHhSn9h8my1WG2POsuUx/ONh8eajg+Onz38scgzAhmjhvIVx48nXxQ779oyDTzs0tty+U1RZzV45/pdx8fqjg+P959+t0P180m8T46IDzo+d++wafU7uG1ts0361MS5ftjyGfTw0Xn/ktfjx8x8qLEaAyjZnztw49LATo2/f/eLC80+PnXfusdq98scRI+Oeex6Jxx5/rkL38w8/+l9023afOPecv8Zppx5X6HjnP+Tl5cUHH3wW9z3wWAwe/E6Zrzd48DvRvuNOcfppx8Upfz0mNt+87WrHzp07L154cXDcfseD8fvvY8t8TQCgeCoqQiVQUZENkYqKABsGFRUpL0uWLY9hv4yN6VnzYva8BZFRJT0a1K0dW7bdJNq3bh7p6emVGl9eXl6MGj8lxk6ZGXMWLIrF2Uujbu0a0bBunWi/afNot0mzSo0P1paKilSkeo3qR/vuHaJh04ZRp2G9WJa9NObMyIrfv/8tZk6cUdnhRURE7Xq1o/12W0Zms8yo27BupKWnx8K5C2Lq2Cnx+/DfYuniJZUdIhRJRUUqUv1G9aPDth2jYdPMqNugbixdsmI//234bzFj4vTKDi8iImrXrx0dt90yGjVvFHUb1ou0tLRYOG9BTBkzJX4b/msssZ+zjlJRkYrUpEmj6Nlz22jRvFk0atQwFi/OjqnTZsQ33wyLceMmVnZ4kZaWFl27dopttukcjRtlRvXq1WLOnHkxbtyE+PKroTFvXvlXw23dumX06NE9mjZpHA0b1o+cnJyYPn1W/PzzqBg2fIQKipSYioobFhUVoeJJVIRKIFGRDZFERYANg0RFgA2DREWADYNERYANg0RFgA2DRMUNi0RFqHiOfgYAAAAAAAAAADYeeXmVHQFsdCr3rC0AAAAAAAAAAABggyZREQAAAAAAAAAAAEgZRz8DAAAAAAAAAACQchMmTIgXXnghvvrqqxg/fnwsXrw4MjMzo2XLltGrV6845JBDomXLluV2vf/+979xxRVXlMtam2yySXzwwQdFPjd//vzo0aNHmdbddNNN4913312b0NYLEhWhEqxu0wIAAAAAAAAAIMXy8yo7go1OTk5O3HXXXfHII49Ebm5u0nPTp0+P6dOnx7Bhw+K+++6Lc889N0455ZRIT19/DgseOXJkZYewzlt//jYBAAAAAAAAAABYr+Tm5sYFF1wQAwYMKJSkWNDy5cvjtttui4svvriCoiu5TTfddLXPSVQsnoqKAAAAAAAAAAAApMTdd98d77zzTqLdoEGDOOecc2KvvfaKRo0axbRp0+L111+PgQMHRnZ2dkREvPHGG7HFFlvEWWedtVbX7tevX/Tr16/U84YOHRrHH398LF++PCIiWrZsGbfeeutqx48aNSrxuE2bNkmvlxVUVAQAAAAAAAAAAKDc/f777zFw4MBEu0WLFvHKK6/EscceGy1btozq1atHmzZton///vHiiy9Gw4YNE2Pvv//+mDRpUoXHPGvWrDjvvPMSSYpVq1aNu+++Oxo3brzaOatWVNxyyy1THuP6SKIiAAAAAAAAAAAA5e6+++5LHPeclpYWd9xxR7Ro0aLIse3bt4977rkn0tLSImLFMdD33XdfhcX6hyuvvDJmzJiRaJ933nnRtWvX1Y5fvnx5/P7774l2x44dUxrf+kqiIgAAAAAAAAAAsPHIy9s4/lSyrKysePfddxPtXXbZJbp3777GOT169Ii999470X7zzTdj8eLFKYuxoBdffDE++uijRLt79+5xyimnrHHO6NGjE9UXI1RUXB2JigAAAAAAAAAAAJSrTz75JCmBr2/fviWa16dPn8TjJUuWJCUOptLs2bPj5ptvTrSrVq0a119/faLC4+r88ssvSW2JikWTqAgAAAAAAAAAAEC5+uKLL5LaO+64Y4nm9ezZM6n98ccfl1tMa3LzzTfH/PnzE+2TTz45tthii2LnjRw5MvG4Xr16sckmm6QkvvWdREUAAAAAAAAAAADK1ahRoxKPMzMzo3nz5iWal5mZGc2aNUu0f/zxx3KPraARI0bEq6++mmg3adIkTj/99BLNXbWiomqKq5dR2QEAAAAAAAAAAABUmPy8yo5gozBmzJjE4zZt2pRq7qabbhrTp0+PiIiJEydGfn5+sUcwr41bbrkl8vPzE+3zzjsvateuXaK5qyYqduzYMZYtWxbvv/9+vPvuu/H999/HrFmzIj09PZo0aRLbbLNN7LfffrHPPvuk9PWsiyQqAgAAAAAAAAAAUG7mzp0bS5cuTbRXrZBYEk2aNEk8XrZsWcyePTsaN25cbvGt6osvvogvv/wy0W7Tpk3069evRHOnTp0ac+fOTWr37t07Jk+eXGjs+PHjY/z48fHaa6/FVlttFdddd1106dJlreNfXzj6GQAAAAAAAAAAgHIze/bspHb9+vVLNb9u3bpJ7Xnz5q11TKvz4IMPJrXPPPPMqFKlSonmjhw5Mqn93nvvFZmkWNDPP/8cxx57bLz33nslD3Q9J1ERAAAAAAAAAACAcrN48eKkdkmPUV7d+EWLFq11TEX54YcfkqoptmrVKg4++OASz1/12Oc/1K1bN04++eR46aWX4ttvv41hw4bF4MGD46KLLorMzMzEuOzs7Ljwwgvjxx9/XLsXsZ6QqAgAAAAAAAAAAEC5WbZsWVK7atWqpZqfkZGR1F6+fPlax1SUp59+Oql93HHHlbiaYkThRMXOnTvHK6+8Epdddll06dIl6tatG7Vq1YoOHTrEaaedFkOGDIkePXokxi9dujQuvPDCyMnJWbsXsh7IKH4IAAAAAAAAAADABiIvr7Ij2ODlFfgZp6WllWp+enpy/b38/Py1jqmgOXPmxJAhQxLtWrVqxeGHH16qNbp06RLLli2LSZMmRV5eXjz88MNJVRMLatCgQTz44INx6KGHxsSJEyMiYsKECfHyyy/Hn/70p7K9kPWEREUAAAAAAAAAAADKTcGqhAUTF4tTsMJgtWrV1jqmgt54441YunRpot2nT5+oW7duqdY47bTTSn3dOnXqxIUXXhgXXHBBou+1117b4BMVHf0MAAAAAAAAAABAualZs2ZSe9WEwJIoOD4ViYqvv/56UvuQQw4p92uszn777Re1atVKtIcNGxZLliypsOtXBomKAAAAAAAAAAAAlJv69esntRcuXFiq+YsWLUpqN2jQYG1DSjJ16tQYPnx4ot26devYfvvty/Uaa5KRkRFdunRJtJcvXx7Tp0+vsOtXBkc/AwAAAAAAAAAAG4/80h1DTOk1btw40tLSIj8/PyIisrKySjV/1qxZSe3MzMxyiy0i4qOPPkrEFhGx7777luv6JdGoUaOk9pw5c6JNmzYVHkdFUVERAAAAAAAAAACAclOtWrVo2rRpoj116tRSzZ82bVricdOmTcv96OdPPvkkqb333nuX6/olsWqiZERqjrdel0hUBAAAAAAAAAAAoFy1b98+8Xj8+PGRm5tbonk5OTkxfvz4RLtDhw7lGldubm589dVXiXb9+vVj2223LfU6+fn5MXfu3Bg9enR89dVXpU7GLFhlsmHDhqWOYX0iUREAAAAAAAAAAIBytc022yQeZ2dnx2+//Vaieb/88kssXbq0yHXKw6hRo2LRokVJ66enlz6N7sknn4yePXvGgQceGMcff3wMGjSoxHPz8vLi559/TrQbNmwYzZs3L3UM6xOJigAAAAAAAAAAAJSrXXfdNan94YcflmhewXG77LJLucUUETFs2LCkdrdu3cq0TseOHZPan376aYnnfvrpp7Fw4cJEu2fPnpGWllamONYXEhUBAAAAAAAAAICNR17exvGnknXr1i022WSTRPuFF15IqpRYlOzs7HjhhRcS7datW5fpWOY1+emnnwrFWRbdu3ePBg0aJNrff/99/PDDD8XOy83Njfvuuy+p76ijjipTDOsTiYoAAAAAAAAAAACUq/T09PjLX/6SaE+ZMiWuu+66Nc655pprYsaMGYn2cccdV+6VBn/99dek9tZbb12mdapVqxaHHnpoUt9VV10VixcvXuO8W265Jb7//vtEu3v37rHTTjuVKYb1iURFAAAAAAAAAAAAyt0xxxyTVFXxxRdfjCuvvLJQMt/ixYvjiiuuiFdeeSXR17Zt2zj66KOLXHfSpEnRsWPHpD8lNW7cuMTj+vXrR926dUs8t6CzzjorMjMzE+1ffvkljj/++BgzZkyhsVlZWXHJJZfEY489luirUaNG3HjjjWW+/voko7IDAAAAAAAAAAAAYMNTs2bNuO222+Kkk06K7OzsiIgYNGhQvPPOO7HnnntGs2bNYtq0afHRRx/F/Pnzk+bdeeedUa1atXKNZ+HChbFgwYJEu0WLFmu1Xv369eOee+6Jk08+OXGs9Y8//hh9+vSJnj17xpZbbhkRK5IjP//881iyZElibrVq1eLee++Ndu3arVUM6wuJigAAAAAAAAAAwMYjL6+yI9iodO/ePR566KHo379/Iklw/vz58eqrrxY5vl69enH//fdHp06dyj2WrKyspPbaJipGRGy//fbx8MMPx0UXXZQ4tjo3Nzc+//zz+Pzzz4uc06RJk/j3v/8du+6661pff33h6GcAAAAAAAAAAABSpmfPnjFkyJDo169f1KhRo8gxVatWjUMOOSRef/316NGjR0riKHjkdPPmzctl3R122CFee+21OP3006NBgwarHde4ceM46aSTYsiQIRtVkmJERFp+fn5+ZQcBwPpv+awxlR0CAOUgd8KIyg4BgHJwwmGPVnYIAJSDZfm5lR0CAOVg8LShlR0CAOUgZ9nkyg6BcpT9xp2VHUKFqHnQ+ZUdQpEWL14c33zzTUyePDnmzZsXtWrVirZt20b37t2jXr16lR3eWsvNzY2ff/45Ro0aFXPnzo2IFQmKbdq0iW222SbS0zfO2oKOfgYAAAAAAAAAAKBC1KpVK3r16lXZYaRMlSpVomvXrtG1a9fKDmWdsnGmZwIAAAAAAAAAAAAVQkVFAAAAAAAAAABg45GfV9kRwEZHRUUAAAAAAAAAAAAgZSQqAgAAAAAAAAAAACkjUREAAAAAAAAAAABImYzKDgAAAAAAAAAAAKDC5OVVdgSw0VFREQAAAAAAAAAAAEgZiYoAAAAAAAAAAABAykhUBAAAAAAAAAAAAFJGoiIAAAAAAAAAAACQMhmVHQAAAAAAAAAAAECFyc+r7Ahgo6OiIgAAAAAAAAAAAJAyEhUBAAAAAAAAAACAlJGoCAAAAAAAAAAAAKRMRmUHAAAAAAAAAAAAUGHy8io7AtjoqKgIAAAAAAAAAAAApIxERQAAAAAAAAAAACBlJCoCAAAAAAAAAAAAKSNREQAAAAAAAAAAAEiZjMoOAAAAAAAAAAAAoMLk51V2BLDRUVERAAAAAAAAAAAASBmJigAAAAAAAAAAAEDKSFQEAAAAAAAAAAAAUiajsgMAAAAAAAAAAACoMHl5lR0BbHRUVAQAAAAAAAAAAABSRqIiAAAAAAAAAAAAkDISFQEAAAAAAAAAAICUkagIAAAAAAAAAAAApExGZQcAAAAAAAAAAABQYfLyKjsC2OioqAgAAAAAAAAAAACkjERFAAAAAAAAAAAAIGUkKgIAAAAAAAAAAAApk1HZAQAAAAAAAAAAAFSY/PzKjgA2OioqAgAAAAAAAAAAACkjUREAAAAAAAAAAABIGYmKAAAAAAAAAAAAQMpIVAQAAAAAAAAAAABSJqOyAwAAAAAAAAAAAKgweXmVHQFsdFRUBAAAAAAAAAAAAFJGoiIAAAAAAAAAAACQMhIVAQAAAAAAAAAAgJTJqOwAAAAAAAAAAAAAKkxeXmVHABsdFRUBAAAAAAAAAACAlJGoCAAAAAAAAAAAAKSMREUAAAAAAAAAAAAgZSQqAgAAAAAAAAAAACmTUdkBAAAAAAAAAAAAVJj8vMqOADY6KioCAAAAAAAAAAAAKSNREQAAAAAAAAAAAEgZiYoAAAAAAAAAAABAymRUdgAAAAAAAAAAAAAVJi+vsiOAjY6KigAAAAAAAAAAAEDKSFQEAAAAAAAAAAAAUkaiIgAAAAAAAAAAAJAyEhUBAAAAAAAAAACAlMmo7AAAAAAAAAAAAAAqTH5+ZUcAGx0VFQEAAAAAAAAAAICUkagIAAAAAAAAAAAApIxERQAAAAAAAAAAACBlMio7AAAAAAAAAAAAgAqTl1fZEcBGR0VFAAAAAAAAAAAAIGUkKgIAAAAAAAAAAAApI1ERAAAAAAAAAAAASBmJigAAAAAAAAAAAEDKZFR2AAAAAAAAAAAAABUmL6+yI4CNjkRFAMpF7oQRlR0CAOWgyqZdKjsEAMpBk7TqlR0CAOWgqY/wATYIH1WrWdkhAABApXP0MwAAAAAAAAAAAJAyEhUBAAAAAAAAAACAlHFuBAAAAAAAAAAAsPHIz6vsCGCjo6IiAAAAAAAAAAAAkDISFQEAAAAAAAAAAICUkagIAAAAAAAAAAAApIxERQAAAAAAAAAAACBlMio7AAAAAAAAAAAAgIqSn5df2SHARkdFRQAAAAAAAAAAACBlJCoCAAAAAAAAAAAAKSNREQAAAAAAAAAAAEiZjMoOAAAAAAAAAAAAoMLk5VV2BLDRUVERAAAAAAAAAAAASBmJigAAAAAAAAAAAEDKSFQEAAAAAAAAAAAAUkaiIgAAAAAAAAAAAJAyGZUdAAAAAAAAAAAAQIXJz6vsCGCjo6IiAAAAAAAAAAAAkDISFQEAAAAAAAAAAICUkagIAAAAAAAAAAAApExGZQcAAAAAAAAAAABQYfLyKzsC2OioqAgAAAAAAAAAAACkjERFAAAAAAAAAAAAIGUkKgIAAAAAAAAAAAApI1ERAAAAAAAAAAAASJmMyg4AAAAAAAAAAACgwuTlVXYEsNFRUREAAAAAAAAAAABIGYmKAAAAAAAAAAAAQMpIVAQAAAAAAAAAAABSRqIiAAAAAAAAAAAAkDIZlR0AAAAAAAAAAABAhcnLq+wIYKOjoiIAAAAAAAAAAACQMhIVAQAAAAAAAAAAgJSRqAgAAAAAAAAAAACkTEZlBwAAAAAAAAAAAFBh8vMrOwLY6KioCAAAAAAAAAAAAKSMREUAAAAAAAAAAAAgZSQqAgAAAAAAAAAAACkjUREAAAAAAAAAAABImYzKDgAAAAAAAAAAAKDC5OVVdgSw0VFREQAAAAAAAAAAAEgZiYoAAAAAAAAAAABAykhUBAAAAAAAAAAAAFImo7IDAAAAAAAAAAAAqDB5+ZUdAWx0VFQEAAAAAAAAAAAAUkaiIgAAAAAAAAAAAJAyEhUBAAAAAAAAAACAlJGoCAAAAAAAAAAAAKRMRmUHAAAAAAAAAAAAUGHy8yo7AtjoqKgIAAAAAAAAAAAApIyKigAAAAAAAAAAAKTchAkT4oUXXoivvvoqxo8fH4sXL47MzMxo2bJl9OrVKw455JBo2bJlSq49cuTIOPTQQ8s0d6eddorHH3+8RGO//fbbePnll2PYsGExbdq0yMnJiaZNm0abNm2id+/eccABB0SdOnXKFMf6TKIiAAAAAAAAAAAAKZOTkxN33XVXPPLII5Gbm5v03PTp02P69OkxbNiwuO++++Lcc8+NU045JdLTy/ew4JEjR5bregVlZWXF3/72t/jwww8LPTdx4sSYOHFifPbZZ3H77bfHv/71r9hjjz1SGs+6xtHPAAAAAAAAAADAxiMvf+P4s47Izc2NCy64IAYMGFAoSbGg5cuXx2233RYXX3xxuceRykTFmTNnxl/+8pcikxQLysrKitNPPz2effbZlMWzLlJREQAAAAAAAAAAgJS4++6745133km0GzRoEOecc07stdde0ahRo5g2bVq8/vrrMXDgwMjOzo6IiDfeeCO22GKLOOuss8otjl9++SXxeOedd47HHnusXNb9IxFz7Nixib6OHTvGWWedFTvssEPUqFEjRo8eHc8++2y89NJLiTHXX399bLbZZrHjjjuWSxzrOhUVAQAAAAAAAAAAKHe///57DBw4MNFu0aJFvPLKK3HsscdGy5Yto3r16tGmTZvo379/vPjii9GwYcPE2Pvvvz8mTZpUbrGMGjUq8XjLLbcst3VffPHF+OabbxLtXXfdNQYNGhS9e/eOzMzMqFWrVnTt2jVuvPHGuP322xNHWufk5MS1115bbJXJDYVERQAAAAAAAAAAAMrdfffdl0jES0tLizvuuCNatGhR5Nj27dvHPffcE2lpaRGx4hjo++67r1zimDx5csybNy/R7tixY7msm5OTE/fff3+i3bhx47jzzjujWrVqRY4/6KCD4uyzz060R48eHYMHDy6XWNZ1EhUBAAAAAAAAAAAoV1lZWfHuu+8m2rvsskt07959jXN69OgRe++9d6L95ptvxuLFi9c6llWPfY4ov4qKH3/8cUyfPj3RPuGEE6Ju3bprnHPqqadGo0aNEu0XX3yxXGJZ10lUBAAAAAAAAAAANhr5eXkbxZ/K9sknn8Ty5csT7b59+5ZoXp8+fRKPlyxZEh999NFaxzJy5MjE46pVq8bmm2++1mtGRLz33ntJ7VVjX51q1arF/vvvn2gPHTo0ZsyYUS7xrMskKgIAAAAA8H/s3Xd0VNXXxvEnvRcCofdeBaR3BAUBBUERkGLHguWnKIqoFAEVBSsoiEpREUS6gICC9F6l995TSEjPzPsHr0NuZpJMkpkMkO9nLdbKOfecc/ck4TLc2XcfAAAAAAAAh9qwYYOh3bhxY7vmNWrUyND+559/ch1L2oqKFSpUkJeXV67XlKSNGzdavi5durSKFy9u17y0r9FkMmnNmjUOiedWRqIiAAAAAAAAAAAAAAAAAMChDh48aPk6LCxMRYsWtWteWFiYihQpYmnv2bMn17GkTVSsVq1arteTpJiYGJ07d87Srl69ut1z08fgiNd4q/N0dQAAAAAAAAAAAAAAAAAAgDvLsWPHLF+XKVMmW3NLly6tixcvSpJOnz4ts9ksNze3HMURGxurM2fOWNpVq1ZVXFyclixZor///lt79+7V1atX5ePjo/DwcDVo0ED333+/mjZtmum6R48eNbTLli1rd0wlSpSQu7u7TP+/RfepU6fsf0G3KRIVAQAAAAAAAAAAAAAAAOQfJrOrI7jjRUVFKTEx0dJOWyHRHuHh4Zavk5KSdPXqVRUqVChHsRw4cEBm882f+b///qtvv/1WkZGRhnFJSUmKiYnRsWPHNHPmTDVq1EijRo1SqVKlbK576dIlQ7tw4cJ2x+Tp6amwsDBduXJFknT+/Hm7596u2PoZAAAAAAAAAAAAAAAAAOAwV69eNbRDQkKyNT8oKMjQjo6OznEs+/fvN7QXLlxolaRoy6ZNm9S9e3ft2LHD5vH0rzE0NDRbcaV9jbl5fbcLKioCAAAAAAAAAAAAAAAAABwmLi7O0A4ICMjW/PTjr1+/nuNYDhw4YNVXqFAh9erVS+3atVOJEiVkNpt14sQJLV++XNOnT7ecLzIyUs8//7x+//13lSxZ0rBGbl+jv7+/5evcvL7bBRUVAQAAAAAAAAAAAAAAAAAOk5SUZGh7eXlla76np7H+XnJyco5jSV9RsXnz5lq4cKFeeuklVa5cWQEBAQoMDFTNmjX12muvadGiRapYsaJlfFRUlN5++22rddO/xvQxZyXt9yQlJSVbc29HJCoCAAAAAAAAAAAAAAAAABzGZDIZ2m5ubtma7+5uTGszm805jqVRo0Zq2bKlypUrp7p162rChAkKCwvLcHzx4sX13XffGbZy3rJli9avX28Yl5qammnMWUn7PUn//boTsfUzAAAAAAAAAAAAAAAAgPzDfOcnhbmah4eHoZ3dRLz0FQa9vb1zHMtbb72V7TnFixfX008/rbFjx1r6Fi5cqKZNm1ra6Ssopk9czEra8bl5fbcLKioCAAAAAAAAAAAAAAAAABzGz8/P0E5MTMzW/PTjXZHI17VrV0M7fUVFX19fQzu7rzEhIcHyNYmKAAAAAAAAAAAAAAAAAABkQ0hIiKEdGxubrfnXr183tNNuw5xXwsPDVaJECUv7woULSk5OzjCm3LxGV7y+vEaiIgAAAAAAAAAAAAAAAADAYQoVKiQ3NzdLOyIiIlvzr1y5YmiHhYU5JK7sKliwoKEdFRVl+bpQoUKGY9l9jWnHpz/Pncgz6yEAAAAAAAAAAAAAAAAAcIcwmV0dwR3P29tbhQsX1sWLFyVJ58+fz9b8CxcuWL4uXLiwy7ZGNpuNvytp4yhVqpThWHZeY2RkpOLj4y3ttJUb71RUVAQAAAAAAAAAAAAAAAAAOFSlSpUsX588eVKpqal2zUtJSdHJkyct7cqVK+c4BpPJpIiICB06dEgbNmxQZGRktuanrXro6emp4OBgS7tkyZLy9/e3tI8dO2b3uunH5uY13i5IVAQAAAAAAAAAAAAAAAAAOFTt2rUtX8fHx+vw4cN2zTtw4IASExNtrpNdH3/8sZo0aaIHH3xQTzzxhFauXGn33IiICJ09e9bSrlKlimE7aw8PD9WoUcPS/vfff2Uymexae9euXYZ2bl7j7YJERQAAAAAAAAAAAAAAAACAQzVv3tzQtjdJMP24Zs2a5TiGKlWqGNpr1qyxe+7SpUsN7caNG1uNSfsao6KitGPHDrvWTvsa/f39dffdd9sd1+2KREUAAAAAAAAAAAAAAAAAgEPVqVNHJUqUsLRnzZplqJRoS3x8vGbNmmVplypVKldJfC1btpSHh4elvWLFCp0/fz7LedevX9fkyZMtbTc3Nz366KNW4zp06GCosjh9+vQs1963b582b95sad9///3y9vbOct7tjkRFAAAAAAAAAAAAAAAAAPmHyZQ//riYu7u7HnvsMUv73Llz+uCDDzKdM2zYMF26dMnS7tu3ryERMLsKFSqkNm3aWNpJSUl69913lZqamuGc1NRUDRkyxLDtc6dOnVS2bFmrsWXKlFHLli0t7SVLlmj+/PkZrh0bG6u33nrL0nZzc1O/fv3sfTm3NRIVAQAAAAAAAAAAAAAAAAAO17t3b0NVxd9++01DhgxRXFycYVxcXJwGDx6sefPmWfrKli2rXr162Vz3zJkzqlKliuFPRgYNGiQfHx9Le+3atXr++ed18eJFq7Fnz55V//79tWTJEktfoUKFNGTIkAzXf/311+Xl5WVpDxkyRD///LPMZrNh3OnTp/XEE0/o0KFDlr6uXbuqWrVqGa59J3Ezp/+OAACQAwnbF7g6BACAA3iUrunqEAAADvBa/cGuDgEA4ACFzZ6uDgEA4ACfXd3k6hAAAA4QGXvE1SHAga4Ps538dqcJGDbD1SFIknbs2KEnn3xS8fHxlr7g4GDdc889KlKkiC5cuKBVq1bp2rVrluN+fn6aMWNGhkl8Z86cUdu2bQ19Bw8ezDCGxYsXa+DAgTKlqTTp7e2tZs2aqUKFCkpJSdHhw4e1adMmpaSkWMaEhIRoypQpql69eqavcdq0aRo1apShr3Tp0mratKkCAwN19OhRrVmzxrB2uXLlNHv2bAUGBma69p2CuxwAAAAAAAAAAAAAAAAAAKeoW7euJk6cqAEDBigmJkaSdO3atQy3SA4ODtaECRMcWmmwY8eOcnd317vvvmuJISkpSStXrtTKlSttzilbtqzGjh2bZZKiJPXr108pKSn65JNPLMmQp06d0qlTp2yOr1y5siZPnpxvkhQltn4GAAAAAAAAAAAAAAAAkJ+YzPnjzy2kUaNGWrJkibp16yZfX1+bY7y8vNSlSxctWrRIDRo0cHgM999/vxYuXKjHHntM/v7+GY4rUaKEXnnlFS1cuFA1a9q/G9lTTz2l2bNnq1GjRnJ3t52WFxoaqgEDBmj27NkqUqRItl/D7YytnwEADsHWzwBwZ2DrZwC4M7D1MwDcGdj6GQDuDGz9DAB3BrZ+vrNcf7+nq0PIEwEjfnV1CDbFxcVpy5YtOnv2rKKjo+Xv76+yZcuqbt26Cg4OzpMYkpKStGfPHh09elRRUVHy8vJSoUKFVL58edWoUSPX61++fFlbt27VpUuXFB8fr+DgYFWuXFl33XWXvL29HfAKbj/c5QAAAAAAAAAAAAAAAAAA5Al/f3+1atXKpTF4e3urXr16qlevnlPWDw8PV4cOHZyy9u2KrZ8BAAAAAAAAAAAAAAAAAIDTkKgIAAAAAAAAAAAAAAAAAACchq2fAQAAAAAAAAAAAAAAAOQfZpOrIwDyHSoqAgAAAAAAAAAAAAAAAAAApyFREQAAAAAAAAAAAAAAAAAAOA2JigAAAAAAAAAAAAAAAAAAwGk8XR0AAAAAAAAAAAAAAAAAAOQZk9nVEQD5DhUVAQAAAAAAAAAAAAAAAACA05CoCAAAAAAAAAAAAAAAAAAAnIZERQAAAABAvjNp6q+q2ayDajbroCEjx7o6HAAAAAAAAAAAgDuap6sDAAAA+M+xsxe1cPU27Th4QqcuXNa16/HycHdXWEigKpUqpuZ1qqhDs7oK8vdzSXxXo2K0dMNObdl3VEdOX1BUbJziE5IUEuingiFBuqtSGTWpVUmt69eQp4eHU2O5cDVKjwwaq5i4BElS8UIFtOSrd5x6TgC4Uxw/eUbfTZ/p6jAA4I5QuWlN1e3YSOXurqzQomHyC/JXcmKyIs9f1ek9x7R72RbtXr5VplSTq0O1KbRYQb3z5yfyDw6QJF09c0lDm7/slHPV79xMT3z5iiTp8Ma9+qLnCKecBwByolyzGqrWoaFK3l1JwcXC5BPkp5TEZF07H6Hze47rwLKtOrhsm8yuup67uanSPbVVsU0dlby7koIKF5BfSIBSk1MUczFSlw6e1tF/dmvfH5uUcC3OqaHU7NJU3b4cIEk6sWGfpvUc5dTzAUB2tGzdRF0eul8NGtZV8RJFFRwcpISERJ09e0G7dvyrPxYt1+JFK5SamuqyGKvXqKwHOrdXs+YNVa5caRUIC5W7u7siI6J05vQ5bVi/VUuX/KVNG7fbveZb77yit995xSnx/vLT7xrw/FtOWRsAgPyGREUAAOByV6Ni9OGUeVq+abfVsWSl6tzlSJ27HKl/tu/T5zMW67lu96pvx5Zyd8+b4tBxCUn6auYS/f7XRiUmp1gdvxodq6vRsTp06rxm/7VRxcMLaED39nqgRT2nxGM2m/XuhF8tSYoAAPtdvx6n198bpfh4rqEAkBulapbTYx8/p1I1ylkd8/DyVLFKJVWsUkk17NZSV05d1Kz3f9C+VTvzPtAs9B37oiVJ0ZkCw4LUdUgfp58HALKrWM2yemDMsypWo6zVMQ8vT4VXKqHwSiV0V7fmijx1SUven6IjK3flaYyV2tRV+6F9FFa2qHWM3p4qWL6YCpYvpmodGqr90L7aOn2F/vlirpJi4x0ei39YkO4b8pjD1wWA3Kpdp4a+HP+h7qpd3eqYl5eXqlatqKpVK6pHr4d04vgpDRo4XMuX/ZOnMZYuU1Iff/K+7u/YxuZxf38/lShZTI2a1NP/Bj6nzRu36+1BH2jH9j15GieA/MNsujUfqgTuZGz9DAAAXOrQyXPq/vY4m0mKtlyPT9S4n//QK5/8qISkZCdHJ52+eEW93/1SvyxdazNJ0ZZzlyM1ZMKveu/bmUpxwpOp0/5YrS37jjp8XQC40yUmJunVdz7Q4aMnXB0KANzW6ndprjfmjrSZpGhLodJF9OKUwerw6iNOjix72jzzgKo0ren087h7uOuJL15RSJEwp58LALKj5kNN9dS84TaTFG0pULqwHpsySC1f7ebcwNK4f8Tj6vXjGzaTFG3x8vNRk/6d1H/xKBWuWsqhsbh5uKvblwMUVKSAQ9cFgNzq/mhnLV8522aSoi1ly5XWrDnfa9Bg51QSt+Xe+1rqn7XzM0xStKVh47u1ZPlMPfUMCeIAANwpSFS8DWzatElVqlSx/JkzZ46rQ8oXUlJStGcPT+gAgDOduXhVz4ycqKvRsVbHKpYqqhZ1qqpOlbIKCrDe6nnNzgN684vpMpvNTosv4lqsXvhwso6dvWh1LDjATw2qV1DretVVq2JpeXlab/W84J+tGjbxN4fGePjUeX09a6nD1gOA/CIuLl4vvvm+Nm7d6epQAOC2Vrt9Q/UbN0AeXsaNWpITk3Vi52HtWbFNJ3cdVXKi9UNFnV7rrrbPPpBXoWaqeJVSevDNHk4/j5ubm3qPeUFVW9zl9HMBQHZUvb++Hhr3gtX1PCUxWWd3HNGhFdt1dtdRpdi4nrd+/WE16d/R6TF2Gv2UGj7ezqo/NSlFZ3cd1cHl23RszR5Fn7tqNSasTBH1mzFEYeXsS3DMkpubOn/SX+Vb1HLMegDgIA90bqdvvvtEXl5ehv7ExCRt3bJTSxf/re3bdisxMclq7uAhr+qlV552eowNGtbVtF8mKLRAiNWxUyfP6K8Va/Tnkr+1f98hmdJVN/Px8dbYz0eoT7/uTo8zI+vWbnbZuQEAuNOw9TNgw9atWzVixAhVr15dH330kavDAYA7UkpqqgZ+Pl3RsXGG/nvq19DrvR9Q6aKFLH2JScn6Y90OjftpoWG749Xb9+vnJWvVp2MLp8T4weTfdfqi8WZ30YKherPvg2rToKZh6+nYuAT9vHSNJs35y1BFceGabapbpZwebtso1/EkJafonfEzlGRnZUcAwA1Hjp3Ua++O0vGTp10dCgDc1gqWDFefT16Qu8fN98GpKala/s18/T15keKir1v6A8OC1ObZB3Rv/86G8Z0H9dLhjft0as+xPI09LU9vT/X7/GV5+Xg79Tzunh7q88kLatjVOf9fAYCcCi0Vrs6fPGe4PptSUrXum4Xa8N1iJaS5nvuHBanJsx3V5LkHDOPbDOqhExv26/ye406JsUbnJqrXu62hLzkhSWu+mqctU5cpMca4rXOJOhXU7r0+KlW/siH2bl+9pMkPvifl4iFSd08Pdf60v+7q2jzHawCAM5QuU1Ljv/lYHh43H6JPSUnR5+MmavxXPygqMtrSX7BQmF56+Wm9/L9nDOPfH/6G1q7ZpJ07/nVKjH5+vvpx2pfy8/M19K9ft1nvDv7QalvnUqVL6L2hr6t7jy6G/nFfjNDmTdt16KDtnYY+Hv2lPh79Za5iffzJHvr8q1GGvglf/6hffvo9V+sCAICbqKgIpPPWW2+pT58+OnjwoKtDAYA72qzlG3TgxFlDX5+OLfT5wCcMSYqS5OPtpW73NNSM0a8qPDTYcGzS3BWKiTPenHaEnYdO6O8txpszFUoW0a+j/6d7G91lSFKUpEB/Xz3X7T5NePsZeaerRvDVrCWKt/HEanZ9NXOJDp06n+t1ACA/mb9khXo9+ypJigDgAF2H9JVfsL+lbUo16fsBn2nR2JmGJEVJio2I0YKPZ+i75z5VapoHbTy8PNXlbddu3fbgGz1VsloZp54jtGiY/jdzKEmKAG5J9w15TL7prue/vfilVn76myFJUZLiImL018czNav/Z1bX83sH93RKfB4+Xmr/fl9DX2JsvKb1HKW1X8+3SlKUpLM7j2rKox9o/xJj1avitcqp1kNNcxxLUNEwPT7rXZIUAdySPhj9toJDgizt1NRUPdH3ZY0a8ZkhSVGSrl6J0PChn6hvrxeVnHyzWq6Xl5eGfTDIaTG+MOBJlShZzNA369f5erBDH6skRUk6feqs+j89UB8MG2vo9/Ly0gej3nZanA0a1tXHnw419P2zar3ee+dDp50TwC3AZM4ff4BbCImKQDrz5s1z6jaiAIAblQEnzV1h6KtXtbze6PNgpvNKFSmkrwY9Kc80T3xGx8Zp2h+rHR7j4rXbDW1PD3d98mpfFQgOyHReo5oV9cIjxm2JIq9d17qdB3IVz5Z9RzV98ZpcrQEA+cnxk2f0ytsjNGTkWMUnJLo6HAC47ZWsUVZ1OhirhP/59Rzt/nNLpvP2rNimOSOnG/qqNKulyk1qODxGe1RqXF33PNPJqeeo1rK23vrjY5WvV8Wp5wGAnChao4yqdWho6Fv79Twd/HNrpvMOrdiuZSN/NvSVa1ZTZZtWd3iMtR5qqsBw4/agyz74WWd3HMl0njnVpPkDJyr2UpShv26P1jmKo0LLWuq/eJRK1auc9WAAyGO17qquzl3uN/SN/WSC/li4PNN5Sxb/pSGDRxv6WrVuqhatGjs8Rkl6pEdnQ/vE8VN6ZcBgqy2e0xv36TdasewfQ1/b+1qqUHiYw2MMDgnSj9O+lE+aiutXrkTo+WfeyDJOAACQPSQqAgCAPLdi8x5FXjM+of9qrw5yc3PLcm61ciXV/V7jTZPZKzY6/IbBpr3Gm9+NalZShZJF7Jrb474m8vL0MPRt3pv5zfTMxMTF671vfrUk0ru7ualxrUo5Xg8A7mRXI6M0cux4de37vP5es8Hq+GOPdNbdd7kmOQYAbmctet9naF+PitWyb+bbNfefqUt1Zt8J43p929ke7ES+QX7q++mLluroplST9q/e5bD1Q4oUUO8xz+uFKW8rqGBw1hMAwAXq9bnX0I6PitXaCQvtmrtlyjJd2HvS0Fe/730ZjM65Gg80MbSjz17Rjpmr7JqbdD1BexdtNPSVvLuS3L08MphhLahIAT34ybN6bOogBXA9B3CLeupZY5XyyIgofT52ol1zv/t2uvbs3mfoe/rZPg6L7T+FCxdStWrG+9hTfvhViXbuPvTN+CmGtoeHh5o1b2R7cC6M+3yEVdXHV14crAsXLjn8XAAA5HckKgIAgDy3dP1OQ7tiqaKqXbms3fMfvc94wzriWqy2HTjugMhuunjVuDVGpdLFMhhpLcDPV2WKhRvXi4jOYHTWRv8wV+evRFnaTzzYWnWy8f0CgPzku6m/6tc5i5SSmmroD/D30wfvvKZ3XntB7h78VxgAssPN3U11OxkfFto6b62SE+z7gFGS1v5irKhevXUdefl6ZzDaOR4d8bTCSt58n75i4gId334o1+v6BPiq0+uP6v2Vn6vJo/dYEiH/s/2Pjdq+yDp5HgDympu7m6p3MiZ47Jm3TinZuJ5v++UvQ7ti67vk6cDruZuHu4rXLm/o27d4s5SNXZCuHD1naHv6eCmgYEgGo2/yDvBV64GPaMCqT1X30dZyS3c93/fHJqskSABwBXd3dz30UAdD32+zFig+PsHuNab88Kuhfe99LeXn5+uQ+P5TvERRq769/9q/89COHdZbQxcvbr1mbjzUraMe7m7c6Wn2rAVasvivDGYAAIDc4NMZAACQp5JTUrVl31FDX6u7s7dNUPkSRVS6aCFD34pN1jctciMxKdnQTk3NXsXGtNtTSze2u86JpRt2avG6HZZ25dLF9GL3vK8+AwC3sxZNGmjeTxPVtRPXTwDIibJ1Kso/JNDQt+evbdla498VxvE+/r6q0bpObkOz290PNFHDri0s7TP7T+qPz2Y5ZO0mPdqowysPy8ff+MFucmKyFoyZoR8GfKakhESHnAsAcqNEnQryCwkw9B1asSOD0balH+/t76uK99TOdWz/Maea9Gmd5zT+njc0s/9n+vuTWdqXzeRALz8fqz5TugeZbKnbo7VavtJV3umu5ymJyfrr45ma/eKXSo63P6kTAJylXv3aCi1gTMBeuvjvbK2RfnxAgL/ubdcq17Gl5e/vZ9Xn6elp9/wUG/fU027PnFtBQYEa/fEQQ9/VqxF6e9BIh50DAAAYkagIAADy1MGT5xSX7kO6ulXKZnud2pXKGNpb9x/NYGTOFAg23rg/cOKs3XOTklN06sIVQ1/RgqHZjuFiRLRGfT/H0vby9NDoAb3klY2bOQCQn1UqX1Zfjxmmbz4doWJFwrOeAACwqXz9qoa2KdWU7UqEURciFHHmsqGvUuMauY7NHiFFCqjHyGcs7eTEZE3731dKTc46aSWnju84rI87vaVlE+Y57RwAkF2lGlQxtE2pJp3Zfjhba8RciFDUGeM9j7KNq+U6trTMJrOuHjuvg39u1dqv5+vszuzd8yleq5yhHR99Xdcv52ynizPbj2hSpyFaN2FBjuYDgDM0blLP0E5NTdWWzdlLPD937oJOnzLe827ewrHbKl++fNWqr1Zt+4sWVK9R2arv7JnzuYoprXeHvq5ixYoY+oa+O0ZXr0Q47BwAbnEmc/74A9xC+JQ7jR07dmjZsmXatGmTLl68qOjoaAUFBalw4cJq2LCh2rdvr/r162c4/4033tDChQst7ZIlS2rhwoXy9/fP9LwDBw7UokWLLO2WLVtq0qRJcnNzy3Reamqqli5dqmXLlunff//VlStX5OPjo8KFC6tmzZrq0qWLGjdunOU6aSUnJ+uff/7Rpk2btHPnTl25ckVRUVFKTEyUn5+fwsPDVaVKFbVu3VqdOnWSt3fmT620adNGZ8/eeJPbsGFDTZ8+3a44qlS5ecOka9eu+uijjzIcazKZtH79ei1btkw7d+7UhQsXFBcXp8DAQIWGhqpatWpq0qSJ7r//fgUHB9tco2/fvtq8ebNV/9y5czV37lxLe9q0aWrUyLFv0tO6du2amjdvrsTEGwk8VatW1fz58+2ev3DhQr3xxhuW9vDhw9WzZ0+bY+Pi4rRy5Upt3rxZu3fv1tWrVxUdHa2UlBT5+/uraNGiqlatmtq2bat7771XHukqg2XlwoULWrBggdavX68jR44oKipKXl5eKlCggGrUqKHWrVurY8eO8vOzfppKks6cOaO2bdta2i+99JJefvnlLM+7adMm9evXz9L+8MMP1a1bN6tx2fkdy25MaX+f0o45cOCAZs+erU2bNunChQtKSUlR0aJFVb16dfXo0UMNGza0Wmvr1q36/fffLb/bbm5uKlq0qBo1aqQ+ffqoQoUKWcYN3GqOnrlg1Ve5TPFsr1OptHGLh2NnLiohKVm+3l45ji2tGhVKafX2/Zb29gPHdeT0BVUslfXWEovWbLNKxmxYs1K2zm82m/X+NzN17Xq8pW9A9/bZ2oIaAPKrGlUrqe+jD6njfa2ttt8EAGRfscolDe0rpy4q8br928r959zBU4atl0ulSyRxlr6fvqiA0JsVIf8YN0vnDp52yrmunrmkP8b9pi1z18icjW1KASAvhFcyXs8jT11SUg6u55cOnlZoyZs7XRTLo+u5PQpWKKYq7Y2f4xxasT3b60SdvqxV42Zr99x12dp2GgDyQtVqxnvNJ46fVmzs9Wyvs2/vQZUqXcLSrlOnZq5jS+vI4eOKjrqmkNCbn8/26fuIvhg3SUlJWVeofeqZ3oZ2amqq1q7Z5JDYqlStqKeeeczQt2vnXv3y0+8OWR8AANhGoqKk48ePa9SoUVqzZo3VsYiICEVEROjAgQOaNm2amjdvrqFDh6p06dJWY4cOHaqtW7fq/PkbT3KcOXNGn3/+ud55550Mz71o0SJDkmKhQoX00UcfZZlcuHv3bg0ZMkSHDhmfXk9ISFB0dLQOHz6suXPnqk6dOvr8889VrFjWSQ0zZ87UN998Y4k/vdjYWMXGxur48eNaunSpxo0bp6FDh+ree+/Ncm1nOXDggAYNGqSDBw9aHYuMjFRkZKSOHz+uxYsXa8yYMerfv7/69+/vgkjtExwcrDZt2mjJkiWSbry+I0eOqGLFinbNT5so6+3trY4dO1qNSU1N1eTJk/Xjjz8qMjLS5jrXrl3TtWvXdOjQIc2fP19ly5bV6NGjVa9ePZvj04qNjdWnn36q2bNnKznZuG1qcnKy4uLidPbsWS1btkyff/65hg8frjZt2tj1+m5XCQkJ+vjjj/XLL79YHTt27JiOHTumRYsW6ZFHHtHw4cPl6emp2NhYDRs2zPAz/c/Ro0d19OhRzZw5U++884769OmTFy8DcJhjZy8Z2r4+XioSFpLB6IyVLFLQ0DaZzTp7KUIVShbJYEb2PNC8niFRMdVk0uCvf9H37z2v4MCMH0I4cOKsxv60yNBXrFCo2jbI3k2en5es1cZ/b1Y1qFulnB5/wLFbbwDAneiFp3orJDjI1WEAwB2laMUShval4zmrYnL51EVDO7xM1g8B5Vbrpzqqaou7LO0jm/frr0nW/9fOrQtHzuqfKUu1YdbfSkmy3qIOAG4F4RWND4pG5PB6HnnSeD0PK+OYezG5VahicfWYPFBevjcLLKQmp2SrGuLlI2e1Zcoy7Zi5SqlczwHcoipXMRaxOHrkeI7WOX78lKFdrkKZDEbmjNls1uzfFurpZ28mHJYuU1KfffmBXnrh7Uwf7Ond9xE92rOLoW/+vKU6f/5iBjOyZ/gHg6y2oX7nrZE8bAQAgJPl+9ISGzduVI8ePWwmKdqydu1aPfroo9q+3foJvKCgIH344YeGJMPp06dr165dNtc6f/68hg8fbmm7ubnpww8/VMGCBW2O/8+aNWvUt29fqyRFW3bu3Kk+ffooKioqwzEmk0nvv/++3n///QyTFG25dOmSXn75Za1YscLuOY60f/9+PfbYYzaTFG2JiYnR2LFjDd/zW1HXrl0NbVuJarZERERo3bp1lnbbtm2tKkgmJibqpZde0rhx4zJMUrTlxIkTeuKJJ7Rnz55Mx507d06PPPKIZsyYYZWkaMulS5c0YMAA/fbbb3bHcrtJSUnRc889ZzNJMb3Zs2dr7NixiouLU79+/bL82aempuqDDz7Q33//7ahwgTxxOfKaoV24QPaTFCUpPNS6Su75K/Zf27LSrvFdqlPZeGPm0Knz6jXkC63aulcmk8lwLDEpWb8sXasnhk1QbPzNagSeHu4a1r+7vL3sfz7k6JmL+vLXxZa2v6+PRr7Qg6pgAGAHkhQBwPFCChcwtKMv5GwrtGuXogztoEIhhmQSRytasYQ6D+plaSfExmv6wAkO//Bx0+x/NPLe17Xmp2UkKQK4pQUWMV7Pr13I2X2U2HTX84BCIfJ04vU8K4WrlFL7Yf3U/49RKljOmAS/fNQvunLknF3r7Jq9Wt+0HaSt01eQpAjglpZ+u+JzOUzeu3jhsqEdHl5Qfn6+OY7Llk8++lqREVGGvsf6PKy5C6fqrto1rMaHFy6ojz55T19/Y9wJ7dy5Cxry1iiHxNS0eUO172AsorJ40QqtX7fFIesDAICM5euKiocPH9bzzz+v+PibWypWrVpVTz75pBo1aqSCBQsqJiZGO3fu1C+//KK1a9dKulGpr3///po7d65KlSplWLNJkybq27evpk2bJulGEuC7776rOXPmyMvr5laUZrNZb731lq5du5ms0a9fP7Vs2TLLuBcvvpG44O7urg4dOqh79+6qXLmygoKCdPr0aS1YsEDff/+9JVHszJkzmjBhQoaVHWfOnKmZM2da2oGBgXriiSfUpk0blSlTRn5+foqPj9fx48e1atUqTZ06VTExMZbXN2rUKLVp0yZPkyfMZrPefPNNXb9+o4y5u7u7evTooQcffFAVK1ZUQECAIiMjdfLkSc2YMUOLFy+2JJT88ssv6tixoxo0aGBZL+2W1DnZEtiRmjdvrvDwcF2+fOM/B4sWLdJrr72W5bzFixcrJeXmzZP0CY+S9NVXXxmS2goVKqSnn35azZs3V8mSJeXj46PY2FgdOXJEy5Yt04wZMyzbUCclJWn06NGaMWOGzfPHx8frueee0/HjN5/aCggI0BNPPKF27dqpdOnScnNz0759+zRt2jQtXbpU0o3foeHDh6tatWqqWdOxJeVvBdOnT7f8ntasWVNPP/206tWrpwIFCuj06dOaOnWq4e/f9OnTtWfPHu3du1dubm566KGH9Oijj6pKlSoymUzasWOHPvvsM+3bt88yZ9y4cXd8VUrcWa5GxRjaBUNyllASFhxo1RcZk/3tLTLi5uamT//XT8+OnKjj525WgTxzKUKvjp2ikEB/VS5dTIH+voqMua4Dx88qIcmYpB3o56tRL/ZU41qV7T5vckqKBn/9ixKTb17T3+jzoFUFSQAAACCvBBY0Plx07Up0jtaJsTEvoECQos5fzdF6mfHw8tDjX7ws7zSJM3NGTtPV05cymZUz8dcc9/8QAHCmgILGhz6v5/B6fv3qNas+/wKBunY+Z4ns2VWpTR3V7XmPfIP9VahiCQWGWz8Em5KYrOWjf9GWKcvsXjfhWpwjwwQApykUbrxXfPnSlRytc/my9fvwsLACOns2ZxV3bbl48bL69HpBM2ZNUnCazwJatW6qf9bN18kTp3X48HElJyWreImiqlmrqjw8PAxrHDp0VL17PK8LFxzzXv7td14xtE0mkz4c9YVD1gZwmzGbsh4DwKHybaJiSkqKXn31VUOSYt++fTV48GDDm5+CBQuqbdu2atu2raZNm6bRo0fLbDYrJiZGr7/+us1KcG+88YbWrVuno0ePSpIOHTqkiRMn6qWXXrKM+f7777Vp0yZLu2rVqnrjjTfsjj8gIEDjxo1T69atDf0VKlTQa6+9prp16+r555+3PCE+f/58DR482GpL6fj4eH322WeWtr+/v2bMmKHKlY0JFYGBgapVq5Zq1aqlrl27qnv37oqIuHHT4dy5c9q+fbvq169vd/y5tWXLFh0+fHM7zMGDB6tfv36GMeHh4QoPD1f9+vVVu3ZtjRp18ymb6dOnGxIVbyUeHh7q3Lmzvv/+e0k3Ek137NihunXrZjpvwYKb21eEh4erefPmhuPnzp3TlClTLO0iRYrot99+U5EixqeuQkJCVK9ePdWrV0+dO3dWr169LMmK27dv17lz51S8uHGLEEmaNGmSocpnhQoVNHnyZKux/609adIkjR07VtKNLaHHjh2rH3/8MdPXeDv6L0nx4Ycf1ogRIwxl5CtUqKARI0YoPj7e8vNLTk7Wli1b5ObmprFjx6pTp06G9Vq2bKn69eurW7dulqTQw4cP6/Dhw6pUqVIevSogd6KvG2/6Bvr55Ggdfxvzrl2PtzEy58ILBOunD17W2J8Wat6qLTKlqbwSHRunLfuO2pzn6+2lTi3u1gsPt1N4AevKj5kZ/9syHTx580n/FnWr6eG2jXL2AgAAAIBc8gnwlZePl6EvITZn77sTrydY9fmHBDglUbHT64+qVI1ylva/f23T+l/ZkQBA/uUd4CvPdNfzxJxez23M8w0JyLNExZL1Kqlq+4w/jzixYZ+WvDdFlw+fzZN4ACAvBQYGyMfHWMU25lpsjtaKjbV+4CY0NNihiYqStH7dFrVt3U3jvvhALVo2NhwrU7aUypQtZXPehQuXNOmbaZrw9Q9KTExySCwNG9W1iuGPRcv17579DlkfAABkLt/uH/jHH39YEgklqX379nr33XetntBIq1+/fnr66act7d27d2v16tVW43x8fPTJJ58YKih+++23lvMdOHBAn3/+ueWYn5+fxo0bJ29v+7dGGDx4sFWSYlqtW7c2VGeMiooyVLr7z9q1axUdffOpyRdeeMEqSTG9kiVLqnfv3oY+e7dfdpT9+41vFrt3757p+H79+qlChQqW9qZNmxy+zY8jdevWzdBetGhRpuNPnTpl2GL8wQcftPpdXrZsmWE75rfeessqSTG9GjVqWCXK2dpyPC4uTlOnTrW0/f39NXHiRJsJjf/p37+/GjZsaGmvX79ep0+fzjSe21XZsmU1fPhwQ5JiWk888YRV32OPPWb1vf+Pv7+/nnrqKUPf3r17cx0nkFeSko1b5/j65GxrIF8b/24mJWW97Xx2Bfr7amj/7hr90mPy97UvqdLPx1vBAf5K93xAlrYfOKapC1dZ2qGB/hrW/5HsLQIAAAA4kKe3l1VfcnxijtZKsjEvfRKkI1RoUFX39u9sacdGXNPPb090+HkA4Hbi4W19bzI5PmdJHykJ1vPSJ0E6U0iJQpkeL1W/stq931flmllvKQoAtztvG/fT4+OtHwiyR3ycdeK5j533wLPryOHj6tb5CX326beWXfCyEh19TbGx1+XIj3QHvvmiVd8nH4133AkAAECm8m2i4k8//WT52sPDI8NtkdN77rnn5OfnZ2n/8ssvNsfVqFFDL754841OcnKyhg8fruTkZL311luGhLHBgwcbkuiyUrp0aT3ySNZJC+m3kT5z5ozVGB8fH3Xr1k0NGzZUiRIl9PDDD9sVQ/Xq1Q3ttMmOeSF9kqE9iZIjRozQpEmTtHjxYq1evdqquuStpGLFioZtkJcsWaLU1NQMx6etpihJDz30kNWYggULqkuXLrr77rtVvnx5tWvXzq5Y7PlZ//XXX5bKgZLUs2dPq23RbXn88cclSV5eXipXrpxOnDhhV0y3m2eeecaQuJxetWrVrBKV+/Tpk+maabcol2SpcArcDpJTjNczD/ecvR3xcLe+jqekOr5E+6Z/D6vH4M/19lc/Ky7Bvg9kI2Ou68cFK9Xl9U/024oNds2JjUvQkAm/Gqo2vvvMwyoUmr2KjAAAAIAjedpIbEnN4ftuWx9IemTwUF9O+Qb6qe+4AXL3uPn/jF+HTFbM5by9dwUAtxpbieemlIzvOWfGZOPfAQ+vvNvAK6R45omKHl6eqtCylvr+8o4e/ORZeeRhEiUAOJuPjQf4U1JSbIzMmq339V5Oup4/+XQv7TmwWq+98bzc7fxMoEqVihozdqg2bFmixk3q5TqGcuXL6N52rQx9a1Zv1J7d+3K9NgAAsE++3Po5JiZG//77r6Vdv359FS1a1K65wcHBqlevntauXStJ2rp1q0wmk803VM8995z++ecf7dy5U9KNKn5PPvmkDhw4YBlz3333qUePHtmKv0mTJnYl2ZUoUcLQjomJsRrTsmVLq4RGewQEBBjaOX0DnFPpt7h99dVXNWLECLVs2TLD701ebk3tCN26dbP8nl69elXr169XixYtbI5duHCh5evq1atbJbFJN6osPvjgg9mOw56f9YYNxiSczp07W42xpWXLllq+fLlKlCiRaTXT213jxo0zPe7u7q7Q0FBdunRJkhQWFqby5ctnOickJMTQjouLy2AkcOtJTffhpLuNhEN72Pq312R2bKLiN7OXaeKcFYYEeV8fL3Vv20RtGtRU+RKFFeDno4hr17XnyCktXrddf22++R4jNj5BI7+fo1MXrmhgn8yvwR9NmadzlyMt7U7N79Z9je5y6OsBAAAAsittwt9/bCWo2MNsY55bDv8/kJHuw59UoVKFLe3Nc1Zr55JNDj0HANyO3Gxcz812VrSymmfrep6HhQG2TF2mZSOmK/LUJSUnJCkwPFSlG1bR3T3vUZnG1Qxj6z7aWn7BAZr1/BdyaEkuAHARDxvX85w+SGSrSIq9SYT28vPz1Y/TvlT7Dm0M/WfPnNfEb6bqrxWrderkWaWkpKhY8aJq3qKRnnrmMdWpe7OgS/kKZTRv0XQ9+9RrWjj/zxzH8vSzva1e3zfjp+R4PQAAkH35MlFx586dhie4q1Wrlsloa1WqVLEkKsbExOjo0aNWiXPSjUqNH3/8sbp27WpJItqyZYvleNGiRTVy5Mhsx1+6dGm7xvn7+xvaSUk528bhP+fPn9eBAwe0c+dO/f3334Zj9pbodpQmTZqobNmylgp8Fy5cUP/+/RUeHq4WLVqoWbNmatKkiQoWLJincTlSp06d9OGHH1qqby5atMhmouLu3bsNlQhtVVPMDpPJpLNnz2rfvn3asWOHVqxYYXU8vbTJt76+vlluH/4fb29vu3+fb1eenp4qWbJkluPSVlwsVqyYXeumdStvZQ6k55kuMTl94qK9UmzcRPF2YDWWqYv+0be/Lzf01ShfUp+9/riKFAw19BcJC1GRhrV0b8Na2rb/mN74fLoirsVajk/7Y7VKFSmoR+9ravNcKzbt1sI12wzrvf3EQw57LQAAAEBOpSZbv+/28MzZh5funtYPKaYkJdsYmTN17m+oRg/frJASee6Kfhv2o8PWB4Dbma3qie45fHjc3cu51/Os7PvDmIAeffaK9sy9oj1z16nOo63UceSThq2oq97fQA2faKfNP+Y8uQUAbhXJydYFRTxtvM+2h63qiYmJufs8Ob3vp3xhlaT407Tf9MZrQ63OdfzYSR0/dlLTp87SM/37aPTHQyyfn/n4eGvi5LE6eeKMdu/am+04vL299Vjvboa+kydOa+niv7K9FoA7iInP2IG8li8TFS9cuGBoT5kyRVOmTMnxepcvX7aZqChJZcuW1aBBgzRs2DBDv7u7u8aMGaPQ0NBsny99JTV72ZPIlJKSon///Vf79+/XiRMndPr0aZ09e1anTp3KtGJbXidJubu76/PPP1fv3r0NWw5fvnxZc+bM0Zw5c+Tm5qbKlSurefPmatWqlerXr39bVe0LDQ1VmzZt9OefN26eLF++XMOHD5evr69hXNptn728vOyumpiYmKhdu3bp4MGDOnnypOVnffr0aSUkJGQr1rNnz1q+Llas2G31fXa20NDQbD9NnD7JGLjTeKe7aZJ+K2h72UxUdNC2FCfOXdJXM5cY+iqXLqbJ770gf1/rrTXSqletvH4c9qL6vPeVYq7HW/o/n7FY99SvqfACxq2cL0de0weTf7e03dzcNOL5RxUc4OeAVwIAAID8rtEjrdT30xezPe/95i8p4sxlm4knOd3e09a8lCTH7NIRHB6qnqOftbRNJpN+evNbxV9jBwIAd4baj7RUl7HPZXveF81eVfSZK0pJdNz13N3Gg6KpDrqe59bOWf8oOT5RD3/9sqG/9WsPa/uMlUpJcGwCDgBkV6/e3TRh4phsz7ureiudPnVWiTYK03h552yLe08v63lJDkxUfKzPw+rQqa2hb9qUWXr1pXeynDt50k+6ejVCP0z90tLn5+ercV+M0L2tH852LO3ub60CYaGGvhm/zKUQCAAAeSxfJipeu3bNoetFRUVlerxXr16aOnWqjh8/bumrUqWKGjVqlKPzOSMJLDIyUpMmTdLcuXMVGRmZ5XhPT8883+45vWrVqun333/XsGHDtHHjRqvjZrNZBw8e1MGDB/X9998rLCxMDz30kPr3768CBQq4IOLs69q1qyVR8fr161q5cqU6dOhgOZ6amqolS24m0rRo0UJhYWGZrnn+/HmNHz9eixcvNiR5ZsSen3XadQIDA7NcMz/x9s48ocmWvNwmBXCFQH9jAl5cQmKO1omLt57n55P9v3O2/LBglSGB0sPdXR+/0jvLJMX/lC0WriFPddPbX/1s6bsen6iZy9brpR73G8a+/+1MRcXe/PC0Z7umalzLvsq0AAAAgLMlxMbLZDIZtkjz8ffNZEbGfAOs5yXGZe9hyYz0+fQFBYbdfCho9dQ/dXDdHoesDQB3gsTYeJlNJrmluZ57B/jkaC2fQOvreVJczu7vOMPehRtVtX0D1XiwsaXPNyRA1To01J65a10YGQDkXsy1WKv354EBATlaKyjQet71uHgbI3Nm4JvGB6ZOHD+lN18fZvf8ub8vVouWjfXk049Z+urVr61WrZvqn1XrsxVL9x6dDW2TyaQZP8/J1hoAACD3crZPy23O0Ql2iYmZ/wd8+fLlhiRFSdq/f79++eUXh8aRU9u2bVOHDh30ww8/ZJikGBAQoHr16unJJ5/UxIkT9e233+ZxlLaVK1dOU6dO1bx589S/f/8MK1tKUkREhH744Qe1b99e27Zty3DcraRFixYqVKiQpb1o0SLD8XXr1unKlSuWdrduxpLl6S1btkwdOnTQb7/9lmGSYkhIiBo3bqznn39eU6ZMsaoGiuwh6RCwFhpkrBoak8MPJq/ZmBcWEpSjtdJKSU3V8k27DX1tG9ZS+RJFsrXO/U1qW835c+MuQ3vGn+u0fvchS7ts8XD977FO2YwYAAAAcB5TqkkJscYPK/2Cc/ZBqK15MVeic7RWWi37tVf1VnUs7QtHz2r+Rz9nPAEA8iFzqkmJMcbruW8Or+e+wdY7wlx3wPXckdZPXGTVV6ZxVRdEAgCOlZqaqphrsYa+kBzeFw8JDbbqu3zpio2R2Vevfm2Vr1DG0PfVF5OVZKMiZGbGfPi11Wf7XR/O3j30gAB/3deutaFvw/qtOnXyTLbWAQAAuZcvKyoGBxvfdH322Wfq2LGjU8515coVvffeezaPffLJJ2rWrJnKlClj83heOHXqlJ599llD0lpISIhatmyp2rVrq2LFiipfvryKFDEmWmzYsMFpMWX3Dap0o7pitWrVNHDgQF24cEEbN27Upk2btGnTJsO2xJIUHR2t/v37a8mSJSpcuLCjwnYKT09PPfjgg/rxxx8lSatXr9a1a9csv8Npt30ODQ1Vq1atMlxrx44d+t///qfUNFulhoeHq1WrVqpVq5YqVqyocuXKqWDBgoZ5v/32W5ZxhoSEWBIm7anS6EzJydZbmNwOawP5SXi6mx8R0TE5WudqlHWF5IIhua/qeuT0Basqj63urpbtddzc3HRP/Ro6dvaipe/UhSuKirmu0KAbHwR8/ssfhjk+Xl4aMn6GXeunXVeSImJiNfCzaYa+CiWL6MXu7bMdOwAAAJBW9MVI+adJZgkOD8nROsHhoYZ2UkKSEq/nvqLiQ4N7G9rJCUnq99lLds0tWqmkoR0YFqynJ7xm6Dt/+IwWf5b1/REAuNXFXIqSb8jN63lAIesEFXsEprueJyckKckB13NHOr/nuOIiYuQfdjN5p3DlkpnMAIDbx/kLlwxJhuGFC2UyOmOFixjnxccnKDbWMZ/zNWhY16pv6eK/s73OhQuXtH3rbjVsfLelr36D2tlao9U9TeXnZ6wGvGD+0mzHAuDOYzax/TuQ1/JlomL6RKxTp0457VzvvvuuoUphmzZt9PffN96ExcXF6a233tLPP//slO2c7TFmzBhDYlmHDh00cuTILLfvjY2NzfS4LfZWssxqK+2sFC1aVA899JAeeughSdKRI0c0f/58TZs2TQkJN26WxMbGasqUKRo0aFCuzpUXunbtaklUTEpK0ooVK9StWzfFx8frr7/+sox74IEHMt1m+IMPPjAkKfbr109vvvlmllsT25N4GBYWZklUPH/+vFXJ+cycPXtWYWFh8vMzbgWbvhKhM39/8up3E8ANJYsY/x2+HHlNKamp8szmv4XnrkRZr124oPXAbDp/xbq6cNniOUtsr1iqqFXfxYhoS6JiQpIxAfrgyXM6ePJcjs6VkJisFZuNW9tFxbg2eRwAAAB3hisnL6pYmoS+AsVz9kFoWAnjvCsnL2YwMnu8/Yxbl5aqUU6lapTL0Vo+/r6q27GxoS9w494cxwYAt5LIkxcVXqmEpR1SImfX8/TzIh10PXe06HNXDImKOa0gCQC3mhPHTqlq1YqWdslSxXO0TqlSJQztE8cd95l5qdLGta9fj9O5cxdytNa+/YcMiYolShTL1vz72re26lvyx1/WAwEAgNPly0TFu+66y9DesGGDnn/+ebvnnz9/Xm5ubipcuHCmyVi//fabVq5caWnXq1dPEyZM0AsvvGDp37FjhyZNmqQXXnghm68i92JiYgzxFSlSRGPGjMkycU2S1VbWGfH0vPkrFhcXZ9ccexNH4+LidOLECfn4+KhChQoZjqtYsaIGDhyoJk2a6Mknn7T079q1K8M5t5IqVaqoevXq2rdvn6QbW4l369ZNK1euNHxP/0vMtOXw4cPau/fmTfWaNWtqyJAhdp0//c/abLZ+qqBmzZo6dOjG1qXx8fE6cuSIKleubNf63bp1U1RUlMLCwnTfffdpxIgRkoy/O5Ljf388PT0tCYqOXhtA5iqWNFbpTUk16cylCJUtFp6tdU6ev2xohwUHqoADbjjHJVhX9vX19srRWsEBflZ98YnZrxwMAAAA5NSm2f9o0+x/crXG+cOnVeveepZ2kfLZ+2DwP4XTzTt/+HSu4gKA/GTX7NXaNXt1rta4fOiMKt97M9GjYA6v5wXLGR/MvHzobAYjc843JEAFShdWUOFQHfprR47WSE1KNbaT7XtgHQCcacbPczTj5zm5WuPA/sO6v2MbS7tipZw9pFOhYllDe//+w7kJyyAgwN/Qjo/PeeXd6MhoQ9vfxn33zNx7b0tDe/eufTp9yvH/dgEAgKzZV/LsDlO0aFHDdstbtmzRiRMn7JprNpvVv39/y3a5bdq00fnz563GnT59Wh9++KGl7ePjo1GjRsnNzU1Dhw5VQMDNRIrx48dbktDy0qlTpwyV5OrWrWtXkqIkrVixwtBOW6kvrbSv87+Ke1nZuHFjpsfj4+PVunVr1a1bV127dtXnn39u17pNmzZVaGhotuO5FXTt2tXy9fr16xUfH68lS5ZY+ipWrKhatWplOD99smGjRo3sOm9SUpL++cf4YYatn3X9+vUN7T/++MNqjC27d++2VCmMiIgw/HzS/u5Ijvv9sbW+o9cGkLnq5UtZ9e07dibb6+w9avxQs1q5EhmMzB5byYWX0t0Isde16/FWff9VUwQAAABuF6d2HTW0Q4qEKaRwgWyt4eHloRLVyhj6Tv9r34OwAADHOLv7mKEdVKSAAguHZmsNdy8PFalW2tB33oHX8zo9WunN3ZM0aPckPbtopHpMfl1+BTLfASojgeEhhnbs5Zzd3wGAW8327bsN7WLFiqho0eztCuTl5aWataoZ+nbvdFwl8ego4zU3LCxUPj72fQ6dXkgB4/X86lXrXZEyUrpMSauKk6v/2ZCjOAAAQO7ly4qKktSjRw+NGTNG0o3Eq5EjR2rSpElZblc7e/ZsS+W4lJQUBQcHq1gx41OHJpNJb7/9tmHL3FdeeUXlyt14mqVYsWJ64403NHz4cElScnKyBg0apDlz5tidKOgI6Svjpd2iOjPTpk2zqkaYnJxsc2yxYsUsSZhXrlzRzp07VadOnQzXjoiI0PTp0zM9v5+fn0JDQy0JoqtWrdKFCxdUtKj19pppRUVFGbasTv9z+0/aSnsmkynTNfPKAw88oDFjxig5OVkJCQlasWKF1qxZYzmeWTVFKec/67Fjx1ol4tr6Wbdv314ffvihYmJiJEkzZszQY489piJFiliNTWvy5MmG9v3332/5OjAwUMHBwbp27Zokad26dYqPj7faIjqtDRs2aNOmTZm/qP9XrFgxRUff+E/S3r17s/wdOnr0qBYuXGjX2gAyVyA4QBVLFdWR0ze3edj072F1bFbX7jXiE5O0+/BJQ1+jmpUcEl+h0CCrvv3Hz6rpXVWyvdbhU8ZrqJubmwqF3Fx/14xPsh/g//tm9jJ9+/tyS7t4oQJa8tU7OV4PAAAAyMiRzftlSjXJ3ePmfbPKzWpqy9w1mcwyqlC/qrzSfTB5cO0eh8T3UtkeOZ7b8X+PqOP/ulvaV89c0tDmLzsiLAC45ZzadMDqel6uWU3tmbvW7jVKN6giT1/j9fz42n8dFmPc1Rj5hdx8yNPN3V3lW9TS3gXZSyoJKlJAoaWMu3dEnMjZlqMAcKtZv26LUlNT5eHhYelr1bqpZv46z+41GjetJ19fH0PfqpXrHBWiLl40Fglxd3dXrbuqa+uWndleq3p14735ixcuZzDSWpMm9a36tmzOWaVeAACQe/myoqJ0I1GxYMGClvaaNWs0ZMgQJSVlvB3jxo0bNXLkSEPfgAEDrMb98MMP2rp1q6Vdq1Ytw5bDktSrVy81aNDA0j58+LA+++yzbL+O3ChTpoy8vG5uZbllyxZD3OmZzWb98MMPlgTPtBISbJfrbtKkiaH94YcfZrjN7tWrV/XSSy9ZKuxl5uGHH7Z8nZSUpNdff92QhGgr9lGjRhkqSN5zzz02x/r73yxFbk8seSEsLEytWrWytMeOHav4+BtVutzd3dW5c+dM51esWNHQXrp0aaZVRJOTkzVmzBhNnTrV6pitn3VgYKB69+5taUdHR+uFF15QREREhueYPn26/vzzT0u7cePGql69umFM48aNDWuOHTs2w/X27Nmjt956K8Pj6aX93UxJSdHIkSMzrAx66tQpvfLKKxkm5ALIvhZ1jU9qrty6V4lJ9v8d+3vLv0pMt11Pi7pVHRJbxVLFFOjna+hbvC77Ny7MZrNWbjU+gVq1bHEF+vtmMAMAAAC4NcVGxOjkbmNVxXoPNs3WGvU6NzO0oy9G6MzeE7kNDQCQDXERMTq3y1hVsWbnxhmMtq1mZ+P1P+ZipM7vPZnB6Ow7t/uYTKnGAgK1H26R7XXu6tbcqu/w3ySmALgzXL0Soe3bjA/9dHukU7bWePiRBw3t8+cvavcux+0AuGnjNqu+7j0y/zzTluLFi+ruesZd5dausa9oiSQ1bGxdIGHLJv49APD/TOb88Qe4heTbRMXAwECNHTvW8KTJnDlz9MADD2jGjBk6ffq0kpKSdOXKFW3evFkDBw7UU089ZUjS6tChg+677z7DugcPHtQXX3xhaXt5eWn06NGG80g3KiqNHDlSPj43n1SZMmWKNm/e7OiXmqGgoCBDsp7JZNKzzz6riRMn6vjx40pKSlJsbKwOHz6sn3/+Wd26ddPHH39sM1kroyTBDh06GBL/du7cqZ49e+rPP//UpUuXFB8fr8OHD2vChAnq0qWLtm278aY1o2qH/3nkkUdUuvTN7SW2bdumzp0766efftKxY8eUmJiolJQUXbx4UcuWLVPv3r21YMECy/iSJUvq0Ucftbl2ePjNpyzXr1+vFStWWL4XiYmJmcblTGm3f05b5bBp06ZZVi6sUKGCatSoYWnHxcWpV69e+vnnn3XmzBklJycrKipKBw4c0KRJk/TAAw/o+++/t6rEKGX8sx4wYIDhHHv37lWnTp30448/6sSJE5bv4caNG/Xyyy8bkn79/PwsFUbTSpuQKt1IbnzhhRe0detWXbt2TdHR0dqxY4eGDh2q3r176+LFiwoMDFRQkHU1tPS6du1qqKC6fPly9evXT2vWrFFERIRiY2O1b98+jRkzRt26ddORI0fk5eVl+P0AkHMPtqhnaEfHxmnWCvuejE9JTdX38/829NWpUlblS2R+LbSXl6eHmtY2PqF55PQF/blhVwYzbPtj7XYdP3fJ0Nf67uoZjAYAAABubZt/X21oV29dR6VqlrNrbsGS4WrQ1ZhksmHWKpv3HQAAzrV7jrEabsXWtVWsZlm75oaWCletrsbE852z/pEceD2PvRSlkxuNiTIVWtZS8bvK271GQHiImjxnTNi5fiVax9c7LgEHAFxt5oy5hva97Vqpdp0aGYw2Kl2mpB7t2cXQ9/P02Q59f75t6y5duGC8P96rdzeVKVsqW+u89c4r8vQ0bhK5ZPFfds+vWct4T/7M6XM6f/5itmIAAACOk2+3fpZuVFT75JNPNHjwYEsC2smTJzVs2LAs5zZt2lSjR4829CUlJWnQoEGGqozPP/+8KleubHONsmXL6qWXXrJUiftvy+gFCxYoMDAwh68qewYNGqQtW7ZYtgKOi4vTuHHjNG7cuEzn1a1bV6dOndLVq1clSadPn7Y5rlChQho4cKA++OADS9/Bgwf1yiuvZLj2a6+9ptOnT2v27NkZjvHz89O4ceP05JNPWrYbPnv2rOE8GSlYsKAmT56c4RbCtWvX1tGjN6oEJCcnG6pmjh492ip5Lq+0atVKYWFhVlUK0yYwZmbYsGHq27evJdk2IiJCI0aMyHLePffco9WrV1uqDWb0s/b29tb48ePVv39/y/boERER+uijj/TRRx9luL6Pj4/Gjx+vsmXLWh1r3bq12rdvb6i8+Pfff+vvv/+2GivdSAweP3683nvvPcvvRUaqVKmiJ554Qj/88IOlb+vWrXrmmWdsjndzc9OoUaM0d+5cXb5sf0l5ALZVKFlEjWtW0sZ/D1v6vvp1ie6qWFq1K5fNdO5HU+bp6BnjjYS+HVs6NL5+nVpq2UZjYuKoH+aoevkSKlWkUJbzD5++oNE/Gm8UBfr5qke7ZhnMAAAAAG5tm+eu1gMDH1VAgRsPB7q7u+vJr17V2G7v6Xpkxv8H9/L11tMTXpN3mm1Ck+ITtfbn5U6PGQBgbfectWo98BH5///13M3dXd2+flk/dB2q+MiMdy3y9PXWIxNekVea63lyfKK2/mR/soi9Nk9drnLNalrabu7uenDMs/rx4eFKum57d6f/ePn56NFv/2d5ff9Z/eVcpSayYw6AO8fMGfP0zrv/U1jBApJuvD//fsoXate2uyKuRmY4z8/PV1OmfyW/NLsKxcXF68fJMxwe44SvftCIUW9b2kFBgZo0eay6dn5ccXHxWc7v+VhX9XvCWHhm04ZtWr/W/sI/1apXMrQ3s+0zAAAulW8rKv6nU6dO+uWXX3T33XfbNd7b21sDBgzQpEmTDJUCJemrr77SgQMHLO0qVaroueeey3S9p59+2lCF7uzZsxo1alQ2XkHulCpVSlOmTLGZJGaLv7+/Xn31VU2fPl21at0ss713794ME8P69OmjYcOGZZl8GRQUpA8//FDPP/+8XbHUqlVLP//8syGOrNx3332aNWuWypXL+In/V199NcOqeQcPHrT7XI7m5eWlBx54wNAXGBioe++91675d911lyZOnGh3RcDQ0FANGzZM33zzjcqXv/m06ubNm2UymWzOKVasmGbMmKEePXpYPd1kS+XKlTVr1iw1a5Zx4s7YsWPVs2dPQ/VDW8qWLauff/7ZsF10VgYNGqSXXnpJ3t7emY4LDw/XxIkT1aVLl0zHAcieV3p2kLubm6WdmJyilz/5Uet2HrA5PjklRR/+OE+/rdho6K9TuYzubZj5vwVPj/hGtXu9afizZd/RDMfXqlhaHZrWMfRFx8ap15Av9deWPbYn/b+/tuzRk8PG63q8sQrvMw+1UYHggEznAgAAALeqxOsJ+vNr48M4hcsV08s/v6tCZWxXNw8OD9WLUwer9F0VDP0rv/9DURcibM5J6+sTM63+AAByJ+l6gtZ+Pd/QV7BcUfX9+R0VyOB6Hlg4VL2nDrKqarjx+yWKseN6/v7Jn63+ZObgn1t1bI3x/kuRaqXV56fBCi4WluG8QhWL64nf31ep+sbiEed2H9O2n20//A4At6vY2Osa+8k3hr4KFctq3sKpKle+jM05RYqE67e5P6ju3cb76d+M/1Hnzl3I8pyRsUes/mRm0rfTdOL4KUNfw8Z3a8Wq31W1WqUMZt34THTgoBf19TfGQigpKSl6/92Mi6OkV6pUcQUFGT+fPn7spN3zAQCA4+Xrior/qVmzpmbMmKEtW7bo77//1ubNm3Xx4kVFRUXJ09NToaGhqlKliho3bqzOnTurYMGCVmts375dkydPtrQ9PDw0evRoeXl5ZXru/8Y9/PDDSklJkXRjC+q2bdvanYCWW1WrVtXChQv1xx9/aPny5dq/f78iIiKUmpqqgIAAhYeHq3LlyqpXr546duyoAgVuPJnTrl07rVq1StKNN4a///67nnjiCZvn6NWrl9q1a6e5c+dq1apVOnHihKKiolSgQAGVLFlS9913nzp37qxChbKuUpVWlSpV9Ntvv2nTpk1atmyZ9u7dq9OnTysmJkZubm4qWLCgihYtqqZNm+ree+9VtWrVslyzaNGi+v333/Xdd99pzZo1unTpkpKTkxUaGpqt2JyhW7dumjZtmqXdoUMH+fr6ZjLDqHHjxlq6dKnmzZunVatW6eDBg4qKipLZbFZgYKCKFSumypUrq1GjRmrfvr0CAm4k1LRr106HD9+oenblyhX99ddfVtue/ycwMFAjRozQ008/rT/++EPr16/XqVOnFBkZKU9PT4WHh6t27dq6//77dc8992SZgOjl5aXhw4erd+/emj9/vtatW6fz588rLi5O4eHhqlSpkjp27Kj777/fsJW6Pdzc3PTyyy+ra9eumjdvnv755x+dOXNGMTExKlSokMqUKaMOHTqoU6dOdm0nDSB7alQopScebK0fFqy09EXHxmnAmB/Usm41dWhaRyWLFFR8YpL2Hz+j2X9t0qkLVwxrBPr56oMXejolvveeeVhHTl/Q4dM3b9DEXI/X6+OmqWKpourcsp7KFS+i8AJBunY9QQdPntXyTbu1+/Apq7XaNqypJx5s7ZQ4AQAAgLyy8sfFuqt9A1VsePP+SsnqZTV4yRhtmbtG//69XdEXIxVUKERVmtZU40fvUUCo8YPB0/8e15Ivf8/r0AEAaWz6Yamqtq+v0g2rWvqK1iij55aO1u4563Tk7x2KuRipgEIhKteshuo82kp+6a7n5/89rtVfzE2/tMMsGPSdnpozzJCYWPLuihqwaqx2/75GR1fvVvTZq/Lw9lSB0kVUuW1dVevQQO6eHoZ1rp2P0K9Pj5UpJdVpsQKAq3w7YYoe6HyfmjRtYOmrdVd1rdmwULN+nadlS1fp/PmLCg8vqJatm6pP30dUICzUsMaunXs15sOvnRJfYmKSevd8XkuWz1Jw8M1/R6pVr6x1m/7Qyr/XacG8pTpx4pSio64pPLygGjWpp0d7dFHpMiWt1hsyeLQ2b7K/ImKp0iWs+s6cPpezFwPgzpRBgSYAzuNmNpvNrg4CAHD7S9i+wNUh4DZkMpk0dNJvWvDP1mzP9fHy1GcDn1Cz2lWyHPv0iG+0df8xQ9/k955Xg+oVMphxw4WrUXrp4+8NyYrZ1aJuNX3yah/5+WRevTW7vpm9TN/+fnO7vOKFCmjJV+849BzInzxK18x6EHCbe+KlQdq642aFli4d7tWodwe6MCLA8V6rP9jVIeAO5R8SoJd/fk+lama8W0VGrpy+pC96Dlfk2StZD5ZsVlB8qWyPbJ83Mx3/94g6/q+7pX31zCUNbf6yQ88hSX0+fUGNH2ltaR/euFdf9Bzh8PPgzlPYTK0BOIdvSID6/jJYxXJwPY88fUnTeoxStJ3Xc1sVFEeU6Z3lvMJVSqnPT28rsHBodkOUJF05ek4znxmnq8fO52i+LZ0/fU51ure0tE9s2KdpPfNulyzcvj67usnVIeAOFVogRPMWTlPtOjWyHpzOyROn9WCH3jptZ/KerQqKBQIrZjmvecvGmjr9K8s21dllMpn08YdfacyHX2Vr3qM9umji92MNfd27PqUVy1fnKA5Asv33ALevmJc6ujqEPBH09WJXhwBY5PutnwEAgOu4u7treP/uerLzPfL0sP9tSZGwEH0z+Fm7khRzo2jBUE3/4GV1blVfbmm2qbaHt5enXnj4Pn315pMOT1IEAAAAXCUu+rq+6v2B9qzYlq15R7ce1Ofdh9qdpAgAcK6E6Oua/tiHOrRie7bmnd56SFMe+cDuJMXcuHTwtCZ1GqITG/Zle+7eRRv1/UNDHZqkCAC3oqjIaD30YD8tXZy9Le43bdimju162Z2kmBtrV2/UPS27Zqsa4n8uXbqiPr1ezHaSoiSFhAZb9Z09y78LAAC4Eo9jAgAAl3J3d9f/enVUp2Z1NXHOCq3ZuV8Jick2xxYMCdTDbRurX6eWCvL3y5P4/Hy89cHzPdSvUyv9uGCl1uzYr2vX4zMcH14gWO0a3aXHH2ytImEheRIjACB7pnw9xtUhAMBtLS76uiY+M0a17quvts88oPL1q8g9gwePzh04pZU/LtHGWSvFxi4AcGtJiL6uX58eq8r31VOTZzuqVP3KGV7PLx44rc0/LtWOmf9IeXg9j70UpWk9R6lSmzpq0r+TSjeoYrW9838SY+J1dPVurZ2wQBf+PZFnMQKAq0VFRqvXo/3VodO9eumVp9SocT15eNi+Vu7be1DfTpiqn6b9lqfvz0+dPKP2bbvrvnat9MJLT6pJ0wby9fXJcPz+fYf08/Tf9cPknxUfn5Cjc/rb+AzhzGkSFQEAcCW2fgYAOARbP8NREpKStePAcV2MiNbV6Bh5ergrNChAVcuWUKVSReXu7tqC0CaTSQdPntPxc5cVGXNdcfGJCgrwVYGgQFUqXVTlSxRxaXxAbrH1MwDcGdj6GXkpsGCwytWtpODCBRQQGqikhCRduxSpkzuP6OqZy64OD7itsfUz8pJ/wWCVrFtRgYVD5V8gUMnxSYq5FKVzu44q6vStcT33DvRT6QaVFVw0TH4FgpSalKzrV2MUdfqSzu48KlNKqqtDBGxi62fkpULhYWrQoK6KFA1XWFgBxcXF6+LFS9q2dbdOnTzj6vAkSb6+PqrXoI5KlSquggXD5O3tpYiISF26dFXbtuzUpUtUYsetia2f7yxs/QzkPRIVAQAOQaIiANwZSFQEgDsDiYoAcGcgUREA7gwkKgLAnYFExTtLzIsdXB1CngiasMTVIQAW3OUAsuGrr77S119/7bT1GzZsqOnTpzttfQAAAAAAAAAAAAAAAADIa67dOxEAAAAAAAAAAAAAAAAAANzRSFQEAAAAAAAAAAAAAAAAAABOw9bPQDa8/PLLevnll10dBgAAAAAAAAAAAAAAAHLKZHZ1BEC+Q0VFAAAAAAAAAAAAAAAAAADgNCQqAgAAAAAAAAAAAAAAAAAApyFREQAAAAAAAAAAAAAAAAAAOA2JigAAAAAAAAAAAAAAAAAAwGk8XR0AAAAAAAAAAAAAAAAAAOQVs9ns6hCAfIeKigAAAAAAAAAAAAAAAAAAwGlIVAQAAAAAAAAAAAAAAAAAAE5DoiIAAAAAAAAAAAAAAAAAAHAaT1cHAAAAAAAAAAAAAAAAAAB5xmR2dQRAvkNFRQAAAAAAAAAAAAAAAAAA4DQkKgIAAAAAAAAAAAAAAAAAAKchUREAAAAAAAAAAAAAAAAAADgNiYoAAAAAAAAAAAAAAAAAAMBpPF0dAAAAAAAAAAAAAAAAAADkGZPZ1REA+Q4VFQEAAAAAAAAAAAAAAAAAgNOQqAgAAAAAAAAAAAAAAAAAAJyGREUAAAAAAAAAAAAAAAAAAOA0nq4OAAAAAAAAAAAAAAAAAADyitlkdnUIQL5DRUUAAAAAAAAAAAAAAAAAAOA0JCoCAAAAAAAAAAAAAAAAAACnIVERAAAAAAAAAAAAAAAAAAA4DYmKAAAAAAAAAAAAAAAAAADAaTxdHQAAAAAAAAAAAAAAAAAA5BmT2dURAPkOFRUBAAAAAAAAAAAAAAAAAIDTkKgIAAAAAAAAAAAAAAAAAACchkRFAAAAAAAAAAAAAAAAAADgNJ6uDgAAAAAAAAAAAAAAAAAA8ozJ1QEA+Q8VFQEAAAAAAAAAAAAAAAAAgNOQqAgAAAAAAAAAAAAAAAAAAJyGREUAAAAAAAAAAAAAAAAAAOA0JCoCAAAAAAAAAAAAAAAAAACn8XR1AAAAAAAAAAAAAAAAAACQV8wms6tDAPIdKioCAAAAAAAAAAAAAAAAAACnIVERAAAAAAAAAAAAAAAAAAA4DYmKAAAAAAAAAAAAAAAAAADAaTxdHQAAAAAAAAAAAAAAAAAA5BmT2dURAPkOFRUBAAAAAAAAAAAAAAAAAIDTkKgIAAAAAAAAAAAAAAAAAACchkRFAAAAAAAAAAAAAAAAAADgNCQqAgAAAAAAAAAAAAAAAAAAp/F0dQAAAAAAAAAAAAAAAAAAkGdMrg4AyH+oqAgAAAAAAAAAAAAAAAAAAJyGREUAAAAAAAAAAAAAAAAAAOA0JCoCAAAAAAAAAAAAAAAAAACn8XR1AAAAAAAAAAAAAAAAAACQV8wms6tDAPIdKioCAAAAAAAAAAAAAAAAAACnIVERAAAAAAAAAAAAAAAAAAA4DYmKAAAAAAAAAAAAAAAAAADAaUhUBAAAAAAAAAAAAAAAAAAATuPp6gAAAAAAAAAAAAAAAAAAIM+YXB0AkP9QUREAAAAAAAAAAAAAAAAAADgNiYoAAAAAAAAAAAAAAAAAAMBpSFQEAAAAAAAAAAAAAAAAAABO4+nqAAAAAAAAAAAAAAAAAAAgr5hNZleHAOQ7VFQEAAAAAAAAAAAAAAAAAABOQ6IiAAAAAAAAAAAAAAAAAABwGhIVAQAAAAAAAAAAAAAAAACA05CoCAAAAAAAAAAAAAAAAAAAnMbT1QEAAAAAAAAAAAAAAAAAQJ4xuToAIP+hoiIAAAAAAAAAAAAAAAAAAHAaEhUBAAAAAAAAAAAAAAAAAIDTkKgIAAAAAAAAAAAAAAAAAACcxtPVAQAAAAAAAAAAAAAAAABAXjGbXB0BkP9QUREAAAAAAAAAAAAAAAAAADgNFRUBAAAAAAAAAAAAAAAAAE536tQpzZo1S5s2bdLJkycVFxensLAwFS9eXK1atVKXLl1UvHhxp8YQExOj+fPna9OmTdq3b5+ioqKUmJiokJAQFS1aVPXr19f999+vunXr2r3mtWvX1KBBgxzFU7p0aS1fvjxHc28nJCoCAAAAAAAAAAAAAAAAAJwmJSVFX3zxhb7//nulpqYajl28eFEXL17Ujh07NH78eL3yyit65pln5O7u2M2CTSaTvv/+e02YMEFxcXFWx69cuaIrV67o33//1ZQpU9SkSRONHj3arsTJ/fv3OzTWOxFbPwMAAAAAAAAAAAAAAAAAnCI1NVWvvfaaJk2aZJWkmF5ycrLGjh2rN954w6ExpKSkaMCAAfr0009tJinasmHDBnXr1k3//vtvlmNJVMwaFRUBAAAAAAAAAAAAAAAA5B8mVweQv3z55ZdatmyZpR0aGqqXX35Zbdq0UcGCBXXhwgUtWrRI3333neLj4yVJf/zxhypWrKgXX3zRITGMHDlSf//9t6Xt5eWl7t2764EHHlClSpXk6+urixcvat26dZo8ebJOnz4tSYqMjNTzzz+vOXPmqHDhwhmuf/DgQcvXZcqUMbxe3EBFRQAAAAAAAAAAAAAAAACAwx05ckTfffedpV2sWDHNmzdPffr0UfHixeXj46MyZcpowIAB+u2331SgQAHL2AkTJujMmTO5jmH37t369ddfLe3g4GBNmzZNQ4cOVb169RQcHCxvb2+VKlVKPXv21IIFC9SqVSvL+MuXL2vs2LGZniNtRcWqVavmOuY7EYmKAAAAAAAAAAAAAAAAAACHGz9+vGW7Zzc3N3322WcqVqyYzbGVKlXSV199JTc3N0k3toEeP358rmP44YcfZDabLe2RI0fq7rvvznC8v7+/Pv/8c5UoUcLSt2DBAl26dMnm+OTkZB05csTSrlKlSq5jvhORqAgAAAAAAAAAAAAAAAAAcKiIiAgtX77c0m7WrJnq1q2b6ZwGDRqobdu2lvbixYsVFxeX4xgSEhL0zz//WNqVK1dW+/bts5zn7++vxx9/3NI2mUxavXq1zbFHjx5VcnKypU1FRdtIVAQAAAAAAAAAAAAAAACQb5hN+eOPq61evdqQwPfggw/aNe+BBx6wfJ2QkKBVq1blOIZDhw4ZEh2bN29u99z0SZXHjx+3Oe7AgQOGNomKtpGoCAAAAAAAAAAAAAAAAABwqA0bNhjajRs3tmteo0aNDO20FRGz6/r166pYsaICAwMlSSVLlrR7ro+Pj6EdExNjc9z+/fstXwcHBxu2jMZNnq4OAAAAAAAAAAAAAAAAAABwZzl48KDl67CwMBUtWtSueWFhYSpSpIguXrwoSdqzZ0+OY2jSpIn++OMPSTeSFt3c3Oyem76CYoECBWyOS1tRkWqKGSNREQAAAAAAAAAAAAAAAADgUMeOHbN8XaZMmWzNLV26tCVR8fTp0zKbzdlKMrQlICAgW+OXLl1qaJcvX97muLSJilWqVFFSUpL++usvLV++XLt27dKVK1fk7u6u8PBw1a5dW+3atdO9996b69dzuyFREQAAAAAAAAAAAAAAAADgMFFRUUpMTLS0ixQpkq354eHhlq+TkpJ09epVFSpUyGHxZeXw4cNatmyZpe3h4aGWLVtajTt//ryioqIM7fvvv19nz561Gnvy5EmdPHlSCxYsUPXq1fXBBx+oZs2aTon/VuTu6gAAAAAAAAAAAAAAAAAAIM+Y8skfF7p69aqhHRISkq35QUFBhnZ0dHSuY7JXcnKyhgwZotTUVEvf/fffb3Pr5/379xvaK1assJmkmN6+ffvUp08frVixIvcB3yZIVAQAAAAAAAAAAAAAAAAAOExcXJyhnd1tl9OPv379eq5jstcHH3ygXbt2WdpeXl763//+Z3Ns2m2f/xMUFKSnnnpKv//+u7Zu3aodO3Zo4cKFGjhwoMLCwizj4uPj9frrr2vPnj0Ofw23IhIVAQAAAAAAAAAAAAAAAAAOk5SUZGh7eXlla76np6ehnZycnOuY7PHZZ59p5syZhr4333xTpUuXtjk+faJijRo1NG/ePL311luqWbOmgoKC5O/vr8qVK6t///5asmSJGjRoYBmfmJio119/XSkpKY5/MbcYEhUBAAAAAAAAAAAAAAAAAA5jMhn3nnZzc8vWfHd3Y1qb2WzOdUxZ+eyzz/Ttt98a+jp06KDHH388wzk1a9bUPffco0qVKqlChQqaPHmySpYsmeH40NBQffvttypVqpSl79SpU5o7d27uX8AtzjPrIQAAAAAAAAAAAAAAAABwZzCbsh6D3PHw8DC00ycuZiV9hUFvb+9cx5QRk8mkYcOGWVVSbNiwoT7++ONM5/bv3z/b5wsMDNTrr7+u1157zdK3YMECde/ePdtr3U6oqAgAAAAAAAAAAAAAAAAAcBg/Pz9DOzExMVvz0493VqJiXFycBgwYYJWk2KhRI02cOFE+Pj5OOW+7du3k7+9vae/YsUMJCQlOOdetgkRFAAAAAAAAAAAAAAAAAIDDhISEGNqxsbHZmn/9+nVDOzQ0NLchWblw4YIee+wx/f3334b+1q1ba9KkSYZEQkfz9PRUzZo1Le3k5GRdvHjRaee7FZCoCAAAAAAAAAAAAAAAAABwmEKFCsnNzc3SjoiIyNb8K1euGNphYWEOies/e/bs0SOPPKL9+/cb+rt06aLx48fL19fXoeezpWDBgoZ2ZGSk08/pSiQqAgAAAAAAAAAAAAAAAAAcxtvbW4ULF7a0z58/n635Fy5csHxduHBhh279vGrVKvXt21eXL1829D/33HMaM2aMPD09HXauzJjNZkPbWdtb3yry5rsKAAAAAAAAAAAAAAAAALcAs8nVEeQPlSpVsmxnfPLkSaWmpsrDwyPLeSkpKTp58qSlXblyZYfFtGDBAg0ePFgpKSmWPk9PTw0dOlSPPvpottYym82Kjo7W1atXdeXKFZUuXVrFihWze376KpMFChTI1vlvN1RUBAAAAAAAAAAAAAAAAAA4VO3atS1fx8fH6/Dhw3bNO3DggBITE22ukxsLFizQW2+9ZUhSDAgI0MSJE7OdpChJ06dPV6NGjdSxY0f169dPs2fPtnuuyWTSvn37LO0CBQqoaNGi2Y7hdkKiIgAAAAAAAAAAAAAAAADAoZo3b25or1y50q556cc1a9Ys17Fs2LBB77zzjkymm+U0w8PD9csvv1jFaa8qVaoY2mvWrLF77po1axQbG2tpN2rUSG5ubjmK43ZBoiIAAAAAAAAAAAAAAAAAwKHq1KmjEiVKWNqzZs0yVEq0JT4+XrNmzbK0S5UqpbvvvjtXcUREROjNN99UcnKypa9YsWL65ZdfVLVq1RyvW7duXYWGhlrau3bt0u7du7Ocl5qaqvHjxxv6evbsmeM4bhckKgIAAAAAAAAAAAAAAAAAHMrd3V2PPfaYpX3u3Dl98MEHmc4ZNmyYLl26ZGn37ds315UGhw4dqsuXL1vawcHB+v7771W6dOlcrevt7a2HHnrI0Pfee+8pLi4u03mffPKJdu3aZWnXrVtXTZo0yVUstwMSFQEAAAAAAAAAAAAAAADkG2ZT/vhzK+jdu7ehquJvv/2mIUOGWCXzxcXFafDgwZo3b56lr2zZsurVq5fNdc+cOaMqVaoY/tiyb98+LVu2zNA3fPhwVahQIYevyOjFF19UWFiYpX3gwAH169dPx44dsxr7X2XHH3/80dLn6+ur0aNHOySWW52b2Ww2uzoIAMDtL2H7AleHAABwAI/SNV0dAgDAAV6rP9jVIQAAHKCw2dPVIQAAHOCzq5tcHQIAwAEiY4+4OgQ40MV7Wrk6hDxRZOU/rg5BkrRjxw49+eSTio+Pt/QFBwfrnnvuUZEiRXThwgWtWrVK165dsxz38/PTjBkzVK1aNZtrnjlzRm3btjX0HTx40GrcwIEDtWjRIoe8jq5du+qjjz6y6t+6daueeuopw7bWHh4eatSokWVr6RMnTmj9+vVKSEiwjPH29taECRPUokULh8R3q+MuBwAAAAAAAAAAAAAAAADAKerWrauJEydqwIABiomJkSRdu3ZN8+fPtzk+ODhYEyZMyDBJ0V5ms1mrV6/O1Rr2qF+/viZPnqyBAwdatq1OTU3V+vXrtX79eptzwsPD9dFHH6l58+ZOj+9WwdbPAAAAAAAAAAAAAAAAAACnadSokZYsWaJu3brJ19fX5hgvLy916dJFixYtUoMGDXJ9zsjISEOVRmdq2LChFixYoOeee06hoaEZjitUqJCefPJJLVmyJF8lKUps/QwAcBC2fgaAOwNbPwPAnYGtnwHgzsDWzwBwZ2DrZwC4M7D1853lYuvWrg4hTxRZtcrVIdgUFxenLVu26OzZs4qOjpa/v7/Kli2runXrKjg42NXh5Vpqaqr27dungwcPKioqStKNBMUyZcqodu3acnfPn7UFucsBAAAAAAAAAAAAAAAAAMgT/v7+atWqlavDcBoPDw/VqlVLtWrVcnUotxQSFQEADvF41x9cHQIAwAHC3XxcHQIAwAE+2/qhq0MAADjA0aYvuToEAIADvPFeC1eHAAAAALhc/qwjCQAAAAAAAAAAAAAAAAAA8gSJigAAAAAAAAAAAAAAAAAAwGnY+hkAAAAAAAAAAAAAAABAvmE2uToCIP+hoiIAAAAAAAAAAAAAAAAAAHAaEhUBAAAAAAAAAAAAAAAAAIDTkKgIAAAAAAAAAAAAAAAAAACcxtPVAQAAAAAAAAAAAAAAAABAXjGb3FwdApDvUFERAAAAAAAAAAAAAAAAAAA4DYmKAAAAAAAAAAAAAAAAAADAaUhUBAAAAAAAAAAAAAAAAAAATkOiIgAAAAAAAAAAAAAAAAAAcBpPVwcAAAAAAAAAAAAAAAAAAHnFbHJ1BED+Q0VFAAAAAAAAAAAAAAAAAADgNCQqAgAAAAAAAAAAAAAAAAAApyFREQAAAAAAAAAAAAAAAAAAOI2nqwMAAAAAAAAAAAAAAAAAgLxiNru5OgQg36GiIgAAAAAAAAAAAAAAAAAAcBoSFQEAAAAAAAAAAAAAAAAAgNOQqAgAAAAAAAAAAAAAAAAAAJyGREUAAAAAAAAAAAAAAAAAAOA0nq4OAAAAAAAAAAAAAAAAAADyitnk6giA/IeKigAAAAAAAAAAAAAAAAAAwGlIVAQAAAAAAAAAAAAAAAAAAE5DoiIAAAAAAAAAAAAAAAAAAHAaT1cHAAAAAAAAAAAAAAAAAAB5xWxyc3UIQL5DRUUAAAAAAAAAAAAAAAAAAOA0JCoCAAAAAAAAAAAAAAAAAACnIVERAAAAAAAAAAAAAAAAAAA4DYmKAAAAAAAAAAAAAAAAAADAaTxdHQAAAAAAAAAAAAAAAAAA5BWz2dURAPkPFRUBAAAAAAAAAAAAAAAAAIDTkKgIAAAAAAAAAAAAAAAAAACchkRFAAAAAAAAAAAAAAAAAADgNJ6uDgAAAAAAAAAAAAAAAAAA8orZ5ObqEIB8h4qKAAAAAAAAAAAAAAAAAADAaUhUBAAAAAAAAAAAAAAAAAAATkOiIgAAAAAAAAAAAAAAAAAAcBoSFQEAAAAAAAAAAAAAAAAAgNN4ujoAAAAAAAAAAAAAAAAAAMgrZpObq0MA8h0qKgIAAAAAAAAAAAAAAAAAAKchUREAAAAAAAAAAAAAAAAAADgNiYoAAAAAAAAAAAAAAAAAAMBpPF0dAAAAAAAAAAAAAAAAAADkFbPZ1REA+Q8VFQEAAAAAAAAAAAAAAAAAgNOQqAgAAAAAAAAAAAAAAAAAAJyGREUAAAAAAAAAAAAAAAAAAOA0JCoCAAAAAAAAAAAAAAAAAACn8XR1AAAAAAAAAAAAAAAAAACQV8wmN1eHAOQ7VFQEAAAAAAAAAAAAAAAAAABOQ6IiAAAAAAAAAAAAAAAAAABwGhIVAQAAAAAAAAAAAAAAAACA03i6OgAAAAAAAAAAAAAAAAAAyCtms5urQwDyHSoqAgAAAAAAAAAAAAAAAAAApyFREQAAAAAAAAAAAAAAAAAAOA2JigAAAAAAAAAAAAAAAAAAwGlIVAQAAAAAAAAAAAAAAAAAAE7j6eoAAAAAAAAAAAAAAAAAACCvmE2ujgDIf6ioCAAAAAAAAAAAAAAAAAAAnIZERQAAAAAAAAAAAAAAAAAA4DQkKgIAAAAAAAAAAAAAAAAAAKfxdHUAAAAAAAAAAAAAAAAAAJBXTGY3V4cA5DtUVAQAAAAAAAAAAAAAAAAAAE5DoiIAAAAAAAAAAAAAAAAAAHAaEhUBAAAAAAAAAAAAAAAAAIDTkKgIAAAAAAAAAAAAAAAAAACcxtPVAQAAAAAAAAAAAAAAAABAXjGb3VwdApDvUFERAAAAAAAAAAAAAAAAAAA4DYmKAAAAAAAAAAAAAAAAAADAaUhUBAAAAAAAAAAAAAAAAAAATuPp6gAAAAAAAAAAAAAAAAAAIK+YTW6uDgHId6ioCAAAAAAAAAAAAAAAAAAAnIZERQAAAAAAAAAAAAAAAAAA4DQkKgIAAAAAAAAAAAAAAAAAAKchUREAAAAAAAAAAAAAAAAAADiNp6sDAAAAAAAAAAAAAAAAAIC8Yja7OgIg/6GiIgAAAAAAAAAAAAAAAAAAcBoSFQEAAAAAAAAAAAAAAAAAgNOQqAgAAAAAAAAAAAAAAAAAAJzG09UBAAAAAAAAAAAAAAAAAEBeMZvcXB0CkO9QUREAAAAAAAAAAAAAAAAAADgNiYoAAAAAAAAAAAAAAAAAAMBpSFQEAAAAAAAAAAAAAAAAAABOQ6IiAAAAAAAAAAAAAAAAAABwGk9XBwAAAAAAAAAAAAAAAAAAecVkdnN1CEC+Q0VFAAAAAAAAAAAAAAAAAADgNCQqAgAAAAAAAAAAAAAAAAAApyFREQAAAAAAAAAAAAAAAAAAOI2nqwMAAAAAAAAAAAAAAAAAgLxiNru5OgQg36GiIgAAAAAAAAAAAAAAAAAAcBoSFQEAAAAAAAAAAAAAAAAAgNOQqAgAAAAAAAAAAAAAAAAAAJyGREUAAAAAAAAAAAAAAAAAAOA0nq4OAAAAIDtqNrtLjTo0UeW7qyqsWEH5B/krOTFZV89f0bE9R7Vl2SZtXbZJplRTnsZVvXFNtX+8Y67X+Wf2Sm3/a4sDIpKadWmpV758XZK0d8O/GtHzXYesCwCOULlpTdXt2Ejl7q6s0KJh8vv/63nk+as6veeYdi/bot3Lt+b59dxeocUK6p0/P5F/cIAk6eqZSxra/GWnnKt+52Z64stXJEmHN+7VFz1HOOU8AHA7mjT1V305aaokqUuHezXq3YEujggA7hzeFUop5KG28qtXXd5liss9JEhKTVXKlSglHjqh66u36trCVTLFxrk6VCMPd5VbMF4+lcpIkk71eUtxm/e4OCgAyD23gsXkWaOZ3EtWknuBIpKvv2Q2yXz9mkyXz8h0bI9S9m2UkuLzLii/IHm375vrZUznTyhl0+JszXEvWk4eFe6Se8lKcgstLDffAMnLW0q4LnN8rEwXTir19AGlHtwmJd5i/1YBuCWYza6OAMh/SFQEAAC3hXI1K+i5MQNUrkZ5q2OeXp4qWamUSlYqpZbdWuviqQv64f3vtHPltjyLr07ru9W4Y9Ncr3N4x0Ft/yv38QSFBavPkCdyvxAAOFipmuX02MfPqVSNclbHPLw8VaxSSRWrVFINu7XUlVMXNev9H7Rv1c68DzQLfce+aElSdKbAsCB1HdLH6ecBgNvR8ZNn9N30ma4OAwDuOB4FQ1Xk/RcU3KGFjaNe8i5VVN6liiqobWOFv/mUrn79iyJ+nHvLfNJbsP+jliRFALgj+AfL+74+8qzawOZht9BwuYeGS5Xqyqt1dyWvX6CUzX9Kcv512b1YWXlWsR1XdqR6eCllk53nLFlZXq27y6NERdsDAkLkFhAi90Il5Fmzqcxteill50olr5svJSflOlYAAJBzbP0MAABuec0faqmR8z62maRoS5HSRTV4ynt65NUeTo7sprJ2xpYX3D3c9cqXryusSJirQwEAg/pdmuuNuSNtJinaUqh0Eb04ZbA6vPqIkyPLnjbPPKAqTWs6/TzuHu564otXFML1HACsXL8ep9ffG6X4+ARXhwIAdxSfKmVVbsHXGSQpWvMI9Ffht59RyYlD5ebj7eTosubftI4Kvdzb1WEAgMO4hZeU35MjMkxStBrv4yfve3rI55FXJU8vJ0cnuRcu7fRzpOXVopt8er2VcZKiDW4+fvJq1FG+/d6XW1hRJ0YHAACyQqIiAAC4pTW8v7EGjHtVnl7GQtDJick6vOOQtq3YoqO7Dis5MdlqbvfXe+mB/l3yJM4y1crmyXmy4ubmphc+eVl3tajj6lAAwKB2+4bqN26APGxcz0/sPKw9K7bp5K6jNq/nnV7rrrbPPpBXoWaqeJVSevBN5yfCu7m5qfeYF1S1xV1OPxcA3G4SE5P06jsf6PDRE64OBQDuKF6liqr0tI/kGW79oEzCwROKXbVZcdv2KjU6xup4YOuGKvHF4LwIM0M+NSqqxFdD5Obp4dI4AMBR3ELC5dvrLbkFhlgdM10+o9Sju5R65pDMCdetjntUqC2fLi86PUb3InmXqOjVqru8mj4oN3frFAdT5EWlntirlMM7lHruqMwp1veX3AuVuPH9DOKBUAAAXIWtn3FLmzNnjgYPvnlzY9q0aWrUqJELIwIA5KXwUoX1wicvy93j5g3m1JRUzf/mdy36boGuR8da+oPCgvXAs13U+bmHDON7DeqrfRv+1bE9R50WZ4HCBRQaHmroe77hU4q8GOG0c9ri4emhFz59WS26ts7T8wJAVgqWDFefT16Qu8fNG8mpKala/s18/T15keKib95QDwwLUptnH9C9/Tsbxnce1EuHN+7TqT3H8jT2tDy9PdXv85fl5eRKMe6eHurzyQtq2NW+KjYAkJ/ExcXr5beHa9O2Xa4OBQDuLB7uKvHlO/IoEGzojlm+Xpc+/l7Jp85b+ty8vRTc+R4VfvsZeQQHWvoD2zRSgce7KHLq/DwL+z9+daup5HfD5REUkOfnBgCncHOXz0MD5OYXaOhOObRNyStnyRx16Wanh6c8ajSR9z095ebrf7O7Yh151r9PKVuXOy3M9BUVExdOVOq+jQ4/j0eV+vJq3NHQZzablLprtZI3LZY56nK6CTe+J17Nu8o9qICl2y0wVD4Pv6qEqcMls8nhcQK4vZjMbq4OAch3qKgIAABuWX2HPCn/4Js3mE2pqfrsxTGa+ekvhiRFSYqJuKYZH0/Xp/0/UkpyiqXf08tTjw1+3Klxlq1p3PY5+kpUnicphhUtqKGzRpGkCOCW1HVIX/kF37xRbko16fsBn2nR2JmGJEVJio2I0YKPZ+i75z5VaprruYeXp7q8/ViexWzLg2/0VMlqZZx6jtCiYfrfzKEkKQKADUeOnVSPZ14lSREAnKDAY53kW8O4jWbEj3N1dsBIQ5KiJJmTkhU9e5lOdH1FyRevGo4VerGX3AP9lZdCe3VUqWkfGpImAeB251n3HrkXNd6DSN7yp5Lmfm1MUpSk1BSl7l6jhKnDZIqJNBzyatpZ8vZzTpBePnIrUNjQZbp4yvHn8fCUV+tHDV3m1BQlzZugpD+nWicpSsbvSbqY3IuUlmftlo6PEwAAZIlERQAAcEsqW6OcGnVoYuib8/VsbflzU6bztq3YoukjfzT01Wp2l2o0reXwGP9Ttno5Q/vE3uNOO5cttVvW0ceLx6lKvap5el4AsEfJGmVVp4OxKvqfX8/R7j+3ZDpvz4ptmjNyuqGvSrNaqtykhsNjtEelxtV1zzOdnHqOai1r660/Plb5elWceh4AuB3NX7JCvZ59VcdPnnZ1KABwx3Hz8lTBF3sZ+uI279GlD7/LdF7y6Qs689wwmZNubq/pUSBYYU91c0qc6bn5+6rY2EEqOvwluTu56jkA5CkPzxsJhmmknjqg5L9/zXSaOeqyEn//QubUmw9+uvkFyqthe6eE6V64lNzcbqYbmJMTZY44n8mMnPGoUl/uoeGGvuR/Ziv10LasJ1+/psTfP5c5Mc7Q7dmwgyNDBAAAdiJREQAA3JLu62O8URAbFaP5E363a+7SKX9YJQu26+u8Gw9laxgrKh7fmzfbkhYoEqbnP3lJb099X8EFQ/LknACQXS1632doX4+K1bJv7NsK7p+pS3Vm3wnjen3bOSo0u/kG+anvpy/K3f3Gf6FNqSbtX+24al4hRQqo95jn9cKUtxVUMDjrCQCQjxw/eUavvD1CQ0aOVXxCoqvDAYA7UlD75vIsGGrou/Tpj7YHp5O476gif11s6Avt2UFyc+42ekEdW6rcwvEKebC1U88DAK7gUbm+3AKM9weS/5lt11zzxZNK2bHS0OdZp7Ukx1+X3YsYKz6aLp+RzGaHn8ejakPjea5dVcq2FXbPN8dEKmXLMkOfe4HCcitY3CHxAQAA+5GoCAAAbjlu7u5q3KmpoW/tvNVKSkiye40Vv/xpaNdpfbe8fZ3zdL11RUXnJir6Bvjq0YGP6fNVE3TPo/daEmf+s/GPddqwaJ1TYwAAe7i5u6lup8aGvq3z1ir5/9i77/imqv+P4++k6S4FStllbwrIliEIKjJUFJSlAurXAeJCXMhXURy4UEHF/XUvQFBQcTAF2VOG7NUySqGD0pk0+f3hj8Bt0jZtkwbo6/l49GHPyTnnflLkcnvzuZ9ThPP58q+NN56b92itQB+dz/MzeNJ/FBVz9sn9Be/P1f4Nu0q8bnB4iK55eLCeXvymOg/u6XI+3/DzKm34aWWJjwMAF6KTySl6fso7GjB8lBYtcz0X3nxTf7Vt5Z8quwBwsSl3jXH7y6ydB5S1aYfH81O+MSYqWqIrKqxDC6/Elldo+1jVmfmGar75hIJqVTe8lpuapqNPTfPJcQGgNAU0y5OYlxgv+5G9Hs+3bTImKprCy8tcq7FXYjuXuUptQ9uecNDrx5CkgNrGnYRyd22Q7LlFWsO2a4NLn7lqbTcjAQCAL5GoCAAAzjsNWzdSRPkIQ9/6BQVvEZpX3vEhYSFq3bNdiWPLKyQ8RFVqVzX0+Xrr5yuG9NKNDwxWSFiIod+abdU3L3+hN+59VdmZVJsB4H91WzdUWJ7z+ZaFHmzLc46tC4zjg8NCFNujdUlD81jbazur44Buznb8Pwf18xszvLJ25yFXqO8DNyrYzfl87ivf6H9j3lAO1cMAlFEffvatvp39k2y5xg8gw8NC9dyTY/Xk2NEyB3BrEwBKzBKgsEtbGbpOL15dpCVy9sYp58BhQ1+53l1LHJo7Me9NVOglTVz6M7fs1oFBDytjuWsiCgBcUMwBrol5ezYVaQnHyaOyJyUY+gKatC9pZC7yJvrZEw55/RimclEyBYcaj3O06IUCHKmJrmuHs0sRUNY5HKYy8QWcT7ibBwAAzjtNOzQztO25udq1wfMn+SUp6dhJJcYfN/TFdvL+0/x1m9c3VMDKPJ2pYweOev04hdm9Yacev2asfvBwe2wAKA312xtvrNtz7UWuRJhyLElJ8cabyY06lU4FrfJVK2rI83c629Zsqz5/6C3lWov21H5R7N+4Wy9f87h+n/6Dz44BABeqbp076Icv39eAa672dygAcNEIaVZfARFhhr7M9duKvE7mxn8M7dCOrfIZ6V32rGwdf+0THRw0VtY8yZIAcCEyV6ntkpiXG7+7yOvYD+8xtPMmP5aYySxTdE1Dl8MHiYpy2GVd9bNsW/9S7oFtsp84LEdactHXCQj0fmwAAKDILP4OAAAAIK+YRsYnMRMOJSgrPavI6xzaeVCVY6o42/VaNihxbHnVjTVu+3zwn/1yOBxeP05+jscd18zXv9ayOUtL9bgA4InqjWMM7ROHEpRdjPP5kZ2HDFsv12pZr4DR3jP8tXsVXuFsRcifX5+hIzvjfHKsk/HH9fPrM7V2zjLO5wCQR6P6dfXgqNvUo+ul/g4FAC46wQ3ruPRl7yj6ThHZOw/kWbeWTMFBcmTnFDe0Ajlyc3Xqp6VKfONz2Y4cL3wCAFwgTNE1XPocx4ueAGg/EW9ct1INyRIo2azFjs2wXnQNmSxnk/8cuTbZE71/z8RxOkXWpbNKvI7Z3c/1dEqJ1wUAAEVDouJFJCUlRYsWLdLatWu1detWJScnKzU1VQ6HQ+Hh4apRo4ZatGih3r1767LLLitwrSZNzm6d8Pnnn+vSSy+V3W7XsmXL9MMPP2j79u1KSEhQcHCwqlWrpk6dOmno0KGqV8/4gaHVatWCBQv0448/ateuXTp+/LjCwsJUt25dde/eXbfccosqVqxY5Pd68uRJzZgxQwsWLFB8fLyysrIUHR2tpk2bqlevXurbt6+Cg4OLvK43nfszfOedd3TVVVfJZrPpt99+05w5c7R3714lJiYqJCREderUUadOnXTTTTe5/AzdueKKK3T48L9Phz7//PMaNGiQjhw5oqlTp2rZsmXKyspS9erV1a5dO/Xv31/t27sv5x4XF6f58+dr2bJliouLU1JSkoKCglSpUiVdcskl6tmzp3r16iWLxfNTRUZGhn7//XctXbpUW7du1YkTJ2S1WlWhQgVVqlRJrVu3VteuXXXFFVd4vG5KSormz5+v5cuX659//lFSUpLsdrsqVKigypUrq127durWrZsuu+wymUz5ly5evXq1RowY4WxPnjxZAwcOLPT4s2fP1vjx453tM38n8jr3z/yTTz5Rly5dtHv3br355ptau3atHA6Hqlevrs6dO+uGG25Qs2bNXNaQpJ07d+rXX3/VypUrdfjwYSUnJys8PFzR0dFq166drrzySl1++eWFxg1cyGo2NCa2HN1/pFjrJBw8ZmhXq1Ot2DHlJ2+i4pltnyMqlNNlN3RXbOeWqhtbX5GVIiWHQymJKTq6/4g2Ll6vNb+uUnJCUrGOe3hPnH799Bct+u4P2XJsJX4fAOAL1Roan6w/vr94FWcTDxm3K6rsg/N5Xj3u6Kem3c5Wgdmz5h8t/GCe149zbM9hLf30V62csYjzOQDkEdu0kYYPvkH9evUwVDEHAHhPUINahrY9I0u2hJNFXicnznitbwoIUGBMVeXs9W7SiiM7R6k/LFTSx9+7JEcCwMXAXMmYUOfIyS5WQp0j2ZjEbTKbZSpfWY6TxbvXnpe5irHYgCPpmJRr+3fr6sbtFFC/pcw16ssUXkGyBMqRcUqOUyeVe2C7cndtkMMHSY0FCWjczqXPnkglXgAAShuJiheBrKwsTZs2Td98840yMjLcjklJSVFKSoq2b9+uGTNmKDY2Vq+++qoaNPCsstSRI0f0+OOPa82aNYb+zMxMpaSkaMeOHfryyy81ceJEDR48WJK0f/9+jRs3Ttu2GbeJSE1N1ebNm7V582Z9+eWXevvtt/NNpHNn/vz5euaZZ5SSkmLoj4+PV3x8vBYsWKBp06bpySef1FVXXeXxur527NgxPfTQQ9q4caOh32q1auvWrdq6das++eQT3XzzzXrssccUFBTk8dpHjx7V4MGDlZh4dku8PXv2aM+ePbLZbC4/39OnT2vKlCmaOXOmrFbjk1PZ2dlKS0vTgQMH9OOPP6p+/fp66qmn1KVLl0LjmD9/vp577jmdPOl6IysxMVGJiYnasWOHvv32W9WuXVsTJkxQjx49Clzzyy+/1Ouvv6709HSX1xISEpSQkKCtW7fqs88+U7NmzTRx4kS1adOm0FhLw/bt23XLLbcY/l6eOnVKO3fuVGRkpEuiYmJiol566SX9/PPPLlV0zvwd3rNnj7777ju1atVKEydOVIsW3t/GFjgfVKwaZWgnHSteMl/KceMWEOWjKygoJEg5Wd57mr9uc2Oi4okjibr92bt0xdBeCgpxPZdXCw9VtbrV1aZnO9365Ej9+ukvmv32TGWmuf833J2lsxbpl/95P1kGALytfBXjQ0mpxTyfnzqeYmiXiy6vwJAgWb14Pj9XtYY11f+xYc521ulMfTFuutcrHa6etVRL/veLV9cEgIvF6DtuUfnIcv4OAwAuepaqlQzt4iQpSpLtuOu1fmBN7ycq7us3SvbU015dEwDOJ6aICoa243QxtjmW5EhPcV27fCXvJSpWNSYq2hPjZWnXS4Gdr5UpPNL12JGVpMhKCohpLF12g2w718m6ZKYcKaVQFTc0QpZW3YzxphyXI0/VSQBlDxvbAKWPR5EvcMnJyRo5cqQ+/vjjfJMU3dm2bZuGDRumI0cKvxg9evSohgwZ4pKkmJfNZtNTTz2lxYsXa+/evRoyZIhLkqK7+O+9916P4pCkefPm6eGHH3ZJUszr8OHDuu+++/TVV195tK6vpaSkaOTIkS5Jinnl5ubqiy++0G233ebxn6fD4dBjjz1mSFI819VXX21oHz16VMOGDdPXX3/tkqTozr59+3TnnXcW+rOcOXOmxo4d6zZJ0Z1Dhw7p3nvv1U8//ZTvmKlTp+q5555zm6Tozj///KPbb79dq1ev9mi8L2VnZ2vs2LH5/jnm/XPZsWOHBg0apJ9++smjD8D//vtv3XrrrVqwYIFX4gXON+UrlTe0U0+kFGud1JOpLn3lKrreJCmuAEuAyzbVwx4brj63XeM2STGvoJBg9R81QC/88IqqFqE6WPopz86LAOBvEXnO56dOuJ6XPZHmZl54Rd8krwQEBmjk1PsN5/HZz3+uk3Hev3GeyfkcAPJFkiIAlA5LtPHhItvJ4iXE5Ca5XrMHePEezBkkKQK42JkijPdSHOmnirWOIz3Nde3QiGKt5U7eiooBTTso6Kqb3SYpumNp0l4htz0jc/1WhQ8uoaCeQ2UKCjH05W73/2eJAACURSQqXuAmTZqkTZs2Odu1a9fWs88+q19//VWbN2/Wtm3btHLlSn366ae66aabDNvkpKam6vXXX/foGMeP//uhXO/evfXZZ59p1apV2rRpk7766iuXan2TJ0/WXXfdpdTUVIWFhem+++7Tzz//rC1btuivv/7S888/r6ios5WyUlNT9eGHH3r0fmfOnCm73S6z2awhQ4Zo5syZ2rRpk9asWaMPPvhAHTt2dI51OByaNGmSVq5c6dHavvTKK6/owIEDkqR69erp1Vdf1V9//aXNmzfrxx9/1MiRIw3bIK9fv14TJkzwaO2ff/453yTS8PBwQyXEjIwM/ec//9GuXbucfdHR0Xr00Uf1yy+/6O+//9batWv19ddfa8iQIQoICJD0bwLlpEmT9Pvvv7s9zuHDh/Xcc885E+zKlSunhx9+WHPnztWGDRu0detWLVy4UO+8846h2mFubq6ee+45nTrl+kvW5s2b9e677zrblStX1lNPPaX58+dr8+bN2rJli/744w+9+uqraty4sXNcZmamnn76adls/t0279NPP3X+medVt25dNWrUyNlOTEzUf/7zHx09enZ7lFq1amnixIlasGCBtmzZolWrVumTTz5Rv379nGMyMzP10EMPafPmzT57H4A/hISHKDA40NCXedrzZPxzZZ3OdOkLLx9erLXciWlUyyXWAEuA83tbjlXxu+O0ccl6/b1skw7vcV9FoGbDGL3w4yuqXr+G29cB4EIU7OZ87u687Ins9CyXvjAvns/Pdc3Dg1Ur9my13K0L12vFt4t8ciwAAADA3wLKG5NW7MW8B+NuXkCk9xJiAKCsMIXkud+RU7x7KY4c13spLmuXgLlKLePa5gBD255yXLkH/1Hu3s3KPbpfjlzXz+1MwaEKvvFBBTTt6PKatwQ07SBLy66GPkdWuqzr3H/mCQAAfIutny9gmzZt0i+/nN0mrGnTpvrqq68UEWH85T8qKkqdO3dW586ddfXVV+vuu+92vrZw4UJlZ2crODg43+Okp6fLbDZr0qRJGjRokOG19u3b63//+5+uu+46HTx4UJKc/42KitLnn39uSMiKjo7WoEGD1LZtW11//fXOin6//vqrJk6c6NH7DgkJ0VtvvaXu3bs7+0JDQ3X55Zfr8ssv12uvvWZIfPzvf/+rX3/9VYGBge6WKxWpqf8+TXrllVfqjTfeMPy8mzZtqieffFK9evXSPffc46we+Msvv2jgwIHq1q2b2zXPWLVqlaR/k1QfffRRderUSTk5OVq/fr0OHjxo2EL6xRdf1N69e53tDh066K233lLFimefmg0ODla7du3Url079e/fX6NGjVJa2r9PXT355JNq3bq1qlSpYohhzpw5ys7OliQFBATos88+U2xsrGFMTEyMYmJidMUVV+ihhx7Sb7/9JunfapNz587Vrbfeahj/7bffGhIfZ8yYoRo1jAk8tWvXVu3atdW7d29DxcoDBw5o2bJl6tmzZ4E/O1868+cSGxurcePGqXXr1kpLS9OKFStcKlk+9thjOnHihLPdp08fvfTSSwoNDXX2BQUFqUuXLurSpYv69OmjcePGyWq1ymq16qGHHtL8+fMVEmJ8Ggy4UAUGuZ6vszOzi7VWdpbrvMDgwisdeqpubH23/aeSTmnue7O1ZMZCpSUbn1ytWKWirh7ZT/3uuE4hYWf/3parGKlHPxyvCdc/psxiJvIAwPnE4uZ8bi3m+TzHzby8SZDe0KBDU111d39n+3TSKX31xPtePw4AAABwvjDluW63F/Oa3e7mHozJi/dgAKDMCDB+fO+w5hRvHZub83mAd+6lmCIrua3O6LDnyrZhkWwbF8mRdMz4YlCIApp2VGDX62WOPFvQxmQ2K6jvHco6eVSORPcP+heXuVo9BfX7j0t/zpKZUiYVegEA8AcqKl7A8m6Z++yzz7okKeZ1+eWXG6oOZmRk6NChQ4Ue64YbbnBJUjwjODhYw4YNc+mfOHGiIUnxXA0aNFDv3r2d7aSkJI+3f3722WcNSYp5PfLII4YEtfj4eP3xxx8ere1LTZs21ZtvvplvUmiHDh00adIkQ9/773v2oWjlypX15Zdf6uqrRmQZnAABAABJREFUr1ZkZKSio6PVu3dvQ1JqfHy8Zs+e7WzXqlVL7777riFJMa/27dtrypQpznZaWpo+//xzl3H//POP8/vmzZu7JCmey2w266mnnjJU9zyT1Jffml27dnVJUjxXcHCwnnzySUOfuzVLW6NGjfT555+ra9euCg8PV7Vq1TRw4EANGTLEOWbdunVasWKFs92mTRu99tprhiTFvHr37m14v0eOHNGcOXN88yYAP3CX2GK35RZrLXuu3XX9wAA3I4unbvN6Ln27NuzQE/0e1rz3f3BJUpSk5OPJ+u7Vr/TUgMd14sgJw2s1G9bSTWOHei0+APAnS5Drc3G5bs7LnrDbXecFWLz73F1IRKiGvz5G5oCz16nfTvhIaYnF264aAAAAuBDkTVRUbvHuwcjNtb7J4r17MABQZuRNJrQX87zs5l6KArxzXjZXre3S5zidouxvXpZ14deuSYqSlJOl3L//VNYnTyv30A7DS6agYAX3u8MrsTnXrByj4MEPyxRo/FzWtnOdcjcv9eqxAACA50hUvIDVqVNH11xzjS655BJ16NBBrVu39mhe3iSyM9X+CjJq1KgCX2/VqpWhXbVqVV199dUFzmnSpImhnZSUVGgcLVu21A033FDouEceecTQ/v777wud42tPP/20obqhO9dee61atGjhbK9bt86jBM7bbrtNVatWLXDMN998o9xzbjKNHTtW5cqVK3Ttyy+/3LBd84wZMwzrSHJWPpSkuLg4ZWQUvD1I5cqVNW3aNH322WdauHChpk6d6jLm3DX37Nnj9sPpc7Vq1UqvvvqqvvrqKy1dulRPPPFEgeNLw5gxYwpNHv7yyy8N7SeeeMKj6p9DhgxR9erVne2vv/66eEEC56FzE0TOKOwckB93iYomk/cufzLTMxW386CyMv7dRuPIvsOaPPI5nTx6opCZ0qEdB/Xy7c+5VIu8+tY+qlgl/yRyALhQuD2fFzNR0eHufG42FWut/Ax69nZF1zpbOXzN7D+1af5qrx4DAAAAOO/kuW53d+3tCYe7ezdmPoICgCLLe7/jnM/LisTdPJOX7qWYA/7dzvn/qxI6rNnKmvWm7PG7C5+bla7sWW/KfvKocclqdRXQqK1XwjNVrqWQIY+6VH20Hz+knJ8/8soxAFwc7A5TmfgCzif8lngBGz58uF5//XXNmDHDJdmpIOHh4Ya2zWYrcHz16tVVp06dAsdUqlTJ0G7Tpo2hYp47FSpUMLQLS26TpBtvvLHQMZLUsGFDNW3a1Nlev359oe/Tlxo0aKB27dp5NPb66693fu9wOAzV9vJTUIXJM1auXOn8PiQkRFdddZVH8UjSFVdc4fw+NTXVUO1QkqFyZkpKiu6++27t3LmzwDV79eqlTp06KSYmRgFunuBq2LCh8/s9e/bogQceUHx8fIFr9u/fX+3bt1e1atVk8tYvW8VkNpsL3bZbMlZ+jImJ8TjhOCAgwPDnvnv3bo+SfYELQa6b6onmYj7pGRDoWm3LmmN1M7J4Zkz5Wo9c/aBGNhuqu9vfpqcHPqGMU+kezz+046DmvmesiBoUEqyuNxR+XgeA812u1fV8HmAp3q+gZjeVWGxePJ+37tNRl954ubOdfOSEZj7zidfWBwAAAM5XjjzX7cWtgmhyU/Hc4cVrdgAoM/JWti1u0rfZzfncS5+V5u5cp+zPJylz2v3KeONeZX34pBwJBz1fwJqtnN8+c+m2tCr8c7XCmGMaKeTmJ2QKjzT025MTlDVjimR1syU2AAAoNd7dKwvnJZvNpoMHD2r79u1av369FixYYHjdUciTOIUlKUqSJc9NiHMrvXk6p7A4JKltW8+fpGnZsqV27Pi3dHhmZqZ27dql5s2bezzfm87dbrswl1xyiaF95j3kJyIiIt8tts/IzMw0rFO/fv18t6B2J2/1y82bNxsqPw4aNEgfffSRMxl07dq16t+/vxo2bKhu3bqpS5cu6tChQ4HbGec1bNgww/bmf/zxhxYsWKDmzZurW7du6tq1q1q3bl1olUp/adiwYaHVFPft26fk5GRnu1mzZkU6xrl/Lg6HQ3///bd69OhRpDUAX7j8pit075QHijzvvq53KzH+uKzZrjexLW4SDj1h8XFiy7lSE1OKNe/XT3/WgPtuMrzHVt3a6KcPfvRSZABQPJfedLmGv3Zvkec9fdl9SopPdHu+dZdA7gl382w53rm5Hlm5goa+eJezbbfb9eWj7ynzVOEPUgEAAAAXurzJhKZiXrO7S3AkUREAiiE3z/0OczE/zneXqJh3bW/IyZQjJ7PI0+xxO2VPOChz1bOfQ5trN/037mJudx3QqK2CrrtHpkDjZ4f2pARlf/uKlH6qWOsCAADvIVHxInL69Glt3rxZu3bt0oEDBxQfH6/Dhw8rPj5eVmv+NwQKSxCMiooqcixhYWFFnuOJunXrejy2Vq1ahvaJE4Vvw+krhSUSnitv3IcPHy5wfOXKlQutHpiYmGjYrnn79u0uyYdFcfz4cUM7JiZGzzzzjP773/8a+vfs2aM9e/bok08+UWBgoNq0aaNu3bqpR48eaty4cYHHaN++vUaPHq13333X2edwOLRt2zZt27ZN7733nkJDQ9W+fXt169ZNV1xxhcvPzp+qVKlS6JiEhARD+48//ijRn0tiYmKx5wLnk8zTGbLb7YbKvCHhnic6nyskwnXemW2azxenU9K0f+s+NWpz9rzY8BLP/90AgPNV1ulMl/N5cFhIsdYKCXedl+2l8/mtr41WRNTZp+z//Ow37fxri1fWBgAAAM539tPGnSHMYcW7B2N2c+/Gnnl+3YMBgAuBI9uY9GcK8rzwiGFesOu9FMd5Vk0wd/82Q6KiKShEpugachyPK/Jalo59FHj5IJnyVKC0J8Yr67vXpPTUEscLAABKjkTFi8CePXv09ttva9GiRcrOLvwC02KxFGkb5OJUrPPFtruBgYFFqgKYt5pdaqr/LkDLly/v8di8cZ8+fbrA8Xm30HbH2+/d3XqDBg1StWrVNGnSJB06dMjldavVqjVr1mjNmjWaMmWK6tevr5tvvllDhw5VYGCg2+M89NBDqlevnl555RW3iaaZmZlatmyZli1bphdffFGxsbEaOXKk+vfv7/etn/3x55KSkuLV9QB/sefalZmWqfDy4c6+8MjwAmbkz9281BMpxQ3NZw7tOGBIVAwvHy5LkMVr1cIAwB/suXZlnc5U2Dnn4tBins/dzUs7UfJrqe4jeqv55a2d7WN7D+vHl74q8boAAADAhSI3Jc3QNhfzmt0c6bq7TO6JZDcjAQAFcWTm+VwwuJjFYdzNO8+S9eyJrgmJpvDycqgIiYrmAAVdPVyWSy53eSk3freyZ70pZbNrBgD3HA7/5hQAZRGJihe4r776Si+88IKhWl5e0dHRatasmdq0aaMuXbpo2bJleueddzw+hr8Tvoorb6XIkJDiVW/xhrzbXBfEbrcXaW5+SX7nKkpiqifyS4jt1q2bfvvtNy1fvly///67li5d6lJ98Yx9+/bp+eef14wZM/TJJ58oOjra7bjrr79effv21eLFi/X7779r+fLl+Sbkbdu2TY899pi+//57vffeez6r7OmJ8+nPBbgQJR9PMiQqlo/2POH7XBUqVzC0c7KylZV+/j3Nn5ac5tJXrkI5JR/nhj6AC1tqQrIhUTGycvHO55Eu5/McZXvhfH7D+FsMbWtWjka8cZ9Hc6s1ijG0I6Ii9Z/pYw19R3fH65c3ZpYsSAAAAMCHbAknDW1LpYrFWsdS2XWe7WRKsdYCgLLMcTrF0DaFR7ofWAhTuOs9GEfG+bX1sUtSpiRTiGvie76CwxR8wxgF1G3u8pJt53rl/PS+ZMt/10EAgP8cOnRIM2bM0OrVq3Xw4EFlZGQoKipKNWrU0OWXX67rr79eNWrU8GkMDodDf/75p+bNm6fNmzc7i2dVqVJF9evX13XXXacrr7yySAXVzrVu3TrNmTNHGzdu1LFjx2Sz2VSlShXVqVNHffr0Ud++fV0KmZUFJCpewObPn69JkyYZ+mrVqqVu3bopNjZWDRo0UP369V2q+S1durQ0w/Qaq9Uqq9XqUQKYJKWlGZM+ilLV0NsKq4pY0NjIyOL9AlLQGkOHDtWzzz5b4nXdMZvN6t69u7p37y5J2rlzp1avXu2sppi3iuCuXbs0evRozZgxI9+k2KCgIPXu3Vu9e/eW3W7X1q1btXr1aq1evVrr169XRobxSajVq1dr/Pjxmjp1qlfeU0Fbp5dE3j+XcePG6e677/bJsYALTcLBY4ppdHY79+ialYu1TnRN4zbsCQePlSguXzEHmF36sjJJPgZw4TtxMEHVz0noq1jD/cMphYmqaZx34mBCieI6IyjUeIOhVmw91YqtV6y1gsNC1KZfJ0NfxKptxY4NAAAAKA3WuKOGtqVKlBRglnLt+cxwL7BGFZc+a9z5eR8GAM5njhRjARBTRAXJZJYcRTsvm8pXcumzpySWJDTvM7neF5eH21ObIispePA4mStVd11i7W+yLvpOksN1IgDAr2w2m6ZOnaqPP/7YpSBbQkKCEhIStHHjRr3zzjt64IEHdOedd8psdvPvRQnFxcXp0Ucf1caNG11eO3DggA4cOKBFixapVq1aeu2119S6dWuP105KStKTTz6pxYsXuz1uXFycli9frtdff12TJ09Wjx49SvBOLjwkKl6grFarnn/+eUPfo48+qjvuuKPQv6RFSZo73xw9elS1a9f2aOz+/fsN7erVXS9US8uRI0c8Hps37jp16pT4+JUqGX8ZiYsrQsn0EmrSpImaNGmiESNGKDc3V+vXr9d3332nn376yTnm77//1p9//qnLL3cty56X2WxWq1at1KpVK911113KycnRypUr9cUXX2jZsmXOcb/99pt2796tRo0aOfvyJkIWVIn0XL7aUtmffy6ALy2dtUhLZy0q0Rpxuw6p3VUdnO3q9WsWa53q9YxP2sTt8t3fM3OAWfYi3sQ/o1zFcoa2zWpTZhrbUQDwr9Wzlmr1rJI95HR0d5xaXtXO2a5av3jX5FXyzDu6m+smAAAAwBuydx8ytE2BFgXWqi7rgcNFWieorvHeje1EsnKTz6/KXQBwIbCfMJ5/TQEWmSpUliO5aA9tmitWM7Qd6amSmwqGXmEySY6iJwWaQl2rSDkyXXcfcpkXXfPfJMVyxmq+DnuurAu/kW3DwiLHAgDwvdzcXI0dO1a///57oWOtVqumTJmiHTt26PXXX/dqHHv37tXIkSOVmFh4An9cXJxuueUWvf322+rZs2eh4xMTEzV8+HCXvB93kpKSdM899+iZZ57RsGHDPIr9YuD9tFOUir/++stZdlSSevfu7XEm8YEDBwztvFskn8+2b9/u8dhNmzY5v4+OjlatWrXyH+xjW7Zs8XjsuXFLKlJmdn4qVKhgSPDcsGGDcnJyPJ6fmpqqgwcPFjgnKSlJ69ev18mTJ/MdExAQoI4dO2rKlCkaNWqU4bW871uSjh8/rtWrVys9PT3fNYOCgnT55Zfro48+Uv/+/Z39DodDmzdvdjn+uQpa91yHDh0qfFAxNGrUyLAl+apVq4o0/8SJE4qPj/f6FtLA+WDv33sM7aiqUapYpWhbDwUEWlSnWV1D3/6te0samlPX67vrmRkv6PWFb+vjzV/oqz2zVDPPNqCeqt20rqF9dF/RPgwAgPPVoc3G8275qlEqX+TzeYBqNjM+vBO3tfBf8gEAAAAULmvrbpe+0BaN3IwsWEjLxsZ1t3vvHgwAlCX2Ywdc+szVir77g7m6cY494WBxQzIwRddU8JBHFXLHcwod86ZCH/1IltY9irWWuYrrZ7f2pIITMk2VYxQy7HHXJMXsTGV/P5UkRQA4j02bNs2QpFihQgU99dRTWrx4sf7++2/9/vvveuCBBxQaGuoc8/PPP2v69OleiyE9PV1jxowxJCl27NhRH374odasWaP169fryy+/1FVXXeV83Wazady4cdqzZ4+7JZ3OJGKem6TYpEkTTZ06VStXrtTGjRs1a9Ys3XjjjYZ5zz//fJFzRS5kVFS8QOXNvr300ks9mpecnKy1a9ca+jytKnc++OOPP9SnT59Cx61bt04HD5694O7UqVMBo31v5cqVSkpKUlRUVKFj586d6/w+NDTU4z/bwlx66aXOhLvMzEzNmzfP5QSYn6lTp+qrr76SyWRSdHS0Jk6cqF69ekmS1q5dqzFjxji3dP7vf/+r4cOHF7pmv3799N577znb5yY4/vTTT3r66aediYTvvvuurrjiikLX7Nu3r+HnlzdpMjw83NA+N9k3Pw6HQ6tXry50XHEEBQWpbdu2WrFihaR/EyJXrVrl8f+vEyZM0JIlS2Q2m1WlShVNmzZNl1xyiU9iBUrbP6u3yZ6bK/M5CcYtul6iZXOWeLxG0w7NFBQSZOjbsvxvb4Uok9mkZpfGGvqatGuqw7vji7ROePkI1W1uvGn0zxrPE/MB4Hy2Z80/sufaDVvcN+7aQmvnLCtgllGD9k0VGGw8n+9c7vmDQAW5r+6QYs/t99BN6vfQIGf7ZPxxTbzsfm+EBQAAAJSa3ORTytp5QCFN6jr7wjpfolM/LfF4DVNIsELbNDX0Zaxw3UINAOCBzNOyJ8bLXPnsQ/EBdZsp958iJDBYgmSu0cDQlXvAS/ecszMUULe5octcs5G00XV7y8IE1G5maNtPHpEKqKhoqlBZIUMekSnMuEORPS1Z2bPelOO4bwqPALh42R2mwgfBK/bs2aMPP/zQ2a5evbq++eYbw86oderU0ZgxY3T11Vdr+PDhSk5OliRNnz5d/fv3V0xM8QrGnOu9994z5FvdeOONev755w1F4Tp06KAOHTroww8/1GuvvSbp3wTHF198Uf/73//yXXvmzJmGfKzLLrtM7777roKCzn6+0bJlS7Vs2VJdu3bVI488IrvdLpvNpkmTJmnevHkuxbcuRlRUvEDlrYJ45i9oYZ5++mllZWUZ+qxWq9fi8rX58+e7rbx3LpvNpsmTJxv6br31Vh9GVTir1aqpU6cWOm7mzJnatWuXs92vXz+X5LriGjLE+CHstGnTlJSUVOi8PXv2aMaMGZL+/f8uJSVF7dqd3b6vUaNGhu3EZ86c6VHya3y8MZGnWrWzJegbNmxoqHb47bffFrpeYWtKrtt/L1y4sNCKot9//71Pt2TO++cyefJkl7+j7qxYsUJLliyRJNntduXk5Kh58+YFTwIuIGlJp7R3s/GplC79LyvSGl37dzO0kxKSdGDbvhLHdsb+La6VAbpc183NyIJdPbyPAizGi871C9cVOy4AOJ+cTkrTwb+N58t213Up0hrt+nc1tFMTkhS/7UBJQwMAAADw/9KXrjG0y13VWaagQI/nl+vVWeaQYEPf6aXc2wCA4srdm2fHsEZtpQDP6w8FNG4rU6Dxoc/cfd55iN+RlizH6VTj8Rq2lixB7ifkw1yzoczVjDto5O7ZlP+EoFAFD3pYpvDyhm57coKyv3qRJEUAOM+98847zjwSk8mkN954wyV/44xGjRrprbfeksn0byKp1WrVO++8U+IYUlNT9fnnnzvbjRs31rPPPpvvzrV33XWXofjXX3/95VIY7gybzWao/BgdHa0333zTkKR4rmuuuUb33Xefs713717NmzevSO/nQkWi4gWqQQPjUzAzZswoMOksPT1djz32mNu93rOzs70en6/k5ubqgQce0N697reNsFqtevTRR7V161ZnX9euXdWmTZvSCjFf3377rT777LN8X1+6dKmef/55ZzswMFCjR4/22vFbtmyp7t27O9vHjh3TnXfeqYSE/EuoHz16VGPGjDEksw4dOtRQGbJChQq68sorne2dO3fqpZdeKjABMDU1VW+88Yah79yKiU2bNlVs7NkqZUuXLtWnn35a4Ps7cuSIPvjgA2c7MDBQl11mTGoqX768Yd19+/YVuO6ff/7pkvTqbVdffbUaNTq7lcqOHTt03333GZI/89q5c6fGjRtn6LvnnnsUGOj5zUPgQvDn7CWGdusebVWvRQP3g/OoXKuKug243NC3ZMaCQpOTi+Lwnngd/OeAoa/lZZeoUZvG7ie4UalGtK69+wZD39H9R7Rp8XovRAgA54c13/9paDfv0Vq1Wni2ZVGlmMrqMMCYBL5yxhKvns8BAACAsi51jnGbzICKkapw8zWeTQ4wq9I9gw1dGeu3KWev7x7+BoCLnW3rCkPbFBohS5vCdx77d7BZgZ2M5/Dc+F1ynDzqrfBk22FMcDcFh8rS7qp8RrthMivwiqGGLoc9V7YNi/KdEtTvPzJHGQuU2JMTlP31S3KkFr6DGgDAf5KSkvTHH384257k8HTo0MGQh/LLL78oIyOjRHH8+OOPhqJRo0aNKjTHYty4cYYxM2fOdDtu6dKlhtybkSNHqly5cm7HnnHXXXepUqVKha59sSFR8QLVuXNnValSxdlOSEjQoEGD9MMPPyghIUE2m01JSUnasmWL3nzzTfXt21c//vij27XS0vIvoX2+MZvNSkhI0E033aS3335b+/btU3Z2tk6ePKmffvpJAwYM0C+//OIcHxUVpZdeesmPERu9+OKLGjVqlFauXKm0tDRlZGTo77//1n//+1+NGjXKcFJ87LHHVKtWLa8fv3Llys72tm3bdO2112ratGnasWOHMjIylJaWpu3bt2vKlCm69tprdeDAAef4unXr6sEHH3RZ97777jOcnD///HMNGzZMv/zyi44dOyar1ars7GwdPHhQ33zzjQYMGKDdu3c7x/fr109Nmxq3Bhk7dqyhPXnyZN1zzz1atGiREhMTZbPZlJmZqT179ujjjz/WwIEDlZiY6Bx/2223GU7qZ+Td7vqll17S+PHjtWXLFqWnpyspKUmrVq3SuHHjdM899+j06dOqVq1avln0JWU2m/Xmm28qLCzM2bds2TL16dNHH3/8sfbu3avs7GwlJydr8+bNeuaZZ3TTTTcZEpPbtm2rW265xSfxAf705+zFSks+5WybzWY9+PY4latY8EVdUEiQxk5/TEHnPMmfnZmtP778zesxLvzG9QGAUa/er7DIwqvhhpYL09jpjymifISh//upM7wWHwCcD9bM+VPpyWd/5zCbzbr9rQcVXsj5PDAkSP+ZPlZBIWefOMzJzNbyr/4oYBYAAACAosrZG6f0v4xbNVd+eKRCWjfNZ8ZZVZ8areDGdQ19SZ/M8WZ4AFDmOE4eUe6BbYa+wO43umzn7E5gr1sM20ZLkm2t633skrD9/accdrvxuF2uk6lqnXxmGAX2ukUBebem3vqXHKdOuh0f0KyjLE3aGfocWen/bvd8OsXzwAEAfvHnn38aimNdd911Hs279tprnd9nZWU5d5wsrgULFji/Dw0NNSRC5qdSpUrq0uXsLlGLFi1STk5OgWtLxtjzExQUpN69ezvbGzZs0PHjxwudd6HzvEY0zitBQUGaOHGi7r//ftn//0IwPj5ejz/+eKFzr7rqKsNfEl9ua+tNAQEBeuyxxzR58mRlZGTorbfe0ltvvZXv+OjoaH3wwQeGhE5/iY2N1cGDB3X69GktXrxYixcvLnD8XXfdpREjRng9jsqVK+ujjz7S6NGjdeTIEUnSqVOn9M477xRaKrdmzZp677333GZ9N2nSRE8//bSefvppZ3WbjRs3auPGjS5j82rbtq1efPFFl/5u3bpp1KhReu+995x9S5Ys8egfn969e7skOp4xePBgzZ0717CF+OzZszV79my34yMjI/XRRx/p+uuvL/S4xdWwYUNNnz5dDz30kFJSUiRJiYmJeuWVV/TKK68UOLdZs2Z66623qKaIi1JWepbmvD1LI566w9lXvV4N/ferSXp99MtKOHjMZU6FKhX14Fvj1KBVQ0P/zx/PVdIx9zc5zvXdwR9c+obUuSHf8X98+at63dJbtZqcvQET06iWnv72Ob0x+hW3MUpSrSZ1dP+bD6lOc2NFsQ2L1mnZnCWFxgkAF5Ls9Cz99vYcDXzq7PVtlXrVdf9X/9VHo1/XiYOuFb4jK1fQ7W8/qNqtjDetF3/8s1KO5V9J/oy3D3zn0ndf3SHFiB4AAAAoGxKnfKqwTq1kCgiQJJlDglXr/Wd05JFXlb7Mzc4PgRZVfeJOVcxTeTFj/Xad/n2F6/hz1P7iJYVd2srQd+jWx5WxZkvJ3gQAXESsS2fJXLuZTP9fSMMUGKTgmx5S9rz3Zd+/1XWCOUCBVwxVYJ7Ki7nxu5W7q+AdfIKHPa6A2sbk9KyvX5I9bqfb8Y7EeOX+/acsrXs4+0xBIQoZPE7ZP33gPj5JCo1QUK/hsjTraOi2pyUrZ9G37ucEWBR4+SCX7pzfP5cjyf39dwDwFPv2lI6VK1ca2p06dfJo3qWXXmpoL126VP369StWDDk5OdqwYYOz3bp1a4WEhHgcx9KlSyX9Wwhuw4YNLu9h1apVzu9r166tGjVqeLz2119/LUmy2+1atmyZS/Gtiw2Jihewq666SlOmTNFTTz1V4DaxZ1SvXl3jx4/X1VdfrXbt2ik9PV2S8S/M+e62226TyWTSa6+95jZL+YyuXbtq0qRJiomJyXdMaWrcuLGeeeYZPfLIIzp48GC+4ypXrqwJEyaob9++PouladOmmjVrliZPnqyff/7ZmehakH79+mnChAmKjo7Od8zgwYNVsWJFTZo0yaMs78DAQI0cOVL33nuvQkND3Y4ZO3asqlevrilTpujUqVNux5wrPDxco0aN0u23366A/7+h5u64H3/8sZ588kn99lvB1dVatWqll19+WfXr1y/02CXVuXNnzZw5Uy+88IJHyZhms1lDhw7VuHHjFBERUeh44EL1y/9+UofendSsY3NnX93Yenrl1ze1bPYSbVi0XskJSSofXV4turZSz8FXKqKCMaF6/9a9+n6qa8KKN9hz7Xrn4Wma+N3zCo04ey6rF1tfry94S8t/XKaNi9bpeFyCLEEWValdTe2u7KCOfTrJEmi8DDsel6D3Hs0/AR8ALmSLP/lFrXp3UMOOzZx9Mc3ravz8V7R2zjJtXbRBqQnJKhddXk26tFCnwT0VXsF4jRO3db/mT/u+tEMHAAAAyoSsrbuV9NH3hm2cAypGKubDZ3V68Rqd+mmprHFHZQ4NUUhsQ1UY2ldBdWsa1shNS9fRx6eUdugAcFGyHzsg2+r5Cux8NiHcFBqh4EFjlbtns3L/WS1HynEpMFjmanVluaSHzFFVDWs4sjOU8/NHPokvZ8kMmWMayRx99t8CU1g5hQwep9wD22T7Z40cJ49IuTaZIirKXDdWluaXyhRqvN/jsFmVM/c9KTvT7XECml0qc3nXzyeD+4+W+o8u0XuwLv9B1r/c70gIAPCenTvPJr5HRUWpWrVqHs2LiopS1apVnVsqb9lS/Aeb9u3bZ6jq2Lx58wJGGzVr1szQ3rJliyFRMS0tzVkozBtrk6iI81q/fv3UqVMnzZo1S8uXL9eePXt06tQpmc1mlStXTjVq1FDTpk3VuXNnXXXVVQoK+nfbtF69eumHH36Q9O//6Nu3by/SXxZ/GjlypLp3764ZM2bozz//1NGjR+VwOFSlShW1a9dO1157raH06vmiVatWmjt3rmbPnq2ff/5Z+/btU1pamipUqKDmzZurV69euu666zzO2i6JSpUq6bXXXtOYMWP066+/auXKlTp06JCSk5Nlt9sVGRmpevXqqW3bturfv78aNmxY+KL69/+rbt26aeHChVqyZIl27NihhIQEpaenKzg4WNHR0apTp466d++uXr16efQP0NChQ3XNNdfo119/1fLly7Vz506dPHlSGRkZCgsLU6VKldSgQQP16NFDV155paKiogpdMyIiQtOmTdOmTZs0b948rV69WseOHZPNZlOVKlXUtGlT9e/fXz179sw34dEXateurffff1/btm3T77//rtWrV+vIkSPOKovly5dXw4YN1aFDB11//fWqWbNmwQsCFwGH3a5X73xRT339rOq1OFtVKyQsRL1u7aNet/YpcP7xuAS9dvdLsuXYfBbj/q17NeWel/TIh+MVEnb2HG4JClSPQVeox6ArCpj9r4RDx/TCrc8o9USqz+IEAH9y2B364K5Xdf9XT6lWi7PVZIPDQnTZLb102S29Cpx/Iu64PrjnNZ+ezwEAAICyLvH1zxQQXVEVbjx7fW4ym1Xuyk4qd2XBVU/sWdk68uBkWQ8d9XWYAFBmWP/8XqaISFladnP2mUxmWRq1kaVRmwLnOqw5yv7x3X+TGX0hO1PZM6YoeNgTMlc07m4XUDdWAXVjC13CYc1W9o/vyh6/K98xluaeVd0CAJy/9u3b5/y+Tp06BYx0Vbt2bWeiYlxcnBwOh0wmU5Fj2Lt3r6Fdt25dj+fWqlXL0D506JDX1q5Zs6bMZrOzwFjetS9GJCpeBKKionT33Xfr7rvv9njOyy+/rJdffjnf18/NaPZETExMkecMHDhQAwcOLNaYevXq6fHHH/doq+vzSUhIiG6++WbdfPPNJVpn0aJFXomnXr16Gj16tEaPLtkTR+cKCQnRNddco2uuuabwwR4qV66cBg0apEGDXEu7l0Tr1q3VunVrj8Zu37690DFF/TuQn9jYWMXGFv4LHFBWpKee1nM3T9SY1x9Uu6s6eDxv57p/9OaY1zza8rmktizfrCf7P6IH33pEdZrVLdLcNb+u0gdPvKO05DTfBAcA54mM1HS9dctzGj5ljFpe1c7jeXvX7dQn973p0ZbPAAAAAErA4dCxJ99U7slkRd0+UKZAzz5Csh5N1JFxrypzXT5bfQIAismhnF8+kSP9lCwdessU4Nl52X4qSTnz3i8wAdAr0aUlK+uzZxTU93ZZmnh+716S7Inxyv7pAzmOxxU4zhzTqCQhAgD8LCUlRdnZ2c521apVCxjtqnLlys7vc3JydPLkyQJ3As1P3l1BixLHuTFI0tGjxoez8q5dpYoxgb8gFotFUVFROnHihNu1L0YkKgIAgPNeeuppvfKfF9S+V0dde9f1atK+qcz5VDw9tOOg5n8yT4u/WyiHw1FqMR7eHa/H+z2sztd2Vb/br1WDSxrmG6Mtx6pNSzfql//N07YVxS9TDgAXmozUdL1/5ytq2au9rrzzWtVv30TmALPbsUd2HNLiT+Zr1YzFpXo+BwAAAMo0h0OJr32qU3OXqNKYYYq4vIPMYe53AbIlJinlu1+V9L/Zsp/OKOVAAaCscMi6dJZs21YpsGt/BdRvJVNQsPuRp1Nl27xE1jW/STnut1L2uuxM5fwwXbaajWTp2FsB9VrKFBiU7/Dco/tl27hIuVv/kgq73xMaIVOg+/cKALgwnDxpLChTvnz5Is0vV66coZ2amlqsRMWSxBESEqKgoCDl5OQ4Yyho7QoVKhQptnLlyjkTFfOufTEiUREAAFww1v2xRuv+WKPISuXVqE1jVaxSUREVI5WTma3k40nas3m3EuOKv5XFkDo3lCg+h92uFXOXacXcZQqPDFejdk0VVTVK5SqWk8ls1umUNB3df0R7Nu1WdkZWiY5VmHcfmaZ3H5nm02MAQHFt+WOdtvyxThGVIlWvTSNFVqmo8AoRysnK0anjyTq4aY9OxicWe/376g7xYrTu/fLmLP3y5iyfH+fLR97Vl4+86/PjAMCF6NO3X/F3CABw0credUBHHpwsU3CQQtvFKrBatAKiK0i2XOUmn1LWP3uVvfNA4Ukmbhwa/oTX4z3Devi4djTu57P1AcBfHCfilfPjdMkSKHNMI5nKRckUFik57HJkpMmecEiOxHhJRT8vZ3+T/y58nrIf3q2cObulAIvM1evJVKGKTKERkiVIysmUIyVRuUf3SxmnPF8087QyXr69xLEBQH7sjqJvIYyiycgwPtAUHh5epPl5x6enp/sljrCwMGeiYt4YvLH2GcV9fxcSEhUBAMAF59TJVK1fsNbfYRQo/VS6Ni1e7+8wAOC8dvrkKW1ZwLkSAAAAOF85snOUsWKjv8MAAJxhs8p+YLu/o8hfrk32+N1S/G5/RwIAOA+cSe47IzAwsEjzLRZjWpvVavVKHHnXLcy5cdtstlJb+2Lkfo8tAAAAAAAAAAAAAAAAAACKwW63G9omU9GqWJrNxrQ2RzEquktSbm5ugesW5ty4874nX659MaKiIsqUt956S2+//bbP1u/YsaO++OILn60PAAAAAAAAAAAAAAAAnO8CAgIM7aIm4uWtMBgUFFSsOPJWOcybXFiYc8fnjcGXa1+MSFQEAAAAAAAAAAAAAAAAUGY4HEWr7oeiCw0NNbSzs7OLND/v+OIm8oWEhBjaebdrLkxWVla+MeRdu6jvsaC1L0Zs/QwAAAAAAAAAAAAAAAAA8Jry5csb2qdPny7S/PT0dEO7QoUKpR6Hw+FQZmZmvjHkbZfkPRb3/V1IqKiIMuX+++/X/fffXyrH2rlzZ6kcBwAAAAAAAAAAAAAAADifREdHy2QyyeFwSJKSkpKKNP/EiROGdlRUVLHiqFy5sqF98uRJj+cmJSUZtqyuVKmS4fXo6GiX8UVx7vi8a1+MqKgIAAAAAAAAAAAAAAAAAPCaoKAgValSxdk+evRokeYfO3bM+X2VKlWKvTVyrVq1DO2ixJF3bExMjNfWTk5ONlRrrFmzpsdzL1QkKgIAAAAAAAAAAAAAAAAAvKpRo0bO7w8ePKjc3FyP5tlsNh08eNDZbty4cbFjyDt33759Hs/NO/bc9yP9m7gYFhbmlbVL8h4vFCQqAgAAAAAAAAAAAAAAACgz7GXky98uueQS5/eZmZnavXu3R/N27Nih7Oxst+sUVXR0tGrUqOFs//333x7P3bx5s6GdN46AgADFxsY621u3bjVsFV2StS9GJCoCAAAAAAAAAAAAAAAAALzqsssuM7QXL17s0by847p27eq1OHbs2GHYVjo/DodDS5Yscbbr1KnjstVz3rVTUlK0ceNGj2I69z2GhYWpbdu2Hs27kJGoCAAAAAAAAAAAAAAAAADwqtatW6tmzZrO9owZMwyVEt3JzMzUjBkznO1atWqVOImvX79+zu8dDoe++OKLQucsXLhQ8fHxznb//v3djuvbt69MJpOz7cna27dv15o1a5ztPn36KCgoqNB5FzoSFQEAAAAAAAAAAAAAAAAAXmU2m3XzzTc720eOHNFzzz1X4JxnnnlGx48fd7aHDx9uSAQsjk6dOqlx48bO9meffaZVq1blO/7YsWN69tlnne3Q0FANHjzY7dg6deqoe/fuzvb8+fP1448/5rv26dOn9fjjjzvbJpNJI0aM8Oh9XOhIVAQAAAAAAAAAAAAAAABQZjhkKhNf54NbbrnFUFVx5syZmjBhgjIyMgzjMjIyNH78eP3www/Ovrp162rYsGFu142Pj1eTJk0MX/kxmUx65JFHnG2r1aoxY8Zo/vz5LmP/+ecfjRw50pAseeedd6pKlSr5rv/www8rMDDQ2Z4wYYK++uorORwOw7i4uDjddttt2rVrl7NvwIABatasWb5rX0xMjrw/EQAAimFInRv8HQIAwAsqm4L9HQIAwAveWDfZ3yEAALxgb5f7/B0CAMALav+nqr9DAAB4Qdjjn/g7BHjRn9UG+TuEUtH92Ex/hyBJ2rhxo26//XZlZmY6+yIjI9WzZ09VrVpVx44d05IlS3Tq1Cnn66Ghofrmm2/yTeKLj4/XlVdeaejbuXNngXFMnjxZn376qaGvSZMm6tChg4KCgrRjxw6tXLnSkGDYoUMHffrpp7JYLAWu/fnnn+uFF14w9NWuXVtdunRRRESE9u7dq2XLlslmszlfr1evnmbNmqWIiIgC175YFPwTBAAAAAAAAAAAAAAAAACgmNq0aaP3339fY8aMUVpamiTp1KlT+W6RHBkZqenTp3u90uD48eNlt9v1+eefO/t27tyZb4Jjx44d9e677xaapChJI0aMkM1m06uvviq73S5JOnTokA4dOuR2fOPGjfXRRx+VmSRFia2fAQAAAAAAAAAAAAAAAAA+dOmll2r+/PkaOHCgQkJC3I4JDAzU9ddfr59++kkdOnTwSRwTJkzQJ598ohYtWuQ7plq1aho/frw+/fTTIiUS3nHHHZo1a5YuvfRSmc3u0/IqVKigMWPGaNasWapatWxV3mbrZwCAV7D1MwBcHNj6GQAuDmz9DAAXB7Z+BoCLA1s/A8DFga2fLy5s/exfGRkZWrt2rQ4fPqzU1FSFhYWpbt26atOmjSIjI0stjvj4eG3atEmJiYnKyclRxYoV1bRpU8XGxiogIKBEaycmJmrdunU6fvy4MjMzFRkZqcaNG6tVq1YKCgry0ju4sLD1MwAAAAAAAAAAAAAAAIAyw05ZN78KCwvT5Zdf7u8wFBMTo5iYGJ+sXblyZfXt29cna1+o2PoZAAAAAAAAAAAAAAAAAAD4DImKAAAAAAAAAAAAAAAAAADAZ0hUBAAAAAAAAAAAAAAAAAAAPmPxdwAAAAAAAAAAAAAAAAAAUFrsMvk7BKDMoaIiAAAAAAAAAAAAAAAAAADwGRIVAQAAAAAAAAAAAAAAAACAz5CoCAAAAAAAAAAAAAAAAAAAfIZERQAAAAAAAAAAAAAAAAAA4DMWfwcAAAAAAAAAAAAAAAAAAKXFIZO/QwDKHCoqAgAAAAAAAAAAAAAAAAAAnyFREQAAAAAAAAAAAAAAAAAA+AyJigAAAAAAAAAAAAAAAAAAwGcs/g4AAAAAAAAAAAAAAAAAAEqL3d8BAGUQFRUBAAAAAAAAAAAAAAAAAIDPkKgIAAAAAAAAAAAAAAAAAAB8hkRFAAAAAAAAAAAAAAAAAADgMyQqAgAAAAAAAAAAAAAAAAAAn7H4OwAAAAAAAAAAAAAAAAAAKC0OmfwdAlDmUFERAAAAAAAAAAAAAAAAAAD4DImKAAAAAAAAAAAAAAAAAADAZ0hUBAAAAAAAAAAAAAAAAAAAPmPxdwAAAAAAAAAAAAAAAAAAUFrs/g4AKIOoqAgAAAAAAAAAAAAAAAAAAHyGREUAAAAAAAAAAAAAAAAAAOAzJCoCAAAAAAAAAAAAAAAAAACfIVERAAAAAAAAAAAAAAAAAAD4jMXfAQAAAAAAAAAAAAAAAABAabH7OwCgDKKiIgAAAAAAAAAAAAAAAAAA8BkSFQEAAAAAAAAAAAAAAAAAgM+QqAgAAAAAAAAAAAAAAAAAAHzG4u8AAAAAAAAAAAAAAAAAAKC0OGTydwhAmUNFRQAAAAAAAAAAAAAAAAAA4DMkKgIAAAAAAAAAAAAAAAAAAJ8hUREAAAAAAAAAAAAAAAAAAPgMiYoAAAAAAAAAAAAAAAAAAMBnLP4OAAAAAAAAAAAAAAAAAABKi93k7wiAsoeKigAAAAAAAAAAAAAAAAAAwGdIVAQAAAAAAAAAAAAAAAAAAD5DoiIAAAAAAAAAAAAAAAAAAPAZEhUBAAAAAAAAAAAAAAAAAIDPWPwdAAAAAAAAAAAAAAAAAACUFrtM/g4BKHOoqAgAAAAAAAAAAAAAAAAAAHyGREUAAAAAAAAAAAAAAAAAAOAzJCoCAAAAAAAAAAAAAAAAAACfsfg7AAAAAAAAAAAAAAAAAAAoLQ5/BwCUQVRUBAAAAAAAAAAAAAAAAAAAPkOiIgAAAAAAAAAAAAAAAAAA8BkSFQEAAAAAAAAAAAAAAAAAgM+QqAgAAAAAAAAAAAAAAAAAAHzG4u8AAAAAAAAAAAAAAAAAAKC02P0dAFAGUVERAAAAAAAAAAAAAAAAAAD4DImKAAAAAAAAAAAAAAAAAADAZ0hUBAAAAAAAAAAAAAAAAAAAPmPxdwAAAAAAAAAAAAAAAAAAUFrsJpO/QwDKHCoqAgAAAAAAAAAAAAAAAAAAnyFREQAAAAAAAAAAAAAAAAAA+AyJigAAAAAAAAAAAAAAAAAAwGdIVAQAAAAAAAAAAAAAAAAAAD5j8XcAAAAAAAAAAAAAAAAAAFBaHP4OACiDqKgIAAAAAAAAAAAAAAAAAAB8hkRFAAAAAAAAAAAAAAAAAADgMyQqAgAAAAAAAAAAAAAAAAAAn7H4OwAAAAAAAAAAAAAAAAAAKC12fwcAlEFUVAQAAAAAAAAAAAAAAAAAAD5DoiIAAAAAAAAAAAAAAAAAAPAZEhUBAAAAAAAAAAAAAAAAAIDPkKgIAAAAAAAAAAAAAAAAAAB8xuLvAAAAAAAAAAAAAAAAAACgtNhN/o4AKHuoqAgAAAAAAAAAAAAAAAAAAHyGREUAAAAAAAAAAAAAAAAAAOAzJCoCAAAAAAAAAAAAAAAAAACfsfg7AAAAAAAAAAAAAAAAAAAoLXaZ/B0CUOZQUREAAAAAAAAAAAAAAAAAAPgMiYoAAAAAAAAAAAAAAAAAAMBnSFQEAAAAAAAAAAAAAAAAAAA+Q6IiAAAAAAAAAAAAAAAAAADwGYu/AwAAAAAAAAAAAAAAAACA0uLwdwBAGURFRQAAAAAAAAAAAAAAAAAA4DMkKgIAAAAAAAAAAAAAAAAAAJ8hUREAAAAAAAAAAAAAAAAAAPiMxd8BAAAAAAAAAAAAAAAAAEBpsZv8HQFQ9lBREQAAAAAAAAAAAAAAAAAA+AyJigAAAAAAAAAAAAAAAAAAwGfY+hkA4BU5jlx/hwAA8IIq/IoAABeFvV3u83cIAAAvaLDibX+HAADwgqynx/g7BAAAAMDvqKgIAAAAAAAAAAAAAAAAAAB8hnIpAAAAAAAAAAAAAAAAAMoMu78DAMogKioCAAAAAAAAAAAAAAAAAACfIVERAAAAAAAAAAAAAAAAAAD4DImKAAAAAAAAAAAAAAAAAADAZyz+DgAAAAAAAAAAAAAAAAAASovD3wEAZRAVFQEAAAAAAAAAAAAAAAAAgM+QqAgAAAAAAAAAAAAAAAAAAHyGREUAAAAAAAAAAAAAAAAAAOAzJCoCAAAAAAAAAAAAAAAAAACfsfg7AAAAAAAAAAAAAAAAAAAoLXaTvyMAyh4qKgIAAAAAAAAAAAAAAAAAAJ8hUREAAAAAAAAAAAAAAAAAAPgMiYoAAAAAAAAAAAAAAAAAAMBnLP4OAAAAAAAAAAAAAAAAAABKi93fAQBlEBUVAQAAAAAAAAAAAAAAAACAz5CoCAAAAAAAAAAAAAAAAAAAfIZERQAAAAAAAAAAAAAAAAAA4DMkKgIAAAAAAAAAAAAAAAAAAJ+x+DsAAAAAAAAAAAAAAAAAACgtdn8HAJRBVFQEAAAAAAAAAAAAAAAAAAA+Q6IiAAAAAAAAAAAAAAAAAADwGRIVAQAAAAAAAAAAAAAAAACAz1j8HQAAAAAAAAAAAAAAAAAAlBaHyd8RAGUPFRUBAAAAAAAAAAAAAAAAAIDPkKgIAAAAAAAAAAAAAAAAAAB8hkRFAAAAAAAAAAAAAAAAAADgMyQqAgAAAAAAAAAAAAAAAAAAn7H4OwAAAAAAAAAAAAAAAAAAKC12fwcAlEFUVAQAAAAAAAAAAAAAAAAAAD5DoiIAAAAAAAAAAAAAAAAAAPAZEhUBAAAAAAAAAAAAAAAAAIDPWPwdAAAAAAAAAAAAAAAAAACUFru/AwDKIBIVAQAAAAAAAAAAAAAAAAAXrMzMTM2bN0+LFi3Stm3blJKSotDQUFWtWlUtWrTQgAED1KFDB5lMJp/G4XA4tGzZMi1cuFCbNm1SQkKCTp8+rdDQUEVFRalFixa67LLLdM011ygoKMjjde+9914tXLiwWDF99dVXat++fbHmehOJigAAAAAAAAAAAAAAAACAC9KKFSs0fvx4HTt2zNCfk5Oj1NRU7dq1S7Nnz1aXLl300ksvqWrVqj6JY/PmzXryySe1Z88el9esVqtOnTqlAwcO6KefftLrr7+uCRMmqE+fPh6tvWPHDm+HW+rM/g4AAAAAAAAAAAAAAAAAAICimj9/vu666y6XJEV3VqxYoYEDB+rw4cNej2PevHm6+eab3SYpunP8+HE9+OCDevvttwsde+rUKZ/EXNqoqAgAAAAAAAAAAAAAAAAAuKDs3LlTTzzxhGw2m7Pvpptu0tChQ9WwYUNlZGRo7dq1mj59unbu3ClJOnHihEaNGqUZM2YoNDTUK3GsX79e48ePN8TRpk0bjRw5Um3btlVUVJROnz6tLVu26NtvvzVs4fzWW2+pRo0aGjhwYL7r562m+PXXX6tdu3Zeib00UVERAAAAAAAAAAAAAAAAQJnhKCNfF7uJEycqKyvL2Z48ebJeeOEFtWzZUqGhoapUqZL69OmjWbNmqVevXs5xu3bt0meffeaVGOx2u5599llZrVZn31133aVvvvlGffv2VdWqVRUYGKiKFSuqe/fumj59up5//nmZTCZD3CkpKfke459//nF+bzKZ1KRJE6/EXtpIVAQAAAAAAAAAAAAAAAAAXDD+/PNPbdy40dkeMmRIvlUJg4KC9Nprr6lx48bOvo8//lhpaWkljmPZsmXOao2S1LNnTz3yyCOGRMS8Bg0apNtvv93ZPnXqlGbMmJHv+HMrKsbExCgiIqKEUfsHiYoAAAAAAAAAAAAAAAAAgAvGuYl9AQEBuvfeewscHxISogcffNDZPnXqlH777bcSx5F3jTFjxng07+6771ZAQICzvXTp0nzHnpuo2LRp0yJGeP4gUREAAAAAAAAAAAAAAAAAcEHIycnRsmXLnO327durWrVqhc7r0aOHypUr52z/+uuvJY5l8+bNzu8rVqyoli1bejSvYsWKqlevnrO9f/9+t+NsNpv27NnjbJOoCAAAAAAAAAAAAAAAAAAXALupbHxdrDZs2KCsrCxnu1OnTh7Ns1gsateunbO9atUq5eTklCiWyMhIVa5cWWazWTVr1izS3ODgYOf3p06dcjtmz549hhgv5ERFi78DAAAAAAAAAAAAAAAAAADAEzt37jS0Y2NjPZ7btGlTLVmyRJJktVq1Y8cOtWrVqtixfPPNN5L+rXyYlpbm8TybzaZDhw4521FRUW7Hnbvts0SiIgAAAAAAAAAAAAAAAAAAPrd3715Du06dOh7PrV27tqF98ODBEiUqnmGxWFSxYkWPx//111+GxMb69eu7HXduomJERIRiYmK0Y8cO/fDDD1qzZo3i4uKUmZmpqKgo1a1bVz169NCAAQOKFEtpIVERAAAAAAAAAAAAAAAAAHBBOH78uKFdtWpVj+dWrlzZ0D569KhXYioKh8Ohd99919DXs2dPt2P/+ecf5/cVK1bUqFGjtHjxYpdxCQkJSkhI0OrVqzV9+nTdd999uu2227wad0mZ/R0AAAAAAAAAAAAAAAAAAACeSEpKcn4fFBSk0NBQj+dGRkYa2qmpqV6Ly1NffvmlNm7c6GyHh4fruuuuczv23IqKcXFxbpMU80pLS9PkyZP1+OOPKzc3t+QBewkVFQEAAAAAAAAAAAAAAACUGXZ/B1AGLF26VHFxcV5b79Zbb3V+n5GR4fw+PDy8SOuEhYUZ2unp6SULrIjWrl2rl19+2dB35513KioqymXssWPHlJKS4tLfo0cPDRkyRM2bN1dUVJSSk5O1fv16ffnll1q/fr1z3A8//KCoqCg9/vjjXn8fxUGiIgAAAAAAAAAAAAAAAADAa7777jstXLjQa+udm6iYk5Pj/N5iKVr6W97xNputZIEVwZYtWzR69GhZrVZnX6tWrXTnnXe6HX/uts+SFBoaqhdeeEHXXHONob9q1arq16+f+vXrp48//livvvqqHA6HJOl///ufunfvrs6dO3v53RQdWz8DAAAAAAAAAAAAAAAAAC4I525nbDYXLf0t73i7vXTqa27evFn/+c9/lJaW5uyrWLGipk6dqqCgILdzypUrp2uvvVatW7dWdHS0Jk+e7JKkmNd//vMf3X777Ya+adOmlfwNeAEVFQEAAAAAAAAAAAAAAAAAF4RzqyIWNdHw3CRHSfkmCXrT8uXLdf/997tsWf3BBx+oRo0a+c5r37692rdvX+TjPfDAA5o9e7Zz2+gNGzbo8OHDqlmzZpHX8iYSFQEAAAAAAAAAAAAAAACUGaVTQ69smz59us/WDgkJcX6fnZ1dpLlZWVmGtq8TFWfNmqVnnnnGsN1zRESEPvroI7Vq1conxwwNDVWfPn307bffOvtWrFihQYMG+eR4nmLrZwAAAAAAAAAAAAAAAADABaF8+fLO79PT0+VwODyem56ebmhXqFDBW2EZ2O12vfrqq5owYYIhSTEqKkqfffaZ2rRp45PjnnHJJZcY2vHx8T49nieoqAgAAAAAAAAAAAAAAAAAuCBUrlzZ+X1ubq5SUlJUsWJFj+aeOHHC0K5UqZJXY5OkzMxMPfroo/rjjz8M/TVr1tRHH32k+vXre/2YeeV9X8nJyT4/ZmGoqAgAAAAAAAAAAAAAAAAAuCDExMQY2seOHfN4bt6xedcqqaSkJN16660uSYqxsbH67rvvSiVJ0R1fb3HtCRIVAQAAAAAAAAAAAAAAAAAXhMaNGxva+/bt83hu3rGNGjXySkySdPToUQ0bNkxbt2419Pfo0UNffPGFoRKkJzIzMxUXF6dNmzZp8+bNRZp78uRJQ9vTipO+xNbPAAAAAAAAAAAAAAAAAMoMh78DQIm0atXK0N68ebOuueYaj+aem/BXo0YNValSxSsxJSQkaPjw4YqLizP033zzzfrvf/+rgICAIq13+vRptWvXztmuWbOmFi1a5PH8LVu2GNrNmzcv0vF9gYqKAAAAAAAAAAAAAAAAAIALQq1atVS3bl1ne+nSpR7Ni4+P165du5ztrl27eiWezMxM3XnnnS5JiuPGjdPEiROLnKQoSREREapZs6azffjwYe3du9ejuVarVQsXLnS2AwMDDUmP/kKiIgAAAAAAAAAAAAAAAADggtG3b1/n9wcOHPAoWfGzzz4ztPv37++VWJ577jlDAqTJZNKzzz6ru+++u0Tr9ujRw9D+8ssvPZo3Y8YMJSQkONt9+/ZVZGRkiWLxBhIVAQAAAAAAAAAAAAAAAAAXjKFDhyooKMjZnjhxoo4fP57v+OXLl+vrr792tps3b66OHTuWOI5Fixbp+++/N/Q9/PDDGjp0aInXHjx4sEwmk7M9Y8YMrV69usA5mzdv1iuvvOJsBwYGljhh0ltIVAQAAAAAAAAAAAAAAABQZthNZePrYlatWjWNGDHC2T569KhGjBihHTt2uIz9+eefdf/998tms0n6t+Lh448/XuD6w4cPV5MmTZxfs2fPdjtu6tSphnb37t29lhjYtGlT3XTTTc62zWbTqFGj9OOPP8rhcBjGOhwOzZo1S7fddpuysrKc/aNHj1ajRo28Ek9JWfwdAAAAAAAAAAAAAAAAAAAARfHggw9q/fr12rhxoyRp//79GjBggDp16qSmTZsqOztba9euNWzLLEn33HOPOnXqVOLjL1++3CUx8s8//1STJk2Ktd7OnTtd+p588knt3LlTf//9tyQpIyNDjz32mKZPn65OnTqpQoUKSkxM1IoVK3T06FHD3IEDB+ree+8tViy+QKIiAAAAAAAAAAAAAAAAAOCCEhQUpI8++kj33HOP1q1bJ0my2+1asWKFVqxY4XbObbfdprFjx3rl+EuWLPHKOgUJCwvTRx99pMcff1yLFy929h84cEAHDhxwO8dsNmvEiBF6/PHHDVtH+xtbPwMAAAAAAAAAAAAAAAAALjgRERH64osv9PTTT6tGjRr5jouNjdUHH3yg8ePHe+3YcXFxXlurIOXLl9d7772n119/XbGxsfmOCwwM1OWXX67vvvtO48ePl9l8fqUGmhx5N6wGAKAYBtS+zt8hAAC8oI0p0t8hAAC8YHBwsr9DAAB4QYMVb/s7BACAF2Q9PcbfIQAAvKDc9Pn+DgFe9EqdW/0dQql47OCX/g6h1G3dulW7du3SiRMnZDabVblyZV1yySWqW7euv0PzmmPHjmnjxo1KTExURkaGKlasqCpVqqhdu3aKjDx/P+tj62cAAAAAAAAAAAAAAAAAZYbd3wHAZ1q0aKEWLVr4Owyfqlatmvr27evvMIrs/KrvCAAAAAAAAAAAAAAAAAAALiokKgIAAAAAAAAAAAAAAAAAAJ8hUREAAAAAAAAAAAAAAAAAAPiMxd8BAAAAAAAAAAAAAAAAAEBpcfg7AKAMoqIiAAAAAAAAAAAAAAAAAADwGRIVAQAAAAAAAAAAAAAAAACAz5CoCAAAAAAAAAAAAAAAAAAAfIZERQAAAAAAAAAAAAAAAAAA4DMWfwcAAAAAAAAAAAAAAAAAAKXFLoe/QwDKHCoqAgAAAAAAAAAAAAAAAAAAnyFREQAAAAAAAAAAAAAAAAAA+AyJigAAAAAAAAAAAAAAAAAAwGcs/g4AAAAAAAAAAAAAAAAAAEqL3d8BAGUQFRUBAAAAAAAAAAAAAAAAAIDPkKgIAAAAAAAAAAAAAAAAAAB8hkRFAAAAAAAAAAAAAAAAAADgMyQqAgAAAAAAAAAAAAAAAAAAn7H4OwAAAAAAAAAAAAAAAAAAKC0OfwcAlEFUVAQAAAAAAAAAAAAAAAAAAD5DoiIAAAAAAAAAAAAAAAAAAPAZEhUBAAAAAAAAAAAAAAAAAIDPWPwdAAAAAAAAAAAAAAAAAACUFru/AwDKICoqAgAAAAAAAAAAAAAAAAAAnyFREQAAAAAAAAAAAAAAAAAA+AyJigAAAAAAAAAAAAAAAAAAwGdIVAQAAAAAAAAAAAAAAAAAAD5DoiIAAAAAAAAAAAD85oPPvlWLrn3VomtfTXh+ir/DAQAAQBlgN5WNL+B8YvF3AAAAAEXRsmsrdenXVU3aNlWl6tEKKxcma3aOThw9ob1b9mr1b6u05vdVsufaSzWu2E4t1O+2a0u8zuJZC7VuwVovRPSv9ld10IT/Pe1sL5q5UG+Ne9Nr6wNAcdXrGqtmfTsqpm0jRVaPUnC5UNmyrTp1NElHt+zXjt/Xaefv6+Uo5fO5k8mkRj0vUcMrWiumbSOVq1JRoeXDlWu1KS0hWcd3xmnv0r+1/efVyjqV4dNQWlzfRQOnjZEkHVi5XZ8PfcGnxwOAkgpqUEvlb7hSoe2aK6hODZnLl5Nyc2U7kaLsXQeU/uc6nZq3RPbTvj1/FlmAWfXmvqPgRnUkSYdufVwZa7b4OSgAuPjtPxivD7/4zt9hAMB5z1ytliyXXqmABrEyV64hU1g5yZErx6kU2Y8ckG3bOlnXLpay/HOdbY5pIEu7bgqo31zmytX/jU+SI/2U7MfilLvrb1nX/ynHiaPeOV6dxrJc0lmWJq1lqlBJpogKks0qx6kk5R7aLdv29bJtWC5Zs71yPAAAUHIkKgIAgAtC/ZYNNObl+1W/RQOX1yyBFtVqVFu1GtVWj4E9dezQMX341HvasHh9qcXXtmc7denXtcTr7NqwU+vknUTF8pXKa8zL93tlLQDwluot6uraV+5S9di6Lq8FBFpUuVFNVW5UU60GXqbkQ8c1/+lPtWfx5lKNsdEVbdR74q2KqlvNNcYgiyrVr65K9aurWd+O6j1xuNZ9sUBLp85RzulMr8cSFlVOvSbc7PV1AcAXAipVUNWnRyuybzc3rwYqqFY1BdWqpnJXdlLlR+/Qybe/VtIncySHo9RjdafS3YOdSYoAgNKRnp6hh596QZmZWf4OBQDOW6ZyFRQ85F4FtnV/nW2KriZzdDVZWnVS8A13KHv+17IunF1q19nmarUUPHSMLI0vcfu6KaiyzBUry9KsrYKuGyHb3yuVPedjORKLl7BorllPwQPvlKVZW9cXAwNlCg2TuWqMAjv0lGPQPcr+9TtZF/8o5dqKdTwAAOA9bP0MAADOe91vuFwv//Ca2yRFd6rVrqanPntGgx8a6uPIzqof61lspeneV+5XhcoV/R0GADi1uKGL7vjhWbdJiu5UrF1FN3/6mLo/ONC3gZ2jz6SRGvbJI26TFN0JDA1W57uv0d2/vKAqTWt5NRZTgFkDp41RuaqcywGc/4Kb1FW9uW/nk6ToKiAiTFWeuFMx70+UKTjIx9EVLqxLa0Xff4u/wwCAMiU7O0cPPvmcdu894O9QAOC8Za5ZV2FPvpNPkqIrU2iYQgbeqdDRz0iBvr/Otlx6pcLGv51vkmJeJrNZga27Knz8O7K0617043W8QmGPTXWfpOjueGHlFDLwToU9MkWmqCpFPh4AAPAuEhWBUrZ69Wo1adLE+TV79mx/h3TB8eXP0NO1r7jiCueY4cOHe7T25s2lWwkIuFh06tNZD7wxVpZAYyFoa7ZVuzbu1NoFa7R7825Zs60uc4c9fIuuv3tAqcRZt1ndUjmOp3rd3Fsde13q7zAAwKlpn/a64fXRCshzPrdlW3V44x7tWrBBhzfvlc3N+bzHwzeq8939fB7jNS/eoY4jr3bpz82x6fDmvdr5x3rtW7ZFqUdOuoyJqlNVI76ZoKh6niU4FspkUv9X71b9bi29sx4A+FBgrWqq/flLslSOcnkta+cBnV6yRhnrtyk3Nc3l9YgeHVVz6vjSCDNfwbENVfOtCTJZAvwaBwCUJRkZmbr30ae1at0mf4cCAOctU6VqCnvwZZnLu15n5x7eL9vWNbLt2SZHhut1tqVFR4Xe+aRP47N06KmQ4WNlcpMQmXvskGxb18q2dY1yjxyUw243vG4KCVXI7Y/J0uYyj48X2KO/Qm97VKbAQJfXHOlpsu3eItuW1cqN2+tyvIA6jRU2bopMlbx03wbARcEuR5n4As4nbP0MAD62a9cuTZo0SSaTSV988YW/wwEuKFVqVdV9rz2ogICzHxjm2nI1e/oszf3wB51OPe3sj4yK1PV3D9D19wwwjL/18RHaumqL9v69x2dxVqwa5VK58D8dRiopIclnxyxItTrVdftT//HLsQHAnQq1Kqv/q/fIHHD2WTm7LVd/vTtPKz/8RVmp6c7+sKhy6nxXP3W+51rD+CseG6IDK//R0S37fRJjbP/OanfLlYY+a1aOlr31g9Z+9ruy04zbOtds3UBXP3WrarVvbIh94Fv36aPrnirR9kpmS4D6v3a3Wg3w/GY9APhNgFk1pz2pgIqRhu60P1bo+Msfy3ro7HZupqBARfbvqSpP3KmAyAhnf8QVl6riyOuV/NmPpRb2GaFtminmw2cVUC681I8NAGXVnn0HNfa/L2j/wTh/hwIA5y+zWaF3TZApwnidbd20QtlzPjJum2wJVGDHngoeeJdMYWevsy0tL1VgzxtkXfyD18MzVa6ukGH3y2Q2PuxjXfmHsn/5Wo6Tx4zjo6oo+JpbFNj57AOiJnOAQm4dq/QDO+RIPlHg8QIatVTwjXe59NtPJih79keybV4p2XPPrl2+koL6DVNg174ymf+9v2SuGK2w+55T+ov3SdbsIr9nAABQclRUBAAfeuONNzRgwACtXbvW36EAF6TbJtyh8MizHxjm5ubq1dEv6evXvjQkKUrSqaRT+uKlz/Ty3S/KZrU5+y2BFo0Yf5tP46wfW9/QTj2R4rckRbPZrIemPqzQ8FC/HB8A3Ok14WaFRIY52/Zcu2beO02LX5tpSFKUpIykNC18+TvNuPsN5Z5zPg8ItOiq8UN9El9AcKB6P22skp19OlOfD31By9/+0SVJUZIOb9qrTwc/p3/mrzH012hZTy1v6FLsWMpVi9LIGf8lSRHABaPizdcoJLahoS/pkzk6POZ5Q5KiJDlyrEqd9bsODHhA1gRjddroe4fJHBGm0lRhWD/V+nyyIWkSAOBbP85foGF3PUiSIgAUIrD7tQqobbzOzlk4W1kfPGdMUpQkm1XWFb8r/aUHZE8xXmcH9x0mhXj/Ojt44F0yhRjvQWd9N11ZX7zukqQoSY6k48r64g1lzXzf0G8KDVNQv1sKPpg5QCEjxskUkGeXjt1blP7CvbJtXG5IUpQkR+pJZX/ztrI+fVWO3LP3l8xVYxQ84A5P3iIAAPABEhUBwIfmzZsnm81W+EAALurF1lfnfsZEj+/fmqnVv60qcN7aP9bok+c+NvS16nqJWnZp5fUYz6jX3JiouG/bPp8dqzA3PTBYTdo29dvxASCvarF11KxvR0Pf8rd/0M7f1hU4b9eCDfr9+a8MffW6tlDdLs29HmPLG7ooonJ5Q9/vz32lwxsLrsbryLXrx3Hv6/TxFEN/myE9ihVHg+4tdfcvL6hWu8aFDwaA84Ap0KJK9w4z9GWs2aLjkz8scJ417pji73lGjhyrsy+gYqSi7hjokzjzMoWFqPqUx1Tt2ftkDnbdpg4A4H37D8brgScmacLzU5SZRRUrACiQJVBBfY3X2bbdW5T9fcHX2Y4TR5X57kQ5bGevs00RkQq66kavhmeqXEOWlpca+qxrFsu6dF6hc62Lf5Btq7G4R2D7HlJQcL5zAjtdKXOlqoa+3CMHlfn2U1JWRoHHs61bopy5nxnX69ZPpujqhcYKAAC8j0RFABecSy+9VDt37nR+DRxYOh9knGvRokXO47OdM+AbfYb3NbTTUtL0/fRZHs395dOftD9PsmCfEf28Flte9VoYExXzHru0NGzVSIPuH+Jsnzx2Uvu3+2aLVADwVLtbrzK0M1NOa/n0wm9cS9LaT3/XsW0HDX3th/fyWmxnxF7b2dBOPXxCG79b4tHcnPQsbfvJmEQf07aRzIEB+cxwVa5qRV336l26+bPHFF4psvAJAHCeKNf7MlkqVTD0HX/tE4/mZm/fq+RvfzH0VRjaVzKZvBWeW+X6dVe9ee+o/HU9fHocAMC/Tian6Pkp72jA8FFatGyly+s339RfbVvF+iEyADh/WVp3lblcBUNf9g//82iuPW6vrMuM19mBl3n3OjuwbTfndsrO+H7+0uP51r9+NbRNwSEKqJP/Q5uBl7ne28/69FWPt2/O+WOWco8eOnu8AIuCrhzgYbQAAMCbSFQEAADnHbPZrC7XGLe8/HPOEuUU4Yn7374y3uxo26OdgkLyfyqzJOo1r2do79u21yfHKUhQSLAemvqwLIFnt79459FpSs+zRTYAlCaT2aTm1xifsN/yw1+yZeV4vMb6rxca2g17tJIlxHvVr0wBZtW4xJhwvv2XNZLD4fEaJ/YeMbQtwYEKr1Q+n9FnBYWHqMe4mzRmyWtqM7iHy03+7T+vdkmCBIDzSblruhvaWTsPKGvTDo/np3xj/ADVEl1RYR1aeCW2vELbx6rOzDdU880nFFTLWD0lNzVNR5+a5pPjAkBZ9+Fn3+rb2T/JlmvckjM8LFTPPTlWT44dLXMAH1UBwLkC219uaOce3i/7fs+vs63Lfja0zZEVFdDQe9fZAfWbGdq5h3bLkXgkn9Gu7AlxLn2mitHuB4eGy5xnC2zb1rWyxxftHrx16VxD29K2m2Ti3x+grHOUkS/gfMK/vgAA4LzTqHUjRZSPMPStXbA2n9HurVuwxtAOCQtR257tShxbXiHhoapau5qhb//W0q+oePtTd6hmgxhn+9cvftHGpRtKPQ4AOFfN1g0UWj7c0LdrwcYirZF3fFBYiBr2vKTEsZ3hyLXrtdb36J2ej+i7u9/QoldnaHsRkwMDQ10T4e15Poh1p82QHur+wAAFhYUY+m3ZVi18+TvNunearJmeJ3UCQKmyBCjs0laGrtOLVxdpiZy9cco5cNjQV6531xKH5k7MexMVekkTl/7MLbt1YNDDyljOtTMAlJZunTvohy/f14BrrvZ3KABw/jEHKKCx8TrbtqVo19n2Y3GyHzdeZ1vaXJbP6KLLfPcZnZ4wXBlvTVDWrPeVs+D7oi0Q6KagQK7d7dCAes1kMht3rbBt+qtox5Nk27HJ0DaXqyBzAVUcAQCAb1gKHwIAAFC6mnVobmjn5uZq5wbPnxiV/t32+Hj8cVWJqeLsa9GphVbNX+GVGM+oF1tP5nMqYGWeztDRA0e9eozCtO3ZTn2Gn93+4sj+I/r0ec+2AgEAX6rVwZgQYs+1K37D7iKtkXYsSSnxJ1Qh5uyT9XU7NdOO+UVLYC+Iw+7QyX1HdXLfUe38bV2R59doaaysm5marvTE1GLFEr9hj+Y+9oFO7D5c+GAA8KOQZvUVEBFm6Mtcv63I62Ru/EdBdWs626EdWxUw2nvsWdk68fbXSvroe8luV2DNKoVPAgCUSKP6dfXgqNvUo+ulhQ8GgDLKXKuBTCHG6+zcvduLvE7uvn9krnL2OjugUcsSx3YuR/IJ5SafUO4/RX/gJ6BOI5c+e0K827Gm8lEufbn7/inyMR3HD8thtcoUGHg2jrqNZT9QtM8dAABAyZCoiIve6tWrNWLECGd727ZtslgsWrJkid577z3t3LlTYWFhqlWrlnr27KkBAwaoSpXSvzmdm5urX3/9Vb///ru2bt2qEydOKDg4WFWqVFGLFi10/fXXq1OnTjKZTPmuER8fryuvvNLZvu+++3T//fcXeuy8P6PJkydr4MCBLuOuuOIKHT582GXMunXrNHv2bG3atEnHjh2T2WxWtWrV1KZNGw0dOlSxsbGGdRwOh/7880/NmTNH27dv17FjxxQUFKSaNWuqa9euGjFihKpVq+Zy/KLGe66srCzNmzdPCxYs0Pbt25WcnKyIiAjFxMTo6quv1o033qhKlSoV+rNy97Po2LGjvvjiC+drTzzxhObMmeMyZ82aNWrS5OyH9ZMnT9YNN9ygK664QkeP/pvUFBgYqGXLlqlixYoexREfH6+rrrpKjv/fmvCee+7Rww8/7PH7AM5XtRrXMbQTDiUoKz2zyOsc2nnQkKjYoGXDAkYXT/3YBob2gX8OOP9OloZyFSN136sPOtu5tlxNG/u6sjM93yYbAHylcqMYQzv50HHlpGcVeZ3jO+MMiYrV8yQG+lOlBtXVpHd7Q9+uBUW/SZ8Sl6glr8/S33P+KtK20wDgL8EN67j0Ze/YX+R1snceyLNuLZmCg+TI9k1FWUdurk79tFSJb3wu25HjPjkGAMAotmkjDR98g/r16mF42BMA4MpcvbZLnz2+6Dv45B45oMBz2ubqtaXAIMnq550bAoMU2PMGQ5f9ZILsh92/R3NEpEuf/VRSsQ7tyEgzJD6aY+oXax0AAFB8JCqiTJoxY4aeeuopZzsjI0MnTpzQxo0b1a5du1JPVPz77781YcIE7dq1y9CflZWl1NRU7d69W3PmzFHr1q315ptvqnr16qUaX35SUlL09NNP67fffnN5LS0tTbt379aMGTM0ZswYPfDAA5KkxMREPfHEE1q+fLlhfHZ2tnbs2KEdO3bo66+/1ssvv6zevXt7Jc5FixbpmWeeUUJCgqE/OTlZycnJ2rJliz7++GM988wziopyfTLLl8xms66//nq99957kiSr1apff/1Vw4YN82j+3LlzDQlRAwYM8EmcQGmLaWhMbDmyr3hVpY4dNFY2rF7X++fPes2NyTL7tu6VJJWrUE7dbrhcLbu0Uv3Y+oqsVF4Oh0Mpick6su+I1i9ep9W/rlRSQvFuqpxx78v3qWKVs8nNc977Xjs37CzRmgDgLZUb1jC0k/YXr+Js8kHjdVxUnarFjsmbohvW0JCPxikwJMjZl2u16a/pcz1eI3HPYa399Hdt/G6JcnNsvggTAHwiqEEtQ9uekSVbwskir5MTZ/y3wRQQoMCYqsrZG1ei+PJyZOco9YeFSvr4e5fkSACA74y+4xaVjyzn7zAA4IJhrmZMVHRkZ8mRWvTrbEdinutsc4DMlarJfuxQieIrkZAwhd7xuALyJGPmzP+maA9tFjfZMs8W0uaKlYu3DoCLhvtN5wH4EomKKHP27t2r5557zu1r0dHRatu2banGs2zZMj377LPKyiq8ssymTZt066236vvvv1eFChV8H1wB0tLSNHz4cJfkSnfeeecdRUVFqXfv3hoyZIizEmF+MjMzNW7cONWsWVMtWrQoUZyff/65XnzxxUKrm6WkpGjs2LEaPHhwiY5XHAMHDnQmKkrSvHnzipSoeEbbtm1Vr975U10IKImoqsak4aRifOApScnHkw3t8tEVFBQSrJws71UbrNvc+NTliSOJuvPZu9VrWG8FnZO4ckZoeKiq162hdle018gJt+uXT3/SrLdmKCMto8jHvnLwVerUp7OzvW/rXn33xjdFfxMA4CMRVY1Vok8dS85nZMFOH08xtMOjy8sSEiRbln+qAFRpUktthvVUu2E9Zclzrv/jha91Ys8Rj9bZPOtPrf7fr74IEQB8zlLVuCtBcZIUJcl23PXBncCa3k9U3NdvlOypp726JgCgcCQpAkDRmPNsdexIOVGsdeyprtfZpqgqkh8SFU3lo2Tp0FNBVw50eX/WjctlXeFaEOUMR/op1/XCI4v+czGZZAoLzxOX5zutAQAA7yBREWXOiy++qJwc9x9oXnnllaW+9cQvv/wi6d/Ken379tWgQYPUuHFjlStXTnFxcZo7d64+/vhjWa1WSf9u9Tt9+nQ9+eSTpRpnXlOnTlV6erokqXPnzrrtttvUokULlStXTnv37tU777yjBQsWOMe/9dZbmj17tg4fPqzAwEANGzZMAwYMUP369ZWRkaHVq1drypQpiov794MIq9WqadOm6YMPPih2jMuXL3dJUuzWrZtuu+02tWzZUoGBgdq3b59mz56tb7/9Vrm5ufruu++KfbwzXnrpJb300kuSCt4i+ow6deqoXbt2Wr9+vSRpw4YNOnz4sGrWrFngcTZv3qz9+89uq1XY9tfAhaR8pQqGdkpiSrHWST3hOq9cxXI6edQ7iYoBlgDVbmx8+vPWx0cqwBKQzwyj4JBgDRh1ozpcdaleuH2SSwXIglStXVV3TLzL2c7JytHUh16XzUo1LgDnj/BKxu150k+kFmud9JOuN6XDKkbo1NGSVaX1VKMrWqvN0J4KiQxTdMOaiqhc3mWMLduqP178Wms//d3jdbNOFT1JHQDOF5ZoYzK67WTxktFzk1z/bQio6Lq9W0mRpAgAAIALgSnSeJ1tT0sp1joON/NMbrZR9gVTxcoKHjRKpqBgmaOryxRdTSY3n79aVy1Q1ldTC1zLnur6e4Y5pp5yi5ioaK5RR6YAY2pEaf08AADAWSQqosxZtWqVJKlPnz4aPXq06tatq6NHj2r+/Pnq2LGjX2IKDw/X66+/rh49ehj6GzRooLFjx6pNmzYaNWqUM+Huxx9/1Pjx42UymfwQ7b/OJCmeu63zGc2bN9dbb72lESNGaO3atZL+rViYkpKi4OBgffzxx+rQoYNzfEhIiPr27auOHTuqX79+SklJkfRvtcnTp08rIiKiyPFZrVZNnDjRkKT40EMPafTo0YZxLVq0UIsWLXT11Vdr9OjRysjwz4fFAwYMcCYqOhwO/fTTT7rnnnsKnPPjjz86vw8NDVXfvn19GiNQWkLCQxUYHGjoyzxdvL+bmemZLn0R5SN08mjxnkLNq1ajWi6xnpukaM2x6tjBo0qMT5TZYlZ0tWjFNKqVdxnFNIzRK3Nf0xMDHvNom2uz2awH33hYYeXCnH1fv/alDu3y47YdAJBHUHiILHnOkdmnXc/LnnA3L6R8eKklKsa0a6Smvdvn+/qBlds1/6lPlbi78HM4AFwsAsobf1e3F/Oa3d28gMii3wcAAAAALgam8DyVaLOK+blVtuu9FFNY6Vxnm6vGKLB1l3xft59MUNZ37yh369pC18rd948c9lyZztm22dKyk0dzz2Vp3sGlzxQYXKQ1AABAyZVu6TjgPHHDDTdo6tSpatq0qUJCQlSvXj3de++9at8+/w8ffWn8+PEuSYrn6tGjh7p37+5sp6SkGCrp+cull17qkqR4htls1ogRI1z6H3zwQUOS4rkqVaqkoUOHOtt2u13//PNPsWKbP3++4uPjne2+ffu6JCmeq1OnTpo0aVKxjuUNffv2VWhoqLM9b968AsdbrVZnNU5J6t27d7ESOoHzUWBQoEtfdmbxKiC6mxcU7Lp+cdWLbeC2/1TSKX32wv/0nw636YErx+i5kc/o2Vue1v1X3qs7OozUrLdmKCsjyzCnXMVIjf9wgkIjQt2uea6B996kZh2aO9vbVm/V3A9/KNF7AQBvCwhyfS7Omlm8rZrdbfGcNwnSl8rXjC7w9VrtG+vqp4erXtfYUooIAPzPlOe63V7Ma3Z7lus8U3BQsdYCAAAALngW43W2I6d419mOnCyXPlNg6Vxnm6OqFPx6paoK7n+bArv0lgrb6S7ztOxxew1dgZ2ukqliwfdqDCyBCrz8Wrf9AACgdJGoiDLHYrHo4Ycf9ncYTrVr19ZNN91U6LhzExUlGZLw/KWgxD9JuuSSSwztwMBADRkypMA5TZo0MbSTkopXJWfu3LmG9tixYwudc9111yk21j8fLkdEROjqq692tnfv3l1gkubSpUuVnHy23D3bPuNiEugmsSU3116stexu5gUEeq+gdL3Yei59O9fv0MN9H9QP789RWrLrVqXJCUn66tUv9MQNj+rEkUTDazGNamno2JsLPGb9lg00+KGzSd0ZaRma9vCbhgqyAHA+sLhJPLfbcou1lq/P54UpX6Pgm98BgRY16N5Sw79+Ute9epcCSjGJEgD8JW+ionKLd46Xm3O86Zwq5QAAAEBZYsqbPFfc62y7m3vqAaVzL8VUSKKiJAXE1FfIrQ8pbNwUmSoUfN8lZ+lPxvUDgxR6xxMev5/gG+9ynzwZQKoEUNbZ5SgTX8D5hH99UeY0adJEVatW9XcYTp07d/ZoC+eaNWsa2mlpab4KySMWi0Xt2rUrcExUVJSh3bRp00Kr/pUvX97QLs5WzFarVevWrXO2Y2NjVadOHY/m3nDDDUU+nrcMGDDA0M6bbJnfazExMX7bthzwBXOA64eS7hJUPGF3czPGZC78nOupzNOZOrTzoLM64pF9hzVp5DMebS19cMcBPX/bJJeqj72H91XFqlFu5wQFB2nsm+MMVSf/N+kjHY9LKMG7AADfMLm52etwd5PcAw53SSweXEN7y9rPfteH10zQKy3v0guNRmpqlwc156HpOrjK9cGSNoN76MZpY6RSjA8A/CLPed7dudoTbv9tKKyqCgAAAHCxynst7CjedbbbRMVSuleRu2uzMt58XKcfH6a0+6/T6ceHKePtp2RdvUAOuzHxMqBeU4U99LJMEeXzWU2yrVkoe+JR47wGsQq9/4UC58lsVvCNdyno8uvyWdjq8XsCAADewV0/lDlt2rTxdwgGtWvX9mhcWFiYoZ2TU7xt87ylevXqCgoquER8YKDxqa/q1asXuq7FYnz6qTgVwvbv36/MzExnu0WLFh7PzVsFsjR16tTJkJD6888/u02yOnXqlBYvXuxsDxgwoFQ/qAd8Lddmc+kLsBTvkiXATSUWW7b3bj58M+UrPdjrPg1rOki3txuuJwY8poxT6R7PP7jjgOa8972hLzgkWN2vv9zt+BFP3qaYRrWc7TV/rNbC7/4oXvAA4GPuqie6S0b3hDnQzfk8p/RuJm//ebWObj2grFMZys2xKfXwCW2Z85c+G/K85j76gcu/LU37dFDH267OZzUAuDg4rMbzfHGrIJosrlVQHKV4jgcAAADOK3krKJqLWW3cXbXBUkrMy931t3J3/S1HWoqUa5MjLUW529cp67Mpynj1YdlTjA/6m6vUUPDND+S/oN2uzE9elsNqjN/SuJXCn/lIQdcOl7l2IykkTLIEyhRdXYGX9VXYf99V0JX/7kjmsNtl27rWuC6JigAAlLrS2ysLOE+cT9UUJdcKgp7y9xafeasleiJvsqWvHD582NCOiYnxeG79+vW9HY7HTCaTbrjhBr3zzjuSpISEBK1Zs0adOnUyjPvll1+ciaomk8mlEiPgbz1vulIPvP5Qkefd3eU/Sow/LqubREJLYPG20Myb/CxJVh996JmSmFKseb988pNuum+wLOdsYdq6exv9+MEcw7jW3duo78hrnO3Uk6ma/vjbxTomAHjikpu66/op9xR53tSuDyo1/oTbxPDibtdsdnM+z81xTWz3h00zlsqama0b377f0N9j7I3a8M1i2bL8+4ARAPhK3mRCUzHP8e4SHElUBAAAQFnlyJs85+aeiEfcPCzqsrYf2A/uUsabTyj88akyhYY7+wNbd1FO/Way73PdvUKS7Ad2KuvraQq59SGZznlvprAIBfe7WcH9bi7wuDnzPpcjM12WFh2cfQ4/F4UBAKAsoqIiypziJgb6SkAxq8r4W2HVFN0prap/p0+fNrTDw8PzGekqIiLCr9UJ81ZHnDdvnsuYH3/80fl93iqMwMUg43SGSzXRkLCQYq0VGhHq0peVke1mpP+kpaRp39a9hr5GlzQytMtVKKf7pzwo8znbfrw3/h2lnkgpjRABoFiyT2e6bOcZFB5crLWCI1z/Hcg5j87n2+at0rZ5qwx9IeXD1axvRz9FBAC+Zz9trCRuDnO99vaEOdx1nj0zq1hrAQAAABc6R6bxOtsUXLzrbFOIm+Ih2efHdbbj+GFl//CJS39gl94FzrOtXqDM95+VIzPD82NlZSjryzeU89t3MoVFGF9LS/F4HQAXJ0cZ+QLOJyQqoszJux0xiudi3WrYZDL59f+RWrVqqUOHs09z/fbbb4ZtvuPi4rRhwwZne+DAgaUaH1Aa7Ll2ZaYZbzSEl/c84fhcYZGu81LOw+S+gzsOGNrh5SNkCTr7pOyoyfcqqmolZ3vxrIVa9evK0goPAIrFkWtXdlqmoS/EzXnZEyGRrjfX00+kFmstX1nx/k8ufXU6NfVDJABQOnJT0gxtczHP8ebICJe+3BPJxVoLAAAAuNA50k8Z2udWHSwKd/Ps51FinnXFb3KkG3+nsDRsWei83K1rlf7sncpZPt9lK+hzOey5sm76S+mT75N1xe+S5JqoeCqpGJEDAICSYOtnALIWcCF/IYqIMP6ikZaWls9IVzk5OYbEQH8YMGCA1qxZI+nf2JcsWaKrr75akjR37lznuP9j777jm6zaP45/kzZdtFAoZe+9QZaAqKggQ0BAZajwOFBxiwtcj6IiqODgEVyoKIqKiDIURUCW7L1kr7ILbYHuZvz+4Efo3aRt0iYN4/Pm1dcr5/Scc1/puBvuXPd1IiMjnf3A5SbhRIKKlbjwuxxdOrpA65SMLWloZ6RnKD0lLZfRgXM20fU8FVWyuBKPJ6h209pqd0t7w+dKliml5z4Z7tHaletUMbQbtWnkMvef2Uu1bPZSL6MGgPydPZGksGzJ5sVKFy/QOpGx0YZ2VnqmMlMujioA5x3dvE+pCWcVUSrK2VemTqUARgQA/mU9fsrQDo4pmcvIvAXHus6znkoq0FoAAADApc5x2pg8Z4qKLtA6puKur7MdZy6iG4JsVll3bZKl2TXOLnOZClKwRcpni2rHmURlTBmnjOkTFdyghcyVa8pcvKQUZJEj5bRscXtl27bG5fmayxqv09gTT/ru+QAAAI+QqAhcRnJWObRarR7NS0pK8kM0gVO5cmVD+8CBAx7PPX78uK/D8VqXLl30xhtvKDX1XEW5uXPnOhMS//rrL+e4W265RWFhBdsOF7jYHTtwTJVrX0iwK10htkDrxFYqY2gfP3CsUHH5S/Ytnc/LSD2XgBMS7rpNarPrrirwscpULqsylcsa+g7u8Pw8CQDeSDxwXLG1KzrbJSqWLtA6OeclHgj8azZ3Th85aUhULGgFSQC4FGTFHTW0g8uUkoLMks3u1TqWCmVc+rLiLs7X7QAAAIC/2eONr7NN0TGS2SzZvXudbY5xfZ3tOHlxvc52nHK9vmOKiPQ8oTI9VdZ1S6R1Szwabq5U09C2H+W6OAAARY1EReAyEhxs/JU+n+iWn4MHD/ojnICpVq2aihUrppSUFEnS+vXrPZ67efNmf4XlsYiICHXp0kXTp0+XJC1atEhWq1Xx8fH6999/nePY9hkXq7+nzdff0+YXao24nQfVqmNrZ7tizYp5jM5dheoVDO2DO/13vjMHmWX38k3Z86JKRhna1iyrUs96dg4HAH/ZOG2xNk5bXKg14nceUp2OzZ3tmBrlC7ROTPVyOdY9XKi43AkrUUwlq5RRVJlo7Zzv+evH7GyZNmM7y7MbhwDgUpSxy/ja2mQJlqVyeWXt9+4cHVLN+FrfejJRtsQzuYwGAAAALm85k+dMQcEylS4vxwnvXmebyuSoHngm0WVb6UKxhMpcuqxMpcvLtmuzlO799WyHm4IrjnyqKRaUqXhJmUsab4S1H97nl2MBAIDckagIXEaKFTNWbDl50rOS5StWrPBHOAETHBysa665RnPnzpUk7du3Txs2bFCzZs3ynTtr1iw/R+eZ3r17OxMVz5w5o1WrVmnfvgv/YapRo4ZHzwe4VO3auMvQLlU2RiXLllLi8YRcZrgKtgSrWv3qhr69W/b4JD5JuvbW69X57i4qEROtEqVLqFjxYnqy02M6tCvO67Wq1q9maB/Z6/sEHAAIhMOb9hraUWVLKrJMtJJPJHm8htkSpLL1jdvYH93iuwvJzfpdr04v3aXw/9+i2mG3a0zzh5WWmOz1WpGxJQzt5PjTPokRAC5G6Vt2ufSFN6rtdaJiWOM6xnW3+e41OwAAAHCpsR9wfZ0dVKW2rF4mKgZVrW1cN253oeI6z1y+qsIfHylzdIyzL+2zN2Xd8I/3a+XYntphzZJSvb8e44mgBi2Nx8rKlG3/Dr8cC8Clo2DlRwAUBomKwGUkMjJSxYsX15kz5+6I+ueff5SWlqbw8PBc5yxfvlwrV64sqhCLzB133OFMVJSk0aNH67vvvlNQUFCuc9auXauFCxf6NI7sVS7tXpTlb9WqlSpXrqy4uHMJT/PmzTNsYU01RVzutq3cIpvNZvidbXJNUy2a/rfHa9Rv1UAhYSGGvo1LN/gqRJnNJjW8upGhr16L+l4nKkaWiFT1BjUMfdtWbXU+3rpii3pX6VHgON/48S01atvY2V7w03z975kPCrweAHjj4MrtstvsMgdd2OK++jWNtPmXpR6vUaVVXQXnOJ/vW7rFZzGmnjrrTFKUJJPZrBrXNtbWmcu9WieqbElFV4419CXsv7i2VAIAX7IlnlH6jv0Kq1vN2RfRtqnOzF7o8RqmsFCFX1XP0Je6rGBVbQEAAIDLgSPljGyH9ymo4oWb8IPqNZN1zULPF7GEKqh6fUOXdfsGn8RnT4w3JClKUlD95gVKVAyq2cC49okjbsdZrukic8XqMpUoJXPxkspa9beylvzm1bEsrToY2radm6TMDK/WAAAAhWfOfwiAS0mbNm2cj0+fPq2xY8fmOnbz5s0aNmxYUYRV5K677jq1aNHC2V6/fr1eeOEFWd2UkZekPXv26KmnnvIqmdATERERzsdJSUkezzOZTOrVq5ezPXfuXK1atUqSFBQUpFtvvdVXIQIXpTMJZ7Q7R1XF9j2u9WqNa2+9ztBOOH5K+7bszWW09/Zsdr0DtX1P72KUpC4Duyko2JhEvXreqgLHBQAXk9SEszqy0XjubdSzTS6j3WvUs52hffZ4oo5uPZDLaO8d2bRXdpvxNWDT27w/nzfp096lb9cCkm0AXN5SFhlft0Z1bCtTiMXj+VGd2socFmroS160xiexAQAAAJcq65bVhralSVsp2PPX2cHN2skUYnydbdu6OpfRXkpPle3YQUOXpcW1XsUnSeZq9WQuU9HQZ9vq/rp4UJ2mCunQU5ar2iuoZkMFN23r3bHKVVZQ3WaGvqy1i71aAwAA+AaJisBl5rbbbjO0J0+erIcfflhr1qzRmTNndPr0aa1fv16vvvqq7rrrLh0/flyRkZGKiooKUMT+89Zbbxm2w54xY4b69Omj33//XQkJCcrMzNSePXs0btw43XbbbTpx4oShAqIvxMZeqKqze/duTZkyRRkZGUpNTVVKSkqec3v37i2TySRJio+PV2ZmpiTp2muvVZkyZXwaJ3AxWvizsXpi8xtaqEbjmh7NLVO5rK7r3cHQN//HeXI4HD6KTjq0+5D2/2vcerRp+2aqc1Vdj9coXSFWtz7U29B3ZN8Rrft7rU9iBICLwabpSwztWh2aqnyjah7Nja4cq8a9rzH0bZi6SPLh+Tz5RJIOrNhm6Kt5XWNVaFIjlxmuisWWUNuHbjH0pZw8rX3LtuUyAwAuD6d/mW9oB5Usrug7b8lldA5BZsU81NfQlbp2qzL3eFehHAAAALjcWFcaX2ebIovLcp2Hr7PNZoV0Nr7Otu7eKvsx373Otq5eaGibIqJk6dDT8wVMZoX2vs+lO2uN++RB2/7thnZQ3WYylSjl8eFCb3tAJvOFtAj72STvKlQCAACfIVERuMx06NBBnTt3NvQtWLBAd911l1q1aqXWrVurf//++uGHH5SRkSGLxaLx48erZMmSAYrYf6pVq6ZPPvnEUNVwx44dGjp0qNq2bavGjRurW7duGj9+vNLS0iRJL774ok9jaNq0qaE9YsQINWnSRFdddZW++OKLPOdWrFhRrVu3duln22dcKRZO/1tnE88422azWc989LyiShbPc15IWKie+3iYQrNVZslIy9Cf387xeYxzp/zp0vfYmCcUUbyYm9FGEVEReu7jYYosEWnon/rhDz6LDwAuBpumL1Vq4lln22Q2q89Hjyu8ZGQes6TgsBDdPuEJWbJt+5yVlqE1387PY1bBrPr6L0PbZDarxzsPKKRYWL5zLeGh6vvJU4ooabzxZ/G4X2TLyPJpnABwscncE6eUf4zVY2Of/o/CmtXLZcYFZV95WKF1qhn6Er76xZfhAQAAAJck+7GDsv67ztAX2vMemavn/zo7tO8jCqpQzdCXtWC6L8NT1rK5cmSmG4/b9U6Zy1f1aH7obQ8ouHZj45rrlsoe57qLkSRZ1y6Ww2Zztk1BQQrteY9HxwrpPlDBDVsZ+jL/+FGycs0GgGSX44r4AC4mJCoCl6GxY8eqf//+Mpvz/hWvVq2avvvuO8N20Zeb1q1ba9q0aWrSpEme4ywWi1544QXdddddPj3+Pffcoxo13Ffj2bFjR77zcyYlRkdH64YbbvBJbMDFLj0lTdP+N9XQV6F6BY2Y8obKVS3vdk7JMiX1329eU60mtQ39sybO0Kljp/I95i8HZ7l85OXPb+fo4A7j9qOVa1fRGz+MzDVGSapSt6re/Gm0S/XFNfNXa9H0v3OZBQCXpsyUdC39aIahL6Z6OQ387kWVrFrW7ZzIMtG66+vnXaoarvhijs4eS8j3mP898J3LR152/LlGe5dsNvSVrV9Fd3/7goqXz/0O/dK1Kuien/+ryi3rGPqPbNqrtd8tyDdOALgcxI+dZHjT0BwWqsqfvqZi17ZwP8ESrLKvDFHJHJUXU9duU/LcZXkeq8rk0aq383fDR0TrxnnOAQAAAC5FGTMmyWHPlpwXEqqIh0coqEEur7ODghXa92GF5Ki8aNuzVdYNeb/ODn/qbUVNmGP4CKqd++tsx+lT55L9sjGFRyj8ibcUVKtR7geKiFTYPc8r5MZexvVSzyrjl9yLezjOJMq6zrhjh6VtJ4V0vTP3YwVbFDrgMYV2M46xxe1R1sKZuc8DAAB+5ds9TgFcFCwWi0aMGKG77rpLM2bM0D///KOjR48qNTVVsbGxql27trp166YuXbooNDQ0/wUvcTVr1tTUqVO1aNEizZo1Sxs2bNCJEycUEhKi8uXLq3379urbt2+uCYWFERkZqalTp2rixImaP3++jh49qvT0dBUvXlwWiyXf+Z07d9arr76q9PRzd6b16NFDISEh+cwCLh+zv5ylq7u0VYPWDZ191RvW0Pt/jtOi6X9rzYLVSjieoOiYaDW+pqlu6tdRUdHGilZ7Nu/Rjx9+75f47Da7Pnz6fb3541sKj7xQvbVGo5oaN3+8lsxYrLULVut43HEFW4JVrko5tezYWm26tFWwxfgy7PjB4/rouXF+iRMAAm3ll3+oXueWqtL6wp3/5RpW1UN/vKVN0//R7gXrdfZ4ooqVLqHq1zRUs77XKzzaWHHx6JZ9Wvyh/yptzXz+c903/TVDYmKl5rX06MKx2vTzEu1ZvEmnD59SUEiwSlYpqzo3XaX6XVvJHBxkWOfM0QT9cP9Y2a22nIcAgMtS+pZdSpj4s2Eb56CSxVXp8xFK/nuVzsxepKy4ozKHhymsYS1F9++qkGoVDWvYzqbo6LCxRR06AAAAcNGyH9ylzL+mKbRzP2efKbK4wh95XbYtq5S1ZqHs8UdlCg2TuUpthbTvKnMZ4+tsR1qK0r7xz+vszL+mKahOEwXXu8rZZy5RShFPvyvr5pXKWr9U9mOHJLtN5pKlFVS3mSytb5Apwnj93mGzKu3zt+Q4dSzP42VMn6jgRq1lCr9wHT60x0AFN22jrGVzZT+0Vw5rlswlS8tcrZ4s7W6WOSrasIb97Gmlffam5LAX/gsAAAAKxORwOKjzCQAXqbi4OHXs2NHZnjFjhurVy7+0fyD0rtIj0CHgMhVZIlKvTXlTNRvX9Hru8YPH9Uq/FxR/ON6j8e4qKHrys9302mYa/vlLCovIf4tQd44dPKYRd/1Xxw4cLdD8vLzx41tq1PbC3a8Lfpqv/z3zgc+Pg8vHVaa8t1cHCiqsRDENnPKCyjeq7vXcxLgT+qbfSJ0+fNKj8e4qKL5eNf/K2WXqVtbd3w5XZJlob0OUJJ3cc0Q/Dn5Pp/b67nzec8xDanbHdc72/uXb9E3/kT5bH5evvqGJgQ4BVxKTSeXeekrRt3Xyeqo9PUOHH3lDKUvX5Tu2yuTRirjauGPCwbuHKXXV5lxmeM5SsYxq/j3JL2sDhVFz2UeBDgHwu3see15r1l84397ataNGvvxMACMCfC/9v48GOgRcikwmhd39lCxtb/Z6qiMzQ2mfvi7bv/m/zg5/6m0F1zG+zk59/3nZduXzWjg0XBGPj1RQjfpexydJjrRUpU16R7bNKz0aH1S/ucKHvCaTB4VAcrKfTlDahFdz3V4a8FTUhDmBDgE+9HS1/oEOoUi8t/+HQIcAOLH1MwBcxGbMuLBNYqNGjS7aJEXAn5JPJ+u1O1/W6nmrvJr375pteun2YR4nKRbGxiUb9FyPp7X/331ez13xx3I93+MZvyQpAsDFJP10iibfOUo75+V/gTy7uDU7Nen2NzxOUiyMEzvi9NktL2n/8m1ez906e4W+6PWqT5MUAeCS4XDo2Isf6NRnU+XIsno8LetovOLue8WjJEUAAADgiuNwKP3bD5Tx51Q5bJ6/zrYnxivto5c9SlIslIw0pb7/vDIXzpTD7l2VQtvBXUp9d6jHSYqSZPt3ndLGvyJ70imvjmX9d51S33mKJEUAAC4CbP0MABcpm82mn3/+2dkeMGBAAKMBAiv5dLLeuu8Nte50tXo+2Ev1WtZXUFCQ27EHtu/X7C9naf6Pf6koC0cf2hWnZ7o+pXbd26v7fT1Uq2ntXGPMyszS+kXrNPuLmdq8bFORxQgAgZZ+OkU/3D9WdTq1UNsHuqlyyzoyB7m/f+749jit+uoPrf9xkVSE5/PkE0n6pv9I1b6xmdo+eIuqtKrrsr3zeRln07Rn8SYtnTBTx7bsL7IYAeCi5HAofswknZm5UDGPDlDk9a1kzqXiuDU+QUk//qGEL6fLnpxaxIECAC42kz56J9AhAMDFy+FQ5oyvZF39t0K63anghq1kCnX/Ott+OkFZ//yhzHk/S+lF9DrbZlXG1I+VtXSOQjr3VXDjNjKFhbsd6rBZZdv7r7L+niHrhn8KdridG5Uy8mGF3NBLlmu7uWzv7DyW3S7bjg3KWjRL1k0rCnQsAJc/tp8Fih5bPwPARer777/Xa6+9JkkqVaqUFi5cqNDQ0MAGlQe2fkZRKhFTQnWa11XJMqUUFR2ljPQMJZ5I0K4Nu3Qi7nigw5MkFStRTHWb11NMuRhFlSwuk8mk5NNndWTvEe3asFPpqemBDhFwi62fUZQiYoqr0lW1FFkmWhElI5WVlqmzJ5J0ZOMeJcX5vyKuJ0Iiw1WlVR0VL1dK4SWjZMvMUsqps0qKO6HDG/bIbrUFOkTALbZ+RqCZQkMU3qKhLOVKK6h0tGS1yZZ4Run/7lHGjv1FmoQOXMrY+hkALg9s/QyfsYQoqGZDmaJLy1w8Wg67XY7k07LH7ZH9yP7Av842Bymoej2ZYivIFFlcJpNZ9uTTcpw+JduebVJGmu+OZTLJXKGazJVqnjtWsEWO1GTZTx2Tbd92KS3Fd8cC/h9bP19ehl4hWz+/z9bPuIhQUREALgL79+9XeHi4SpUqpYSEBM2YMUPjxo1zfv6hhx66qJMUgaJ2+tRprf7Lu62gi1rK6RSt+3ttoMMAgIta6qkzXm8FXdQyk9O0+++NgQ4DAC45joxMpS5bH+gwAAAAgMtLVqZs2y/i19l2m2x7tkp7tvr/WA6H7If3yX54n/+PBQAAfIJEReD/DRw4UKtW+S/p5bHHHtPjjz/ut/VxaZs7d67Gjh3r9nNNmzbVwIEDizgiAAAAAAAAAAAAAAAAwDdIVASAi0DVqlXd9teqVUvjxo1TUFBQEUcEAAAAAAAAAAAAAMDlyR7oAIArEImKAHARaNCgga666irt3r1bVqtVlSpVUteuXTVo0CBFRUUFOjwAAAAAAAAAAAAAAACgwEhUBP7f5MmTAx0CrmCVK1fWDz/8EOgwAAAAAAAAAAAAAAAAAJ8zBzoAAAAAAAAAAAAAAAAAAABw+SJREQAAAAAAAAAAAAAAAAAA+A1bPwMAAAAAAAAAAAAAAAC4YjjkCHQIwBWHiooAAAAAAAAAAAAAAAAAAMBvSFQEAAAAAAAAAAAAAAAAAAB+Q6IiAAAAAAAAAAAAAAAAAADwGxIVAQAAAAAAAAAAAAAAAACA3wQHOgAAAAAAAAAAAAAAAAAAKCr2QAcAXIGoqAgAAAAAAAAAAAAAAAAAAPyGREUAAAAAAAAAAAAAAAAAAOA3JCoCAAAAAAAAAAAAAAAAAAC/CQ50AAAAAAAAAAAAAAAAAABQVOxyBDoE4IpDRUUAAAAAAAAAAAAAAAAAAOA3JCoCAAAAAAAAAAAAAAAAAAC/IVERAAAAAAAAAAAAAAAAAAD4DYmKAAAAAAAAAAAAAAAAAADAb4IDHQAAAAAAAAAAAAAAAAAAFBVHoAMArkBUVAQAAAAAAAAAAAAAAAAAAH5DoiIAAAAAAAAAAAAAAAAAAPAbEhUBAAAAAAAAAAAAAAAAAIDfBAc6AAAAAAAAAAAAAAAAAAAoKnY5Ah0CcMWhoiIAAAAAAAAAAAAAAAAAAPAbEhUBAAAAAAAAAAAAAAAAAIDfkKgIAAAAAAAAAAAAAAAAAAD8hkRFAAAAAAAAAAAAAAAAAADgN8GBDgAAAAAAAAAAAAAAAAAAioo90AEAVyAqKgIAAAAAAAAAAAAAAAAAAL8hUREAAAAAAAAAAAAAAAAAAPgNiYoAAAAAAAAAAAAAAAAAAMBvggMdAAAAAAAAAAAAAAAAAAAUFYccgQ4BuOJQUREAAAAAAAAAAAAAAAAAAPgNiYoAAAAAAAAAAAAAAAAAAMBvSFQEAAAAAAAAAAAAAAAAAAB+Q6IiAAAAAAAAAAAAAAAAAADwm+BABwAAAAAAAAAAAAAAAAAARcUe6ACAKxAVFQEAAAAAAAAAAAAAAAAAgN+QqAgAAAAAAAAAAAAAAAAAAPyGREUAAAAAAAAAAAAAAAAAAOA3wYEOAAAAAAAAAAAAAAAAAACKikOOQIcAXHGoqAgAAAAAAAAAAAAAAAAAAPyGREUAAAAAAAAAAAAAAAAAAOA3JCoCAAAAAAAAAAAAAAAAAAC/IVERAAAAAAAAAAAAAAAAAAD4TXCgAwAAAAAAAAAAAAAAAACAomIPdADAFYiKigAAAAAAAAAAAAAAAAAAwG9IVAQAAAAAAAAAAAAAAAAAAH5DoiIAAAAAAAAAAAAAAAAAAPCb4EAHAAAAAAAAAAAAAAAAAABFxe5wBDoE+FhaWppmzZqlBQsWaOvWrUpKSlJ4eLjKli2rRo0aqXfv3mrVqpVMJpPfYrj11lu1ffv2As1dtGiRypUrl++4EydO6KefftKyZcu0Z88eJScnKzo6WmXLllW7du3Uq1cv1axZs0Ax+BuJigAAAAAAAAAAAAAAAACAS9KyZcv0wgsv6NixY4b+zMxMnT59Wjt37tT06dPVrl07jR49WmXLlvV5DFlZWdqzZ4/P181u0qRJev/995Wenm7oj4+PV3x8vLZs2aLPP/9cgwYN0rPPPquQkBC/xuMttn4GAAAAAAAAAAAAAAAAAFxy5syZowceeMAlSdGdZcuWqU+fPjp8+LDP49i9e7eysrJ8vu55I0eO1KhRo1ySFHNyOBz6+uuvdd999ykzM9Nv8RQEFRUBAAAAAAAAAAAAAAAAAJeUHTt2aPjw4bJarc6+22+/Xf3791etWrWUmpqq1atXa8KECdqxY4ck6eTJkxoyZIimTp2q8PBwn8WSc8vnxYsX+6xy49SpU/XNN9842+Hh4XrooYfUrVs3lS9fXidPntS8efM0YcIEJSYmSpJWr16tESNGaOTIkT6JwReoqAgAAAAAAAAAAAAAAAAAuKS8+uqrhgqDo0aN0siRI9W4cWOFh4crJiZGXbp00bRp09SpUyfnuJ07d+rrr7/2aSz//vuv83F0dLTPkhQTEhL09ttvO9tRUVH64Ycf9PDDD6tq1aoKCQlRhQoVNGjQIM2YMUNVq1Z1jp02bZrWrVvnkzh8gURFAAAAAAAAAAAAAAAAAFcMxxXycTlbvHix1q9f72z369dPffr0cTs2JCREY8aMUZ06dZx9X3zxhc6ePeuzeLInKtarV89n63755ZdKTk52tkeMGJHr+mXLltWnn36qsLAwZ98HH3zgs1gKi0RFAAAAAAAAAAAAAAAAAMAlY+rUqc7HQUFBeuSRR/IcHxYWpieffNLZPnPmjP7880+fxbNz507nY18lKlqtVk2fPt3ZrlGjhrp165bnnOrVq6tfv37O9sqVK3Xw4EGfxFNYJCoCAAAAAAAAAAAAAAAAAC4JmZmZWrJkibPdsmVLlStXLt95HTp0UFRUlLP9xx9/+CSeI0eOKCkpydn2VaLi+vXrderUKWf7lltukclkynde9+7dDW1fPc/CIlERAAAAAAAAAAAAAAAAAHBJWLdundLT053tNm3aeDQvODhYLVq0cLZXrFihzMzMQseTfdtnyXeJisuXLze0PX2ejRo1UmRkpLO9ePFin8RTWCQqAgAAAAAAAAAAAAAAALhi2OW4Ij4uVzt27DC0GzZs6PHc7EmEWVlZ2r59e6Hjyb6GxWJRzZo1C72mZHyeJpNJ9evX92ie2WxWnTp1nO2tW7fK4Qj8z0NwoAMAAAAAAAAAAAAAAAAAAMATe/bsMbSrVq3q8dwqVaoY2gcOHFCTJk0KFU/2RMUaNWooJCREa9as0ezZs7V27VodOXJEmZmZiomJUZ06ddShQwf16tVLERERea6b/XnGxsaqWLFiHsdUpUoVrVu3TpKUmpqqEydOqGzZsl4+M98iUREAAAAAAAAAAAAAAAAAcEk4ceKEoe1NAl5sbKyhffTo0ULHk33rZ4vFogEDBjiTBHMe6+jRo1q0aJEmTJigYcOGqUePHrmum/15eptkmPN5Hjt2jERFAAAAAAAAAAAAAAAAAAA8kZCQ4HwcEhKi8PBwj+cWL17c0D59+nShYklOTtahQ4ec7S1btng0Lz4+Xs8++6x2796toUOHunw+IyNDKSkpznaJEiW8iivn80xKSvJqvj+QqAgAAAAAAAAAAAAAAAAA8JlFixYpLi7OZ+vdfffdzsepqanOx95shyzJZbvl7MmABbF9+3Y5HA5Dn9lsVrdu3XT77berVq1aKlGihOLj47Vy5Up99dVX2rlzp3PsJ598otjYWMPzcxdXoJ+nL5CoCAAAAAAAAAAAAAAAAOCK4ZAj/0EolB9//FHz58/32XrZE/kyMzOdj4ODvUt/yznearUWKq7t27cb2qVKldJ7772ntm3bGvorVqyoPn36qFevXnrrrbc0efJk5+dGjRqla665RtWrV3f2ZWVlGeZbLBav4vL18/QFc6ADAAAAAAAAAAAAAAAAAADAEzabzfnYbPYu/S3neLvdXqhYypUrpy5duqhhw4YqXbq0PvroI5ckxZzHf/nll9W5c2dnn9Vq1fjx4w3jsj9HSTKZTF7F5evn6QtUVAQAAAAAAAAAAAAAAAAAXBKyVwv0NgEvZwJgSEhIoWLp2LGjOnbs6PW8F198UQsWLHBWTpw7d64yMjIUGhoqSQoKCjKM9/Z55qygWNjn6QskKgIAAAAAAAAAAAAAAAAAfGbChAl+WzssLMz5OCMjw6u56enphnagEvjKlSunNm3aaMmSJZLOPY9169Y5qzGGh4cbxnv7PHOOvxgSFdn6GQAAAAAAAAAAAAAAAMAVw36FfFyuSpQo4XyckpIih8Ph8dyUlBRDOzo62ldhea1p06aG9qFDh5yPo6KiDFUVk5OTvVr7Ynqe55GoCAAAAAAAAAAAAAAAAAC4JMTGxjof22w2JSUleTz35MmThnZMTIyvwvJazmMnJiY6H5tMJpUqVcrZTkhI8Grti+l5nkeiIgAAAAAAAAAAAAAAAADgklCpUiVD+9ixYx7PzTk251pFKWclyJzbM1euXNn5+OjRo16tnf15BgUFqUKFCgWI0LdIVAQAAAAAAAAAAAAAAAAAXBLq1KljaO/du9fjuTnH1q5du1CxJCcn6+DBg1q3bp22b9/u1dycVRJzbs+cPbazZ88qPj7e47WzP8/KlSsrNDTUq9j8gURFAAAAAAAAAAAAAAAAAMAloUmTJob2xo0bPZ6bfWyFChVUpkyZAsexfft2tWjRQp06ddKAAQM0cuRIr+Zv3rzZ0G7QoIGh3bRpU0Pb0+eZkJCgAwcOONvNmjXzKi5/IVERAAAAAAAAAAAAAAAAwBXDLscV8XG5qly5sqpVq+ZsL1q0yKN5hw4d0s6dO53ta665plBx1KhRQxaLxdnesGGDzpw549HcxMRErVy50tmOiYlxqe7Yvn17Q3vhwoUerZ1zXGGfp6+QqAgAAAAAAAAAAAAAAAAAuGR07drV+Xj//v0eJSt+/fXXhnbPnj0LFUNISIghCTAzM1NTp071aO5nn32m9PR0Z7tv374ymUyGMWXLllWLFi2c7d9++02nTp3Kc1273a7Jkyc728WKFdNNN93kUUz+RqIiAAAAAAAAAAAAAAAAAOCS0b9/f4WEhDjbr776qk6cOJHr+KVLl2rKlCnOdoMGDdS6detCx9G3b19D++OPP9bu3bvznDNv3jxNmjTJ2S5RooTuvvtut2MHDhzofJyamqphw4bJZrPluvb//vc/bdu2zdm+/fbbVaxYsTzjKSokKgIAAAAAAAAAAAAAAAAALhnlypXToEGDnO2jR49q0KBB2r59u8vY3377TY8//risVqskyWQyadiwYXmuP3DgQNWtW9f5MX36dLfjbrrpJkNVxeTkZP3nP//R4sWLXcZmZWXps88+05NPPim73e7sf/HFF1W6dGm363fp0kVNmzZ1tpcsWaJHH31UCQkJLmu/9957mjBhgrMvOjpaDz/8cJ7PsygFBzoAAAAAAAAAAAAAAAAAACgqDjkCHQJ84Mknn9TatWu1fv16SdK+ffvUu3dvtWnTRvXq1VNGRoZWr16tnTt3GuY99NBDatOmjc/ieOeddzRgwAAdPHhQknTy5Ek98MADqlevnlq2bKlixYrp6NGjWrp0qUuC4eOPP65evXrlurbJZNK7776rAQMGOLd9/vvvv3XjjTeqQ4cOqlSpkhITE7Vo0SLFx8c75wUFBendd99VyZIlffY8C4tERQAAAAAAAAAAAAAAAADAJSUkJEQTJ07UQw89pDVr1kiS7Ha7li1bpmXLlrmdc88992jo0KE+jaN06dL6+uuvNXToUG3YsMHZv337drcVHs/H/uSTT2rw4MH5rl+1alV9/fXXuu+++5zbW6elpWnOnDlux4eGhmr06NG67rrrvH8yfsTWzwAAAAAAAAAAAAAAAACAS05kZKQmT56s//73v6pQoUKu4xo2bKjPPvtML7zwgl/iqFChgr777juNGDFC1apVy3VceHi4unbtqpkzZ3qUpHhe7dq1NWfOHP3nP/9RVFSU2zFms1k33nijfvnlF3Xr1s3bp+B3JofDQS1TAECh9a7SI9AhAAB84CpT8UCHAADwgb6hiYEOAQDgAzWXfRToEAAAPpD+30cDHQIAwAeiJrivXIZL0+1VewY6hCIx7cDMQIdQ5LZs2aKdO3fq5MmTMpvNio2NVdOmTfNMHvSHAwcOaNOmTTp16pQyMjJUqlQplS9fXi1atFB4eHih1s7MzNTatWt18OBBJSYmKiwsTBUrVlTz5s0VExPjo2fge2z9DAAAAAAAAAAAAAAAAAC45DVq1EiNGjUKdBiqWrWqqlat6pe1Q0JC1LZtW7Vt29Yv6/sLiYoAAAAAAAAAAAAAAAAArhj2QAcAXIHMgQ4AAAAAAAAAAAAAAAAAAABcvkhUBAAAAAAAAAAAAAAAAAAAfkOiIgAAAAAAAAAAAAAAAAAA8JvgQAcAAAAAAAAAAAAAAAAAAEXF4XAEOgTgikNFRQAAAAAAAAAAAAAAAAAA4DckKgIAAAAAAAAAAAAAAAAAAL8hUREAAAAAAAAAAAAAAAAAAPgNiYoAAAAAAAAAAAAAAAAAAMBvggMdAAAAAAAAAAAAAAAAAAAUFbscgQ4BuOJQUREAAAAAAAAAAAAAAAAAAPgNiYoAAAAAAAAAAAAAAAAAAMBvSFQEAAAAAAAAAAAAAAAAAAB+ExzoAAAAAAAAAAAAAAAAAACgqNgDHQBwBaKiIgAAAAAAAAAAAAAAAAAA8BsSFQEAAAAAAAAAAAAAAAAAgN+QqAgAAAAAAAAAAAAAAAAAAPzG5HA4HIEOAgBw6QsOqRjoEAAAPhAVEh7oEAAAPnD4lWsDHQIAwAdsB44FOgQAgA+EvT4+0CEAAHzAUrpGoEOAD/Wo0j3QIRSJWQdnBzoEwCk40AEAAAAAAAAAAAAAAAAAQFFxiLpuQFFj62cAAAAAAAAAAAAAAAAAAOA3JCoCAAAAAAAAAAAAAAAAAAC/IVERAAAAAAAAAAAAAAAAAAD4TXCgAwAAAAAAAAAAAAAAAACAomKXI9AhAFccKioCAAAAAAAAAAAAAAAAAAC/IVERAAAAAAAAAAAAAAAAAAD4DYmKAAAAAAAAAAAAAAAAAADAb0hUBAAAAAAAAAAAAAAAAAAAfhMc6AAAAAAAAAAAAAAAAAAAoKg4HI5AhwBccaioCAAAAAAAAAAAAAAAAAAA/IZERQAAAAAAAAAAAAAAAAAA4DckKgIAAAAAAAAAAAAAAAAAAL8JDnQAAAAAAAAAAAAAAAAAAFBU7IEOALgCUVERAAAAAAAAAAAAAAAAAAD4DYmKAAAAAAAAAAAAAAAAAADAb0hUBAAAAAAAAAAAAAAAAAAAfkOiIgAAAAAAAAAAAAAAAAAA8JvgQAcAAAAAAAAAAAAAAAAAAEXFIUegQwCuOFRUBAAAAAAAAAAAAAAAAAAAfkOiIgAAAAAAAAAAAAAAAAAA8BsSFQEAAAAAAAAAAAAAAAAAgN8EBzoAAAAAAAAAAAAAAAAAACgqdjkCHQJwxaGiIgAAAAAAAAAAAAAAAAAA8BsSFQEAAAAAAAAAAAAAAAAAgN+QqAgAAAAAAAAAAAAAAAAAAPyGREUAAAAAAAAAAAAAAAAAAOA3wYEOAAAAAAAAAAAAAAAAAACKisPhCHQIwBWHiooAAAAAAAAAAAAAAAAAAMBvSFQEAAAAAAAAAAAAAAAAAAB+Q6IiAAAAAAAAAAAAAAAAAADwm+BABwAAAAAAAAAAAAAAAAAARcUuR6BDAK44VFQEAAAAAAAAAAAAAAAAAAB+Q6IiAAAAAAAAAAAAAAAAAADwGxIVAQAAAAAAAAAAAAAAAACA35CoCAAAAAAAAAAAAAAAAAAA/CY40AEAAAAAAAAAAAAAAAAAQFFxyBHoEIArDhUVAQAAAAAAAAAAAAAAAACA35CoCAAAAAAAAAAAAAAAAAAA/IZERQAAAAAAAAAAAAAAAAAA4DfBgQ4AAAAAAAAAAAAAAAAAAIqK3eEIdAjAFYeKigAAAAAAAAAAAAAAAAAAwG9IVAQAAAAAAAAAAAAAAAAAAH5DoiIAAAAAAAAAAAAAAAAAAPAbEhUBAAAAAAAAAAAAAAAAAIDfBAc6AAAAAAAAAAAAAAAAAAAoKo5ABwBcgaioCAAAAAAAAAAAAAAAAAAA/IZERQAAAAAAAAAAAAAAAAAA4DckKgIAAAAAAAAAAAAAAAAAAL8JDnQAAAAAAAAAAAAAAAAAAFBU7HIEOgTgikNFRQAAAAAAAAAAAAAAAAAA4DckKgIAAAAAAAAAAAAAAAAAAL8hUREAAAAAAAAAAAAAAAAAAPgNiYoAAAAAAAAAAAAAAAAAAMBvggMdAAAAAAAAAAAAAAAAAAAUFbscgQ4BuOJQUREAAAAAAAAAAAAAAAAAAPgNiYoAAAAAAAAAAAAAAAAAAMBvSFQEAAAAAAAAAAAAAAAAAAB+ExzoAAAAAAAAAAAAAAAAAACgqDgcjkCHAFxxqKgIAAAAAAAAAAAAAAAAAAD8hkRFAAAAAAAAAAAAAAAAAADgNyQqAgAAAAAAAAAAAAAAAAAAvyFREQAAAAAAAAAAAAAAAAAA+E1woAMAAAAAAAAAAAAAAAAAgKJilyPQIQBXHCoqAgAAAAAAAAAAAAAAAAAAvyFREQAAAAAAAAAAAAAAAAAA+A2JigAAAAAAAAAAAAAAAAAAwG+CAx0AAAAAAAAAAAAAAAAAABQVhxyBDgG44lBREQAAAAAAAAAAAAAAAAAA+A2JigAAAAAAAAAAAAAAAAAAwG9IVAQAAAAAAAAAAAAAAAAAAH5DoiIAAAAAAAAAAAAAAAAAAPCb4EAHAAAAAAAAAAAAAAAAAABFxeFwBDoE4IpDRUUAAAAAAAAAAAAAAAAAAOA3JCoCAAAAAAAAAAAAAAAAAAC/IVERAAAAAAAAAAAAAAAAAAD4TXCgAwAAAAAAAAAAAAAAAACAomKXI9AhAFccKioCAAAAAAAAAAAAAAAAAAC/IVERAAAAAAAAAAAAAAAAAAD4DYmKAAAAAAAAAAAAAAAAAADAb0hUBAAAAAAAAAAAAAAAAAAAfhMc6AAAAAAAAAAAAAAAAAAAoKg4HI5AhwBccaioCAAAAAAAAAAAAAAAAAAA/IZERQAAAAAAAAAAAAAAAAAA4DckKgIAAAAAAAAAAAAAAAAAAL8JDnQAAAAAAAAAAAAAAAAAAFBU7HIEOgTgikNFRQAAAAAAAAAAAAAAAAAA4DckKgIAAAAAAAAAAAAAAAAAAL8hUREAAAAAAAAAAAAAAAAAAPgNiYoAAAAAAAAAAAAAAAAAAMBvggMdAAAAAAAAAAAAAAAAAAAUFYccgQ4BuOJQUREAAAAAAAAAAAAAAAAAAPgNFRUBAMAl5cYb2qtPn1vUpk0LVapYXiVKRCk9PUNxh45o3brNmjHzD82c+adsNlvAYmzVspl69uysG29orwoVyqlMmRhlZGTq2PF4rV27UX/OXaiff56ttLT0Ah/j4SH/UYcO1xQ61uEvvKl9+w4Weh0A8NZ1Hdrq1l5d1Kr1VapQsZyKFz93Pj98+Jg2rt+i32b/pd9nzwvo+bxBwzrq3rOzrmnfWtWrV1HJUtEym81KTEjSobgjWr5sjf6YM18rV6zzeM1hLz6h4S8+4Zd4p3z7sx4dMswvawO4Mpliyiu44TUyV6otc8myUliE5LDLkXJG9vhDsu/dLOu2FVJmWtEFFR6lkM4DC72M/eh+WVf+7tUcc7nqCqrZROZKtWWKLiNTWDHJEiKlp8iRliz7sQOyxW2XbcdaKSO10DECgK+Yy1VW8NU3KahmQ5ljK8gUESU5bHKcSZL9yH5Zt65R1uq/pfTAnLvMlWoquMW1CqrRQObY8ufik879vTkWJ9vOTcpau1iOk0d9c7yqdRTctK2C6zaTKTpGpshoyZolx5kE2Q7uknXbWlnXLZWyMnxyPAC4knz29Q8a99nXkqRbu3bUyJefCXBEAADgYmJyOBzUMgUAFFpwSMVAh4DLXPOrGuvTT8foqmaN8h27d+8BPfnUy5rzx4IiiOyCJk0a6J3Rr6hjx+vyHZuYmKTRb/9P4/73hbKysrw+1rKls9S6dfOChGlwdZuuWrtuU6HXweUjKiQ80CHgMte0WUONGz9KTZo2yHfs/n0H9fwzI/TX3EVFENkFVapW0tvv/lddut3o0fhVK9Zp+PNvaP26zfmOJVERReXwK9cGOgRcyiKKK6TT3Qqu1yrfoY6MNGUtmynrqj+lItgyyVyjscLueLrQ69h2b1DGzx96dsxKdWTpcIeCKtbyaLwjI03WDX8r658ZUlZmYcIEZDtwLNAh4BJmiopWaL9HZGme/+sCR1qqMuZMUdb86VIRvW1kLldZof0fVXCdpvmOddjtsm5aroxfvpAjvmAJi+aK1RXaZ7CC6+d/PcWRelYZf/yorL9nSDZrgY4HZBf2+vhAhwD43b4Dh9T3/sedN+iTqIjLkaV0jUCHAB9qUq5toEMoEpuOLQ90CIATWz8DAICL3oABvfXP0lkeJSlKUo0aVTVr5mS98vJQP0d2wV133abl/8z2KElRkkqWjNbbo1/R4kW/qmrVSl4dy2w2q1Gj+gUJEwAC6o6+PfXX39M8SlKUpGrVq2jq9C/0/AuP+zmyCzp2uk6Lls7wOElRklq3aa45f/2o+wbf6cfIAKBomGIrKfze1z1KUpQkU2i4Qm7op9Dbn5SCLX6OTjKXqeL3Y2RnubaPQgcM8zhJUTr3NbFc3U1hg/4rU6lyfowOAHJnrlhNES+O9yhJUZJM4REK6zNY4Q+/dq5arJ8FX32TIl74yKMkRUkymc2yNLtGxV4Yr+AWnl17MRyv9Y2KeP5Dj5IUJckUEaWwPoMV8exYmUqV8fp4AHClSUlJ1dOvjCzULkIAUNTsDscV8QFcTEhUBAAAF7Vevbpq0pcfymIxvumZkZGhVavWafZvf2n1mg3KyHDdjufV/z6rp4c+5PcYH33kXn391TiFhoa6fC4hIVFLlqzQb7/N04aNW2W32w2fb9WymRb9/auqV/f8Dde6dWsqIoKqdwAuLd173qyPP3/Xzfk8U2tWb9Afvy/QurWblJHhWnnqhZee1GNP3O/3GFu1vkrfTJmg6JIlXD538MAhzZ+3RH/OWaB/t+10OZ+HhoZo7Aev6+5Bd/g9ztz8s3RVwI4N4PJgKhGrsAHDZIp0PQ/a4w/JtmejbId2ypGe4vL5oJpNFXrrI36P0Vy26BIVLdffIUu7HjKZXS+h2hOPy7Z/q6y71st2ZI8cVtcq6ebSFc99PaNKFUW4AOBkiimniCfflrmE6/nHdnifrFtWybp7qxypZ10+H9yotcIHv+jX+IJb3aCwgUNlcpMQaTt2UNYtq2Xdskq2IwfkyPG62xQWrrB7n1fwVe09Pp6lQ0+F3/OcTBbXhHpHyllZd22WdfNK2eL2uBwvqGodRTwzVqYYEs8BIDcZGZl68sU3tGvP/kCHAgAALnJs/Qxc4erWret83Lt3b40ePTqA0fjHxo0b1bRp7nfmXglfg6LA1s/wh2rVKmvt6rkqUaK4s89qteqdd8fr/Q8+U2JikrO/dOlSenroQ3rm6YcVFBTk7M/KylL7a3v6bXvj665toz//+MEl8Wb//jg9P/wNzZz5p6zWC1sEVahQTi+9+JQeGHyXzNne8Nyxc49atrrZoztO+/fvpW+/ubBdzM5de9WgIds7wjfY+hn+UKVqJS1ZNkvFS0Q5+6xWqz5471ON/9+XSko87eyPKV1Kjz1+vx5/arDL+fzmG+/QhvVb/BJjeHiYVq//SxUrlTf0L/tnlV5+YZTLts6Vq1TUK68+rTv63Wroz8rKUvs23bVzxx6/xClJ/7m3nz7430hD34SPvtJLw0fmMgNXIrZ+htdMZoUN+q/M5aoauq071yrr76lyJJ240BkUrKCGbRVyQ3+ZwiIM4zPnT5F1zV9+CzPsgVEyZ6tSmDHrU9m2rfD5cYLqtlRor0cNfQ6HXbaNi5W18nc5kuJzTDj3NbG07y1zVEnDp+zHDyr96xGSw5j8AniCrZ/hNbNZEc9/qKAqxkqwWRuWKeOXicZtk4MtsrS+QaF9HpApItIwPv2nT5X1968+D88UW17FXhgvU5jx/55Zy/9Sxu9T5Dhl/Jk3lSqj0FvukqXtzYZ+R1qqUt58SI7Ek3keL6h2Y4U/8ZZMQcGGfvup48qYPlHWjcslu+3C8UrEKKTbAFmu6WpIVLcfP6SUtx6TslxvlAU8wdbPuFylpqbp8eEjtHLtRpfPsfUzLkds/Xx5aVS2TaBDKBJbjvv+uglQUFRUBHDZ2rlzp+6++26NGTMm0KEAKKB33n7FkKRos9nUb8BD+u+r7xiSFCXp5MkEvfjSKN12x/3KyrpQzcRisWjUWy/5Jb7g4GB9+cUHLkmKixcv11UtOmr69N8MSYqSdOTIMT362HANuudxQ5x169TU6FEve3Tcq5oat8DeuHFrAZ8BABSNN94abkhStNlsumfg4xr5+vuGJEVJOnUyQSNefVcDBzzicj5/7Y3n/Rbjw4/e65KkOPWHGerR9W6XJEVJijt4WA/e/4zeeG2sod9iseiNkcP9Fmer1lfp7TGvGvoWLVymV14c5bdjArgyBF91g0uSYtbqP5X5y0fGJEVJslll27RE6V+/JvvZRMOnLO16Sv668cESKlNJ4/ab9uMHfX+coGBZOvQ1dDlsVmX+OkGZf37tmqQoGb8mOWIyl62i4Kbeb1MKAAVhua67S5Ji5vzpSv/sDWOSoiRZs5S1bK5SRj8he9Ipw6dCuw6QciSj+0JonwdckhTTf5yg9MnvuSQpSpIj4YTSJ7+v9J8+NfSbwiMU0u2uvA9mDlLYoGdckhStuzYrZeQjsq5fakhSlCTH6VPK+P4jpU96Vw7bhWs65rKVFNr7Pk+eIgBcMXbvPaB+g590m6QIAADgTnD+QwDg0vP+++9r4sSJslqtat26daDDAVAAzZo1VJ/etxj6Ro0epxkz/shz3uzZf+nZ50boww/edPbdeGN73dDhGv298B+fxjjw7ttVrVplQ9/WbTt0S4+7862M+MMPv6pSxfKG5MQHH7hbH477XHv3HshzbtOmDQ3tDRv8U10MAHyhcZMG6nlrF0Pf2Hcn6LdZeVfbmvP7fL30wlt6J1tS3vUd2una69toySLf3wF6e7+ehvb+fQf1xKMvuGzxnNN7Yz5W23Yt1fHm6519N3W6TqVjS+lkfIJPYyxeIkpffTNOoaEXtsg7eTJBQwY/m2+cAJCnoOBzCYbZ2A5uV9aCH/Kc5kiKV8bPHyps4MvOJBBTeKQsrTsra+mvPg/TXKayTKYL9107sjLkSDiax4yCCarbUuboWENf1qJpsu1cm//klDPK+PkDhd3/pkyhFxJ8glt3lXXDQh9HCgA5BFsU0nWAocu6a7Myfv48z2mOk0eV9vGrinjufZmCz92MaYosrpCOtylz9mSfhWeKraDgxlcb+rJW/a2sRbPynZv1968Krt9cwY1aOfssLTso46dPpEz3VQ4tbW6SOaasoc925IDSPnol38qI1jULlVmytEJ7339hvWu7KXPBr3Kc9P3fHgC41MyYM09vjvlIaelUmgUAXDzS0tI0a9YsLViwQFu3blVSUpLCw8NVtmxZNWrUSL1791arVq1kMpl8etzsu3gW1jfffKOrr77a7eceeeQRzZ8/v0Drfvfdd2rZsmVhQvMJKioCuCzNmjXLpYoZgEvLQw8OMrQTEhL19jsfeTR3/ISvtCFHlcEhQ/7js9jOe/CBu136/nPP4x5t3yxJY8Z+rG3/7nS2LRaLnnrywXznkagI4FJy3wN3GtqJCUn6YOynuYw2+vyTydq8aZuh7343597CKlOmtOrXr23om/TlD8rIyPRo/sfjJxnaQUFBuqa9+wsJhfHeB6+7VH184pEXdOzYiVxmAIBnguq0lKlYcUNf1qJpHs11HD8g6/q/DX3BzTpI8u0FX0kylzVWfLTHH5IcDp8fJ6ie8YZH+5lTsq6d5/F8x9lEWVfPNfSZS5aRKaaCT+IDgNwEN7tG5qhoQ1/Gr196NNcet0dZS3439Fnad5V8+Aaepfm1hu2UJSnjt289np/1j/HmVVNomIKq1sn9eO27ufSlT3rX4+2bM/+aJtvRC1VyTUHBCrmpt4fRAsDlad+BQ3pi+Ot66c2xJCkCuOQ5rpB/V4ply5apS5cueuWVV/T333/rxIkTyszM1OnTp7Vz505Nnz5dAwcO1H333afjx48HOtwC2b59e6BDKDQSFQFc8Xbs2OH8GD16dKDDASDJbDbr9tu6G/qmfP+LxwmAkvT558YL3V0636Dw8DCfxCdJJUoUV/PmTQx9c+bM14YN3m3DPGHCJEP79tu6y2zO/SVaxYrlFRsbY+hbT6IigIuU2WxWr15dDX0/TZ3p1fl80pfGal4dO13n0/O5JFWoWM6lb+sWz//Dv36969bQFSq4rlkYvfp002139DD0TZs6U3N+L9jdkwCQXVD9HIl58YdkP7LH4/nWDcZERVOxEjJXzj1xpKDMZaoY2vbjeVciL6igKvUMbdvOdS5bg+bHunOdS5+5bBU3IwHAdywtrze0bYf3yb7P89e1WUt+M7TNxUsqqFYjn8QmSUE16hvatoO75Ig/4vF8+/E4lz5TydLuB4cXkznHFtjWLatlP+T53zdJylo009AObn6tZOKtNQBXnlOJSXpz7Hj1HjhEC5Ysd/n8nbf3VPMmDd3MBADA/+bMmaMHHnhAx44dy3fssmXL1KdPHx0+fLgIIvNOaGioypVz/97CmTNnLsqYvcXWzwAA4KLTutVVKlky2tD32295bxGa0+zf/tL4j0Y528WKRahLlxv1yy+/5zHLc23btFBQUJCh75df53i9zoK/lxraZcqUVquWzbRylesbm5J0VTPjGwRHjhzTiRMnvT4uABSFFi2bKrpkCUPfH78v8GqNP35foLEfvO5sFysWoY43X69ZM/70SYySFBER7tIXHOz5f5etWa6VvLNvz1xYUVGReuvtlwx9p04laPjzb/rsGACuYOYg18S83Ru8WsJx6qjsCcdlLnVhe82gui1lj9vhiwidcib62Y8fzGVkwZmiSskUavy7YD+61+t1HKfjXdcuVsLNSADwEXOQguoYb6i0bl7p1RL2Y3Gynzgsc5mKzr7gq9rLtsv1xpyCSPv4NZlKlpa5XBWZy1eR40yidwtYQl37bHa3Q4Oq15fJbLxuY93wj3fHk2TdvsHQNkdFy1y1juz7L/1KJgDgjc+//kE/TJ/t0l8sIlzDnxqi3rfcrHseez4AkQEArnQ7duzQ8OHDDTtu3n777erfv79q1aql1NRUrV69WhMmTNCOHeeuVZ08eVJDhgzR1KlTFR7u+v5AQWLwVkZGhgYMGKCtWy8UwRk5cqSqVq3qdnzOaopTpkxRixYtvD5uoHHbFwAAuOhcc00rQ9tms2n5irVerXH48FEdOHDI0Hf9dW0LHdt55cqVcelbvmKN1+vs3LlHGRnGLTJatmya63jXbZ+9q+AIAEWpTVvjf5JtNptWr1rv1RpHjhxT3EHjXYLtr/Xttsrx8adc+ho3beDx/AYNXauGHT50tFAxZffyq0+rfPmyhr5XX35Hp04m+OwYAK5c5jJVXBLzbId2eb2O/fBuQztn8mOhmcwyla5o6HL4IVFRDruyVvwm65Z/ZNu/VfaTh+U462UijSQFWXwfGwDkwVy5pkxhEYY+255tXq9j2/uvoR1Uu3Gh4srJkXhStn/XKWvBr7KuWeTV3KCqtV367McPuRkpmUqUcunL+dw84ThxWI6sLGMc1XxfNRgALkXXtm2lX7/9VL1vuTnQoQAArmCvvvqq0tMv7OI0atQojRw5Uo0bN1Z4eLhiYmLUpUsXTZs2TZ06dXKO27lzp77++utAhCxJGjFihCFJ8Z577lGPHj1yHf/vvxf+P2MymVS3bl2/xucvJCoCAICLToMGxhdWe/ceVHJyitfrbMmxbWeLHFs1F0bp0q4XvI8dc62a4omEhCRDO2cyYnbNmuVIVNzIts8ALl716hvfSNy/L65A5/NtW413IzZr5rvt5yRp9659Op10xtB398DbFRLiWVXE+wbfZWjbbDYtXeJd9Zrc1K1XS/cNvtPQt3HDVk359mefrA8AptIVXPocJ7xPALSfNCaKmGIqSMG+S9Yzla4gU7b1HDar7PGuW4AWliM5SVmLpinzt4nK+HGM0r94uUCVIc3uvq7JST6IEADcM5d33V7efsj7irC2I/td17X4rlp4gVlCZLmhl6HLfuq47IfdP0dzZHGXPvuZgt3o40g9a1y7Uo0CrQMAl4vaNarpo3de08djXlf5srGBDgcAcAVbvHix1q+/UByhX79+6tOnj9uxISEhGjNmjOrUuXDj0RdffKGzZ8+6He9Pc+bM0c8/X7jGX79+fT3zzDN5zsleUbFSpUqKjIz0W3z+dNFu/bx+/XrNnTtXK1eu1PHjx3X69GlFRUWpTJkyat26tTp37qyWLVvmucahQ4d00003Odtz585V1apVZbfbtWDBAs2ZM0dbt27ViRMn5HA4FBsbq+bNm6tz58664YYbvI45Li5Oc+bM0ZIlSxQXF6eEhASFhIQoJiZGTZs21Q033KBOnTp5tIXYjTfe6Nxb/M0339Qdd9yhI0eO6MMPP9SSJUuUnp6u8uXLq0WLFurZs6fbr4XVatWff/6pP/74Q1u3btXJkydlsVhUrlw5tW3bVn369FGDBueqhDz00ENauHChJKl3794aPXq0c50BAwZo3boL20/OnDnT48zc1NRUXXPNNUpNTZUkde/eXWPHjvVobmFl/xq+8MILuueeeyRJCxcu1M8//6x///1XJ06cUHBwsCpVqqRWrVqpT58+atgw9+SQ8wYOHKhVq1ZJkoYMGaKhQ4cqKSlJH330kebOnaszZ86obNmyatKkiW655RZ16NDB7TpHjhzRr7/+qlWrVmnv3r1KSkpScHCwYmJiVKdOHbVv317du3dXVFSU189/0aJFmj17tjZs2KATJ04oKChI5cuXV7t27dS3b1/Vru1696knz7dixYpasMCz7fqyfw9at26tyZMn5zsnMzNT8+bN0/z587VlyxadOHFCWVlZioqKUo0aNdSqVSvddtttqly5ssvc4cOH65dffnHpX7VqleFndtSoUYY/Ttk/l/PnPzcJCQn69ddftXLlSu3YsUNJSUmSpFKlSql69eq69tpr1a1bN5Up41pxLa+4e/TooTFjxkiSDh8+rJkzZ2rhwoU6cuSIEhMTFR0drcqVK6tDhw7q1auXypYtm9fSwCWrfr1ahvauXd5fWJekPXv3G9o1a1YrYESeSUtLz3+QGzlfG1Su5Pqm5nlNmxj/Tq3fcC5RsXbtGrpzQG+1v+Zq1atXS6VKRSslJVXHjsdrw4Yt+n3OfM2c+adSU9MKFCMAFESdujUN7T279xVonX37jAkz1Wu63/qgoBwOh6b9NEv3P3Ah4bBK1Up6f9wbeuzh4XI4HLnOvWvg7erb/1ZD34xf/9DRo8d9EtuIN553+Tvx4rA384wJALxhjjG+9nRkZhQooc6ReMLQNpnNMpWIlePUkcKE52QuY0zAcSQck2zW/9/qtIWCajSWuUINmYpFS8EWOVLPyHHmlGz7t8m2c50cfkhqzEtQHdetd+zxh92MBADfMJfLcZ7MSJfjtGvl8Pw44o2VwU3mIJljysl+zA9VbD0VFqHw+4YpKEcyZuac7yVvXhdnZRbs+Dm2kDaXJCkHwJWpYb3aGti3l7p16iCzmXpIAC59dq6xXvKmTp3qfBwUFKRHHnkkz/FhYWF68skn9eijj0qSzpw5oz///FO33367X+PM7uTJk3rttdecbYvFonfeeSffwgnZExXr1fPxTiZF6KJLVNy3b59GjhypJUuWuHwuISFBCQkJ2r59u7755hu1b99er776qqpUcb1TMK/1hw8frg0bNrh87sCBAzpw4IB++eUXNWvWTGPHjlWlSpXyXTM5OVljx47VTz/9pKwcWwBkZGTo7Nmz2r9/v2bMmKEaNWrolVdeUbt27TyOWZKOHj2qvn37Kj7+QqWm3bt3a/fu3bJarS6JiuvXr9fw4cO1f/9+l3jOz/vuu+905513atiwYXkeu0+fPoZExVmzZnmcqPjXX385kxTPrxUoZ86c0fDhwzV//nxDf0ZGhnbs2KEdO3bo22+/Vffu3fXaa695lRx49uxZ3XXXXdq9+8I2R/v379f+/ft14sQJl0TFs2fPatSoUZoxY4asVqtLPCkpKTp48KDmzZun999/Xw888IDuv/9+j17079mzR8OHD9emTZtcPpf9e//AAw/oySef9Pg5FoVZs2bpnXfe0YkTJ1w+d/73f82aNfrss880cOBAPfPMMx5XufGVzMxMffjhh5o8ebLLVq3SueTCw4cPa+nSpXr//fd1991368knn/QqTrvdrkmTJumDDz5wOUZ8fLzi4+O1bt06ffzxx3ryySd17733Fvp5AReb8uXLGdqHjxRs+8xjx4znkzJlSis8PKzACYXZnTrluv1bTExJHT7sXawmk0nR0ca7/CtULOd2bPHiUapWzZionZmRqZm/fqNu3W5yGR8aGqpSpUqqQf06unNAHx09elyvv/GeJn7xHQkuAIpEzu2KjxQwee94joq1sbExPjufn/fu6I/U57ZbVLJUtLPvzrtvU8VK5fXfl97Wpo1bDeNjy8Tomece0UMP/8fQf+TIMb00bKRPYmrXvrU6d73R0Pf77Hla9s9qn6wPAJJkiow2tB3JBdjmWJIjJcl17RIxvktULGu8/mePP6TgFp1kadtdpmKuVbNMxWOk4jEKqlRHat9L1h1rlLXwJzmSXK85+Fx4pIKbXGuMN+mEHCfdb08KAL5gzrHVsSPpZIHWsZ92rTpoKlVGCkCioqlEKQW3ukEhN/VxeX5Z65cqa9mfuc51pJxx6TMVK+7918VkkimiWI64YrxbAwAuAw/fd5dKFPe+sAoAAP6SmZlpyC1r2bKlypVz/x5rdh06dFBUVJSzkuIff/xRpImKo0aNchbCkqT777/fUOXRHavVashHIlHRR1asWKEnnnhCp0+f9mj80qVL1bdvX02YMEHNmzfPd/z+/fs1bNgwJSbmf8F1w4YNGjRokH7++WeVLFky13FHjx7Vgw8+qJ07d3oU8969ezV48GC99NJLuuuuu/KfoHPVPZ5//nlDkmJ2N998s6E9b948PfXUUy5JkznZ7XZ9++23iouLy3Ns165dNXLkSKWlnavANHv2bD3zzDMymUz5xj5z5kzn4/Lly6tt27b5zvGHzMxMPfjgg4aSr7mZPXu2tm3bpsmTJ6t06dIerf/mm28aTgrZ5fz+HDhwQPfcc4+OHPHsQv3p06c1ZswYrV27VmPHjlWxYsVyHbtu3ToNHjxYKSl5b6dns9n0ySefGE5+geRwODRixAh9//33Ho232WyaNGmSdu3apU8++aTIkhUTEhJ07733GjLV85Kenq6JEydqzZo1Gj9+vMc/T2+99ZZH1SfT0tI0evRoORwO3XfffR6tDVwqypQxXvA9caJgF9fdzYuJKaVDhwr/ZmnOJEhJatqkgdeJio0a1ZPFYtwSr3SM67bSktSsaUOXpPWfp33hUbVm6VzC0McT3laXLjdo0H8eV0pKav6TAKAQSscaz+fxBTyfx8e7VoIpVcr75PC8HD8er7sHPKzvp36m4iUuXHi/vkM7Lfpnhg7sj9OuXfuUlZmlChXLqVHjegoKMlZW2blzj+7qN8Tt34iCGP7iE4a23W7XqJEf+mRtADjPFFnC0HaX2OEJR4rrNjmmcN9tQZOzomJQvVYKbtDG4/nBdVsqqFpDZcz8RPa9rjd3+lLIDf1lCgkz9Nm2rfTrMQHAVNz4Pob9bFKB1nG4mWdys42yP5hKxir0jiEyhYTKXLq8TKXLyeTm5v2sFfOU/l3er4vtp13fBzJXqi6bl4mK5gpVZQoyXncpqq8HAFxMSFIEAFxs1q1bp/T0C8UM2rTx7DpRcHCwWrRo4dx1dsWKFcrMzCySvJMVK1Zo9uzZznalSpXyrQIpnStKlpl5oUL8pZyoeNHUZN61a5eGDBliSFKsV6+e3n77bS1cuFCbN2/WsmXLNGHCBLVv3945JjExUQ8++KDi4vLfvuW5555TYmKiTCaTunfvrkmTJmn16tXauHGjZs6cqXvvvdfwRtPhw4c1fvz4XNdLTU3V/fffb0hSLF26tJ577jn9/vvv2rRpk1avXq0pU6aoX79+zrVtNptef/11zZ0716OvzW+//ebcdjenYsWKGaoz7tixQ0OHDjUkHjZu3Fjjxo3T8uXLtWnTJs2ePVtDhgxRWNi5C6aLFi3SsmXLcj1+ZGSkOnXq5GwfPXpUa9asyTfuEydOaPny5c52r169AlYGfOLEic4kxTJlymjEiBFatGiRNm/erDlz5ujxxx9XeHi4c/zevXv12GOPyWaz5bv2hg0b9Ouvv7r9nMlkUseOHZ3t+Ph43XfffYYkxRIlSmjo0KGaPXu2Nm7cqDVr1uj77783/MxI0t9//63nn38+1wpYJ06c0MMPP2xIUqxevbreeecdLV26VJs3b9bcuXP13HPPqXjxcxdSfvjhh3yfX1GYMGGCS5Jip06d9Nlnn2n58uXasmWL5s2bp2eeecaQqPnPP//ovffec7ZHjx7trI5ZsWJFZ3/r1q2d/Tt27ChQZc+UlBQ9+OCDhiTFsLAwPfDAA5o+fbrWrl2rdevWafr06Ro8eLDz90s69zPy8MMPG/5w5Gbx4sXOJMUKFSro5Zdf1l9//aXNmzdr6dKl+uCDD1wqmn744Yc6ftw3WwsCF4PIyGIKDQ019J054/qmpyfOJrsmbpcsWcLNSO8tX7HW5e9E9+435zI6d1063+DSFx4e5mak1LRpQ5e+7EmKZ86c1foNWzT7t7+0aNEyHTrkPoHn1p5dNG/uVMO5CgB87dz53Pgf+7Nnkgu0VrKb83nOarS+sOyf1bqpQx8tWbzC5XNVq1VWx07XqestN6lps4aG1+rHjp3Q66+O0XVte2j3roJtb51T66uv0rXXGS+s/Db7L23Z/K9P1geA80xhOW6IzEwr0DqOTNcqty5rF4K5jLGyuCnHNpz2pBOyHfhXtj0bZTu6Tw6bcQcLSTKFhiv0ticVVK+1z+LKKaheKwU3vsbQ50hPUdYaz64DAkBBmYrlSCBJL+DNiRmufwdMEb5LPM+LuWwlWZq1U3CDFjKXqeCSpGg/dVypE/6r9G/GSm7O89nZ9v4rh9143Sa4secJ7s45DVq59JksoW5GAgAAAChKO3bsMLQbNnR9HzU32RP9srKyPC5WVRh2u12jRo0y9D333HMu74u7kzM+EhULyWq16sknn3RW7JOkgQMHavr06erVq5fKly+vkJAQxcTE6KabbtIXX3yhl156yVnR7+zZs3r66afzPc7p06dlsVj0ySefaOzYsWrbtq2KFy+usLAw1a1bV8OHD9e4ceMMc2bOnOmyNe95b731lvbs2eNst2rVSrNnz9bgwYNVs2ZNhYaGqnjx4mrRooVef/11ffPNN4bthF988UW3W9zmtGLFuTfJqlSpov/9739avXq1/vnnH40bN05DhgwxZPW+8sorhmSo/v37a+rUqercubNKlSql0NBQ1a5dW0OHDtXPP/+sMmXK5Ht8yXXL5lmzZuU7Z9asWYYEjkBu+3w+AbZZs2aaPXu2+vfvr3LlyikkJEQ1atTQY489pmnTpik2NtY5Z/369frpp5/yXfv89ycmJkajRo3S8uXLtWLFCn3++ecaPHiwypa9sN3dG2+8oUOHLmzz06hRI82ZM0dDhgxR7dq1FRYWpqioKDVv3lyvv/66vvvuO0VHRzvHz5s3T99++63bON555x1DhcQbbrhBM2bM0K233qrY2FiFhISoatWqGjx4sGbNmqXq1at79LXzt3379mnChAnOtsVi0ZgxY/TRRx/p+uuvV6lSpWSxWFS5cmU9+OCD+vHHHw1fk8mTJ+vw4cN+j/Ojjz7S5s2bne3KlStrxowZevbZZ9WwYUNFRkaqWLFiatiwoZ577jn98ssvhmTJTZs2GZIqc3P+Z/Xaa6/VrFmzNHDgQFWpUkUhISGKjY1V165d9eOPPxqqyKanp+v333/34bMFAitnUoskpaYW7M3SNDfzwjx4seeJpKTTWrd+s6Fv0MDbValSBY/XCAkJ0cND7nHpd/c1kKRmzRq57d+ydbsG3fO4ylVoolatO6tX73t0U6c7VK1GS13VoqN++PFXlzmtWl2lzz591+NYAcBbIW7OZQXdqtnd+Tw0zD9vDu7etU99et6j98d8Irvd7tGc06fPKDk5RbncU1Qgzzznehflu6Nzv5EOAAosR5UoR1b+N9m5Zc1ws7bFta8ATMVj3FZndNhtylrzl9I+f0Hpnw5Txg/vKGPaB8r45nWljXtcGXO+kv2McQtTk9mskK73yRRb2WW9wjKXq66Qbve79Gcu/ElKK1iyPgB4LNh4znVkujkve8Bt4rmlaHa0MZfK+/0Kc0xZhfa8R5Z2naX8iiKkJcset8fQZWnTUaaSnu16I0kKtshyfXe3/QAAALj0Oa6Qf5er7PlaklS1alWP51apYty548CBAz6JKS8zZ840JBw2b95cXbp08Whu9nmRkZGqVKmStm/frtGjR6tPnz5q1aqVGjVqpOuuu06DBg3Sl19+6dFuw4FwUSQq/vbbb4YfoM6dO+vll1922UYru0GDBun++y9c+Nu0aZMWL16c77GefvppdejQIdfPd+zYUTfccKGy0enTp/Xvv64VKw4dOqTp06c725UrV9bHH3+c5zbRLVu21NixY53ts2fP6ptvvsk3ZkmKjY3Vt99+q5tvvlnFixdX6dKl1blzZz344IPOMUuXLtXGjRud7TZt2ui1117LtYphrVq1NGHCBI+2i2zTpo0h6eqPP/7ItzrcjBkznI9btWrl8ote1MqWLavPPvtMJUq4r6RVq1Ytffjhh4av12effZZrBcPswsLC9PXXX6tPnz4qVaqUSpYsqeuuu07PPvusc8zWrVsNVTTLlCmjiRMnKiYmxt2SkqSrrrpK//vf/wwxffrpp8rIMF5kOnLkiCFRrVKlSnrvvfdyzbwuV66cPv3004uiktbnn39uSAZ+8skn1aNHj1zH165dW8OGDXO2rVarpk2b5tcYjx8/rilTpjjbERERmjhxoqpVq5brnBo1amjixImGSp1TpkzJdQv37GJjY/XBBx8oMtL9ncrh4eF66aWXDH3nE2aBy4G7c5fVmn+FW3fcVca1WDzbJtkTn3zytaEdFhamKd9OcNnKOTdj3n1VVapUdOnP7W+zu4qKE7/4Tle36aYpU6a7/du8efO/unvgo7pr4COG8ueSdOeAPurevZPLHADwhVA32yTkdhNYfmw214RBX57Ps7v3/gHavH2xhj47xOOK8HXr1tI7Y1/V8tVz1KZti0LHUL1GVXW8+XpD35LFK7R507ZCrw0ALnImE9oL9tpb7pK787i25w1zWddrSo7kJGV8/7ay5k+RI+GY66TMdNk2LVb6V/+V7aDxrnNTSKhCu93nk9ica8ZWUmjfp12qbFl3rJFt4yKfHgsA3DHlTJ7zYLcgt9yez/3z2jsnUz6JipIUVKmGwu5+ShHPjJUpOu+kw8xFsw1tkyVE4fcN9/j5hN72gPvkyaCL4q01AAAA4IqWszBc9iJi+clexEw6t7OsP1mtVn300UeGvqFDh3o8P3veWsmSJTVkyBDdeuut+uqrr7R161adOXNGWVlZOn78uFauXKm3335bnTp10qRJk3z1FHzmovjfVPYKcUFBQXrxxRc9mvfQQw+5JAHlJSIiQv369ct33exbS0tyu6Xq999/b0h+GDp0qKFaYm6uv/56XXXVVc721KlTPdpe+J577sn3l+qXX34xtF944QVn1cncNG7cWL179873+CaTSbfeequzffr06TwTQ7dv324osxrIaornPfvss7kmKZ7XokULwzbXhw8f1tq1a/Ndu0+fPqpdu3aeY3755RdD0uPQoUPzTGw9r3Xr1obEvfj4eJdtw2fPnm34ORoyZIgiIiLyXLdq1aq688478z2+P2VmZmrOnDnOdmxsrO6999585/Xs2dP5tYuNjdWZM2f8FqMk/f7774bknvvuuy/PJMXzatSoYXg+GRkZ+vnnn/Od17dv31yTFM9r1KiR4eeHrZ9xOQlyc7HXk7+V7rib52nSiSe+/e5n7dmz39DXrl0r/fH7FJUuXSrXeUFBQRrzzqt65OF73H4+I8P9zQBHDh/T7t37nAmJU3+aqSEPP++SwO7Ojz/O0JNPveLS/+p/n3UzGgAKz/353LMKha7z/Hs+l6Tw8DD98NNneu/DN1Su3IU3Iw8fOqr/vjRa11zdTZXLNVX50g3VvMlNeuLRF7Vh/RbDGjVqVtWvsyerx62dCxXL/Q/c5fL8Ph4/qVBrAkCuzDmuHRW0PKy7eflcl/KYOejcds7/X5XQkZWh9GkfyH5oV/5z01OUMe0D2U8ZLziby1VTUO3muUzyjim2ssL6PedS9dF+4qAyf5vok2MAQL5yvj52FOy1t9tERV+dz/Nh27lRqR8MU/KwATr7eA8lDxug1I9eUdbKeS7bOAdVr6eIp96WKTL3a/7WVfNljzee/4NqNlT44yPznCezWaG3PaCQ63O5od6a5fFzAgAAAOAfCQkXdtEICQkx5I/lp3jx4ob2+Z0v/WX27NmKi4tztlu3bq3WrVt7PD97RcW4uDj9/fff+c45e/asRo0apWHDhhX4vXZ/KJrb4PJw9uxZbdly4c2dli1bqly5ch7NPb+t8tKlSyVJa9askd1uz/UNq4YNG6pYsWL5rluhgnHLxuxbUp+3fPly5+OwsDB17NjRo5gl6cYbb9T69eslXajY2KiR+60cz7vuuuvy/LzD4XB+HSSpTp06Hu9Jfvvtt3u0xXGfPn308ccfO5PtZs6cmevzzl5NMSIiQp07F+6NusIqXry4xyVTb731Vv3555/O9j///KOWLVvmOSe/78/5dc6LiIjQLbfc4lE80rnEtexf0xUrVhiSF7P/PJrNZq+e65dffulxHL62adMmpaamOttdu3b1qMJncHCwpk2bppIlS3r0O11Y2b930rnfGU/17dvXsLX1ihUrNGTIkDznePoHqUKFCs5yve7OU8ClKivLtdqWJ+cGd9xVNswtCbAgbDabBg56TH8v+NlQCfL669tp+7alGj/hK82c+ad27d6njIxMVaxYTjfdeK2eeGKw6tc7l+But9v1559/q2vXm7LF6D7xsGevQZLOnesrV66g48dPehXvF19O0Z0Deuv669s5+65q1kgtmjfR2nWbvFoLAPLj/nxesMpa7qon+vJ8LklfTPpQnbveaOj79puf9OzQV12OtW/vAe3be0CTv56qwQ/erbfefsn5Nyc0NESfThyrA/sPadPGrV7HERISojvvMt7odWB/nP74fb7XawGAR3JeqCxoIrjZzTm+gJV0c7LtWCPbjjXnGiHhMoWGy3E2Ie9J2WVlKPPPrxV253BDd3CTa2Xbta5QsZkr1VbobU/JFGa8YdSeeFzpU8dKWQXbehUAvOZyPi9gVVt31QaLKDHPttN4bcJxNkm2bWtk27ZG5oWzFP7QKzJnq6JoLlNBoXc+ofTP3nC/oN2utK/eVsTQd2XKdo0ouE4TFXttojIXzpR10wrZTxyWrFkyRZdWcL1mstzYS0HlzlXzddjtsm1bq+BGrS6sS6IiAAAA4JFFixYZEvQK6+6773Y+zp5r4m3eSM7CXykpKYULLB8TJxpvZH3kkUc8nnvs2DElJSW59Hfo0EH9+vVTgwYNVKpUKSUmJmrt2rX69ttvDQXZfv31V5UqVcqwc2kgBTxRccOGDbJnu0Ovfv36Xs2vW7euM0Hv7Nmz2rNnT66V7WrUqOHRmjmzbHNmlqalpRmyVWvUqJHrFru5xZzdxo0b80xUjIyMzLda34EDBww/mNmrNuanYcOGCgkJyXcr58qVK6tly5ZavXq1JGnhwoVKTk52qfxms9k0a9YsZ7tLly5FkkyWl2bNminEzdZz7jRt2tTQdrf1t7v185KcnKy9e/c62w0bNvTqZ6ZJkyayWCzKyjp3AWTTJuMFm23bLmwBV6VKFY+qe0rnElojIiIMJ/CilPNr26RJE4/nVqpUydfh5Cr717tChQoqX768x3PLly+vChUq6MiRIy5r5aZmzZoerZ39XFXQbRQBfxg0sK++/OJ9r+fVrH21Dhw45DbxJCTEs62Ucwp2l9iSz987b61avV5DHhmmzz8dY0iojI4uoZdefEovvfhUnvP/++o7On36jCFRMS0tPY8Z55IbDxw4VKB4Pxj3uSFRUZI6dbqeREUALgbc1UcTPn3H63lNGlyvuIOH3Z5vLQU+n7vOy/RhouKdd9+mrrfcZOj7ZtJUPflY/tX+J372rU6dStCXX49z9oWHh+m9D19Xxw63eR3LzV06qGSpaEPf91OM1dkBwKdsOf4/aS7g5UJ3CTE51/aFzDQ5Mr2/Wc8et0P24wdkLlvV2WeuUu9c3AXc7jqodnOF9HhIJovxmpM94bgyfnhHSvHvDhAAkJ0jZ/JcAW/6VJDr+dxl7QCwH9ip1A+Gq9iwD2UKv/B+g6VZO2XWqC/7XvfX8e37dyh9yjiF3f2UTNmemykiUqHd7lRot7x3Hcqc9Y0caSmGREWHj68tAQAAAJerH3/8UfPn++4m/OyJitlznLwtepNzvD/zLVasWKFduy7sClK3bl21bdvW4/k582rCw8M1cuRIl+JoZcuWVbdu3dStWzd98cUXevfdd53vK3z55Ze67rrrvDquvwQ8UfHYsWOG9qRJkwq1R3Z8fHyuSX2eJm/lrMhoz7HVQXx8vCF5cdu2bS7Jh97IuW96TrGxsflu4XzgwAFD25skLovFokqVKhkS6XLTu3dvZ6JiRkaG/vzzT912m/HNt2XLlik+Pt7Zzvn5QMgv0TO70qVLKzw83Fmh7nyCWW5CQkLy3cI5e8lZSR5tG5zzGBUqVHB+n7Ovl5KSYkhS9eZ7bzabVbVqVY+SMf0h59e2cuXKAYkjL1ar1bC1tLffu/Nzzj/XlJQUZWRk5JmoWpBzFW9c43Jy5sxZlwrJkZEFS3iPinLdRj0lxffJ2ZMn/6RTJxP07eTxKl7cs9/hs2eT9fQzr+qrST/oheFPGD53Iv6Uz2M87++//5HVajW8AG/VqpnfjgfgynX2TLLr+byANzBFufk7kJLqu4rSzzxnvHtx/76Deu7p1zye/8vPv+va69ro3vsvvMnZomVTXd+hnRYtXOZVLHf062lo2+12ff/ddK/WAABvODKM51NTiOc3VhrmhYa5rn2RVRO07dtqSFQ0hYTJVLqCHCe8v7M/uHUXWa6/Q6ac1xHjDyn9xzFSin+3DAKAnBxpxgogplDPtz0zzMtRIVaSlJH3DZVFxXHisDJ+/UphAx4z9FvadVZGLomKkmRdOU9pKacVfu9wmcLdPD93x0pPVca0T5W1bK5CuvQ3fu5sktexAwAA4OJj5z32S1r2vK3cdt7NTX55Yb40ZcoUQ3vQoEFezY+KilL37t116NAhHTp0SC+//LK6du2a55z7779fJ0+eNOywOm7cuIsiUbGAe7n4TvYEIF9wV+7yvLAw1wumBeHrvcnzWy86OjrfNc6ePWto56xymJ+c+6/npkuXLoYSqNkrJ56XfYviKlWq5LttclEoUaKEV+Ozf/2Sk5MLvXbOn0tPE9Gyy/49yv4zkzM+b7/3BYnFVwobe1E4ffq0IQmwsN87Ke/zlOS7cxVwqbLZbDpzxvh3LTras79TOUWXcJ13/Hi8m5GF9/uc+arf8Fp9PvHbXLduls49v19+/V0tW3fWV5N+kCSVjDb+LTl29LhfYpSk5OQU7dtnfCO2bJlYvx0PwJXLZrPp7Bnj670SJQr22rOEm78D8SdOFmitnFq0bKoaNasa+v734cR8K87n9M6oj1zuuux92y25jHavWLEIdbq5g6Fv+bI1OljAKroA4AlHWo7rHqGeJXC4cDfvIkvWs8e7JiSainl3zUjmIIV0uUchN/RzSVK0Hdql9O9GXXTPG8CVwZGjimv2qoPecDfPfhEl5mUt+1OOFON1o+BajfOdZ9uyWikjBitz6Rw5snKvEOmw25S14R+ljHpMWcvmSjpXfdEw5kyCu6kAAAAAilD2oizeJhrm3FnX0x1avZWUlKQFCxY425GRkerevbtXa7Rs2VJjx47Vjz/+qH/++SffJMXznnjiCUO+2bp163T48GGvju0PAa+o6OvymXklBvhKUcdscbPNWX68/SX0tBpbsWLF1LlzZ/3yyy+SpJUrV+r48eMqW7aspHPV4ubNm+cc36dPH6/i8Bdvy7xm//rlN9eTE5Yvsq+zr+FtNnhe/HXC9UR+lUIvBr7+3klSkJvtUwAYHTl6XNHZkvfKFDCRrly5MoZ2WlqakpNTchldeMePx+vhR4bp+WFvqHPnG3RVs4YqW7aMQkIsOnkyQRs3btWfcxfq2DFjNeW6dWsZ2ocOH/VbjJKUkJAoqbqzXSom78rAAFBQR4+dMCQZxpYpXaB1ypQ1zktLS/fZ+bxV66tc+v74fYGbkXk7duyE1q3ZpNZtmjv7WrZq6tUa19/QTuHhxptWZs74w+tYAMAbjuQkQ9tUrGA3CblL+HOkXlxbH7skZUoyhXlx02RohEJ7Paqgag1cPmXdsVaZsz+VLoLtUQFcmRynjclzpqjoAq1jKu56jcBxJrFAa/mFzSrrrk2yNLvG2WUuU0EKtuR7DnacSVTGlHHKmD5RwQ1ayFy5pszFS0pBFjlSTssWt1e2bWtcnq+5rHEXI3uib26aAgAAAC53EyZM8Nva2QtAeZsrlp5urBrvr7yZuXPnKivbjVJdunQpssJV4eHh6tKli3744Qdn37Jly3THHXcUyfFzE/BExZyVxt5//31169YtQNF4JmfM/fv314gRIwIUzTk5Y8qvCmBO3ozv3bu3M1HRbrfr999/17333itJ+uuvv5xbJpvNZvXq1curOPylMF8PT6tN5iVn1cWcFTA9kb36aPaqljmrEHq7dkqK/xJ28qtCk/Nr689YCsrX3zvJ+P0D4N7evQfUoH4dZ7tK5YoFWqdKFeOF5D17DxQqLk+dPZusadNmado018rD7jRt2tDQ3rp1hz/CcjIHGRPe/bEdNgBI0v69B1Wv3oVk7EqVKxRonco5/g7s33ewUHEZ1q5iXDslJVVHjhwr0Frb/t1pSFSsWLG8V/M7de7g0jfnt/kFigUAPOVIMt5EY4qMlkxmyeHdjXumEjEuffYk/1QzLzCTmxs/Pdye2lQ8RqF9n5E5xvXcnrX6T2Ut+FESW0YBCBx7vPGmR1N0jGQ2S17eiG2OKePS5zhZsNfH/uI45boThSki0vOEyvRUWdctkdYt8Wi4uVJNQ9t+tGiuLwEAAADIXfZcjpSUFDkcDo+LZeXMTfFkp9uC+P333w3tos6hatq0qSFR8dChwO/eFPCtn2NijBcxDx703RtO/pIz5rg4121jilqFCsY3/A4c8Pw/yjabTUeOHPF4fOvWrVWp0oXEj7lz5zof//XXX87H7dq1U/ny3r0x5y/ePL8jR44Ysq2rVq2ax2jPlC5trACzb98+r+anp6cbnkP273exYsVUqlQpZ3v//v1erX3smHcXmbypKJrftuY5f5e8OSkmJibq1KlTHo8vqJCQEMMfOG+/d5K0Z88e5+Po6GgSFXHZ+2byVAWHVPT640C2bS23bTMm6tWpU6NAsdSpXd3Q3rZtZ4HW8ady5cqoUiXj38vNm//Nd15BKi6fF1PKWB3h1Em2LALg6vvvpqtkZC2vP+IOXtg6YPu/uwxr1spxXvZUzVrVDO1/c6xbGMWKGV+bpaWl5zIyf6cTja9/I4qFezW/Y8frDO1NG7cZvp4A4A/2k8bzjCkoWKZo7yuam0uWM7QdKaclNxUMfaKAOzSYwl2rJzrS8r8h0VS6okLvfsklSdFhtynzr2+VteAHkaQIINByJs+ZgoJlKu399XlTmRzVA88kumwrXSiWUJnLV1FQ46ulsIJdJ3W4uUbt8FNFW1PxkjKXNF7ftx/2/hoxAAAALj6OK+Tf5So29sL1K5vNpqSkJI/nnjxprJKeM3fFF5KTk7VmzRrDMVq0aOHz4+Ql5/NKTAx8tfyAJyo2adLE0F6+fLlX848ePapjx475ZHtWT0VHR6tKlSrO9rp16/KtHJfd6dOndeDAAa/m5KdmzZqG6nRbtmzxeO6uXbucVRA9YTKZ1Lt3b2d7w4YNOnXqlDIyMrRs2TJn/8Wy7bMkbd682eOxGzZsMLSbNWtW6ONHRUWpRo0LSTZbt251KSWbX0w2m83ZrlXLuEVoo0aNnI8PHz6sEyeM1RByEx8fr6NH899eNPv216mpnlXdOnbsWL4/49njlrz7uf3kk0/Url07NWvWTN26dVNCgv+SbLKfp44ePepV4mtcXJzi4y9UkMj5vQPg3uo1Gw3tChXKqXz5sl6tYbFY1KSJcUu29es9/3tQVDrf3MHQTk9P16rV613GvTXyBf2zZJZ2bl+mxFM7tH/v6gIdLyoqUlWrGt902LFzTy6jAaBw1q3bZGiXL19W5cq5VmjJi8ViUaPG9Q19mzZsLXRs551OMiYXlioVrdDQgm3zUKKksRr3qVOe/6e/StVKLhUnFy/y7v/HAFAQ9mP7XfrM5bxPLDeXN86xH/dNtSlT6YoK7fecwu57Q+GPfqDw5yYquFmHAq1lLlPZpc+e4FqVy3D82EoKGzBM5ijjzT6OjDRl/PyhrOuofAvg4mA/4HozT1CV2l6vE1TVOMcet7vAMWVnLl9Vxd76VlEf/qpir3yqiIdfU3C9qwq2Vo7tqR3WLCnVP8nxQQ1aGo+VlSnbfv/uhAEAAAAgf9kLrEneFenKOTbnWr6wfPlyw7bPN9xwg8zmwKbp+WuLa28EPFGxXLlyhop1q1ev9rginMPh0IMPPqjrr79ejRs31o033uhR0pUvXH311c7HaWlpmjXLs60dJenDDz/UzTffrCZNmqh9+/aGKoQFZTKZ1K5dO2d7586d2rnTs6pRM2fO9Pp4vXr1cpZMtdvtWrBggVasWOFMYitevLg6duzo9br+smfPHm3fvt2jsTNmzHA+NplMuv76630SQ+vWrZ2P09LS9Ntvv3k8d9q0aYZ29p8/SbruOmPllV9//dWjdT2NoVixYs7HycnJHiVZrlixIt8xjRs3NpwI//jjD4+TjpcsObctR1pams6cOWOoKulr2b93kuv3Iy/5fe8AuLdkyQpDgrYk3Xhje6/WaH9Na4WFhRn65s/3bEsfT91/35368IM3NfXHz7R44a966MFBXq/Rv18vQ3vRouVKTXW9gSAmppSuvrq5atSoqqioSJUtG6uaNat5fbzrr2+roKAgQ9/Sf1Z5vQ4AeGLZP6tdzufXd2iXy2j32rRrobCwUEPfwr//KXRs5x0/brxz0mw2q3GORHdPNWhQ17j2Mc+3PG3btqVL3+pVronrAOBzacmyxxt3OAiqVj+XwbkIDpG5gnFbTNv+bYWN7JyMVAVVayBzbCWZIkvIZA6SuaL3iTeSFFTF+Lzsp45IeVRUNEXHKqzfszJFRBnnnU1U+pTRsu+9+G6EAnDlcqSckS1Hpb+ges28W8QSqqDqxnOldfuGwgX2/+yJ8TJHG6t5BNVvXqC1gmoaX6/bT7i/sdxyTReF9n1YYQ+8pIhnxshy7S1eH8vSqoOhbdu5ScrMcD8YAAAAQJGpU6eOob13716P5+YcW7t2wa415SV7oTdJ6tChQ4HWSUtLU1xcnDZs2KCNGzfmPyGbnLuUlixZMpeRRSfgiYqS1K9fP+djm82mN99806NkpWnTpjmT8axWq4oXL15kWw1nj1mSxo0b51FFt927d2vq1KmSziVaJiUl+ay0Z//+/Q3tsWPH5jsnLi5O33//vdfHqlSpklq1auVsz5s3T/PnX7iD/JZbblFoaKi7qQEzZsyYfMcsW7ZMixYtcravvvpqQ/XMwsj5/Xn//fc9Kqu6Zs0aQ0JhRESEbr75ZsOYHj16GJJxJk6cqOPH864IkJSUpIkTJ3oSuuH3yuFwGL7X7mRmZurjjz/Od92wsDB1797d2T5y5Ih++OGHfOctXLjQsJ1yly5dXMZkrwJZ2Iqrffr0MSRUfvXVVx4lVO/fv1/ffPONs20ymXTrrbcWKhbgSnHyZILW5Kiq2O8O735/+vUzjj9y5JjWb/C8cqsnbrjhGj36yL3q0/sWtWvXSrf27OzV/Hr1aummm6419E39yf0NBOvWub4J2q+v9+eUxx65z9BOS0vzeQInAJx36mSC1q01nr/63O7dm4O33d7D0D569Lg2bfRR8ouklSvWuvTd0a+n1+tUqFBOzVs0NvQtXbLS4/mt27hWk1m9kkRFAEXDtsf42juodnMpKDiX0a6C6jSXyWK8I9u2d1Muo73jOJsoR7Kx+m1QrWZSsHd3gJsr1pK5XFVDn233htwnhIQr9I6nZSpmrJZrTzyujO/ekuPEQa+ODwBFwbrFuPuCpUlbKdji8fzgZu1kCjFe17dtLdiODi7SU2U7Zjx3Wlpc61V8kmSuVk/mMhUNfbat7m/ADKrTVCEdespyVXsF1Wyo4KZtvTtWucoKqtvM0Je1drFXawAAAADwj5w7+HqTxJd9bIUKFVSmjHc7QXli7Vrjew/Nm3t/o1ZycrKaNWumjh07ql+/fho6dKhX83PuPtugQcGKNPjSRZOomH1f7CVLluill17Kc9vYFStW6M033zT0Pfroo36LMafGjRsbqtgdO3ZMgwcPzjM57OjRo3r00UcNpT379+/vs0pwbdu2NSQPLly4UO+++64cDvd7zh8/flxDhgzxeCvfnG677Tbn42XLlmnBggXO9sW07fN5S5Ys0ejRo3P9emzZskVPP/204fNPPvmkz45fv3593XDDDc52fHy8Bg8e7JLBnN3GjRv12GOPGRLt7rvvPkVFGe/kj46O1j333ONsnz59Wg8++GCuaycnJ+uxxx4zbEmcl7ZtjRdwPvzww1zXTk1N1TPPPONxZdT777/fkFT49ttvG5JFc9q3b59efvllZ9tisWjgwIEu4yIiIpyPk5KSPIolN6VLl1bfvn2d7dTUVA0ePDjP57h//34NHjzY8PvVq1cvQwVZAHmb/K2xImmXLjeo+VWNcxltVK1aZd11p/Fv0aSvf8z1b0BBrVy5ztC+8cb2Xm1RPeadVw0lvk+cOKkffpzhduz0X34zvIaQpEcfuVdRUZEeH697907q2NFYhXfK978oIcHzrUkBwFs/fv+Lod3x5uvVtFlDj+ZWqVpJffsbk7K/mzzNp+fztWs26tixE4a+AXf1UdVqrtuD5mXYi08YXtdK0pzfPd8OtFFj4wWCQ3FHdPRo3jcfAYCvWLcY7/A2hUcq+KobPZtsMsvSxpiEbju0U45Tvtv1xLrdmIBiCg1XcAsvdvIwmWW50XgDqcNuk3XdglwmSCHd7pe5VDlDnz3xuDKmjJbj9MlcZgFAYFlXGl9/miKLy3KdhzcKmc0K6dzX0GXdvVX2Y3G+Ck/W1QsNbVNElCwdvLhJyGRWaO/7XLqz1rhPHrTtN+6yFFS3mUwlPH8/JvS2B2TKdt3GfjZJ1jULPZ4PAAAAwH8qV66satWqOdt55Zlkd+jQIcMOtddcc42vQ1NycrJ27drlbFeuXNmQF+epyMhIVax44Uatw4cPG4p65SUrK8tQhMxisfiskF5hXBSJipGRkRo7dqxhG8Lp06ere/fu+v777xUXF6fMzEydPHlSq1at0jPPPKP77rvPsP1s165d1alTpyKN+6233lJsbKyzvXXrVnXv3l3jxo3T9u3blZqaqrNnz2rbtm0aO3asunfvbkhsqlatmk8T4STp9ddfd6msd+edd2revHlKSEhQZmamDhw4oM8//1w9evTQ7t27XdY4v6Vzfjp37uzcEjgzM9OZ9Fa7dm2XzOWLxVdffaU777xTCxYsUFJSkjIyMrR9+3a988476t+/v6HC4T333FOgjOa8jBw5UmXLXkhg2bJli7p27apPPvlEu3fvVnp6upKTk7V+/Xq99tpruvPOOw0xNW/eXA899JDbtR955BHVr39hW47t27ere/fumjRpkg4fPqzMzEwdP35cU6dOVY8ePbR69bk7YXO+merONddco3LlLlycP3DggPr27avp06fr6NGjysjI0L59+/T111+rZ8+emjt3rqRzmef5qVWrliHrOz09XUOGDNELL7ygNWvW6OzZs8rMzNSePXs0fvx43XbbbYYEy0cffdRt8l/2383du3drypQpysjIUGpqqlJSUvKNK6fnnntO9erVc7bj4uLUq1cvjRkzRlu3blVKSopSU1Odv++33nqr4uIuXMSrVq2aXnjhBa+PC1zJvv1umk6dunAONJvN+u7bjxUTk3dJ6vDwMP3w/acKDw939qWmpunTzyb7PMafps2S1Wp1toODg/XmG8M9mvvaq8+qSxfjm7+j3/6fMjLcbx8UH39KM2fNNfSVLRurCeNHe3S8hg3rauJn7xn60tLS9O6YCR7NB4CC+vH7X5WQ43z+xaQPVcqD8/mkyf9TePiF/9+kpqbpq4neV4TPz4T/fWloR0VF6rOJYxUREZ7LDKP+d/bWoHuMb+quXL5Wy5a6r+ziTv0Gxq0lVrHtM4Ai5Dh1RLb9Ww19lutuc9nO2R1Lp7tkjq1k6LOunpvL6IKxblosR47dEizteshU1rObAS2d7lJQzq2pt/wjxxn3N2EG1W+t4LrGC7eO9BRlTPtAjuQkzwMHgCJmP3ZQ1n+NN1WG9rxH5ur1cpmRbVzfRxRUoZqhL2vBdF+Gp6xlc+XITDf0hXa9U+bynp3PQ297QMG1jTexZq1bKnuc6/sckmRdu1gOm83ZNgUFKbTnPR4dK6T7QAU3bGXoy/zjR8malcsMAAAAXGrsDscV8XE569q1q/Px/v37PUpW/Prrrw3tnj2932EpP9u3bzcUJGvatGmB18q5ZfS3337r0bypU6caiu117dpVxYsXL3AcvuL5Hi5+1rZtW7377rt64YUXnG/QHzhwQK+99lq+c9u1a6e33nrLzxG6io2N1cSJE/Xwww/ryJEjkqQzZ85o/PjxGj9+fJ5zK1asqE8++cSlMl5h1ahRQ+PGjTNUbly3bp3WrVuX65zOnTvrzz//dLazb3Gbl/DwcHXu3FnTpxsvVlyM1RSrVaumtLQ0HT9+XOvWrdPDDz+c5/gePXro+eef93kcMTExmjhxooYMGaLDhw9LOlf98P3339f777+f59yWLVtq/PjxuX5/QkND9emnn2rQoEHOhNiEhASNGjVKo0aNcjunS5cuOnXqlDNpMTehoaF65ZVX9MQTT8j2/xd2Dh06lGfiXd++fVW+fHl9+OGHea4tnauqGB8fr0mTJkk6t1Xz9OnTXX62crrjjjs0ZMgQt59r2rSpFi++cCftiBEjNGLECEnnkhufeOKJfOPKLiwsTJ9++qmGDBmif//9V9K5BJ/PP/9cn3/+eZ5za9Wqpc8++0wlSpTIcxwAo+TkFI0aPU5j3n3V2Ve7dnX9+ceP6tf/Qe3Zs99lTrlyZTTl2wlq2cL4Yu/DcZ/r8OH8K7pYMw+79AWHVHQz8pxjx05o2s+z1b9fL2fffwb11b59B/TmyA/czgkNDdV7Y0fooQeN1WDXb9iij8Z/6XbOecNfeFPdut5oSMIc0L+3JOnhR4YpOdl9InaPHjfri8/fU6lSxqSg10aM0e7d+/I8JgAUVnJyisa++7FGjn7R2VezVjX9Outr/efux7Vv7wGXOWXLxuqLrz/UVc2Nb0J+PP4rHTlyLN9jJia7vlFZMrJWruM/++Qb3Tf4TlWrXsXZ17pNc81b+LPu+8+T2v7vLrfzLBaLnhj6gF54yXgDmtVq1X9f9iyRXJIqV67gUiHX3dcFAPwpa9E0mavUd1aOMllCFHr7U8qY9ans+7a4TjAHyXJjf1lyVF60Hdol2861ruOzCR0wTEFVjEkz6VNGyx63w+14R/wh2TYtVnCzDs4+U0iYwvo+o4zZn7mPT5LCIxXSaaCC67c2dNvPJipzwQ/u5wQFy3L9HS7dmXO/kSMh/79BABBoGTMmKahuU5nM5wpDmEJCFfHwCKVNeke2bW7Oz0HBCr3tAYXkqLxo27NV1g3LXMdnE/7U2wquYyxakPr+87Lt2ux2vOP0KWX+8aNCe/7H2WcKj1D4E28p/YtRsu3O5XweEamwvo/I0voGQ7cj9awyfvki1/gcZxJlXbdEllYdnH2Wtp1kP3lMmXOmuJ8UbFHoHQ8p5NocX4+4PcpaODPXYwEAAAAoev3799cXX3zh3LH31Vdf1dSpU3Pdynnp0qWaMuXC/wUaNGig1q1bux1bGDt2GK9xFabYW9++fTVlyhTnTlNTp05Vly5ddPXVV+c6Z+PGjXrnnXecbYvFogcffLDAMfjSRZOoKOn/2rvv8Ciqt43jd0JCDZ1QI71KlSYdpIUOCVIVRDqCIqIgClJEUKQjVVAQAaUjVZr03ptU6R1CQklP9v2DN/vb2U2yG8gmQb+f6/KSmZ2dOZvZnTlzznOeo8aNGytPnjz65ptvYg2si5I8eXJ169ZNvXr1kru7ewKU0FbRokW1dOlSjR49WmvXrjVExMakUaNG+vLLL5UlSxanlKlmzZr6+eefNXjw4FinpnV3d1eXLl30/vvvv1CgovR8+mfLYDI3NzenRBu/rKxZs2rkyJHq16+fTp8+HeN26dKl08cff6x33nnHaWUpXLiw+TuzZs0au98ZDw8Pde/eXZ07d7b7Pc+WLZuWLl2q4cOHa82aNbFOideiRQsNHz5c3bp1c6jcdevW1aRJkzRs2DA9eBDzFEfJkydX37591blzZ82YMcOhfbu4uGjQoEEqVqyYxo0bp3v37sW6ferUqfXJJ59EO+VzlE6dOmnt2rX6559/bF6zvik4Knv27Fq0aJHGjRun33//Pdbp6aXnwUjvvPOOPvzwQ8NU1AAcN3nKbLVo3kDVqv2volWmdHEdObRJvy5YpvXrt+jWrTvKmjWLar9VTZ06tbEJxjty9KS+Hhl7MPjLGDDwazVqWEfp0v1v8MGwoZ+paVNvzZ37m44fP62QkFDl8sqhSm+WVaf32iprVmMd4P79h2rdppvde8Lly9f0Sf9hmj7tO8P6dm19VK9uTf08d5G2b9+rO3fvKX26dCpevIhat2pm+PtFWbt2syZMnPUSnxwAHDdj2lw1aVZPlav8LyNJyVKva+fe1Vr820pt3LBNt2/fladnZtWoVUXvdnhbGTNlMOzj+LHTGjP6B6eULyQkVO+07an1mxYrXbr/BQwWe72wdu9fq7+27tYfKzfoypVrCvB/LE/PzHqzcjm1btNcufN42ezvy0GjdGC/4xkRX8ttGxR/4/qtF/swAPCCIu9cUfj+9XKv/L/ADJdUHkrRqp8iLh5XxN/7ZfK/J7mnkGv2vHIrXUuumbIZ9mEKCVTo2tlOKV/otsVy9Sok1yz/u2a6pE6rlK37K+LKaYX/fUCmh7ekiHC5eGSUa97icnv9TbmkMgaCm8LDFPrHDCkkKNrjJCv2plzT27bZpWjWS2oW+8BXe8J2rVTY7lUvtQ8AsCfy2gWFblqqFN5tzOtcPNIp1QcjFHHqgMIObVPk/dtySZFSrrkLKXm1hnLNaqyPmoKeKeiXcU4pX+impUpWuJTcir5hXueaPpNSf/K9wk/uV9jRXYq8c0OKjJBrxixKVqSM3Cu+JZfUxqQPpohwBf04SqaHsQeRhyyfLbcSFeWS6n/tsymadpBb6UoK27NRkTf+kSk8TK4Zs8g1b1G5V6kv17QZDPuIfBKgoFkjJZP9/h8AAAAACSd79uzq2LGjZs9+3h51+/ZtdezYURMnTjTMmClJa9eu1eDBg82z5bm4uGjgwIGx7r9Dhw46cOB/MyeNHj3aoeRt1rFaXl62/QiOKlq0qN5++20tWbJE0vNECT179tSwYcPUrFkzw6y5JpNJy5Yt0zfffGOYpbhXr14qVKiQzb4TQ5IKVJSkEiVKaNGiRTp48KC2bt2qAwcO6O7du/L395ebm5syZMigIkWKqFKlSmrWrNkLzeEd3zJnzqyxY8eqd+/e2rBhg/bu3atr167p0aNHioyMVLp06ZQvXz6VLVtWzZo1U8GCMWfyiC8VKlTQ6tWrtWHDBm3cuFFnz57Vw4fPp7PJmTOnqlWrptatW6tAgQKGVJ+SlClTJoePU758eeXKlcucHbBGjRpOC8B8WXny5NHixYu1Zs0arV69WufOnZO/v788PDxUpEgR1a5dWz4+PgmS6jRTpkz6/vvv1atXL61bt0779u3T9evX9ejRI5lMJnl6eqpo0aKqWbOmGjduLA8PD/s7/X9p06bV2LFj1aVLFy1btkz79+/XjRs3FBkZqaxZs6p06dJq2bKlKleuHOdy16tXT5UrV9aqVau0detWXbhwQX5+fkqXLp1y5sypWrVqqUWLFi98kW3RooUaNGigdevWaceOHTpz5owePnyokJAQZciQQYUKFVK1atXUsmVLZciQIdZ9eXh4aPHixZo9e7a2bNmi27dvKzg4WOnSpXupwOZUqVJp8ODB6tq1q9asWaM9e/bo8uXLevTokcLDw5UxY0YVLlxY1atXV9OmTZPENQp4lUVGRsqnZWf9ueE3lX3jf1m10qRJrR7dO9hkJbR2+fI1vd2qi93A4pdx69YdtWnbXStXzFWKFCnM68uVLaVyZe2Pjrl9+66at3hPly9fc+h4P87+VVmyZNLXI4wV5yxZMumzT3vrs097293Hn3/+pbbtezg0wAIA4kNkZKTat+mplat/Uekyxc3r06RJrfe7tNf7XdrH+v6rV66rQ7teTr2enzl9Xu+07al586cYpqV2dXVVnbrVVadudbv7iIyM1Hejp2jW9F/idGwvr5w26whUBJAYwnYsk4tHOrmV/N81z8XFVW6F3pBboTdieadkCgtVyKrpz4MZnSEkSCGLxylFu8/lmtE4Kj5Z3uJKlrd4DG+0LGOIQlZNV+SN8zFu4/Z6pZcuKgAkttA/5sk1XUa5V65vXufi6iq3UpXkVir265wpNERBs0fJdN/+zBQvJCJcQTO/VuoPv1Gy/MUML7mVfFNuJWPOCmIuY1Dg8wyR547Z3zbgoYJmf6NUPYfJxaJdOFnuQkqW235HXWSAn4KmDbUbEAkAAAAgcfTt21eHDx/W0aPPkwdcvnxZPj4+qlSpkooWLaqQkBAdPHhQ588b24N69OihSpWc0w50+7bxeSpnTts+gLj44osvdO7cOZ04cUKSFBgYqAEDBmjatGmqVKmSMmTIoPv372vPnj02x/b19dUHH3zwUsePTy6m2FKu4T/h7Nmzat68uXl51KhRatmypUPvffbsmapWraqgoOej0KdOnaq6des6pZxxVbt2bXMAZcWKFTV//vxELhHw7xbb9LjAy8qYMYN+/mmimjSu5/B79uw5qHbv9HJoyucocZ362dJbtapq3tzJypkzu8PH27x5h7r16K/rLxCM0rRpfc2eNV6ZM2e0v/H/CwsL0/djp2n4iHGKiIiI8zHx35A2eSr7GwEvKEPG9Jo+83s1aFTb/sb/b//ew+r8Xl+HpnyOEtepny3lzuOlH3+aoIpvxh6QY+3evQf6+MPBWr92c5zeJ0ndenTQmHFDDeuqVGyov89EP+U04IibQ+wH1wLRc5F7zZZyq+Atl2SOjXGOfOyn0NUzYw0AtBTXqZ+Nb06l5A3fl1uRCva3tSzj/RsKWTNLpnvXY90u1Scz5OKeItZtXhQZFfEiIq4SHIUX5OKi5M06KXldX8ev54/uK/jnMTFPwWwlrlM/G/z/lNPuNZrIxdXVoeNJUsS1CwqeO1aRdxwb8Gk+XOHSStnpM7lmcHxgefjfRxT860SZHt2P07GA6KQcMTWxiwA4Xac+A3To6P/uAc0b1tU3g/snYomA+OeeJX9iFwHxKH+WuLUBv6r+eeD47D+vqqdPn6pHjx46dOiQQ9t36tRJgwYNsrvdi2ZUbN++vQ4fPmxe3rdvnzJmdLxPNzoBAQEaOHCg/vrrL4e2d3V1VceOHTVw4EC5xuGZy9mSXEZFvLi9e/cqPDxcXl5eypUrl8NTOJ88aWw0KFy4sMPH3LhxozlI0dPTU7Vq1XL4vQAAOOrRI3+18Omkpk3r65OPe6hKlQpKlixZtNuePPW3pkyZo5/n/qaEHI/x17bdKlO2rj76sIu6d+tgM71zlMjISG3duktTp/+s1as3vvDxVq/eqEJFKqtH9w7q2uUdFSiQN8Zt/f0DtHjJao2fMEMXL15+4WMCwMvyfxSgdq27q2HjuurzUWe9WalcjNfzM6fPaca0efr1lyUJej2/dvWGvOu0Ur36NdWrz/uqXKWCUqaMOWDl7zPntWD+Mv00e4GCgoJj3C42qVPbBgjfuO6kDDYAYJdJYduXKvz0PrlXbaZk+UvJJXn010HT0wCFH9+msAN/SqHRT6Uc70KCFLpymsJzFZJbRW8ly1dSLu4xt4FF3L6s8KNbFXFqt2TvfpLKw2lBigCQ4Ewmha76WeEH/1LyRu3lVryCXFKkjHbTyAA/he3eoNDNy6TgwIQpX0S4QhZPV9iu9Uru3VpuJSvJJWX0A+dMEeGK+Odvhf21SuHHdr/Y4c4f17Nvein5Wy3kXr2RzfTO5mNFRiri3DGFbV+t8BP7XuhYAAAAABKWh4eH5s+fr0WLFmn27Nm6dSv6JDHFixdX3759VbNmTaeWJzDwf89VKVOmfOkgRUlKnz69ZsyYobVr12rOnDk6ffp0tNu5u7urSpUq6tOnj0qVsj/7X0Ijo+K/yFdffaXff/9d0vMv3q5du+xOj2symdS0aVNduPA8U0e6dOm0e/duh4Mc27VrpyNHjkiSPvjgA/Xt2/fFP0A8I6MikLDIqIiE5OmZWW++WVY5smdT5swZFRgYpNt37ungwaO6ciX2DCkJwcXFRSVLFlPp0sWVJXMmpUiRXI8eBejKlWvat/+IAgIex/sxX3stpypUeENZPbMoY8b0Cg8P1927D3TmzDkdPXaKDIpwGBkVkZCyeGZShQpvKFt2T2XK9Px6fvfuPR0+dELXrt5I7OJJklKmTKFyFcrotddyKnPmTEqe3F1+fo90795DHT54TPfuPUjsIgLRIqMi4o2bu1y9CsklbSa5pE4nmSJlCnyiyLvXZLp/Q1IiNy0mc5NrjnxyyZBVLqk8JLfkUmiQTP73FXH7shQY/3VvICGRURHxxj25khUoLpcMWeSaLoNMkZEyPQ1Q5PVLirx1xX4wt7O5JlOyfEXl4plTLh7p5OLiqsinATIFPFTEpTNSSDwGxLu4yDVnXrl6FXh+LDd3mQKfKvLhHUVcPisFPYu/YwH/j4yKAPDvQEbFfxcyKv57nTp1SufPn9eDBw/k6uoqT09PlS5dWnnz5k3sosWbO3fu6OjRo7p//74CAwOVMWNGZc2aVeXKlVO6dOkSu3gxIqPiv0iJEiXMgYphYWGaNm2avvjiixi3j4yM1FdffWUOUpSk5s2bOxykuGPHDnOQoru7u9q1a/cSpQcAwHH37z/UmjWbErsYMTKZTDpx4oxOnDiTYMe8fv3WC00hDQCJ6cF9P61ftyWxixGr4OAQ7d65P7GLAQCJJzxMkVcSrl4bZxHhirxxQbpxwf62APBfFhaqiLNJuIMyMkIRl05Ll6LPChKvTCZF3rysyJvMOgEAAAD8G5UoUUIlSpRI7GI4Vfbs2dWwYcPELkacJZ1JqPHSvL29DRkU582bp/fee0/r16/X1atXFRwcrNDQUN24cUOrV69W+/bttWTJEvP2WbNmVe/evaPd961bt3Tjxg2FhYXp4cOH+u233/Txxx+bX2/btq2yZs3qrI8GAAAAAAAAAAAAAAAAAHhFkVHxXyR9+vQaNWqU+vbtq7CwMEnSvn37tG/fPrvvzZw5s2bNmhXjvOjHjh1Tv379on3Ny8srxtesLV++XIMGDXJo2xeRK1cubd261Wn7BwAAAAAAAAAAAAAAwKvNZIpM7CIA/zlkVPyXqVOnjubOnatChQo5/J633npLy5YtU7FixWLcJnfu3NGuz5o1q6ZPn640adLEuawAAAAAAAAAAAAAAAAAgH8/Mir+C5UvX16rVq3S7t27tXnzZp06dUo3b97Us2fPJD3PvJg3b16VK1dOjRo1UtGiRe3uM2/evKpUqZLOnj2roKAg5ciRQ7Vr11bnzp3l6enp7I8EAAAAAAAAAAAAAAAAAHhFuZhMJlNiFwIA8OpzS54rsYsAAIgHaZOnSuwiAADiwc0h1RO7CACAeBBx9U5iFwEAEA9Sjpia2EUAAMQD9yz5E7sIiEf5MpdO7CIkiMsPjyd2EQAzMioCAAAAAAAAAAAAAAAA+M+IFHndgITmmtgFAAAAAAAAAAAAAAAAAAAA/14EKgIAAAAAAAAAAAAAAAAAAKchUBEAAAAAAAAAAAAAAAAAADgNgYoAAAAAAAAAAAAAAAAAAMBp3BK7AAAAAAAAAAAAAAAAAACQUEwmU2IXAfjPIaMiAAAAAAAAAAAAAAAAAABwGgIVAQAAAAAAAAAAAAAAAACA0xCoCAAAAAAAAAAAAAAAAAAAnMYtsQsAAAAAAAAAAAAAAAAAAAklUqbELgLwn0NGRQAAAAAAAAAAAAAAAAAA4DQEKgIAAAAAAAAAAAAAAAAAAKchUBEAAAAAAAAAAAAAAAAAADgNgYoAAAAAAAAAAAAAAAAAAMBp3BK7AAAAAAAAAAAAAAAAAACQUEwmU2IXAfjPIaMiAAAAAAAAAAAAAAAAAABwGgIVAQAAAAAAAAAAAAAAAACA0xCoCAAAAAAAAAAAAAAAAAAAnMYtsQsAAAAAAAAAAAAAAAAAAAkl0mRK7CIA/zlkVAQAAAAAAAAAAAAAAAAAAE5DoCIAAAAAAAAAAAAAAAAAAHAaAhUBAAAAAAAAAAAAAAAAAIDTEKgIAAAAAAAAAAAAAAAAAACcxi2xCwAAAAAAAAAAAAAAAAAACcUkU2IXAfjPIaMiAAAAAAAAAAAAAAAAAABwGgIVAQAAAAAAAAAAAAAAAACA0xCoCAAAAAAAAAAAAAAAAAAAnMYtsQsAAAAAAAAAAAAAAAAAAAnFZDIldhGA/xwyKgIAAAAAAAAAAAAAAAAAAKchUBEAAAAAAAAAAAAAAAAAADgNgYoAAAAAAAAAAAAAAAAAAMBpCFQEAAAAAAAAAAAAAAAAAABO45bYBQAAAAAAAJXsWnIAAGkdSURBVAAAAAAAAACAhBIpU2IXAfjPIaMiAAAAAAAAAAAAAAAAAABwGgIVAQAAAAAAAAAAAAAAAACA0xCoCAAAAAAAAAAAAAAAAAAAnMYtsQsAAAAAAAAAAAAAAAAAAAnFZDIldhGA/xwyKgIAAAAAAAAAAAAAAAAAAKchUBEAAAAAAAAAAAAAAAAAADgNgYoAAAAAAAAAAAAAAAAAAMBpCFQEAAAAAAAAAAAAAAAAAABO45bYBQAAAAAAAAAAAAAAAACAhBJpMiV2EYD/HDIqAgAAAAAAAAAAAAAAAAAApyFQEQAAAAAAAAAAAAAAAAAAOA2BigAAAAAAAAAAAAAAAAAAwGncErsAAAAAAAAAAAAAAAAAAJBQTCZTYhcB+M8hoyIAAAAAAAAAAAAAAAAAAHAaAhUBAAAAAAAAAAAAAAAAAIDTEKgIAAAAAAAAAAAAAAAAAACchkBFAAAAAAAAAAAAAAAAAADgNG6JXQAAAAAAAAAAAAAAAAAASCiRMiV2EYD/HDIqAgAAAAAAAAAAAAAAAAAApyFQEQAAAAAAAAAAAAAAAAAAOA2BigAAAAAAAAAAAAAAAAAAwGncErsAAAAAAAAAAAAAAAAAAJBQTCZTYhcB+M8hoyIAAAAAAAAAAAAAAAAAAHAaAhUBAAAAAAAAAAAAAAAAAIDTEKgIAAAAAAAAAAAAAAAAAACchkBFAAAAAAAAAAAAAAAAAADgNG6JXQAAAAAAAAAAAAAAAAAASCiRJlNiFwH4zyGjIgAAAAAAAAAAAAAAAAAAcBoCFQEAAAAAAAAAAAAAAAAAgNMQqAgAAAAAAAAAAAAAAAAAAJzGLbELAAAAAAAAAAAAAAAAAAAJxSRTYhcB+M8hoyIAAAAAAAAAAAAAAAAAAHAaAhUBAAAAAAAAAAAAAAAAAIDTEKgIAAAAAAAAAAAAAAAAAACchkBFAAAAAAAAAAAAAAAAAADgNG6JXQAAAAAAAAAAAAAAAAAASCiRJlNiFwH4zyGjIgAAAAAAAAAAAAAAAAAAcBoCFQEAAAAAAAAAAAAAAAAAgNMQqAgAAAAAAAAAAAAAAAAAAJzGLbELAAAAAAAAAAAAAAAAAAAJxWQyJXYRgP8cMioCAAAAAAAAAAAAAAAAAACnIVARAAAAAAAAAAAAAAAAAAA4DYGKAAAAAAAAAAAAAAAAAADAaQhUBAAAAAAAAAAAAAAAAAAATuOW2AUAAAAAAAAAAAAAAAAAgIRikimxiwD855BREQAAAAAAAAAAAAAAAAAAOA2BigAAAAAAAAAAAAAAAAAAwGkIVAQAAAAAAAAAAAAAAAAAAE7jltgFAAAAAAAAAAAAAAAAAICEYjKZErsIwH8OGRUBAAAAAAAAAAAAAAAAAIDTEKgIAAAAAAAAAAAAAAAAAACchkBFAAAAAAAAAAAAAAAAAADgNAQqAgAAAAAAAAAAAAAAAAAAp3FL7AIAAAAAAAAAAAAAAAAAQEIxmUyJXQTgP4eMigAAAAAAAAAAAAAAAAAAwGkIVAQAAAAAAAAAAAAAAAAAAE5DoCIAAAAAAAAAAAAAAAAAAHAat8QuAAAAAAAAAAAAAAAAAAAkFFNiFwD4DyKjIgAAAAAAAAAAAAAAAAAAcBoCFQEAAAAAAAAAAAAAAAAAgNMQqAgAAAAAAAAAAAAAAAAAAJyGQEUAAAAAAAAAAAAAAAAAAOA0LiaTyZTYhQAAAAAAAAAAAAAAAAAAAP9OZ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koBLly7pyZMniV0M/EsdO3YssYsA/Ovs379fRYoUMf+3fPnyxC7Sf0J4eLhOnjyZ2MUAAKdbvny54T6zf//+xC4SACCR8Ozx8pz5N3R037Vr1zZv06FDB4f2ffz48XgrJwDgxVle5z///PPELo5T2Lvn/Bf+BgCAhEGgIgAAiSgwMFBjx45V8+bNFRAQkNjFwb/MzZs31bt3b33yySeJXRQAeGmHDh2Sr6+vFixYkNhFAQAAAACnOX/+vN59912NHTs2sYsCAPiX454DAEhoBCoCAJBIDh06pEaNGunHH39UWFhYYhcH/zILFixQ48aNtXnz5sQuCgC8tIEDB+rdd9/VuXPnErsoAAAAAOA0EyZMkI+Pjw4ePJjYRQEA/MtxzwEAJAa3xC4AAAD/VXv37tXt27cTuxj4l9qwYYOCgoISuxgAEC9WrlyZ2EUAAAAAAKdbvXq1wsPDE7sYAID/AO45AIDEQKAiAAAAAAAAAAAA/pXefPPNRM/OvnXr1kQ9PgAALyOx76MAgH8Ppn4GAAAAAAAAAAAAAAAAAABOQ6AiAAAAAAAAAAAAAAAAAABwGgIVAQAAAAAAAAAAAAAAAACA07gldgEAAPgv2b9/vzp27Bjta3Xq1DH/u2LFipo/f36024WEhGjDhg3asWOHTp06pYcPHyo0NFSZM2dWnjx5VL16dTVp0kTZsmWzW54pU6bohx9+sDnm3bt3tXLlSm3evFm3bt3SkydP5Onpqbx586pFixby9vZW8uTJDfu6du2ali5dqh07dujWrVsKDg5W5syZVaZMGb399tuqWrVqrGWpXbu2bt68KUkaNGiQOnXqJEnatm2bli1bpr///lv37t2Tm5ubvLy8VKFCBfn6+qp48eJ2P6e1J0+eaN26ddqxY4fOnTunhw8fymQyKVOmTCpYsKBq1qyppk2bKl26dHb39fnnn2vFihWSpKZNm2rs2LEKDg7WrFmztGrVKt2/f19Zs2ZVsWLF5O3trUaNGsnV1XasyOHDh7Vnzx4dPHhQt27dUkBAgJ49e6bkyZMrU6ZMyp8/vypVqiQfHx9lzpw52rJYnk9LN2/eVJEiRczLffr00YcffmhetnzNx8dH3377rd3PfePGDcN31nqfUTp06KADBw5Iknr27Kl+/frJ399fP/zwgzZu3KjHjx8rW7ZsKlWqlBo3bqxatWpFe7z79++bz9nly5fl5+cnFxcXZcmSRcWKFVOtWrXUqFEjpUyZ0m7Z8Wo5evSoNm7cqP379+vu3bsKCAhQ2rRplTVrVlWsWFHe3t4qX758jO//9NNPtXr1avOyl5eXVq9erdSpU8d63P79+2vNmjXm5Ro1amjWrFlycXGJ9X0RERHasGGDNm7cqFOnTunBgwdKkSKFsmbNqhIlSqh58+aqVKmS3f1YCgsL0/bt27V//34dO3ZMDx48kL+/v0JCQpQqVSp5enqqSJEiqlWrlho3bmxzfbZmeb2N7X5jLS7XisjISO3Zs0cbN27UsWPHdOfOHQUGBsrDw0MZMmRQsWLFVLlyZTVo0CDGa63l9cPSihUrzNddSfrll1/05ptvOvQZXsTjx49VrVo1hYSESJKKFi2qVatWOfz+1atX69NPPzUvDx8+XG3bto1228DAQP311186cOCATpw4oYcPHyogIEDh4eFKnTq1smfPrmLFiqlOnTqqW7eukiVLFqfPcufOHf3xxx/as2ePLl68KH9/f7m7uytjxowqXry4+VqaKlWqaN/v6LXfmnX9Z/To0fL19bXZLqHuR5bbnD17VkuXLtX+/ft1584dhYeHK3v27Hr99dfVpk0bVaxY0WZfhw4d0rJly8zfbRcXF2XPnl1vvvmm3n33XRUoUMBuuRG//P39tXXrVh08eFCnTp3So0ePFBAQIJPJpDRp0ihnzpwqUaKEvL29Va1atVj3Zfk9jLq+REZGaufOnVq5cqXOnDmju3fvKkWKFMqePbsqVaqktm3bKl++fIb9hIWFafPmzVq1apXOnz+ve/fuKXXq1MqbN69q1Kihd955RxkzZozzZ3348KEWL16szZs368aNGwoODlaWLFlUtGhR1atXTw0bNlSKFCnivN/4ZPk3nDp1qurWravw8HD9+eefWrFihS5duqT79+8rZcqUypMnjypVqqS3337b5m8YHct72MiRI9WqVSvdunVLkyZN0s6dOxUcHKwcOXKoXLlyatasWYx1hOvXr2v9+vXauXOnrl+/Lj8/PyVPnlyZM2dW6dKl9dZbb6levXpyc3O86TQwMFAbN27U9u3bzXWAsLAwZciQwfxcVLVqVdWuXdvh/fr7+2v9+vXatWuX/v77b/n5+SkyMlIZMmSQp6enypUrp+rVq6tatWqx1i0cvQ5bW758uQYNGmRejumea3nOf/75Z1WpUkUXLlzQxIkTdfDgQZlMJuXIkUOVK1dWixYtVKxYsWiPd+7cOW3YsEF79+7VzZs39ejRI6VJk0ZZsmRRuXLlVKdOHdWsWdNuuYGXZf2bOX36tNzc3LRt2zbNmDFD586dU+rUqfXaa6/prbfeko+Pj7JmzZrg5YyPZw9n1+8sr9uW2xw6dEjLly8316dcXV2VPXt2vfHGG2rbtq1NW4/JZNKOHTu0YsUKnTlzRnfu3FHy5MmVK1cuVa1aVR07dlT27NlfuryWgoODtXr1am3evFlnzpzRo0eP5OHhIS8vL9WvX18tW7aMsX0mOrE9h1m2LVk6cOCA4Ro7evRotWjRQrVr19bt27clSe7u7tq5c6fD9YobN26obt26MplMkqQePXrok08+cfhzIGl52TYTyfY6sHHjRuXJk0eRkZHaunWr1q9fr9OnT+vevXsymUzy9PRU2bJl5e3trbfeeivOZY7Pelh81A2j6qkbNmzQ6dOn9eDBA7m7uyt79uyqXLmyfH199frrr0t6/nvZtm2bJNtn1nbt2unIkSPm5T/++MPw+41NYGCgqlatqsDAQElSkyZNNG7cOIfe+7Kc2SYfX+3Ct27d0sqVK3XgwAH9888/8vf3l5ubmzJnzqzChQurWrVqatKkidKmTRvnz799+3atWbNGx44d071795QsWTLlyJFDVapUUevWrVWoUCGH92X5eXPlyqWtW7c69L4XaacLDQ3V5s2btWXLFp06dUr37t1TWFiY0qZNq/z586tChQpq2bKlXnvtNZv3xuWeY3mvfJE2Gz8/P61cuVL79+/XuXPn5O/vL0nKlCmT8uXLp+rVq6tRo0YO1aOi64eRnvd9/PHHH9q2bZtu3bqlR48eKUOGDHrttddUq1YttWjRwqG+MgBAwiFQEQCAV8jq1as1btw4c2OkpVu3bunWrVvau3evpkyZovfff1+9e/eOU+eaJC1atEjfffedgoKCDOtv3LihGzduaNeuXZo3b55mzJihLFmyyGQyafbs2Zo0aZLCwsKiLdO6devUrFkzjRo1Su7u7g6V4/Hjx/r888+1ZcsWw/qQkBCdO3dO586d06+//qomTZpo2LBhDjVEmEwm/fLLL5o2bZr5odjSzZs3dfPmTW3fvl2TJ09Wnz591KFDB4fKGyUsLEzdunUzBNdcv35d169f199//60mTZoYtj9w4IDGjh2r48ePR7u/oKAgc7l27typKVOmqFu3burdu3ecAp2SiidPnuidd97RxYsXzeuuXLmiK1eu6N69ezYNUmFhYZo6darmzp1r852UngfIXrt2TX/++acmTZqkAQMGqHHjxs7+GEgAly9f1jfffKOdO3favObn5yc/Pz+dPXtWv/zyi6pVq6ahQ4cqd+7cNtsOHTpUhw4dMl83b9y4oYkTJ+qLL76I8dhr1qwxBClmyZJF3377rd3f3IkTJ/Tll1/q/PnzhvXBwcEKCAjQhQsXtGLFCpUpU0YTJ05Ujhw5Yt2fJP3++++aPn16tNd9SXr69KmePn2qy5cva8OGDRo/fryGDh2qunXr2t23s5w9e1YDBgzQuXPnbF579OiRHj16pMuXL2vdunUaM2aMunfvru7duydCSR2TLl061a5dW+vXr5f0/PNdvHhRBQsWdOj9loGyyZMnV6NGjWy2iYiI0OzZs/Xzzz/r0aNH0e7n8ePHevz4sc6fP69Vq1Ypb968GjVqlMqVK2e3DE+fPtXYsWO1dOlSm3t1WFiYAgMDdfPmTW3cuFETJ07U8OHDVbt2bYc+36sqODhY3333nRYuXGjz2j///KN//vlHa9as0dtvv63hw4fLzc1NT58+1bBhwwznNMqlS5d06dIl/f777/riiy/07rvvJsTH+M8LDg7W5MmTtWjRInOnnjV/f3/5+/vrzJkzWrx4sYoXL67vv//e4YDSW7duaeDAgTaB00FBQfL399fZs2f166+/aujQoWrdurWk5/ew/v376/Tp04b3BAQE6Pjx4zp+/Lh+/fVX/fDDD3Y7ji2tX79ew4YNs6nHRtXTN2/erMmTJ+uLL75I1PuAtTt37ujjjz/W0aNHDevDwsJ06tQpnTp1Sj///LPat2+vAQMG2A24t3T79m21bt1a9+/fN6+7ePGiLl68qPDwcJu/79OnTzVu3DgtWbLE5noYEhKiJ0+e6MqVK1q1apXy58+vIUOGqEqVKnbLsX79en399dd6+PChzWv379/X/fv3dfbsWf3222/KnTu3vvzyyxg7YqP8+uuvGj9+vJ49e2bz2t27d3X37l2dOnVK8+bNU7FixTR06FC98cYbdsuaEM6cOaN33nnH8Lt8/Pixzp07p3Tp0tkEKt6/f1/ffvut1q5daw6ciRL1G7548aJ+//13lSpVSkOHDlWJEiUS5LMAURYvXqwhQ4aYlwMDA/XgwQMdPXpU5cqVS/BARWc8eyQEf39/ffXVV/rzzz9tXnvy5IkuXLigxYsXq3fv3vroo48kPb9GfP7559q1a5dh+5CQEJ09e1Znz57VwoUL9d1338nb2zteyrl161YNGzZMd+/eNayPep45efKk5syZo2HDhilTpkzxckxHubq6qnnz5poxY4ak5/fTDRs2qF27dg69/48//jBca318fJxSTjhXfLWZxLb/zz//XMeOHbN57erVq7p69ar5GjNu3Dh5eXnZ3aez6mGW4lo3PHr0qD7//HNduXLFpjxR71uwYIHat2+vgQMHxnpsX19fQ6Di6tWrHQ5U3LRpk6He5MiAEmdxRpt8lLi2Cz958kSjR4/WqlWrFB4eblOeZ8+e6dq1a9q8ebMmTJigbt26qUuXLtEmCbB26dIlff755zpx4oTNa5bnvlu3burbt6/DnzEhrF69WmPGjNG9e/dsXov6/R86dEizZs1Shw4d1L9//zg9Y8WH0NBQTZo0SfPnzzcP/LUU1d+xa9cuTZgwQe+++6769u0bp3JGRkZq7ty5mjhxos0xop7Bjhw5ounTp6tv3756//33X/pzAQDiB1M/AwDwCoiMjNTo0aP16aefxhisYikoKEjTpk1Tjx499PTpU4ePM2HCBA0bNizagDBLJ0+eVM+ePWUymTR06FCNHTvWpoHJ2h9//KHx48c7VI7Q0FB1797dpkEkOmvWrFHr1q314MGDWLcLCQnRJ598olGjRkUbpGjN399fI0eO1MCBA+1+NkvTp0+PNgOYJNWrV8+wvGLFCr3//vsxBilGJzg4WFOmTNF3333n8HuSkpEjRxoaoyzVr1/fsBwQEKAuXbpo+vTpdr+T0vNO8E8++cTh7xmSrn379qlNmzbRNrhHZ9euXWrdurWhQThK2rRpNXr0aEOQ4fz582P83d2+fVvDhw83L7u4uGj06NF2M2Xs3LlTHTp0sOkojM6xY8f07rvvxnotioyM1FdffaWvvvrKoet+lHv37unDDz/U5s2bHX5PfPr777/Vvn37aIMUo/PkyRONGzfO8DdPiqw776ILVIuOn5+fdu/ebV6uU6eOTQbJkJAQ9enTR+PHj48xSDE6V65cUadOnXTy5MlYt7t165befvttLVq0yKH72b1799S7d28tWbLE4bK8asLDw9WjR49ogxStLV26VOPGjVNgYKA6duxo99xHRETo66+/djhzAl7co0eP9N5772nOnDkxBilG5/Tp02rXrp1u3bpld9vbt2+rTZs2MdbtooSHh2vIkCH666+/dOnSJbVp08YmSDG68n/wwQcOlUN6ft355JNP7NZjb968qT59+mjBggUO7dfZ/P399d5779kEKVqLiIjQ/Pnz1alTJ4fPp8lk0oABAwwd0Zas65a3b99Wu3bttHDhQoeuh//884+6du1q92+5ZMkS9evXL9ogxehcu3ZNH3zwgWFQhLVJkybp66+/jjZIMTp///233n//fe3fv9+h7Z0pJCRE/fr1i/E8Wp+Xs2fPqlWrVlqzZo1NkGJ0Tpw4oXfffTfR6jr4b7p06ZK+/vrraF/LkiWLypYtm6Dlie9nj4Ty5MkTdejQIdogRWtTp07Vr7/+qvv376tNmzY2QYrWgoKC1L9/f506deqly/nLL7/ogw8+sAlStObv769+/fpp7dq1L33MuLIOYnL0+UR63j4XpWzZsg5lNEbSEp9tJtG5cuWK2rVrF22QorVjx46pY8eOdp9lnVUPsxTXuuHmzZvVoUMHmyBFa5GRkfr111/Vp08fhYaGxrhdw4YNDbMTOFq3kYy/y6gs1InBGW3yluLSLnz16lU1a9ZMy5YtswlSjE5AQIDGjh2rDz74wG4d+siRI2rVqlW0QYqWIiIiNGPGjCTTZmUymTRs2DB9+umn0QYpWouIiNDcuXPVs2fPWL+78c3Pz0+tWrXS7Nmzow1StBYcHKzZs2erQ4cOcfo+jRo1St99953dYwQFBenbb7/VTz/95PC+AQDORaAiAAAJ6M033zSPPOzTp4/htS1btphfs07vP2XKFM2dO9e8nCxZMvn4+GjevHk6ePCgTp48qY0bN+rLL780jOLftWuXPvvsM4fKdurUKfNo7GzZsmnQoEHauHGjTp48qe3bt+vzzz83jGg7efKkOnfurN9//12SVK5cOU2fPl379u3T8ePHtWzZMjVo0MBwjPnz59tt6JWk2bNnmzszs2bNquHDh2v79u06efKk1q9frw8//NDQ8PPPP/+oT58+ioiIiHGfX331ldatW2deTpEihTp06KDff/9dhw8f1vHjx7VmzRp9/PHHhiCSlStXOhwUePPmTf34448xvm7Z4HL+/HkNHjzY3NDi6uqqt99+W/PmzdPevXt1+vRpHTt2TOvXr9fQoUOVN29ew77mzZunf/75x7Duww8/NH+HLKeqzJUrl3n9uXPnHJrGyRmOHTumlStXRvuai4uLIfNPRESEPvzwQ0Nnq4eHhz744AOtXLlSR48e1ZEjR7R8+XJ17drVMMXhzJkz9fPPPzvtc8C5Lly4oJ49eyogIMC8rmjRovruu++0bds2nTx5Unv27NG0adMM03c+evRI3bt31/Xr1232WblyZUN21MjISA0ePNimcdxkMmngwIF6/PixeV3Hjh1Vo0YNu+Vet26dgoOD5erqqsaNG2vu3Lnas2ePTp48qXXr1qlnz56GjLI3btzQtGnTYtzf77//br6+Ss+//3369NHy5ct1+PBhnTlzRocPH9bSpUvVp08fwwj2yMhIffPNN4qMjLRb7vhkMpn02WefmRuEXV1dzR0RBw4c0OnTp7Vr1y4tWLBATZo0MYxwX7hwoQ4ePGjY3/z5883XLUs+Pj6Ga5ozp32OUq1aNXl6epqXYwsusbRu3TpDg3p02UqmTJliCGrLkiWLBg4cqNWrV+vo0aM6c+aMDhw4oIULF6pTp06G611oaKhGjRoV4/GDgoLUo0cPXb582bwuTZo06t27t1atWqWjR4/q2LFjWrhwoeGeHRkZqeHDh8dLR29SNH/+fO3bt0+SVKJECU2YMEE7duww/17btGljs3337t11+vRpubi4yMfHR4sWLdKRI0d06NAh/fjjj+apwKIQNO98I0aMMHSe5s6dW8OHD9eGDRt0/PhxnT59Wnv37tXcuXP19ttvG645AQEBDp2jESNGmDuAvL29NW/ePO3bt0/Hjh3TggULbDKyjB49Wt26dVNAQIBSp06tPn36aO3atTp58qR2796tkSNHGrIuBQQExFp3tLRkyRJFRkbK1dVVbdq00ZIlS3Ts2DEdOHBAs2bNMtT9TCaTRowYob179zq0b2caM2aMufM3X758+v7777V7924dP35cq1at0nvvvWfIAH/48GF9+eWXDu177dq1MQaRpkmTxpCBJzAwUF26dDEE9WTJkkWfffaZ1q1bpxMnTujgwYNauHCh2rRpo2TJkkl6XicdMWKENm7cGO1xbt68qa+//trcCZ02bVp98skn+uOPP3TkyBGdOnVKW7Zs0dSpUw3ZDqOCmi3rHFGOHz+u6dOnm5c9PT01ZMgQrV+/XsePH9fJkye1adMmff/99ypcuLB5u6CgIH311VcOdeQ609y5c2Ps8M+bN69h+rz79++rS5cuhkEZr732moYOHarNmzfr5MmT2rdvn37++WdDRuKgoCB9/PHHcRrwBbyMUaNGxdjBX6dOHYcyN8Wn+H72SCiTJk0yX4crV66smTNnavfu3Tpx4oRWrFhhkw14ypQp6tGjh27evCl3d3d17NhRK1as0PHjx7V3715NnDjRMKVlWFiYJk+e/FJl3LVrl0aNGmUILqpevbrmzJmjAwcO6OjRo1q2bJneeecdJUuWTCaTyfDc9qK+/fZb8/NNrly5zOsrVqxoePaJClDMkyePIbP6kSNHzNOGxub48eOGZ4PEzNqGF+OMNhNrn332mR49eiQXFxc1adJEc+fO1cGDB3X8+HH98ccfev/99811Jel5fWjq1Kkx7s9Z9TBrcakbnjt3Tv369TO0C5UsWVKTJ0/W3r17deLECa1Zs0Y9e/ZUypQpJT2fInjPnj0xHt/Dw8MwSP327ds6dOiQ3XLfu3fPUG9v0aJFgt9XojijTT5KXNqF79+/r86dOxsGdaVPn179+vXTmjVrdPz4cR06dEiLFi0yfGck6a+//tKAAQNiDBK9d++eevXqZQhmzJcvn8aMGaNdu3aZ+1k+++wzcx/Bb7/9ZvfzJYRp06Zp0aJFhnX16tXTrFmztHfvXp06dUqbN29W//79lSZNGvM2u3fvNjz/xvWeExfPnj1T9+7ddfbsWfO6lClTqlu3buY2Tcs2/ajfl/T8O9KrVy+Hgip37Nhh7kPLmTOnBg8erE2bNunkyZPatWuXJk6caJPRdNKkSQ71TQEAnI+pnwEASOIOHTpkDiCUnjd6/PDDDzYjK/PkyaOOHTvK19dXH3zwgTnAa+vWrVqwYIHeeeedWI8TlfGiRIkSmjVrliF7WPbs2fX+++/Lw8NDgwcPNq+Papx55513NHjwYEMjSokSJcxT8a5atUrS80bjzZs32y1LVGNbmTJlNGvWLKVPn978Wv78+dWnTx81aNBAnTp1Mo+SPXr0qJYsWaK2bdva7O+PP/4wNIRky5ZNs2bNUtGiRQ3bFSpUSIUKFZKvr6+6du1qbkCbP3++qlevrpo1a8Za7qiRyalTp1bfvn3VsGFDpUmTRmfPntXatWtVpkwZ87bfffedoRNx1KhRNgEsbm5uyp8/v/Lnz6+WLVuqS5cu5kCeyMhIrV+/Xr179461TElJVFBI5syZ9emnn6pWrVpycXHRyZMndeDAAWXLls287axZswxBioUKFdKMGTNsppIpXry4ihcvLl9fX3Xu3Fl37tyRJI0bN06VK1e2OcdI2sLDw9W3b19DBs0OHTpo0KBBhkbHzJkzq06dOqpTp45++eUXc0fSkydP9Mknn0SbCe7TTz/V7t27denSJUnPg4VnzpxpCBqfM2eO4XtXtGhRffrppw6XP02aNBo/frzNVDUFChRQv3799MYbb5iz0UrSqlWrNGjQIJsppYOCgjRhwgTzcurUqbVo0SJDMIL0/H5QsmRJlSxZUj4+PmrVqpX8/PwkPc+id+TIkThNKfqyDh48qAsXLpiXBw0apI4dOxq28fT0lKenp8qXL6/SpUvrm2++Mb82f/58VahQIcHKGxfJkiVTs2bNNGfOHEnPO3uPHj1qd4pNy6wInp6eho4i6fl5shyIkC1bNi1ZssRwPZSeN8iXK1dO5cqVU7NmzdSuXTvziPEjR47o1q1bypkzp83xZ82aZegMKlCggGbPnm2zbdS+Z82apXHjxkl6fs8eN27cvzLwO6pDomXLlhoxYoQhSKpAgQIaMWKEgoKCzOcvLCxMBw8elIuLi8aNG6fGjRsb9lejRg2VL19evr6+5o7fCxcu6MKFC4aAHMSfY8eOGQagFC1aVAsWLJCHh4dhu0yZMqly5cqqXLmy6tevb5hmfsuWLQoJCTEE/1p79uyZXF1dNWLECLVq1crwWvny5fXTTz+padOmunr1qiSZ/58pUyb98ssvhvOfJUsWtWrVSmXLllXz5s3NnaIbNmzQ0KFDHfrcKVOm1JQpUwwB9KlSpVLNmjVVs2ZNjR071hD4OHjwYG3YsMEQrJLQour1derU0YQJEwx/76JFi+qLL75QvXr11KNHD/Nvc926dfL19VX16tVj3XdU3TJ37tz67LPPVKlSJYWGhurw4cO6evWqYZDVqFGjzHUASapQoYKmTJmijBkzmtelSJHCcK3t2bOnnjx5Ikn64osvVKZMGZupXVesWGG+HidLlkzz5s1T8eLFDdt4eXnJy8tLtWvX1scff2zOJObv768//vjDZqr43377zRD4uHjxYpvrdu7cuZU7d255e3sbMlZeuXJFO3fu1FtvvRXr386Zos5L8eLF1b9/f5UpU0ZPnjzRnj17bAaJDBgwwJA1pUGDBvr2228NHeDJkydXlSpVVKVKFTVo0ED9+/dXWFiYwsLC9PHHH2v9+vWGDk7AGaK+1w0aNFCvXr2UN29e3b59W+vXrzcEiiek+Hr2SEhR13nLaZ2jvP7665oyZYo6duxobveImvo9RYoUmjNnjuFZIWXKlGrYsKEqVqyoRo0amTNG7ty5U0+fPrWpEzgiLCxMQ4cONQS3fPzxx+rVq5dhuxIlSqhEiRKqX7++evXqFafMzvHJx8dHhw8flvR8kMKaNWvUo0ePWN8T1T4nPa9DNGzY0KllRPxyZpuJpYCAALm7u+uHH36wucYUKVJEn3/+ucqXL29ok/zjjz/0+eefG56tojirHmYtLnXDIUOGGIKh2rZtq6FDhxratgsVKqR+/fqpadOmev/99x3KYOfr62toB1i9erXddo7Vq1cbAv0SM4A4vtvkLcWlXfjrr7/WjRs3zMvR9VekTJlSZcuWVdmyZeXj46OePXua7wWbN2/Wr7/+ahi0HGXMmDGGLMNvvfWWJk2aZHhOyZMnj7p27aomTZqoU6dOhgDvxHL58mXDoAN3d3eNHj1aTZs2NWz32muvqXv37nrrrbcMGZXnz5+vDh06GAITneGHH34wzPzx2muvafbs2TZJGKLa9Fu2bKmuXbuag+1PnDih8ePH6/PPP4/1OFHf1erVq2vixImG+76np6caNmyoWrVqqXPnzuY+m+DgYK1bt44poAEgCSCjIgAASdwPP/xgyIo1duzYWKd/8PDw0IwZMwyjymfNmuXQtBru7u4aP358jFOc+vj4KEOGDIZ1RYsW1ZdffhnjSM8PPvjAsOxodqaoYELLBhFLBQsW1KRJkwzHnTVrls1oycjISMOoXjc3N82YMSPWALZs2bJp9uzZhsyKsY0MtjZt2jR16tRJ2bJlk4eHh8qXL6+hQ4eaOwT8/PwMI2WrVasWbZYtSylSpLBpyHd0atWkJGXKlJo3b558fX2VKVMmZcyYUTVq1DAEgz179swwFUP69On1448/2gQpWipQoIBmzpxp7ogPCwvTzJkznfdB4BRr1641NF57e3tr8ODBhgZ3ax07dlSXLl3MyydOnNCOHTtstkuRIoW+//57Q7DGjBkzzMc7e/asJk6caH4tVapUGj9+vKEh255BgwbZNOJbqlWrliG4xN/fP9rGzl27dhmyI/Tq1csmSNGal5eXTRB4Ql8j/v77b8OydVCPtY4dO6pAgQLm5f379zs8LVJisO4ssJdV8dq1a4ZMT02bNrX5Lm/cuNFwfx44cKBNkKK14sWL2wTKRTftX2BgoObNm2deTp06tWbOnBltQGOU7t27Gzrb9+zZ41DGjVdR3rx5NXz48Gg70iSpU6dONuvat29v87ePkjp1anXu3Nmwzt7Uv3hx1r+/4cOH2w1IqFmzpuH7HRgYqGvXrtk9VosWLWK8nqVIkULt2rWzWT906NAYg1QLFCggb29v87Kfn5/D0z8PHz481iy/n376qSFA7caNG9q0aZND+3amokWLauLEiTEGhVaoUEEjRowwrHO0Hufp6alff/1V9evXV7p06ZQlSxZ5e3sbglJv3Lih5cuXm5dfe+01TZ8+3dA5bq18+fLmwG3p+XSlv/zyi812lve+119/3SZI0ZKrq6uGDBlieH6J6rCNaZ9Vq1aN9bqdIkUKffHFF4Z10e0zoRUqVEi//PKLqlatqjRp0ih79uzy9fU1ZKw9dOiQISvRG2+8obFjxxqCFK15e3sbPu+tW7e0YsUK53wIwEqLFi00adIkFS1aVClTplS+fPn0wQcfJOjAIEvx9eyR0N58802bto0orq6uNgOdJKlv374xBvpkzpzZEBwTGRlp81ziqPXr1xsCYxo2bGgTpGipUqVKNvevhGQ9zay96Z/DwsIMAz28vb1fKKATiceZbSbWPvnkk1ivMXXr1jXUOwMCAqL97TmzHhYdR+qGu3btMjyrV6pUScOGDYuxbbtgwYKaNm1ajM+OlipVqmQIBNuwYYPd7HCWAcQVKlRQ7ty57R7HmeKrTT46jrQLnz592pBFM2vWrJo9e3aM/RXS83rklClTDGWaOXOmzZTAt27dMlwHvby8NH78+BifU7Jnz66ZM2cmiUExP/74oyHpQd++fW2CFC0VKlRIAwcONC+Hh4dr6dKlTi3j3bt3tXDhQvNy6tSpow1StJQ/f37Nnj3bcD9buHBhjFO4W/L09LQJUrSUKlUqm2z9SeFZCQBAoCIAAEnapUuXbALaHMmOkTp1anXr1s28fOfOHf31119239ewYUPlyZMnxtfd3NxspjZs165drA1iefPmNTzMP3r0yG45pOcdrTE1iEQpV66cYUqNmzdvmkeTR9m5c6dh6rGWLVvafIboZMuWzdDxHDWFoD01a9aMNZBUet5417p1a1WrVk158+aNtoM7Otbljm6quKTO19fXbnapVatWGT5b165dlSNHDrv7Llq0qKHj/88//9TDhw9fvLBIcL/++qv538mSJbPpeI9Jjx49bBq0olO8eHFD8HRYWJiGDx+usLAwDRw40BAwNmjQIEMQnT25c+fW22+/bXc76wATy46wKClSpJCvr68qVqyoXLlyqWXLlg6VwfoaYRnsmBCsG6UdCZQcMWKEZs2apXXr1mnHjh2JmuHFnoIFC6pEiRLm5fXr18c6vZFlFgXpeee2tcyZM6t58+YqW7as8ufPr/r16ztUFkfO9ZYtWwxTGbVt29YwiCEm7733nqTngxfy5csX4/Sdr7quXbvGmmWuWLFiNoHK1lnPrFlPKxSV4RTxL0+ePGrcuLFKly6tChUqGLJWx8Y6iMyR62TPnj1jfb1UqVKG5WzZstn9Lb/Id6VkyZLRXkesWWcCXrZsmd33ONtXX31lN/C/SZMmhmvsoUOHHArgjBocFJtFixYZrtf9+vVT2rRp7e67Zs2ahsy5ixcvtrnuW977rl+/bjerlqenpyZPnqx58+Zpy5YtmjRpks02lvu8ePGiYdBadEqVKqXvv/9eCxYs0Pbt2+1mH0kIvXv3thv8Ylnvk6TPP//coeyfbdq0MTwbxFTvA+KTm5ubPvnkk8Quhll8PnsktNgC/ySpdOnShmV3d3dDkHN04qsOZl1/79evn933NG3aNNYgdWfy8PAw1DkuXLgQa5Dm9u3bDW1yTPv86nF2m0mU1KlT2/3dSbKZMSC6KVWdWQ+LjiN1Q+tBDo5km42aycIeFxcXNW/e3LwcEBAQa2Do2bNnDW0nSeF3GV9t8tFxpF14xYoVhvpwv379Yg1sjVKxYkVD4N79+/dtpg1fs2aN4XvUs2dPpU6dOtb95smTR+3bt7d7fGcKDQ3V+vXrzcuenp4OZQVs1qyZ+W/n6enp9L6EdevWKTg42LzcuXPnWIMUo+TPn9/weUJCQhx6jm3durXdZ44SJUoYvj9M/QwASQOBigAAJGGWQYqSYh0lZ6127dqGZcvpTGPy5ptv2t0mU6ZMhmVHsgdYZia0DJqIbfsGDRrY3U6SofFHknbv3m1Yth4l5+y/YWxZbqLky5dPw4YN05w5c/Tnn3+qbt26DpXH+sHbchTlq8KRv4/1OWvSpInD+7c8ZxERETp06JDjhUOievLkiSHjavny5ZU9e3aH3psuXTqVK1fOvHzo0KEYO/V79OhhCGjZv3+/3n//fZ09e9a8rl69eg41yluqXLmyQ0F21lOsRE1lZKlGjRoaPXq05s+fr61bt8Y6atxSmjRpDMsJfY2wbmzu27evtm/fHuuo+vLly6tmzZoqUKBArNOvJhWWnQYPHz40ZIKyZpnR5PXXX7fpQJWe35PGjBmjRYsWaf369Q5Pz+rIubauQzRr1syhfdeoUUObNm3S8ePHtWHDBrtTr76qKlWqFOvrrq6uhizSmTJlUv78+WN9j3VnTmJNA/hf0KFDB40fP16LFy+2CXaKTVyvkzly5Ih1EI8km2v0G2+8EWM2lijWGcod+a44GrResGBBQ+bww4cPJ2qdsUCBAoZ7dGws6/UmkynWa2wUR+qWltfDlClTOlz3lox1y+gyBVne+/z9/dW9e3e7gfr16tVTpUqV5OXlFe2Ar4IFC5r/ffHiRX300Ud2g4uaNWtmrjsldtC/q6urQ/cOyzq/l5eXwwHHyZIlM5z3CxcuEBgOpytSpIjdwJeEFJ/PHgnJzc3N7j3Bus2paNGidoMQ4qMOFhYWZmg/KF68uN06QBRHBhI4i3XglHWwZUyveXl5Jdq05XgxCdVmIj3//lvXm6NjnfXZckrqKM6sh0XHXt3QZDJp165d5uXChQvHOuuOJUcCxKXn7QaW1+jYfpeW2RRTp05tGICdGOKzTT46jtTdLfeTOnXqGGc1iE7r1q0Ny9ZtzJbfR1dX1xf+rAntxIkThntbw4YNHcrw6ebmpqVLl+rIkSPatWuXhgwZ4sxi2nwHHP3NSPbPXXQcvY9ZXquiu04BABIegYoAACRhR44cMSw72nAiPR8lZ9nAe+zYMbvvcWSEm3UQhSONYo4GXkQpU6aMw9OtWo+2t260sv4bFitWzOFyWE+16sjf0NEONkc9evRIBw4c0I8//mgzpaS97CpJkSN/H8tzlj59+linu7NmHQjkyDlD0nDs2DHDdzouv1XJeO6fPHlimA7JUrJkyfTdd98ZRkwfPHjQ/O/s2bNr5MiRcTq2JIen5rEeqW1vCiB7bt++rb/++ksTJkywKXdCXyMqV65suI/cuXNH3bt3V/Xq1TVo0CCtWbPmlc9y2rhxY8M9Labpn0+cOGHIRPiynZeRkZG6fv26/vzzT3377beaNm2azevWLINvU6ZMaXf68CjJkydX7ty5Y82W/Kpzc3OTl5eX3e0sz7UjmX2tOwqS8lTm/xXh4eG6dOmSVq9erWHDhun33383vG7vHDkSoGB93p31XSlbtqzdbaKULFnS/O+goKBop4dPKHEJgrCu11tex6Lj4eFhNyNLUFCQYT/58+ePU2C8dd3ScppASWrVqpXhfB48eFDNmjVT48aN9e2332rHjh1x7gyzzra+adMm1a1bV76+vpowYYIOHDjw0vUHZypYsKDdoKJ//vnHkNXrZep9JpNJJ06ciFshgTiyzOqVFCTWs8fLypEjh922Huv2o4Sqg12+fNlwvbbM8muP9f0rIVlPM7t27dponw0eP35smGnFx8cn0QPbETcJ1WYiye4ArSiWWRol2WQ8dHY9zJojdcOrV6/K39/fvByX63vx4sUdaq9+7bXXDAP7t23bpqdPn9psFxERYRjg2KBBA4cCRJ0pPtvkY9p/bJ4+fap//vnHvFy8ePE4fWdKlSpluI9Y1xHPnDlj/nfu3Lkdyu4pPe8jsJd50Zms/7bWWf1j4+XllWDfK8u/d86cOR26h0fJkSOHoQ/Akfq9ozPhWF6rXsXEDwDwb2Q/3B4AACSaO3fuGJZfZvTe/fv37W7jyDQK1pzxoGuvUclSlixZlCpVKnODsvUUcdZ/Q0czukTHkb/hi2ZZuHjxok6dOqXLly/r2rVrunnzpq5fvx5rdpBXLQAiefLkdr9jERERevDggXk5ICAg2ixkjnLknCFpsP6tzp07V3Pnzn3h/d2/fz/Ga0nevHk1YMAADRs2zLDe1dVVY8aMscl05Qh70+LExJHfcXh4uE6dOqW///5bV65c0fXr13Xz5k1du3Yt1mwhCX2NcHV11cSJE/XOO+8Ysufev39fy5cv1/Lly+Xi4qLChQurWrVqqlmzpsqXL/9KBcRlyJBBtWvX1p9//inpefDI8OHDlTJlSsN2lhkT3N3dHc7mGxISouPHj+vcuXO6evWq+Vxfv37dMH2OI27evGn+d44cOV6pv7OzZciQIc4ds4nZKQH7nj59quPHj+v8+fO6cuWKbty4oZs3b+rGjRsKCwuL8X32rpPWWZ0c4azviiMDiqJYT/NuWbdKaHGp11uX2/I6Fh1PT0+7v+X79+8bOs3PnDnzUnXLe/fuGZa9vLw0bNgwDR482LD+4sWLunjxon7++We5u7vrjTfeUPXq1VWrVi27gePly5dXr169NH36dPM6k8mk06dP6/Tp05oxY4ZSpUql8uXLq3r16qpdu7bN3y4xZc2a1e421lOubdq0iTo/krSklE1Rcu6zhzMlpfuqNet7jiODWqI4GtTlDC4uLmrRooWmTp0q6fn19cCBAzbZw9etW2cOVHVxcXFoClskLQnZZuJo8JZ1FnHrIFln18OsOVI3vHr1qmE5Lr91d3d3eXl5GQLpYuLj42MeFBsSEqI///zTJkP6nj17DHUYRzOoO1N8tslbc6Rd2LodPC7PQFHHyJkzp/k8W+7v2bNnhiDVuJx7V1dX5cmTx6FgTGew/tsmpbp/lPDwcMPU0nE9d1Hvifqsz549U0hISKyBqi9yrUrsuhAA4DkCFQEASMIsH+5eVkBAgN1tHB0xackZI7Dj2uju4eFhbhSxHqGa0H/DuJQ9LCxMv//+u+bPn2/IvBUTNze3V3rUnyN/m4CAgHhtMHDknCFpiM/fqiRD42N02rVrp3nz5uny5cvmdUWKFNGbb775QsdzRhDYo0ePNGvWLK1YscKQdSgmSeEaUaxYMS1btkzDhg2LdpoWk8mkc+fO6dy5c5ozZ44yZcqkFi1aqHv37i8ULJ8YfHx8zIGKz549019//aWGDRuaX4+IiND69evNy9WrV7fbKXv79m1NnTpV69atMwR5xsSRc225H3uZrf5rkkp9By/v4sWL+uGHH7R161aFhITY3T6u18mk8l1xd3ePUyYR6998YtaH4lI3ti53dJlnLDkysCC+P3t0+2vVqpWyZ8+uESNG6Nq1azavh4WF6cCBAzpw4IDGjRun/Pnzq3379mrbtm2Mmec//vhj5cuXT2PGjIk20DQoKEg7d+7Uzp07NWrUKBUvXlzvvfeemjVrlujXq8Q4L/bqfcDLetHAQGd5VQegJJX7anSs7zlxGZTr4eEhFxeXRAt+8PHx0bRp08zHX716tU2gouX0stZZGPFqSMg2E+uBeC8qIephlhypgzx58sSwHNdn5XTp0jm0XYMGDTRy5Ejz4NLVq1fbBCJa/i5z585tyMKYWOKzTf5F9m39vXQ0EM2S5Tmy/M5Yly+u5/5FyhJfXrbsCcG6Tf9lz530/PsQ22CR+LpWAQASHlM/AwCQhMWWASauHMnElNidWlGsp+2xx3LErvV7E/pv6GjD+927d9WmTRt9/fXXMQYpuru7q2jRomrVqpW+++477dq1Ky7FTXIc+dvEd5BVXDOQIfHE97m3F7CyadMmQ5Ci9HwqlYULF8ZrOV7U4cOH1bBhQ/30008xBimmSZNG5cqV0/vvv6+ZM2dqxowZCVzK6OXLl0/z5s3TypUr1b1791hH5Pv5+emnn36St7e3Dh8+nIClfHHVq1dXlixZzMvW0z/v3r3bEFTi6+sb6/42btyohg0basmSJTEGKaZPn16VKlVSz549NXfuXJtsoIibpFLfwctZsGCBmjVrpvXr18d4zc+SJYuqV6+ujz76SL/99pt69OgRp2O8qt8V60CJxOzAiUu93joLj733xhTkZymh6hfVq1fXn3/+qR9//FGtWrWKNavgP//8o5EjR8rX1zfWbJfNmzfXX3/9pcmTJ6tJkyaxdr6fPn1aAwYM0HvvvRdrtuWEkJTOCxBfHPlew75X9b5qj4uLS6J+R1577TVVqFDBvPznn38apvm+fv26jhw5Yl6293yCpOlVvHcmdJlf5HcY3VTpsXE0IDlNmjTy9vY2L+/fv9+QUfrZs2favHmzeTmp/C7js03emiPtwnE9H/b2YZ3182W8SLB9fHkV7p/xfe6kV3dgBgDAPjIqAgCQhFmONEyZMqWOHz+eiKVJOPZGYMa2vfXIu/Tp05s7APPnz2/IcpVYQkND1aNHD8N0Ee7u7qpcubLKly+vQoUKKX/+/PLy8jI08lhOl5LY4jMA1JL16Nrq1atr9uzZTjkWkhbr3+6ECRPUqFEjpxzrwYMHGjJkSLSvff/996patary5MnjlGM74tq1a+rWrZshaC19+vSqUaOGSpcurYIFCyp//vw2o4r37t3rtDJZdnQ5qlixYipWrJj69++vO3fuaN++fdq/f7/2799vM7VaQECAunfvrvXr1zs0ZWRicnNzU9OmTfXzzz9Lknbs2KHHjx+bv8OW0z5nyJBBNWvWjHFfR48e1ccff2y4vnt6eqpmzZoqWbKkChYsqHz58ilz5syG9y1ZssRuOS3vf45kaXQmZ90znL1vJF3r16/XiBEjDOtee+01Va9eXcWLF1eBAgWUP39+m3rF9u3bE7KY8SYsLExhYWEOd75aZ4pJzExgcanXW2/raMaa2Fjvo23btho+fPhL7zc6rq6uqlGjhmrUqCFJOnfunPbv32/OpmidBej8+fPq1auXFi9eHGPnY/LkyeXt7S1vb29FRkbq1KlT5nvp4cOHbYIS9+/fr0GDBmnSpEnx8pmcdY21Pi/9+/dX9+7dnXIsAM7xb6uDWWensr6XxiY0NPSFnpfik4+Pjw4cOCDpedm3bdum+vXrSzI+n3h4eJjX49WSkG0m8SUh62GOsi7Ty7RB2+Pj46MVK1ZIeh6AtW7dOr3//vuSng+ejcpE6OrqqhYtWsSpHM4Sn23yL8L6uSUu1+IoltlHU6dObf73y1znJee2q9i7h1j/bRO7jSc68X3uJOP5AwD8uxCoCABAEmY5VWRwcLDu3r0ba7r7f4tbt27FaVvLEbXWwUWZMmUyB2rcunVLERERiT4a77fffjMEKRYqVEjTpk1T7ty5Y31fXBuLXoSjo52dNb1aihQplCZNGnODy/Xr151yHCQ91oFY0U2dGF8GDx5syFJYu3Ztbd26VZIUGBiogQMHasGCBYl2rRgzZoyh0bFhw4YaOXKk3aldXuQakVC/+ezZs6tFixbmxveLFy9q1apV+uWXX8yZT58+faq5c+dqwIABL3WshODj42MOVAwNDdXmzZvl6+uroKAgbdmyxbxdkyZNYh11//XXXxuCFDt27KjPPvvM7kh9RxqlLe9/t2/fVmRkpMPZBG7evKlMmTIpVapUhvXWgTTO/P4k9v0ISVdYWJhGjhxpWPfZZ5+pc+fOdr/jCVGXcpbbt2/brStGsc4YnCNHDmcUySFxqddblzs+Bg1Y1y8Ssm5ZpEgRFSlSRB07dlRERIQOHz6s33//3ZCJ98SJE9qxY0esQe1RXF1dVapUKZUqVUrdunVTaGio9u7dq/nz52vnzp3m7f78809duHDBkNHY+vrt6AAoZ11jE/O8ADBKyPpdUvbaa68Zlq9everwey2zpCWWBg0a6OuvvzYHsG/cuNEckLhp0ybzdo0bN2aqzFdUQraZxJekeL/PmTOnYTkuv/WIiIg41W0rVqwoLy8v3bhxQ9Lz36VloGKUKlWqJGp93VJ8tsm/CMvZKyTb5wN7goODDZ/B8nynSZNGmTJlkp+fnyTFOMNRTO7cuROn7eOSUdTetObWv6UbN26odOnSDu370aNHioyMtNlHfEuePLnSp09v/ixxPXeSdOnSJfO/M2TIQKAiAPyLMfUzAABJWKlSpQzLcc2WdeHCBbsPuknRyZMnHd722LFjhuUyZcoYli3/hsHBwTp69KjD+46IiND58+fjvVN71apVhuUJEyY41PFs3YDi6HQj9lhmbXR0qjhnNohanrMrV67o9u3bDr83KChIly5dMo9KxqvjZa93t2/f1p07d+xONbJkyRL99ddf5uVy5cpp2rRpeuutt8zrjh49qlmzZsXp+PHlyZMnhvJly5ZNY8aMsRukKDneCOjM33xgYKDOnDljaFyMTsGCBdW/f39Nnz7dsP5VyRxcpEgRvf766+blqE6Gv/76y/A3jS0rwoULF3T69GnzcokSJfTll186NJ2Q9bmO7n5QokQJ87+DgoJ08eJFu/uN4uvrqzJlyqhy5cr66quvzOutp3KK7+9PUrsfIWmynl7d29tbXbt2dSgQ11l1qYRw5swZh7e1rB9nyZLFJvgiIcVnvf5FZMiQwVDPPnLkSJyyXgUEBOjq1auxvsfPz0+HDx/Ww4cPY9wmWbJkqlixosaNG6eePXsaXrP+3JJ079497d+/P9bA9OTJk6tmzZqaPXu2mjVrZl5vMpls7qfWgy8czcLirGtsoUKFDIEy+/bti9P7Hzx4oBs3bsT7lJLAf5Gz63evirx58ypNmjTm5bi0HcXlXucsqVOnVoMGDczL27dvV3h4uG7fvm0YKJtUppdF3CVUm0l8Soh6WFwVKFDAkJ3u1KlTDr/3woULcWpvdHFxkY+Pj3n52LFjevjwoUJCQrRnzx7z+qT0u0zsunvatGmVP39+8/Lp06fNg1sdLZPlgJyCBQsaXrdsJ7l586bu3bvn0H7v37/vUPv0i7Rp3Llzx+533LLcUty+tzNmzFCVKlVUpkwZNWrUyByo6QyW16nbt2/HKfD1+vXrun//vnnZ+twBAP5dCFQEACCRxDS9l6U333zTsLx06VKH93/y5Ek1adJEFStWVNmyZfXpp5/GuYyJ5dKlSzp79qxD21oG/bm4uNhkI7H+GzoyXWaUTZs2qWnTpipXrpwqVqyosWPHOvze2FgGmGTKlMmQ7SQ2GzduNCzHV+OiZWO8Zcd/bOLamRgXL3POFi5cqEaNGqlMmTKqVKmS5s+fH9/Fg5Nkz57dMPr64MGDDo9uNplM6t69u3m63Nq1a0fbgHj9+nWNHj3avJwiRQp98803cnFx0dChQw2/halTp8YpKCS+XLt2zdDp/sYbbzgUuCZJmzdvNizHlC3JGb/5oKAg1apVS2+88YZ8fHw0ceJEh/ZbpUoVZciQIc7lSQosOxz27NmjoKAgrV+/3ryuYMGCKlmyZIzvtw42tL72xSQ0NNRm+troznX58uUNy2vXrnVo/ydOnDBnyPHz8zOcH8vvjhT/94ykdj9C0vSiv51Hjx7p4MGDhnWOZpVLCiyzrsTm0KFDhswwlSpVclaRHLJ3716HO8Msp6ZMlSqVw+fWHsv9BAUFafXq1Q6/d9KkSapfv75KlSqlatWqGc7DwYMHVbFiRVWuXFnt27fXunXrHNqn9TSNlgGOa9asUdmyZVW9enV17NhR+/fvd2ifDRs2jHGf0otdv00mk8PHj6vkyZOrbNmy5uVr167F6Xr+5Zdfqk6dOipZsqRq1qz5ygx0AJIiZ9fvXhVubm6qWrWqefny5cvRBpJHJy73FWeyfD55/PixDhw4YJ45QJLy588fL4FESBwJ0WbiDM6qh70oFxcXValSxbx8/vx5nT9/3qH3WtZVHdWiRQtzH0BkZKS2bt2qffv2mYPY0qVLp7p168Z5v84Sn23yL6pixYrmfwcFBTncliHZ9p1YP0/UqFHDsLxy5UqH9utoGSzvqU+fPnUoyNKR+2nJkiUNbYMbNmxwuF8gKvN6UFCQHj9+bJjBK75Znjspbn1Z9s4dAODfhUBFAAASiXVWi+gyupQtW1aFCxc2Lx88eNAwVVhMIiMj9d1335mXnz17FmuwRFLkSFDgnj17DMEab775pk1mwvr16xsewFevXq1Dhw7Z3XdwcLAmTJhgXg4ICIi3Bl3Lcx0YGOjQyOBTp05p3rx5hnVhYWExbm85gtNew4Xl9CKnT5+2O5XFpUuXnNoQ7+vrK3d3d/Py3LlzHcoU9/DhQ0MWvEePHtkE6iBpa9OmjfnfERERGjlypEMNb0uXLjU3LIeHhytdunQ20+ZERkbq888/N2QQ+uijj5QvXz5Jz38HlgHdYWFhGjBgQLyO3HeE9b3Acorq2Pzyyy82nfQxXSMs/zYPHjyw2wHn5+dnN+g3VapUhoC2bdu2OTQtjr+/vyFrbUzTHcXlmpZQmjRpYr5WBQcHa/PmzYapN2PLpii9+LkeN26cTadSdOfa29tbadOmNS8vWrTIoWnpZs+ebVi2zMzi4eFhyD6xe/duuxkl9u7d63CgS1K7HyFpetHfzldffWXTURRbXSqpWb9+vd3rdXh4uCEgX5LeffddJ5bKvrCwME2aNMnudkuWLDF0Ejdq1MgmeOZFWdYvJGny5MkOBU9evHhRixcvlvT8e+fv769y5cqZXy9UqJDhHrZkyRKHgl+jpv+Lkj17dvO/CxYsaKir/Pbbb3b3Z2+fku39dcuWLXYzii5btsypUzRan5fRo0c71Jm7Z88ebdu2TdLzOkFoaKghyzGAuHF2/e5V0qpVK8Pyt99+a/e6fvjwYfM1Kb686LNPhQoVDFmUN2/ebAhUTEpZ2/BinNlm4izOqoe9jLZt2xqWx40bZ/c9169f16JFi+J8LC8vL1WoUMG8vHnzZm3ZssW83LhxY6VIkSLO+3Wm+GqTf1HW52fChAkOPfMdOnTIEFCYOnVq1a9f37BN06ZNDVm9Z8+ebbedxN/f36adJCaWvyuTyWQ419EJDQ21mWkkOilTplSTJk3My7du3XLoOWHbtm2GGU8s23eixGd7m6+vryGg8ueff3YooPrKlSv65ZdfzMsuLi5q3rz5S5UFAJC0EagIAEAiSZ06tWE5ugduFxcX9erVy7Bu8ODBNlmzLEVGRurrr782ZIzx9PRU69atX7LECWvnzp369ttvY+xAO3XqlD755BPD63379rXZLmXKlOrcubN5OSIiQn369NHhw4djPHZoaKj69+9veJAuVqyY6tSp8wKfxJbl1AXBwcH66aefYt1+165d6tGjh01nemwdeZbfr4CAgFg7IitXrmz+d3h4uEaOHBljY/y1a9f00UcfObVjP1u2bHr77bfNy8+ePVO3bt1inUr28ePH6t27tzkLmCTVrl1bxYoVc1o5Ef/atGmjzJkzm5d37typL7/8MtZgwX379mnkyJGGdb1797bZ7qeffjIEKZcsWVLvv/++YZt27doZGpAvXLhgCFhOCHny5DEE6h48eDDW4GqTyaSffvpJY8aMsXktpmuE5W9eeh4YENOUNA8fPlSfPn0Mv62YtGzZ0vzv0NBQffLJJ4YAjujK/s033xgySFpOwW3J8prmSFkSQqZMmQwZA8aNG2fu1HV1dTVMwxkd62lsNmzYEGsDblhYmMaMGWMTtC5Ff649PDz0zjvvmJcDAgLUq1evWDuF5s+frz///NO8XKlSJZvgD8vsbAEBAbF26pw8eVIDBw6M8XVrSe1+hKSpQIEChuXFixfH+r1+9uyZBgwYYJOZWpJCQkLivXzOEhERoY8++ijG+lBYWJg+++wzwzRgVatW1RtvvJFQRYzRb7/9Fu21K8r27dsN93J3d3ebZ6CXUbJkSUP2lDt37qhr166xdkrevn1bvXv3Nlxj2rZtaxgAlSFDBsPzwblz52J9fpGeXzet6xa1a9c2/7to0aIqXry4eXn79u2aO3durJ/v1q1bhsE67u7uqlatmmGb9OnTG/b7zz//xLrfHTt22AS9xrf69esbMsufPXtWffr0ibXucO7cOfXv39+wrkePHoa6E4C4c2b97lVSo0YNQyDU0aNHNWjQoBinmb906ZI+/vjjeB9I9aLPPi4uLobBUhs3btSBAwckPR8sTdDHq8+ZbSbO4qx62MuoXLmyoe1n27Zt+v7772Osw929e1c9e/Z0eCpfa5ZtJXv27EnyAcTx1Sb/oooVK2ZoG7p//766du1qkzHc0vHjx9WnTx/D9bhz586GwZvS8/p7p06dzMsBAQHq3r17jPt++vSp+vTpY5iSODbW7W2TJk2Kcd+BgYE2/Q+x6dKliyGo8LvvvrOZbcPS5cuXNXjwYPOyu7u7OnToYLNdfLa3ZcmSxdAHFRgYqK5du8b6Ga9cuaKuXbsafl8tWrQwZJAFAPz7EKgIAEAi8fT0NCxPmjRJDx48UHh4uOGhsFGjRoZGi6CgIPXu3Vsffvihtm/fLj8/P4WGhurq1atauXKlmjdvroULF5q3d3Fx0ddff61UqVI5/TPFt59//lnt27fX1q1b5e/vr5CQEJ09e1ZjxoxR27ZtDcGdnTp1MkwfZqlLly6GhoJHjx6pY8eO+uKLL7R//34FBAQoODhYly5d0oIFC9SgQQNDMGiKFCk0cuRIh6brdoR18MrEiRM1ZMgQnThxQkFBQQoJCdG1a9e0fv169ejRQ127do12+qUnT57EeAzL71dgYKAmTpyowMBAhYSE2HT++fj4yNX1f9XCTZs2qWPHjtq5c6f8/Pz09OlTnTlzRmPGjJGvr68uXrwod3d3m+9wfBo4cKAhm+j169fl6+urUaNG6fjx43r69KkCAwN17tw5zZo1Sw0aNNDRo0fN22fMmNHQGINXg4eHh8aNG2fIOLt8+XI1adJEixYt0vXr1xUaGqoHDx7owIED6t+/vzp37mwI0mrYsKHq1atn2O+5c+cM2Zzc3d01atQom8y2Li4uGjlypGE0+9y5c82dOwkhbdq0hgbZyMhIdevWTTNnztTly5cVGhqqp0+f6sKFC1qwYIF8fX313XffRRusFVNHf8OGDQ0NkceOHVPbtm31559/6t69ewoKCtKFCxc0bdo0NW/e3BzYbS/jwttvv20YQX/48GE1a9ZMv/76q/755x+FhIQoPDxcd+/e1caNG/XOO+8Ypk7y8vKKMaje8nqzZ88ebd682fy3SMxAI8vp1SyzHFapUkXZsmWL9b0FChQwBI0EBgaqXbt2WrBggW7cuKGwsDD5+/vr7NmzmjVrlpo0aaI5c+ZE21kQ07nu3bu34RinT59W48aNzaPao/6G+/bt04cffmjowEqVKpWGDx9us0/LThbpeXBjr169dOjQIT1+/FgBAQE6evSohg4dqnfeeUd3796Vh4eHTQdBdJLi/QhJT+XKlZU1a1bz8t27d9WqVSutXLlSd+/eVXh4uPz8/HTy5ElNnDhRDRs2NExLZim2ulRS4+rqqrt37+rtt9/WDz/8YL6uPnz4UGvWrJGPj49h6uFMmTLp22+/TcQSG40aNUo9e/bU3r179eTJEwUGBurEiRMaPHiwevbsabiXDxgwwJARKr6Ob3mtOH36tJo0aaLJkyfr7NmzCgwM1JMnT3TmzBmNGzdOTZo0MXSo5c2bN9oO2D59+hiC5H755Re1a9dO69at0507dxQWFqaQkBBdvXpVixYtko+Pjy5cuGDevlGjRipatKhhn/369TMsjx49Wj169NDWrVt1//59hYeHKygoSBcvXtScOXPk6+tr6Dzt1KmTIYghivX1+9tvv9WgQYN08uRJPXv2TH5+ftq3b5/69++vHj166OnTp8qePbvhuhyfXF1dNXHiREOdZOfOnWrQoIHmzJmjS5cuKSQkRI8ePdLx48c1bNgwvf3224bA5LJlyxqC8gG8GGfW7141o0aNMmT0XbVqlXx9fbVu3Tpz+9ulS5c0efJktWzZUvfu3TMEjsQHy/vVxYsXtXDhQoWEhCgwMNCQdTc6Pj4+5rar+/fvmwPYqlevbqg/4dXkrDYTZ3NWPexljBgxwiazXvv27bV582ZDW/uPP/6opk2b6uLFizb7cLSd2Nvb23xdCQ0NNdfbChUqpFKlSsXDp4l/8dUm/6K++eYbQ5vKqVOn1LBhQ82YMUMXL15UcHCwnj59qqNHj2rYsGFq3769oUxly5ZVjx49ot33Bx98YBjYfvbsWTVp0kRz587VzZs3FRoaqrt372rx4sVq2rSpORmEI9f6qlWrGjKbX716Va1bt9by5ct1+/ZthYSE6PLly5o3b56aNWtmHkyXM2dOu/suWLCg4TkhODhYPXv21KBBg3To0CE9efLEfI+aOnWqWrZsaXhG6N27d7TBfy9zz4nOZ599Zni+uX79ulq0aKGxY8fq9OnTevbsmQIDA82/9+bNmxuyuOfNm1eDBg2K83EBAK+W+H2CAgAADitVqpRcXV3NI/127dqlqlWrSnr+cPrXX3+Ztx02bJiCg4MNnY8bN26MNjOMJVdXVw0ZMiTGDFVJVd68eRUUFKS7d+/qyJEjdjOqNG3aVAMGDIjxdVdXV02aNEkffviheXqi8PBwLVu2TMuWLYt13ylSpND48eNVokSJuH+QGLRt21Zr1qwxT99nMpm0ePFi85QmMcmaNauyZ8+uEydOSHqe6SwwMNAmO6cklSlTxjAlyYwZMzRjxgxJz0clWk4NXqRIEXXq1MmQ2fHQoUPq2rVrtOVwcXHRN998oxUrVjg8ojSuUqVKpZkzZ6pnz546d+6cpOcNMPPmzYs1I4/0fHTs9OnTlStXLqeUDc5VuXJlff/99xo0aJA5AO3q1asaNmyY3fdWqVJFo0aNMqwLDQ21mcK5Z8+ehkBYS3nz5lWfPn3MWUSipoz+448/5OHh8YKfKm4GDBiggwcPmhtZAwMDNX78eI0fPz7W973xxhu6du2aebR2TNM1ZsmSRf3799fXX39tXnfu3Dl99NFHMe67X79+un79upYuXRrjNqlSpdL48eP1/vvvm4N/bt68aThOTDJnzqzZs2fHGFRfunRpcxaxsLAwQwaIUaNG2XSuJpSaNWsqU6ZMNtncLAMYYzNs2DB16NDB3HHk5+enESNG2H3fW2+9pR07dpizDcZ0rpMnT66pU6eqe/fu5qm+/Pz89O2338YawJQiRQpNnTpVefPmtXmtVq1a8vb2NmRe3Lp1qyErhCV3d3dNnTpVQ4YMsRsUlhTvR0h6kidPrqFDh+rDDz8016Nv3LjhUHanunXrGgajOHNa2/iULFkyDRgwwJwBd8qUKZoyZUqM22fJkkWzZs1KEgEJxYsX19WrV/X06VP99ddfhmec6HTr1k0dO3aM93J4enpq9uzZ6tWrl27duiXpeUbuqVOnaurUqbG+N1euXJoxY0a0ATlFihTRV199pa+++socSH706FHDAJqYlC1b1qbeIj0PJunZs6e57i49z/TjyNSi3t7eNoGOUVq3bq0//vjDMIX48uXLtXz58mi3T5cunWbPnu3UDFwFCxbUtGnT9PHHH5sH692/f19jxoyJNlu0pWLFimnKlClkUwTigTPrd6+avHnzasaMGerRo4c5u9O5c+divLZK0hdffOFQHd5RpUuX1o4dO8zLw4cPNw8g6t27d6zPbbly5VLFihVtpuZOilnb8GLiu80kITirHvYy8ufPr8mTJxsyNx45ckRHjhyJ8T3W10nLKW5jkypVKnl7e9vUuZLi7zK+2+RfVFQbUc+ePXXz5k1J/8tMbm/mk/Lly2vq1Kkxnp8UKVJo5syZ6tixozkg1s/PT6NHj44xo3iDBg308OFDwwxWMe17yJAh+uijj8ztNTdu3Ig18K5169bKkSOHYYB1TLp06aL79++bM6NHRkbGWp+P0qpVK/Xs2TPa117mnhOdlClTmtv0//77b0nPE2/8+OOP+vHHH2N9b8GCBTVr1iylT58+TscEALx6yKgIAEAi8fLyUvfu3aN97datW4bG3hQpUmjChAkaPHiww9Nc5M2bV3PmzFH79u3jpbwJKWvWrJo/f74hC1R00qVLp6+++kpjx461yYxmLX369Prpp5/Up08fw+j42BQvXlwLFy5U3bp1HS67I9zd3TVz5kzD1CexcXV1VfPmzbVq1So1aNDAvD4yMjLGBpKmTZsapjGxFBX4Z2nAgAHq06eP3UY2T09PzZw5M0GmDMqZM6d+++03vfvuuw43/lWpUkWLFy9OEtMc4sU1btxYCxcudHhEdvLkydW7d2/NmjXLJnB3ypQpOnv2rHm5SJEiMY6qjtKlSxfD9efmzZv65ptv4vAJXs5rr72muXPnRhskFp3UqVOrb9++mj9/vkqWLGlef/r06Rg7Dt99910NGzbMbvBl2rRpNXr06BgbNK2VLFlSCxYsMJTDnnr16mnx4sXKly9fjNv07ds3xqx50V3TEoq7u7uaNGliWOfh4eHwfaNUqVKaOXOmwxkBM2TIoGHDhmn69OnKnz+/ef2BAwdinHIuR44cWrRokdq0aeNQBoDChQtr8eLF5sET0Rk3bpzatm1rN8tW3rx5tWDBAsN0gvYkxfsRkp66detq3LhxDgeQ58iRQ5MnT9YPP/xgqAfu27fPWUWMd506ddIXX3xh97dRtWpV/f7773br0QmlcOHC+vnnn+1O3eXp6amJEyfq008/dVpZihYtqqVLl6pp06YOZwls1KiR3XtU69atNWXKFIcDQ93d3dW1a9dYA/T79eun4cOHK126dA7tM02aNOrfv79NliXr486ZM0fe3t5291eqVCn9/vvvhqmZnaVy5cpasmSJatWq5dD2rq6uat++vX799VdlyZLFuYUD/kOcWb971VSsWFFLly61m+nM3d1dgwYNivfMrp06dTLU9S058uxjHfyUIUOGV24AM2IXn20mCcVZ9bCXUbNmTf388892217c3d3Vs2dPm4BkR9sqJdvMtW5ubjYz7iQFzmiTf1GFCxfW0qVL1axZM4e+Mx4eHvrkk080d+5cZciQIdZts2XLZv4+2suMGTXg39EMmnXr1tWkSZPs1lOTJ0+uzz77LNqZLGLi4uKiQYMG6bvvvnPo2SN16tQaPHhwrDNFvew9JzrZs2fXokWL1KFDB4d+JylSpFDnzp21ZMkSEg8AwH8EGRUBAEhE/fr1U5EiRbR48WKdP39eAQEBSpEihXLkyKF79+7ZjBbt0KGDWrZsqQ0bNmj37t06deqUHj16pGfPnil16tTKli2bSpYsqbp166pmzZrxPv1MQsqTJ48WL16sNWvWaPXq1Tp37pz8/f3l4eGhIkWKqHbt2vLx8XG480563gj04YcfqkOHDlq7dq327Nmj8+fPy8/PT8HBwfLw8FCuXLlUsmRJNWjQQJUqVYq36Z6tZciQQT/++KP27Nljzmxy7949BQcHK3Xq1MqQIYMKFiyokiVLqlGjRuZGufr16+v77783Z2z57bffVLNmTZv9J0uWTD/99JPmzp2rDRs26MaNG3r27Jk8PDwMU5tEcXFx0YcffigfHx+tXLlS27dv140bN/TkyRNlyZJFefLkUcOGDdW4ceMEnd4pderUGjJkiLp166Z169Zp7969unTpkh49eqSwsDB5eHgod+7cKlOmjJo0aZJkp0xB3JUoUUKLFi3SwYMHtXXrVh04cEB3796Vv7+/3NzclCFDBhUpUkSVKlVSs2bNop3i8MiRI5o9e7Z5OVmyZBo1apTdzDtR27Vs2VLh4eGSnmccqlOnTrwHLsekaNGiWr16tdauXatNmzbp77//lp+fnyIiIpQmTRp5enqqcOHCKleunBo1aqSMGTNKen6NiMq4FJU5tlOnTtEeo127dqpfv75WrFihbdu26cqVK/L391fGjBnl5eWlevXqqVmzZnEOAihSpIiWLFmi/fv3a+PGjTp9+rSuX7+uJ0+eyMXFRZkzZ1b27NlVpUoV1a1b1zDlTkyyZ8+uZcuW6ccff9TOnTt17949hYWF2W18Tgi+vr765ZdfzMsNGzaM9jobk0qVKmnDhg1auXKltm3bZr7fmUwmeXh4KEeOHCpcuLDefPNNw5RR9evXN08f+uDBA23ZsiXGKbw8PDw0YsQIdenSxXz/u3btmh49eiQ3Nzd5enqqdOnSatCggd566y27nQDu7u4aPny43nnnHa1atUq7d+/W7du3FRgYKE9PTxUqVEiNGjVSgwYNDFOpOyKp3o+Q9DRq1EiVKlXS0qVLtWvXLl28eFGPHz+Wq6ur0qZNq5w5c6po0aKqXLmy6tata+4gqVevnlauXClJOnnypM6cOaPXX389ET+J49577z3VqFFDixcv1o4dO3T79m2ZTCZlzZpV5cqVU5MmTVSlSpXELqaNUqVK6Y8//tDy5cu1du1a/fPPP3ry5IkyZMig119/XfXq1VPTpk3jdO18UZkzZ9bYsWPVu3dvbdiwQXv37jVfDyMjI5UuXTrly5dPZcuWVbNmzVSwYEGH9luvXj1Vr15dW7Zs0bZt23T27FndvXtXz549U4oUKczXrxo1aqhevXqGKeFi0rZtWzVu3FgbNmzQrl27dO7cOUNG9cyZM6tAgQKqVauW6tSp49CANg8PD02ePFnHjh3T6tWrtX//ft25c0fh4eHKmjWrihYtqmbNmumtt95yWqdzdHLnzq2ZM2fq9OnT2rhxo/bv369bt26ZsyymT59eBQsWVIUKFdS8eXM6MAEncGb97lVUoEABLV68WNu3b9fq1avNbTbJkydXjhw5VK1aNbVu3TrG4I6X4eHhocWLF2v27NnasmWLbt++reDgYKVLl86hLLLe3t4aOnSoOWt706ZN4xRQhVdDfLSZJDRn1cNeRoUKFbR69Wpt2LBBGzdu1NmzZ82zVOTMmdP8Wy9QoIDu3r1reK+jyQSk51n+cuXKZc4OWKNGjSQ74MIZbfIvKlOmTPr+++/Vq1cvrVu3Tvv27dP169f16NEjmUwmeXp6qmjRoqpZs6YaN24cp5lQ0qZNq7Fjx6pLly5atmyZ9u/frxs3bigyMlJZs2ZV6dKl1bJlS1WuXDnO5a5Xr54qV66sVatWaevWrbpw4YL8/PyULl065cyZU7Vq1VKLFi3k5eUV531Lz4MnGzRooHXr1mnHjh06c+aMHj58qJCQEGXIkEGFChVStWrV1LJlS7vtZi97z4lJqlSpNHjwYHXt2lVr1qzRnj17dPnyZT169Ejh4eHKmDGjChcurOrVq6tp06ZJ4hoFAEg4LqaoXm4AAIBEVLt2bXNjTcWKFTV//vxELhEAAACAuCpSpIj53z4+PrFONQ8AAOLX9evXDQPsVq1apaJFiyZiiYB/h7Nnzxoy+kcNcHXEs2fPVLVqVQUFBUmSpk6dmmADYe2hTR4AACS0VzfNEgAAAAAAAAAAAABJzwMTo5QoUYIgRcDK3r17FR4eLi8vL+XKlcvhjKMnT540LBcuXNjhY27cuNEcpOjp6alatWo5/F4AAIB/GwIVAQAAAAAAAAAAgFdYRESEli1bZl5u165dIpYGSJrWr1+v33//XdLzae937dpld3pck8mkefPmmZfTpUtnyCJuz+LFi83/btWqldzc6J4HAAD/Xa6JXQAAAAAAAAAAAAAAL27x4sW6deuWJClTpkxq2rRpIpcISHpKlChh/ndYWJimTZsW6/aRkZEaMmSILly4YF7XvHlzhzMx7tixQ0eOHJH0PDCSAGIAAPBfx5ANAAAAAAAAAAAA4BVx5coVpUqVSpkyZZKfn59WrVqlyZMnm1/v0aOHUqRIkYglBJImb29vjRs3Tv7+/pKkefPm6dy5c2rbtq1ef/11ZcuWTa6urrp3756OHj2qBQsW6OjRo+b3Z82aVb17945237du3VJkZKSyZcumx48fa9OmTRozZoz59bZt2ypr1qxO/XwAAABJHYGKAAAAAIBX1pQpU/TDDz84bf8VK1bU/PnznbZ/AEgIXCsBIP516NBBBw4ccNr++/Tpow8//NBp+8erbePGjRo3bly0r5UuXVodOnRI4BIBr4b06dNr1KhR6tu3r8LCwiRJ+/bt0759++y+N3PmzJo1a5YyZswY7evHjh1Tv379on3Ny8srxtesLV++XIMGDXJo2xeRK1cubd261Wn7BwAAiA1TPwMAAAAAAAAAAACviDx58kS7vmDBgpo8ebKSJUuWwCUCXh116tTR3LlzVahQIYff89Zbb2nZsmUqVqxYjNvkzp072vVZs2bV9OnTlSZNmjiXFQAA4N+GjIoAAAAAAAAAAADAK+L111/XG2+8oYsXLyo8PFxeXl5q2LChOnbsqLRp0yZ28YAkr3z58lq1apV2796tzZs369SpU7p586aePXsm6Xnmxbx586pcuXJq1KiRihYtanefefPmVaVKlXT27FkFBQUpR44cql27tjp37ixPT09nfyQAAIBXgovJZDIldiEAAAAAAAAAAAAAAAAAAMC/E1M/Aw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Ca/wNDkHgPJM8tPwAAAABJRU5ErkJgg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2" descr="data:image/png;base64,iVBORw0KGgoAAAANSUhEUgAACioAAAURCAYAAAAb6UkWAAAAOXRFWHRTb2Z0d2FyZQBNYXRwbG90bGliIHZlcnNpb24zLjUuMiwgaHR0cHM6Ly9tYXRwbG90bGliLm9yZy8qNh9FAAAACXBIWXMAAC4jAAAuIwF4pT92AAEAAElEQVR4nOzdd3iUVdYA8JMQeg8dQRAFREBBRezYRQULuq6u3bVj767r6tp27b2Bde2Ka0HF3tcuoKKISu8tdEJJ+f7gc2CSQAqZhPL7PQ/PM/fOvfc9E/QymffMuWn5+fn5AQAAAAAAAAAAAJAC6ZUdAAAAAAAAAAAAALDhkqgIAAAAAAAAAAAApIxERQAAAAAAAAAAACBlJCoCAAAAAAAAAAAAKSNREQAAAAAAAAAAAEgZiYoAAAAAAAAAAABAykhUBAAAAAAAAAAAAFJGoiIAAAAAAAAAAACQMhIVAQAAAAAAAAAAgJSRqAgAAAAAAAAAAACkjERFAAAAAAAAAAAAIGUkKgIAAAAAAAAAAAApI1ERAAAAAAAAAAAASBmJigAAAAAAAAAAAEDKSFQEAAAAAAAAAAAAUkaiIgAAAAAAAAAAAJAyEhUBAAAAAAAAAACAlJGoCAAAAAAAAAAAAKSMREUAAAAAAAAAAAAgZSQqAgAAAAAAAAAAACkjUREAAAAAAAAAAABIGYmKAAAAAAAAAAAAQMpIVAQAAAAAAAAAAABSRqIiAAAAAAAAAAAAkDISFQEAAAAAAAAAAICUkagIAAAAAAAAAAAApIxERQAAAAAAAAAAACBlJCoCAAAAAAAAAAAAKSNREQAAAAAAAAAAAEgZiYoAAAAAAAAAAABAymRUdgAAAAAAAAAAAABsnMaPHx8HHXRQLF++PM4+++w455xzUnq9/Pz8+OSTT2Lw4MHx/fffx6xZsyIiomnTptGuXbvo27dv7L333lG9evUyrf/tt9/Gyy+/HMOGDYtp06ZFTk5ONG3aNNq0aRO9e/eOAw44IOrUqVOeL2m9kJafn59f2UEAAAAAAAAAAACwccnNzY3jjz8+vv3224iIlCcqTpw4MS655JIYNmzYGse1bt06br311ujWrVuJ187Kyoq//e1v8eGHH65xXGZmZvzrX/+KPfbYo8Rrbwgc/QwAAAAAAAAAAECFu/baaxNJiqk2evToOProo4tNUoxYkdB4zDHHFJt0+IeZM2fGX/7ylxKNz8rKitNPPz2effbZEq29oZCoCAAAAAAAAAAAQIX617/+Fc8991yFXGvRokXRv3//mDlzZqJvhx12iIEDB8bXX38d3333XTz11FOxzz77JJ7PycmJiy66KH7//fc1rp2bmxsXXHBBjB07NtHXsWPHuOuuu+KLL76IYcOGxaBBg+Lwww9Pmnf99dfHl19+WU6vcN0nUREAAAAAAAAAAIAKsXDhwjj33HPj8ccfr7BrPvjgg0mJhIcffng88cQTsfvuu0f9+vWjTp060aNHj7jvvvvi4osvToxbtGhR3HjjjWtc+8UXX4xvvvkm0d51111j0KBB0bt378jMzIxatWpF165d48Ybb4zbb7890tNXpOzl5OTEtddeG7m5ueX8atdNEhUBAAAAAAAAAABIuZEjR0a/fv3i7bffrrBrzps3L/7zn/8k2h06dIh//vOfiYTBgk499dSk6of/+9//khIRV5WTkxP3339/ot24ceO48847o1q1akWOP+igg+Lss89OtEePHh2DBw8u1etZX0lUBAAAAAAAAAAAIGWysrLi2muvjSOOOCLGjx+f6M/MzEz5tV999dVYsmRJon3GGWdE1apV1zjnoosuShrz4osvFjnu448/junTpyfaJ5xwQtStW3eNa5966qnRqFGjYtfe0EhUBAAAAAAAAAAAICX+97//xX777RdPP/105OTkJPp32GGHGDhwYMqv/9577yUe16xZM/bee+9i5zRq1Ch23nnnRPuDDz6IZcuWrXHtiIg+ffoUu3a1atVi//33T7SHDh0aM2bMKHbe+k6iIgAAAAAAAAAAACnx22+/xYIFCxLtmjVrxuWXXx5PPPFENGjQIKXXXrZsWQwdOjTR7tatW9SoUaNEc3v27Jl4vGDBgqR1/vDll18mHm+66abRsmXLUq+dl5cXn376aYnmrc8kKgIAAAAAAAAAAJBSaWlp0adPn3j99dfjpJNOivT01KeujRkzJpYvX55ob7XVViWe26lTp6T2jz/+mNResGBBTJkyJSVrb4gyKjsAAAAAAAAAAAAANkxVq1aNvn37xsknn1yqZL7yMHr06KR227ZtSzy3devWSe0JEyaU29qbbLJJpKenR15eXpFrb4gkKgIAAAAAAAAAAJASxxxzTBxzzDGVcu0ZM2YktZs1a1biuU2aNElqT506dY1rN23atMRrZ2RkRGZmZsyaNavItTdEjn4GAAAAAAAAAABggzN79uykdv369Us8t0aNGlGtWrVEe968eWtcu0GDBqWKrW7duqtde0MkUREAAAAAAAAAAIANzuLFi5PatWvXLtX8WrVqJR4vWrSowtbeEDn6GYBysXzWmMoOAYBykDthRGWHAEA5OOGwRys7BADKwbL83MoOAYByMHja0MoOAYBykLNscmWHQDnaWO5vV23crrJDqHTLli1LamdklC5drmrVqonHOTk5Fbb2hkhFRQAAAAAAAAAAADY4ubnJXwJMTy9dulxaWlricV5eXoWtvSGSqAgAAAAAAAAAAMAGp2CVw4LJhcVZdXy1atUqbO0NkURFAAAAAAAAAAAANjg1atRIahc8rrk4S5YsSTwumExYcO2lS5eW29obotIdjA0AAAAAAAAAALA+yytd5TvWX/Xr109qL1y4sMRz8/PzIzs7O9Fu0KBB0vMF26VZOyJi0aJFq11rQ6SiIgAAAAAAAAAAABucJk2aJLVnz55d4rlZWVmRl5eXaDdq1Cjp+caNGxcaXxqrji+49oZIoiIAAAAAAAAAAAAbnNatWye1p06dWuK5Bce2atWq3NaeM2dOUrXGTTbZpMRz11cSFQEAAAAAAAAAANjgdOjQIak9ZsyYEs8tOLZ9+/ZJ7VatWkWtWrXKZe2CcW6IJCoCAAAAAAAAAACwwWncuHG0bNky0f7hhx9KPPf7779Pam+zzTZJ7SpVqkTnzp0T7REjRiQdFb02a2+IJCoCAAAAAAAAAAAbj/y8jeMPERGx6667Jh7/8ssvMW3atGLn5Ofnx0cffZRot2nTptBRzwXXnjt3bgwbNqxEMX344YeJx7Vq1Yptt922RPPWZxIVAQAAAAAAAAAA2CAdeOCBicf5+fnx5JNPFjvn/fffj0mTJiXaBx98cJHjDjjggEhLS0u0S7L2zz//HF9//XWi3bt376hWrVqx89Z3EhUBAAAAAAAAAADYIO24447RoUOHRPuJJ56IL7/8crXjp02bFv/85z8T7Zo1a8aRRx5Z5Ng2bdrE7rvvnmgPGTIkXn311dWuvXDhwrjssssS7bS0tDj++ONL9DrWdxIVAQAAAAAAAAAAWG9MmjQpOnbsmPRnddLS0uLiiy9OtJcvXx79+/ePIUOGFBo7cuTIOOGEE2LGjBmJvlNOOSWaNm262vUvvPDCqFq1aqJ95ZVXxtNPPx35+flJ4yZOnBgnnnhi/Prrr4m+ww47LDp16rTmF7uByKjsAAAAAAAAAAAAACpMXl5lR0AF69WrV5x44onx+OOPR8SKyobnn39+PPDAA9GjR4+oVq1a/PLLL/HFF18kJRj26NEjzjjjjDWuveWWW8all14aN9xwQ0SsSIS89tpr4/HHH4+dd9456tSpE6NHj45PP/00cnJyEvM222yzuPLKK8v/xa6jJCoCAAAAAAAAAACwQbviiisiLy8v/vOf/yT6Ro0aFaNGjSpy/A477BAPPPBAZGQUn2J3/PHHR05OTtxyyy2R9/+JsBMmTIgJEyYUOb5Dhw7x8MMPR506dcrwStZPjn4GAAAAAAAAAABgg3fllVfGY489Fl26dFntmObNm8cVV1wRjz/+eKkSCU8++eQYNGhQ9OzZM9LTi07La9CgQfTv3z8GDRoUzZo1K3X867O0/IKHYQNAGSyfNaayQwCgHOROGFHZIQBQDk447NHKDgGAcrAsP7eyQwCgHAyeNrSyQwCgHOQsm1zZIVCOlk8dWdkhVIiqLTpVdgjrtEmTJsXw4cNj5syZsWzZsmjYsGFsueWW0blz56hSpcparT1z5sz49ttvY8aMGZGdnR316tWLDh06xNZbbx3VqlUrp1ewfnH0MwAAAAAAAAAAABuVVq1aRatWrVKydpMmTeKAAw5IydrrK4mKAAAAAAAAAADARiM/P6+yQ4CNTtGHYQMAAAAAAAAAAACUA4mKAAAAAAAAAAAAQMpIVAQAAAAAAAAAAABSJqOyAwAAAAAAAAAAAKgweXmVHQFsdFRUBAAAAAAAAAAAAFJGoiIAAAAAAAAAAACQMhIVAQAAAAAAAAAAgJSRqAgAAAAAAAAAAACkTEZlBwAAAAAAAAAAAFBh8vMqOwLY6KioCAAAAAAAAAAAAKSMREUAAAAAAAAAAAAgZSQqAgAAAAAAAAAAACmTUdkBAAAAAAAAAAAAVJi83MqOADY6KioCAAAAAAAAAAAAKSNREQAAAAAAAAAAAEgZiYoAAAAAAAAAAABAykhUBAAAAAAAAAAAAFImo7IDAAAAAAAAAAAAqDD5eZUdAWx0VFQEAAAAAAAAAAAAUkaiIgAAAAAAAAAAAJAyEhUBAAAAAAAAAACAlMmo7AAAAAAAAAAAAAAqTF5eZUcAGx0VFQEAAAAAAAAAAICUkagIAAAAAAAAAAAApIxERQAAAAAAAAAAACBlJCoCAAAAAAAAAAAAKZNR2QEAAAAAAAAAAABUlPz8vMoOATY6KioCAAAAAAAAAAAAKSNREQAAAAAAAAAAAEgZiYoAAAAAAAAAAABAymRUdgAAAAAAAAAAAAAVJi+vsiOAjY6KigAAAAAAAAAAAEDKSFQEAAAAAAAAAAAAUkaiIgAAAAAAAAAAAJAyEhUBAAAAAAAAAACAlMmo7AAAAAAAAAAAAAAqTH5eZUcAGx0VFQEAAAAAAAAAAICUkagIAAAAAAAAAAAApIxERQAAAAAAAAAAACBlMio7AAAAAAAAAAAAgAqTl1vZEcBGR0VFAAAAAAAAAAAAIGUkKgIAAAAAAAAAAAApI1ERAAAAAAAAAAAASBmJigAAAAAAAAAAAEDKZFR2AAAAAAAAAAAAABUmP6+yI4CNjoqKAAAAAAAAAAAAQMpIVAQAAAAAAAAAAABSRqIiAAAAAAAAAAAAkDISFQEAAAAAAAAAAICUyajsAAAAAAAAAAAAACpMXl5lRwAbHRUVAQAAAAAAAAAAgJSRqAgAAAAAAAAAAACkjERFAAAAAAAAAAAAIGUyKjsAAAAAAAAAAACACpOfV9kRwEZHRUUAAAAAAAAAAAAgZSQqAgAAAAAAAAAAACkjUREAAAAAAAAAAABIGYmKAAAAAAAAAAAAQMpkVHYAAAAAAAAAAAAAFSYvr7IjgI2OiooAAAAAAAAAAABAykhUBAAAAAAAAAAAAFJGoiIAAAAAAAAAAACQMhmVHQAAAAAAAAAAAEBFyc/PrewQYKOjoiIAAAAAAAAAAACQMhIVAQAAAAAAAAAAgJSRqAgAAAAAAAAAAACkjERFAAAAAAAAAAAAIGUyKjsAAAAAAAAAAACACpOfV9kRwEZHRUUAAAAAAAAAAAAgZSQqAgAAAAAAAAAAACkjUREAAAAAAAAAAABImYzKDgAAAAAAAAAAAKDC5OVVdgSw0VFREQAAAAAAAAAAAEgZiYoAAAAAAAAAAABAyjj6GQCgFAY88VzcPeCJiIg45IB94oa/X1TJEQGse8ZMnh6DP/kuho0aFxOmzYz5i7KjSnp6ZNavE+1bt4hdu3WMA3bpHnVr1ayU+GbPXRBvfTE8vvl5dPw+cVrMXbg4spcsi/p1akaj+nVj6/ZtYqeu7WOP7TtHRpUqKY1l2uy5ccSlt8WCxUsiIqJl44Yx5J6/pfSaAOWpyy5bR88DdooO224ZmS0aRa26tWL50uUxe+qsGPPj6Pjmna/i23e+irzcij1Oaasdu8T+Jxy41ut8POjDGPr+N+UQUcQuh+we5959YURE/PTFiLj2qL+Xy7oA5aHrLlvHzgfuEh233TIatWj8//v5spg1dVaM/nF0fPX2l/H1O19W+H7eeccuceCJfdZ6nQ8HvR/fvlc++3lExPb79IgrH/1Hov3Bi+/HPRfdWW7rA5TVXnvuGv36HRQ77rhdtNqkRdSvXzeWLFkaEydNiaFDf4xXX3srXnvt7cjNza20GHts3y0OPnj/2GvPXaNly+bRtGmjWLp0WUybPjO+++77ePudj+Kll16P7OwlZb7GmWecEHvssctax3r5FdfH2LET1nodAGAFiYoAACU0dvykGPjk85UdBsA6a/bcBfGvx1+Jd7/6odBzyyM3psycE1NmzomPh/4cdz77Zpzeb5847sDdIz29Yor9L16yLO55fki89P6XsXR5TqHnZ89bGLPnLYxfJ0yNQe9/GS2bNIz+f9o/+uy2XUriyc/Pj7/f/1wiSRFgfbJZl83j9Jv7x2ad2xV6LqNqRrRq3zpatW8du/fbI6ZPmBaP/mNgDP/wuwqLr9se28aOB+681uv8NmxUDH1/7eOpm1kvjr3yxLVfCKCcteu6efS/6Zxo12XzQs9lVM2I1u03jdbtN409+u0Z0yZMi4FXPRhDK3A/33bP7WLnA9c+0eTXoaPi2yifRMX6jepH/5vOKZe1AMrLtt27xkMP3Rrdu3Up9FzVqlVjq04dYqtOHeLYYw6PMWPGx3nn/z2GvPVBhca49dZbxc3/vir22Wf3Qs9Vr1496tWrGx3at4ujjzos7rjtn/Hvm+6Ju+95JJYvX17qax137BGxww7brnXMN998r0RFAChHjn4GACiBRYsWx4VX3bBW3+IE2JD9On5K/Ony24tMUizKouylcfvTb8S5tzwWS5aV/gPn0po4fVYc8/e745m3PisySbEoU2bOiSvvfy6uevD5yElBpYH/vPFJfPPz6HJfFyDVdj1097j+lZuKTFIsSrNNm8cVj18VR5z35xRHtlLbEsZWEdKrpMe5d18Ymc0yKzsUgCS7H9orbnrl1iKTFIvSfNPmcdUT18SR5x+V4shWate5ZLFVpLNuPicaNGlY2WEAJBx99GHxv88GF5mkWJR27drE4NeejKv+fkGKI1vpmGMOjy/+93qRSYpFadiwQdz076vik49fiTZtWpXqWunp6dGlS6eyhAlsbPLzNo4/sA5RUREAoBhLly6L8/52Xfw2elxlhwKwTpo0fXaccv1DMW/h4kLPbdG6ebRo1CAWZC+J0ZOmx4JF2UnPfzr8l7jkrifj7otPirS0tJTElzV/YZz5r4dj4vTZhZ6rV7tmdGzTMmrXrB6z5y2MX8ZNjuU5yUmJr338beTn5cd1Z/653GL8bcLUuPeFt8plLYCKtEPvHaP/7edFepUqSf3Lly6PcT+Pjfmz50WDJg1i0y3bRtXqVZPG/OnCo2NJ9pJ4fcCrKY+zTae2Kb9GSaSlpcWZt5wTW+/WrbJDAUiyY++d4tw7LogqReznY38eE/Nmz4sGTRpG2yL286MvPCaWLl4arw54OeVxtl1H9vM/7PuX/WOHfXtWdhgACYceekA8/uhdhfbzpUuXxvff/xQzZs6OZs2axNZdO0X16tWTxlz9j4tj0aLFcfsdD6U0xv5nnRR33Xl9kc9lZc2Jn34aFfPnL4xNWrWIrbt2Sjp5o8f23eLjD1+JPffuV+LKhh07bh61atUsl9gBgPIlUZEKN3r06GjatGnUrVu3skNhAzR8+PDo1q1bZYcBbEAWL86Ocy7/Z3z13feVHQrAOiknNzcuuvPJQkmKe27fOS48pk9s2rxxom/psuXxxv+Gxe1PDU467viToSPj6SGfxbEH7paSGK97+KVCSYrNGzWIS47rG3v16JL0AfjCxUvi6bc+jQH/fT+piuLgT7+L7h03i8P3XvubksuW58Tf7ns2lpWwsiPAuqJJ66Zx5i3nJCUp5ubkxqsPvBSvD3wtFs1bmOivm1kv+px6SBx8+qFJ44++9Lj4+YsRMebH1FWUbdi0YTRo0iCp74wdTo4507NSds2iVMmoEmfeek7sdtgeFXpdgOI0bd0szr71vKSkltyc3Pjv/YPitYGvxMJV9vN6mfXikNMOi0NOPyxp/LGXHR8jvvwxRv/we8ribNgss1Dlwr/2OCGyKng//0PzNi3ipKv+WinXBihK27at45GBtyftzzk5OXHzLffFHXcOiDlz5ib6GzfOjAsvOD0uuvDMpPE3XH9FfPzxF/Hd0JKdkFFau++2Y9x6y9WF+seNmxiXXn5dvPba25GTs/LzkZYtm8eVfzs/Tj3lmMTnNa1atYjXBz8V2/fYr0QnHm2zTeek9q+/jYmtOqfmMycAoHQc/UyFWbx4cdx6661xyCGHxLx58yo7HDYwkydPjv79+8eFF15Y2aEAG5Dfx4yPP59yniRFgDV44d0v4pdxk5P6jj1wt7jzohOTkhQjIqpXqxr99twhnr3xvGjSoF7ScwNefi8WLE6utlgehv86Lj74ZkRS3+atmsVzN54f+/TcOilJMSKiTq0acXq/feP+y0+JalWTv9t3zwtDInvpsrWO6Z7nh8SvE6au9ToAFe24K0+KWvVqJ9p5ublxx1k3x/O3PpOUpBgRsSBrfjx705Nx62n/jpxVErMzqmbEX644IaVxtu2SfOzzvFlzKzxJMbN5o7j6hRskKQLrpBOvPDlqr7Kf5+bmxi1n/jueufWppCTFiIj5WfPjyX8/ETeddmOh/fz4K05MaZztOhfezysrSTE9PT3Ov+vCqFlbhS5g3XHzTVdF/forP1/Jzc2NPx99evzj6puTkhQjImbNyoq/XfmvOPxPf43ly5cn+qtWrRr/uvHKlMSXkZERjz5yZ1StmlyZ95NPvoju2+0T//3vG0lJihERU6ZMi/5nXx7Hn3hOUpwdO2we//7X30t03e7bJB+B/f33P5XxFQAA5U2iIhXi22+/jQMPPDAGDhyY9KYSysPTTz8dBx10ULz33nuVHQqwAXl1yHtx9KnnxdjxEys7FIB11rLlOTHg5eT3YNtt2S4uPrbvGue1btY47rn0pMhY5Rv88xYujv+88Um5x/jmZ0OT2hlV0uOW846LhqvcmC1Kzy5bxJlH7JfUN2f+ovjf8F/WKp5vfh4dT7756VqtAVAZ2nbeLHoesFNS33/vHRTfvP3VGud999438eT1jyX1dd1l6+i8c9dyj/EPbbfaLKk97qexKbtWUbbZvVvc9Obt0XG7LSv0ugAlsVnndrHTgTsn9b10z4vx1dtfrnHeN+9+HY9d90hS39a7bBNdd9663GP8w2ZbJScqjvlpTMquVZwjzj0yOm5rXwfWHd26dY5+hx2U1Pevf98dr7761hrnvf76u3HxJf9M6ttrr11jzz12KfcYjzv2iGjbtnVS308/j4qD+h4bCxYsXM2sFZ577pW46h83JfWdduqx0a5dm2KvW7Ci4vDhI1YzEtjo5eVuHH9gHSJRkQrxxRdfxNSpKoaQGm+99VZkZ5d/9R1g4zR2/KQ49/Jr48rrb4vsJUsrOxyAddp7X/8Yc+YvSuo77+gDIi0trdi5nTZrFX/aZ8ekvkHvfRl5eXnlGuNXPyUfRdezS/vYvFWzEs398747RdWMKkl9X/9U9qPtFizOjqseeC7y8/MjIiI9LS127Nq+zOsBVKR9jz0gqb1w7oJ49f6XSjT3rcffKJQsuN9xB6xm9NprW6AC19gKSmxp2Cwzzrjl7Lj8iX9EvUb1K+SaAKXVu8D+u2Dugnjp/kElmvvm468X2lN7H39gucVW0GZdKmc/L2iLrdvHn875c6I9e9rsGPtzxSbBAxR0+mnHJ7WzsubETTffW6K5993/WAwvUGXwjDPKv+r5aaceW6jvhBPPKdHxzRERt972QPw88tdEu2rVqnH+eacVO0+iIgCsuyQqAgBExOw5c+P62+6Lw447Iz749ItCz//liINj2607FzETYOP11ufDk9pbtG4e23RoW+L5R+6bXJkra/7C+O6X8r3hN332vKR2+01blHhu7Zo1ok2LJsnrZc1bzeji3fjoyzF11txE+8S+e0S3Uvy8ACpLWnp67HhQcvWtz175JJYtWVbiNd575u2kdrc9to1qNaqVS3wFFa6omNrElhq1a8SRF/0l7vzo/tjzyH0iPT35I9cv3/hffPH6/1IaA0BJpKenx84H7ZrU98nLH8WyUnxR8+2nkyt1bbvHdlGtRvVyia+gzQrs52N+Gp2S66xJtRrV4/y7LoyMqhmJvvsuuTsWzVtzJTCAVEpPT48jDu+T1PfMsy+XOAEwImLgwKeS2r333zNq1qxRLvFFRNSvXy+23Ta56u6QIe/H8OGlO4b5/vsfT2ofcXifQu+3V7XJJi2iSZNGSX3DJCoCwDpDoiIAQEQMfOK5eO6/r0dObnIJ9Nq1asZ1f7sg/nbBmZFexVsngD8sz8mNb35OvlHYa9utSrVGu02axabNGyf1vffVj2sd26qWLlue1M7NLV3FxlWPp45Ycdx1Wbz1xfB483/DEu0Om7aIs/603xpmAKw7tujWPurUr5PU991735RqjYLja9SqEd323G6tYyuoRu0a0XTT5Mq5qT76ea8/7xuHn3tk1KiVfGN3+dLl8exNT8YdZ90SS7NVawcqX/si9vNvSrmff/ve10ntGrVqxLYp2c9rRrNNmyf1jR1R8RUVT7rq5Nhk81aJ9ltPvhnDPh5a4XEArGqHHt2jYcMGSX1vvPFuqdZ4vcD42rVrRe/ee61taAk77bhdVCnwmcrLrwwp9ToffPhZUrtp08bRY/tuqx3fvVuXpPaUKdNixoxZpb4uAJAa7rYDAKzGbjv1iFeeeigOO0giCUBBo8ZPicUFKq9079i21Ots075NUvvbkeVbJaVhvdpJ7V/GTS7x3GXLc2LCtOQPs5s3alDqGKZnzYsbHvlvol01o0rc2P/oqJqRsYZZAOuOLXt0Smrn5ebGr0N/KdUaWdNmx8xJM5L6Ou/YZTWjy67tVu2SKqxkL8yOaeOmlvt1ivPb0FFx2UEXxCslPB4boCJ06pH8xaLc3NwYVcr9fPa02TGjwH7eJQX7+WadNyuwny+OqRW8n2+753bR+7iVR1tPGTslHr/+0QqNAaAou+zSI6mdm5sbX3z5XanWmDx5aowfPympr9fuO61mdOk1b960UN8XX35b6nV+/XV0LF2a/PnT9ttvs9rxhY99Ll0FRwAgtdwVAQAooH27tnHeGSfGHrv0rOxQANZZoydNK9TXoU3LUq/TvkCVlDGTpseSZcujRrWqZY5tVZ03bx2fDB2ZaA/9ZWz8PnFabNG6+RpmrfD6p98VSsbcoUv7Ul0/Pz8//vHA8zF/UXair/+f9i/VEdQAla1V+02T2tMnTI8li0p+rNwfJowaH01arbxhuVnXzdc6toLadk4+JnT8yLGRn59f7tdZnRkTZ8SLtz8Tn778cYVeF6AkWndI/pLQiv08ezWjV2/CqPHRdJX9fPOuW6x1bAW165z8b8S4keMqdF+t27BenH3LeYl2bk5u3H3B7SrkAuuErbbqmNQeM2ZCLFy4qNTrjBjxS7Rps7Jq7HYFjmpeG40bZxbqmzZtZpnWysqaGy1arKyaXjAZcVXduhVIVPzesc/AGuSX7vQdYO1JVCRlvvrqqzj++OOLfG7vvfdOPN5hhx3iySefLHLc0qVL46233opPPvkkRowYEbNnz45ly5ZFo0aNok2bNrHbbrtFnz59olmzZkXOX9U999wT9957b6FrTp8+PV555ZV47733YsqUKbFgwYJo0qRJtG3bNg499NDYf//9o1q1aklrTZgwIQYNGhSffPJJTJkyJZYsWRKNGjWKbt26xRFHHBG77LLLGmPZa6+9YvLkFZVcrrjiijjxxBMjIuKjjz6Kl156KUaOHBkzZsyIjIyMaNWqVfTo0SP69esXnTuv/o336ixYsCDefPPN+OSTT2LUqFExe/bsyM/Pj8zMzNhiiy2iV69e0bdv36hXr16xa11++eXx8ssvR0RE375949Zbb40lS5bEgAED4tVXX42ZM2dG06ZNo1OnTrH//vvHgQcemPSt1z9899138fnnn8c333wTU6ZMiXnz5sWiRYuiWrVqkZmZGe3atYsdd9wxDjvssGjUqFGRsaz697mqyZMnR8eOK39BO/vss+Occ85JtFd97rDDDot///vfxb7uSZMmJf03W3DNPxx33HHx9dcrjj4544wz4oILLoi5c+fGvffeG++8807Mnz8/mjVrFltvvXUcdNBBscceexR5vZkzZyb+zsaOHRtZWVmRlpYWjRs3jk6dOsUee+wRBx54YNSoUaPI+UDZdd6yfRx35KFx4L57FLl/AbDSmMnJVVRqVK8azTLrl3qdVs2S3+/l5efH5BlZsXmr4t/jl0SfXbdLSlTMzcuLK+59Jh656oyoV6fWauf9Mm5y3PbU60l9LRo3iL17lK5azNNDPosvR/yWaHfvuFmc0KdXqdYAqGybbNEqqT117JQyrTN9fHKSe/M2xSeNl1bBRMU/jn2u06Bu7Hro7tF5p67RtnO7qNeoXkR+fsydOTemjp0Swz78Lr5+68uYMz2rTNed/PvEeOvxN+OD59+NnGU5a/06AFKhVYH9fMqYklcbX9W08cmVDVu0Lf8v4Wy2VfJ+PmbEisrrdRvUjd0O7RVdd9462nVuF/Ua1Y/8/PyYO3NOTBkzJb778Nv46q0vIquM+/kfzrrp7GjYtGGi/fKDL8WooaPWak2A8tJpy+QE8d9+G1OmdUaPGZfU3nzztmWMqGSys0v/ZaeIiIwCJ1K0brX6L8pus3XyvdRhw1ckKrZv3y7+cvRhsesuPWPLLbeIzMwGsWjR4pg2fWYMHz4i3hzyfrz22tuxeHHpE/gBgJKTqMg6a/DgwXHbbbfF1KmFj3OYMmVKTJkyJb744ou455574qSTTor+/fsXeqNanGeffTZuuummyM5OftM5adKkmDRpUnz22WfxxBNPxIMPPhiNGzeO/Pz8ePjhh+Ouu+6K5cuXFxnTm2++GQcffHDceOONUbVqyarAzJ8/Py6//PJ4//33k/qXLl0ao0aNilGjRsVTTz0Vffr0iWuuuSbq1q1b7Jr5+fnxn//8J+6///6YO3duoecnT54ckydPjo8//jjuvvvuOPvss+O4444rUbx/WL58eZx66qmJ5LyIiIkTJ8bEiRNj5MiR0adPn6TxX3/9ddx6663x/fffF7lednZ2Iq5PP/007rnnnjj11FOjf//+kZaWVqrY1gULFiyIY445Jn7//fdE37hx42LcuHExY8aMQomKy5cvj/vuuy8ef/zxQv9NRqxIkJ0wYUK8/fbbcdddd8Wll14aBx10UKpfBmw0zjz5mKhfr/j9FYAVZs6Zn9Ru2rD0SYoREU0aFP7CzNRZc8otUXG/HbeOZ95qE8N/HZ/o+3XC1Dj6yrvikuMOjt237ZSUnL502fJ46YOv4u7nhkT20mWJ/owq6XHNaX+KalVL/jvH6EnT4+7n3ky0a9WoHtef+WfJ8MB6p2Gz5GooWdPKlvwxd8acpHb9xg2iWo1qsWzJstXMKL22BRJbZk2ZGSf989TY66h9o1qNaoXGN69dM5q3bRHd99wujv3bCfHW42/Gf+99MbIXLC7xNT8e9EG8+ejgtY4dINUyC+7n02eXaZ05Re7n1WPZkvKrNth2q3ZJ7VlTZsYp/zwt9j16/yL385q1a0aLti1ju722jxOuPCnefPz1GHTPC7G4FPv5H/Y+cp/YsffK40/HjBgdz9/xbOlfBECKtGiR/IWfyVMK30stiWnTkr+E2rRp46hZs0aZEwpXNXv2nEJ9jRo1jMmTSxdrWlpaNCjw2VHLTYr+wlO9enWjbdvWSX3Lli6L1175Txx44N6FxlevXj0yMxvGVp06xF+O7hdTp06Pa6+7PR5+5GnV0QEgRSQqss7Jy8uLm266KR5//PESjc/Ozo77778/fvjhh7jrrruiTp06JZp3xx13xIMPPljsuB9//DHOOOOMePHFF+Pqq6+O559/vtg5r732WjRu3Dguu+yyYscuW7YsTjvttBg2bFixY19//fX4+eef48knn4zGjRuvdtzSpUvj8ssvjzfffHO1Y1Y1d+7cuP7662PEiBFx/fXXlzjB8oEHHkhKUlzVvvvum9R++eWX4+9//3vk5JS8qsCSJUvinnvuiYULF8bll19e4nnriuuvvz4pSXFV++23X1J73rx5cc4558RXX31VorWnTZsWF154YYwaNSouvPDCtY4VCEmKAKU0e+6CpHaj+mXbRzPrFX7/PmdB6Y8rWp20tLS49fzj49TrH4qxU1Z+AD9pRlacd9vjUb9OreiwaYuoU6tGzFmwKH4ZOzmWLEv+UlKdmjXihrOOih27dijxdZfn5MQV9z4TS5evfP978bF9C1WQBFgf1G+UnIw+b9bcMq0zb/a8Qn11G9aL2VNnlWm9gqpkVCl0TPXRlx4XVTKqlGh+tRrV4+AzDovt9ukRN518faEKkKuzaH75/bsFkEr1GzVIas+dObdM6xT170DdhnVj9tTySVSsklElNu2QvJ8fe9kJJd7Pq9eoHoedcXj02Kdn3HDStYUqQK5Js02bxclXn5poL1uyLO46//bIWa5aLrDuaNo0+bOFGTPK9n66qHmNGmXGpEllq6C+qoJJkBER22y9VakTFbt02bLQfcvGjQofKx0R0W2bzoW+HPrSoEdKXOimRYtm8cD9N0Xv3nvG8SecE4sWlT7ZHQBYM4mKpEzPnj1j1KgVRyEUPKb3/fffj1atWhU575577klKUqxSpUocfPDBceihh8ZWW20VNWrUiKlTp8bHH38cAwcOjBkzVrzR/eyzz+KSSy6JBx54oNjYRowYkUiwa9asWZx88smx5557RosWLSIrKyuGDBkSt99+eyxbtuIb/T/++GOcfPLJ8fnnn0dExHbbbRennHJKdO/ePWrWrBm///57DBw4MN56663ENZ588sk48cQTiz2W+uGHH45581Z8UN+0adPo379/7LHHHpGZmRmTJk2KN998Mx5++OFEhb0xY8bE2WefHU8//XRUqVL0BzP/+Mc/kpIUq1evHkceeWT06dMntthii8jIyIiJEyfGe++9F48++mjMn7+iGs4rr7wSdevWjb///e/F/gwnT54cb7/99mqfXzUR79dff01KUkxPT49+/fpF3759o0OHDlGvXr1Yvnx5TJ06Nb788st44oknYty4cYn5TzzxRBx55JHRrt3Kb9Gec845ieOXVz1yeZNNNokPPvig2PhTbfjw4fHll18W+VxaWlrss88+iXZubm6hJMU6derE8ccfH/vtt1+0adMm8vPzY9y4cfHmm2/Gk08+GUuXrvjQ76GHHoqGDRvGSSedlNoXBABQwLwCH9bWqVm9TOvUKmLe/EXle8xOk4b14qnrzonbnhocr3z0TeSt8q34eQsXxzc/jy5yXo1qVeOg3baNMw/fL5o0LFz5cU3ue/GdGDV+5Qf7u3XvFIfv3bNsLwCgEtWoXSOqVk++MZi9sGw37JYsLLy/165fu9wSFVu1b10o1lWTWnKWLY9p46fFzMkzokqVKtGoRaPYZIvWBZeJTbZoFTe8enNc1e/ymDpm7W/SAqwLatSuWW77eXYR79fr1K9Tbvt562L28+XLlse08VNj5qSZkZ6RHo2bN45W7Qvv5622aBU3v3ZrXH7YpSU65jo9PT3Ou+PCqFW3VqLvmVufigm/TliLVwNQvurUqR3Vqyd/ljJ//oLVjF6zBQsLf+GmYcP65ZKo+MWX30Vubm7Svcw+ffaLN4e8v4ZZhfXef89CfTVr1ihy7DbbdC7Ut2qS4vz5C2L0mPExefLUqFundmy++WbRqlWLQnMOObh3vPfOC7Hn3kfEkiVrX10SWIfl5VV2BLDRkajIOuXbb79NqnJYp06duPfee2OnnXZKGtemTZs4/vjjo1+/fnHWWWclErw++OCDePrpp+OYY45Z43UWL17xAUyXLl1iwIAB0ajRym8eNW/ePE466aSoU6dOUsLeH0mKxxxzTPz9739P+kZOly5dEkfxvvrqqxGx4hjf9957r9hY/khS7NatWwwYMCDq119ZpaBdu3Zx9tlnR+/evePEE0+MmTNnRkTEsGHD4sUXX4yjjjqq0HqvvfZavPLKK4l2s2bNYsCAAbHlllsmjWvfvn20b98++vXrF6ecckr8+uuvEbEiwXK33XaLXr16rTHuoUOHRkRErVq14rzzzosDDjggateuHb/88ku88cYb0a1bt8TYm266KamS4o033hiHHXZY0noZGRnRrl27aNeuXRx++OHx17/+Nb755puIWFFlc8iQIdG/f/81xrQu+SNJsVGjRnHxxRfHHnvsEWlpafHjjz/G119/nZTAOmDAgKQkxfbt28eDDz5YKJm3c+fO0blz5+jXr1+cfPLJMW3aisoOt912W+y0006F/o4BAFJpWYGKIjWqFz5+rSRqVCs8b1mBiobloU6tGnH1aX+KHbq0j2sHDorFJTiWrmb1alGvdq1ISyvdtYb+MiaeGPxRot2gTq245rQjSrcIwDqiarXCpy4szS5bxaylRey9Vcv470dR2nZuV2T//Kz58dqD/42PXng/FsxJvonbsGnD2O+EA+PAk/tGjVorb3jWbVgvLhl4RVx5yKWRXUSCJcD6plz38yLmVateslN6SmKzzpsX2T8/a368/MCgeP+F92PBnPlJzzVslhkHHn9Q9PnrwYX28ysGXhmXHnJRsft5v7OOiE49tkq0f/pqRLw28JWyvxCAFKhexPvnxYvL9n41u4h5NaqX7YuoBc2dOy+GDvsxemzfLdF3/HFHxI3/uqvEiZDVqlWLM884sVB/UT+DiIhu3boU2T/ip1/i5lvui0GDXk8UqflD166d4rJLz46j/nxoUn+PHt1jwEO3xPEnnFOiWAGAkkkvfghUnHvvvTfyVslav/XWWwslKa6qTp068eCDD0br1iu/LTlgwIBYvrz4G5tVq1aN22+/PSlJcVWHHXZYNGjQIKlvyy23jCuvvLJQ2fA/nHXWWUntESNGFBtHxMpkwlWTFFe1xRZbxF133ZV03QEDBkT+KpVgIlYk9N13332JdkZGRjz44INrTGBr1qxZPPzww1Gv3soKMauuUZz7778/UTmyTp06sf3228fVV18daf9/NzcrKyu++OKLxPhdd921UJJiQdWrV49zzz03qe+P6pzrkxo1asQTTzwR/fr1i8zMzGjYsGHsvvvucfHFFyfGLFq0KB599NFEu379+jFw4MDVVhyNiNh8883joYceSpS6X758eTz00EOpeyEAAEVYnpOb1K6ymvfIxamSXjgLMCe3/L/J+tWI3+LPV9wZl9/zdImSFCNWHEH92GsfxiEX3hIvvvdF8RMiYuHiJXHl/c8lVW38+ymHR+MGpavICLCuyCgisSWvwL8BJZVXxP6eUbVkx3iWRNutNivU9+vQX+LyAy+MwQ+9UihJMSJizow58fwtT8dVh10Ws6YkVwLbZIvWccQFhb8kCrA+qlqtcN2K3DK+7y5qP69StfzqYmzWufB+Puq7X+LCA86LVx56uVCSYkTEnOlZ8fQtT8blh14Ss6bMTHquVfvWcdQFf1njNdt13TyOPH/lnr94weK4+8I7C30GD1DZClZTjIjIKeP789zcwvOqluN+/uCDTyS1a9SoEc88dX+ho5xX59Zbro5NN92kUP/qjnIuqqLiw488HT13PDCeeea/hZIUIyJ+/HFkHHtc/zjmuLMKVU/8y9H9ok+ffUsUKwBQMhIVWWeMHj26UELbnnsWLuddUK1ateLUU09NtKdNmxYffvhhsfMOOOCAaNOmzWqfz8jIiK222iqp7+ijj17tccsREW3bto0aNVZ+W3POnDnFxhERcfHFF682SfEP2223Xey778o3w5MnT47vvvsuacynn36adGTy4YcfXug1FKVZs2Zx9NFHJ9rff/99/PTTT8XO69Wr1xoTSSNWVIw88sgjY9ddd422bdsmXWdNCsb9x/HU65N+/fpF+/bt1zjm1VdfTXptp5xySrRoUbjMfEFbbrll7L///on222+/HbNnzy57sAAApZRb4FiM9CISDkuiqC8B5eWXb6LiA4PeidNvHBi/jFt53FuN6lXjuAN3j8euPis+HnBNfPvkv+Kd+/4et11wfOy9Q/I38BdmL4nrH/lv3PbU4GKv9e/HX4kpM1f+HnDQrtvGvj23Lr8XA1DB0qsUsU+X8WikohJb0tLK7+PJ7EXZMXHU+FiyeMUNxiljJse/TriuREeRTvhlfNx00nWFqoTtd2zvaNi0YbnFCFBZ0ov4XLuofbkkivp3IK2Mvw8UJXthdkwosJ9fe8I1JdrPx/8yLq4/8dpC+/n+xx0QDZtlFjmnWvVqccGdFyVVnXz02odjxsTpa/EqAFKjShHvz4tKOCyJouatrlhLWTz19EsxevS4pL6dd+4Rb735TDRuXPSeHBFRpUqVuPXmq+OsM08s8vmlSwsnHEZETJk8LX7/fWwiIfGFF1+LM868NJYuLf4Lq88//2qcd/5Vhfqv/sfFRYwGAMpKoiLrjFWTFCMi+vbtW+K5e+21V1J71WN0V6dnz57FjsnMTH6TvP322xc7Z9XKhIsWLSrR+N69exc7LiLikEMOSWr/73//S2r/cdzwH1L9M9x9992LHbPZZpvFNddcE4888ki8/fbbsc8++5Qonjp16iS1Vz06en1Rkp9Pwb+zPn36lHj9Vf/OcnNz49tvvy15cAAAaymjwI3OgomLJZVTxIfi1VbzzfiyeOL1j+PBl95NqoTSuV2reO22S+Pi4/rGtltuFg3q1o6qGRnRLLN+7LND17j9ghPi0X+cGZn1kt+T/ueNT+KFdz9f7bXe++qHGPzpyi8TNcusH5efeGi5vRaAypBbRHWWopJdSqKoalvLlxV/KkZJvXDbM3HxfufFCZ2OitO2PzH+0e/yWDy/+M9m/jDhl/Hx2oMvJ/VVq1E9djm0+N/vAdZ1uUV8vlolo4xV0TMK/zuQs7T89vNnb3s6ztv37Dh6yz/FSdsdF5cfdmmp9vPxv4yLlx98Kamveo3qsfshvYocf/zfToxW7Vee2vT1u1/F+8+/W7bgAVJs+fLC+/nqKgwWp6jKhqtLAiyL3NzcOO74swslCvbqtXP88vNn8c9rLonttt066tWrG9WrV4927drEqaccG8OHvR/nn39aRKxIjh8y5P0CMRadeHjwocfHllvtGnXqbR6bt+8ZJ//1glLF+8ijz8THHyd/7tO9W5fYbltfQAWA8lJ+d39gLQ0dOjSpvabjigtq0qRJZGZmRlZWVkREDB8+vNg5bdu2LXZMwTfozZs3L/Wc4nTr1i2qVatWorHbbLNNUnvkyJFJ7YI/w06dOpU4jg4dOiS1S/Iz7NatW4nXL4k5c+bEb7/9Ft9//32hxNWyVmuoTCX5+az6d1a/fv1o2bJlidfv2LFjUnv48OFJVRYBAFKpWoGbkwWPgi6pIhMVy+mYoXFTZsQ9zw9J6uuwaYt4+Kozo1aNNb8H365Tu3jsmrPi2KvuiQWLshP9dz77Zuy5fZdo0jD5KOeZc+bHdQ+vvBmalpYW155xZNSrXbMcXglA2fU6Yq8467ZzSz3v7F1Oi5mTZsTyIhJPMsq4T2cUldhSjomKq5o3c26Z5r31+Btx2NlHJL3GrXfrHq8PeLWcIgMomz2P2DvOvf38Us87bee/rmE/L91n2Yl5RSTElGfi+armlnE/f/Ox1+OIs49M2s+77d49Xh2QnJDebffuccAJByXa82bPi/svu7dM1wQoieOPOzIefeSOUs/bvH3PGD9+UpGJhNWqlXE/L+J9/dIijkdeG19/MyzOOOuyGPjQrUn/fjRoUD+u/Nv5ceXfzl/j/H9cfXPMmzc/Djhg70RfdvaSNcxYcU9x/PhJZYr3zrsHRq9eOyf17btvr/hu6A9lWg9Yx5XzyT5A8SQqss6YNm1aUrtg9cDSmDlzZrFjGjYs/bE9tWvXLks4a1Tc0cCraty4cdSsWTOys1fcKJ0yZUrS8wV/htttt12Z4yrJz7BZs2ZlWvv333+PESNGxNixY2PChAkxefLkmDhxYiLRtCirVsBZH1SrVq3Y/8Zyc3Nj1qyVx5XMmzevUPJhaZTk7wwAoLzUqZWcgLd4SfHH6BRlcXbheTWrl+yLPMV59LWPkhIoq6Snx03nHlNskuIf2rZoElee3C8uv+fpRN+i7KXx/Dufx9l/Tq6K/o8Hn4+5Cxcn2kftt3Ps2DX5y0AA66PshYsjLy8v6Qi4GmVMwq5Rp/C8P471XFcsnLsgxo4YE+27r9zDt9im5J/dAKyrFhe1n9eqUaa1aha5n5ft94FUWTB3QYwZMTo6dF/5eWv7Avt53QZ145zbzkv6mTx4xX0xb9bcigoToNTmz19QaD+vU6ds9y/r1q1TqG/RosVFjFw7Tz75YsyelRVPPXlf1KtXt0RzFixYGBdedHU89vhzccXlyV+8mjFzdrnH+IcPP/xf5OTkJCVV9ujRLWXXA4CNjaOfWWfMnz+/3NaaN29esWNKWsVwVWlpaWUJZ43q169fqvGrHom8cOHCpOcq+mdYmtiXL18eTz31VOy///5x0EEHxWWXXRYPPvhgvPnmm/H9998XSlIsa5n6dUVJfjbz5s0r1wTMkvydAQCUlwZ1ayW1F5Qx0WR+EfMy65fsQ+s1ycnNjXe/Sv62+947dI12m5Tuyza9d9qm0Jy3v/w+qf3s2/+Lz3/4NdFu27JJnP+XgwJgQ5CXmxfZC7KT+mrXK9uN0KLmrYvJIBN+GZfUrl2/dmRUW78/pwBYsZ8nJ5/Url+2/bxWEfv53HVwPx9faD+vk7Sfn/GvsyKzWaNE+8NB78eXbyWf9AOwrsnNzY358xck9TVoUG81o9esQf3C86ZPT01RjDeHvB+dOu8WAx9+arVHN0eseH0vv/JmbL/D/vHY489FRETDBsn33KZNnZ6SGCMiFi5cFGPHTkzqa9a0ScquBwAbG5+wsc5Yvrz8joZYsqT4m6SpSDosi9Im5K16BHLBuRX9Myxpsuf06dPjzDPPjJ9++mm1Y6pWrRqbb755dO3aNbbffvvo1atX7LjjjiWOd11Tkp9NTk5OuV6zJH9nAADlpUmBD8Gz5i1Yzcg1mz238JdtGtUv/I3+0vp94rRCVR57bdup1OukpaXFntt3jjGTV34IPmHarJi7YFE0qLviBu2dz7yRNKd61apx5X3Plmj9VdeNiMhasDAuuuM/SX2bt2oWZ/1p/1LHDlBe5szISkpmqd+4dF+6/EODJg2S2suWLI0li9a932UXzCn8b1rdBnVjzow5lRANQPnJmpEVtVd5r92gcYMyrdOwSfJJMkuXLI0li7JXM7ryFLmfN6wXc6ZnRftt2sfOB+2a9FzDpplxyYOXl2jt1h02TWp32bFLobn/e/2z+Pz1z0oZNUDxpkydHg1WSd5rWsZEuubNmya1s7OzY+HCRWsV25pMnz4zzjzrsrj0suti//33jO7dOkezZk2jWrWqMWtWVnz//U/x9jsfxbRpM5Lmdey4RVJ70uSpKYsxIiIra05EbJZoZzYq/Sl9AEDRJCqyzli1Al2NGjXi+++/X8PoDUfBqoilGV+vXvLN4fr16yeOEm7Xrl0MGTJk7QNcS8uWLYvTTz89Ro4cmeirWrVq7LTTTrH99ttH+/bto127dtGqVaukxMvc3NyilqsU5ZkAuqqCVRd32223ePjhh1NyLQCA8tZqlcojEREz58yPnNzcyKhSpVTrTCmi8kqrpo0KDyylqbMKJ5O0bdm0iJHF26J180J907PmJRIVlyxLfr84avyUGDV+SpmutWTp8njv6x+T+uYuSN1NAoCSmD5+WrRq3zrRbrxJ2W6ENt4keR+ePn7aWsWVKulVCh9CsyR73TrSFKAspo2fFq3br0ywa9yybPt5k1bryX6eXng/X/r/Fd2r1axe6Lluu3cv87Watm4WTVsnV2KfMGp8mdcDWJMxY8bHVp06JNqbtt6kTOtsummrpPboMRWzby1YsDAGDRocgwYNLtH4bbbpnNT+6adRqQgroeDvA6k4DhtYR6xSJAqoGBIVWWdkZmYmHi9ZsiSmT58ezZqV7li29dGUKSW/gTllypSkcuht2rRJej4zMzORqDhlypTIzc2NKqW8UVzennvuuaQkxfbt28f9998fm2666RpmlT6BsyxKWtFw7ty5Kbl+9erVo3bt2rFo0YobzxMnTixmBgDAumOLVsnv1XNy82LSjKxo26J0NzvHT00+UiizXp1oWMYjRVe1eMmyQn01qlUt01r1atcs1Je9tPD6AOuijwd9EB8P+mCt1pj464TYbp8eiXaLdmW7Edpis5YF1k3d78HpVdIjL7dsNxzqNqyb1M5ZnlPouFSAivbhoPfjw0Hvr9UaE3+dED322SHR3mTzsu3nLQvs5xN+nbBWca1Jee/ni+3nQCX7z5MvxH+efGGt1vj551HR56B9E+0OHdqVaZ0O7TdLav/8869rFVcqNG/eNFq1apHU9+OPI1czeqWqVauWuRBJo8zkCoqzZ2WVaR0AoLDCXyeDSrL11lsntb/44otSzf/tt99i3rx55RlShfjxxx+LH/T/hg8fntTu1q1bUnvVn+GSJUti2LBhJV47Nzc3fv3113JPEHz11VeT2nfccUexSYoREePGjUtq5+fnl0s8q1ZtXLy4ZB9KTZiQug/aVv07GzduXEydWvJy9dnZ2TF69OjIzl73jlUBADZ8W7VrXajv5zGTSr3OT6OTk1Q6bVa2m6UFFZVcOGNO2X5fmF/EMXZ/VFME2BiM/uH3pHZms8xo2LR0x59VqZoRbTq1TeobO2L02oaWsMshu8c1L9wQt79/bzzy/ZPx9O+DYpP2rYqfWIRNt2yb1J46ZnI5RAhQ+X77/rekdmazRtGwWeZqRhcto2pGtO2UnNgyphz3890O6RXXv/ivuOeDB+I/PzwTL45+Oamqb2kU/Hdniv0c2EB8823yqXQtWzaPFi1KV/ylatWqsfXWWyX1DRtW8nuWFWX//fZIai9ZsiS+/qbw/c8bb7gi/vfp4Pj1l89jzuxRMW7MN2W6Xt26daJNm+TfI0b9Wn7/zgHAxk5FRSpEWlpasWN69uyZ1B40aFAceuihJVr/xx9/jCOOOCIiImrXrh177bVX3HrrraWOszKMHj06fvnll9hyyy2LHbtq0l9aWlr06tUr6fmePXvGoEGDEu0XX3wxtt9++xLF8e6778Z5550XESuOJD7yyCPj4osvLtHcNRk7dmzicWZmZrRv375E8955552kdl45lV2uXbt2IqH1j+qTxfnyyy/L5dpF6dmzZ1JS7osvvhjnnntuieY+88wzcfPNN0dERMOGDaN///5x3HHHpSROAICCGtarHVu0bh6/T1x5zNtXI36LA3cp+XFp2UuXxQ+/JR8r1LNLyd4vFqdxg7qF+kaOnRw7b92x1Gv9NiH5yyRpaWnRuP7K9b9/9pbSB/j/Hhj0Tjz40ruJdsvGDWPIPX8r83oAqTDyq58iLzc30lc5taHLLtvEpy9/VOI1tuzRKarVqJbU9+NnP5RXiJGWnhadeiYfCddxuy1j8m+lS6KvXb9OtN0qOQFn5Nc/r3V8AOuCn78aUegUnq132SY+/u+HJV6jU4+tCu3n3382vLxCjPT0tOjcs0tS35bbdYpJv5WuCm+d+nVis62SK4z9/PVPicc/fTkiDtu0b5njvO75G6PLTl0T7Q9efD/uuejOMq8HUBqffvplof18r712jaeffqnEa+y6yw5Ro0aNpL733/+03GKMiPjryX+JrbfeKlq0aBrNmzWNp5/5bzw04D+lWuOoPx+a1P744y9i8eLCXyht1CgzevbcNtGuW7dObL552xg9elyprter106FTqv77H9fl2oNAGD1VFSkQhR8Q1dUdbxtt902OnTokGh/88038frrrxe7dl5eXtx0002J9qJFi6Jr165rmLHuKUlS5eeffx4ff/xxot2zZ89ClQn322+/pCO0Bw8eHN9++22xay9ZsiTuuOOORHvevHmFqjWW1ap/14sXL45ly4o/Im/EiBHxxBNPJPWtqTz7qlUSi0tobNFiZXn4n376KaZNm7aG0SsSSQcPHrzGMWujX79+UbXqyiMIH3/88aTkztWZPXt2DBgwINGeM2dOiZNSAQDKy27dOyW1P/z2p1i6rOTH6nzwzYhYujynwJrFf4GnJLZo3SLq1Ez+wP3N/5W84vgf8vPz48Nvf0rq27Jty6hTq8ZqZgBseBZkzY/R3ydXVdz54F1LtcYuB++W1M6anhXjfhqz1rH9YeyPhauc7Nx3tyJGrtl+x/WOKhnJn2N9937xn60ArA/mZ82P3wtUVdy1lHvlbofsntTOmj47xo4ov/189I+/F+rb9eDS7+e9jzuw0H7+zXsSTYANw6xZWfFtgaqKf/7TIaVa489/Th4/Zcq0GDZ8xFrHtqo999wl+p91UvQ77KDYeececcjB+5dq/pZbbhF77538b8ALL75W5NihQwtXg/zzkaX7mUREnH3WyUnt7Ozsck/gBICNmURFKkStWrWS2nPmzCk0Ji0tLc4888ykvr///e/x3nvvrXbdvLy8uO666+Kbb1aW727SpEkceeSRaxlxxfr000/j3//+92qPNx4xYkRceOGFSc//Uf1wVTVq1IiTT175Bjo3NzfOPvvs+O6771Z77WXLlsVFF12UdNRyp06dYu+99y7DKylsiy22SDxesmRJPProo2sc/9lnn8Xpp59eKDFxyZIlq52z6n9f8+bNW+Mx0TvttFPicU5OTlx//fWRm5tb5NgJEybEueeeu8YkybXVrFmzRDXQiBWJtqeeemqMHr36MvLz58+P/v37x9y5cxN9e+21V3Tq1Gm1cwAAUqHvbtsltectXBwvvPfFakYny8nNjUde/SCpr1vHttFuk9IdVbQ6VTOqxM7bJFdP/H3itHj7i+9XM6Nob3w2NMZOmZHUt8e2W61mNMCG65P/fpTU7rbHtrFZl81LNLdJ66ax22HJp0J89MJ7a/z9vbQm/z4pxo8cl9TXdddton33DkVPKEKjlo2jz2mHJvVNHTslhn+4+s9VANY3H72UXD1x2z23i3ZdS7afN23dLHY/bI+kvvefL9/9fNLvk2LcyOQvcm+za7fo0L3kldEbt2wSh5x+WFLflLFTYqj9HNiAPPnUoKR27957xrbdS1bIpW3b1nHMX/ol9T3+xPPlup9HRHz11dCk9l577VqqI6pvvfnqSE9fmc4wY8aseO75V4sc+9+X3yh0P6//WSdF3bp1Sny9Pn32jX32SU7If+bZlyMrq/B9bWADkZe3cfyBdYhERSpEkyZNktp33XVXzJo1K3JycpKSrQ488MDo12/lG+Ps7Ozo379/nHPOOfHxxx9HVlZWLFu2LMaPHx+vvPJKHHLIIfHMM88kxqelpcV1110XNWvWTPlrKm+PPfZY/OUvf4kPPvgg5s6dG0uXLo1ffvklbr755jjqqKOSkjtPPPHE2HbbbYtc569//WtSMt6cOXPi+OOPj7/97W/x1Vdfxbx582LJkiUxevToePrpp6N3795JyaDVq1eP66+/vkTHdZfEwQcfnNS+884746qrrooffvghsrOzY+nSpTFhwoQYMmRInH766XHKKacUeSTzggULVnuNVf/7Wrx4cdx5552xePHiWLp0aSxcuDBp7GGHHZb0S827774bxx9/fHz66aeRlZUVCxcujJ9//jluvvnm6NevX/z+++9RtWrVQv8Nl6fLLrssqZroxIkTo1+/fnHjjTfG999/HwsXLozFixfHqFGjYsCAAdG7d+8YNmxlNaCGDRvG3//+95TFBwCwOpu3ahY7Fjiq+Z7nhsT3v44rdu6/H38lRk+antR33IG7r2Z02Rx/UOH1bnj0vzFxeuH3m0X5beK0uPGxl5P66tSsEX/eb5dyiQ9gffLJfz+MBXPmJ9rp6elx3r0XRd2Gddc4r1qNanHB/ZdGtRrVE31Ls5fGu0+9Xe4xvv/sO4X6zrjlnKhVr3axc2vWrRUX3H9p1KmffCPzpbteKLf4ANYFHxWxn19076VRt2G9Nc6rVqN6XPLAZVG9wH7+9lNDyj3Gd54p/G/E2beeW6L9vFbdWnHJA5cV2s9fuOu5cosPYF3w1NODYvbslfcO09PT4+mnHohGjRqucV7NmjXiuWcfSrqXunhxdjw04Mlyj/HFQYMjJ2flSRoZGRlx/XWXl2juNVdfHL1775XU9++b7omlS5cWOX7mzNnx2uDk3weaNWsS99/37xJdr3PnjvHwgNuT+rKzs+OWW+8v0XwAoGQyih8Ca2/rrbeO9PT0xLG8n332Weyyy4qbey1btowPP1z5Lc5rrrkmlixZEm+++Wai75133ol33in8YfOq0tPT46qrroo999wzBa8gddq2bRvZ2dkxffr0GDp0aKGqkgX17ds3Lr300tU+n56eHnfddVecc8458dVXX0XEisqBL730Urz00ktrXLt69epx++23R5cuXUr/QlbjqKOOitdffz2GDx8eESuOznvhhRfihRfW/EF/06ZNo3nz5vHDDz9ExIqjjhcvXlyoOmdERLdu3eLZZ59NtB988MF48MEHIyLi0EMPTToavGPHjnHiiScmVXb89ttv45RTTikyjrS0tLjhhhvi5ZdfjpkzZ5bsRZdSzZo146GHHoozzjgjRo0aFRErKkg+8cQThY7ALqhBgwbxwAMPxCabbJKS2AAAinPuUQfE11f9Hnn//637pctz4pxbHot/9T86dulW+Bjn5Tk5ceuTr8eL732Z1N+tQ5vYZ4c1f/P/r9c+EN+OTD5W7uGrzogeWxVdAabrFpvGATt3iyGfD0/0zVu4OI6+8u745+l/ir17rP5673/zY1z94AuxKDv5A/BTDt0rGpbgBinAhmbJoiXx8r2D4virVp7k0GKzlvH3p6+N28+8KaaPn1ZoToOmDeO8ey6KzbfeIqn/jUdei6xps4u95vPjXynU9+c2h652/LtPvRX7HrN/tO7YJtHXqn3r+Mdz18UdZ95cZIwREa07tolz7jw/2my1WVL/0A++jU9f/qjYOAHWJ0sWZcege16Ik/6x8vPQlpu1jH8+c13cfMa/Y9r4qYXmNGzaMC6699LYYuvkLykNfvjVmF2C/fzlCYML9R22ad/Vjn/7qSHR+9gDYtNV9vPW7TeN6567IW4586YiY4yI2LRjmzj/rotiswL7+bfvfxMf//fDIucArK8WLlwU//r33XHrLVcn+tq33yzefuv5+PNRp8Xo0eMKzWnevGk889T9sf122yT133X3wJg8uei9dVU5yyYX6suotvr7U9OmzYhBL70eR/350ETfCccfGWPHjo/rb7izyDnVq1eP22/7Z5x+2nFJ/cOGj4h771vzqW2XX3F9HHjAXklJmEcftaLC7plnXRYLFy4qcl7fvvvFIwNvj8zM5CTPa/55a/z++9gi5wAAZSNRkQrRqlWrOO200xLJY6uaMmVKLFiwIOrWXfEN/OrVq8cdd9wR2267bdx///2RlZVV7Ppt27aNq6++Onbeeedyjz3VmjZtGtdff31ccMEF8dNPP612XL169eL888+PY445ptg169evH48++mg88MAD8dhjj8WiRUW/8V5V586d49prry3XJMWIiKpVq8ZDDz0Ul1xySXzyySfFjk9PT4++ffvG5ZdfHi+//HIiUTEvLy+++eab6NWrV6E5ffv2jUGDBiUdAf6HPxL/VnXppZdGrVq1YsCAAbFs2bLVxtKkSZO44YYbolevXvHyyy+vdlx5aNmyZTz33HNx2223xQsvvLDGuP6w8847xzXXXBNt2rQpdiwAQKp03rx1nNh3j3j0tZU3/uYtXBz9b340du/eKQ7YuVu0atYospcui5FjJ8Wg97+KCdOSKxrWqVkjrjvzqJTEd9Uph8fvE6fFbxNXJqcsWJQdF97+n9iidfM4ePftYrOWzaJJw7oxf9GSGDV+crz71Q/xw28TCq219w5d4sS+e6QkToD1wZuPvh499t8xOu2wVaKvbefN4ua37oxP//tRDP3gu5gzPSvqN64fXXbZOvY8cu+o0yC54uLYEaPjpbueT0l8ebl5cd+Fd8fVz18fNeusvDm5Wed2cft798Rnr34awz74NmZMnB4Z1TKi6abNY7u9e8QOvXeMjKrJH5POmDg9HrzknpTECVDZXn90cPTsvVNstUPnRN9mndvFHW/fHR//98P49oNvImt6VjRo1CC67rJN7P3nfaJugf189I+j4/m7ni24dLnIy82Luy68I65//saoWWflF9fbddk87n7/vvj01U/iuw++iekTp0dG1Yxovmnz2H6fHWLH3jsV2s+nT5ge915yd0riBKhsd9/zcBx6SO/Yddeeib5u23SOod++G089/VIMGfJ+TJkyLZo2bRx77blrnHjinwsl4w0d9mNcd/0dKYvx0suuiwMP2Dvq1Vv578g1V18SffvuH48//lx8//1PsXTpstikVYvYsee2ceIJR0XTpo2T1pg5c3Yc+edTEwVxVmfs2Alx4UXXxAP335TUf/RRh8W++/SKxx5/Nj7++IuYNn1G1K9XLzp37hhH/ungpJ/fH9544724484Ba/HKAYCiSFSkwlxwwQXRsWPHeOGFF+LXX3+NefPmRfXq1aNFixYxY8aMRKLiH4477rg4/PDD46233or//e9/MWLEiJgzZ04sWrQoatWqFc2aNYuuXbvGPvvsE7169YqMjPX3P+c2bdrECy+8EK+//noMHjw4Ro0aFXPnzo06depEx44dY6+99orDDjss6tVb8/Ebq8rIyIhzzjknjjvuuHjjjTfi888/j19//TWysrJiyZIlUadOndhkk02ia9eu0bt379hxxx3L7bjngho0aBADBw6Mzz//PF577bUYPnx4zJgxI5YsWRK1atWKBg0axBZbbBFdu3aNAw88MDbbbMU3Xvfbb7+45ZZbIv//q/M899xzRSYqVqlSJR599NF4/PHH46233opJkybFokWLok6dOlGjRo1C49PS0uKcc86Jww47LF555ZX4+OOPY9KkSbFgwYJo3LhxtGnTJg444IA46KCDCv13mUq1atWKq666Kk499dR4880344svvojRo0fHnDlzYvny5VGnTp3YdNNNo1u3btGnT5/YeuutKyw2AIA1OefPvWPWvAXx2sffJvry8/Pj46E/x8dDf17j3OpVM+Lm846NTZs3XuO4sqpds0bce9lf4+ybHklKVoyI+H3itLj96TdKtM5u3TvFDWcdnbL3zADrg/y8vLjllBvjqmf+GZt1WVnNtkatGrHvsb1j32N7r3H+jInT49bT/h05y3LWOG5tjB0xOm47/d9x8cArokatlZ8JZFSrGnv8aa/Y4097rWH2CtMnTIsbjr0m5s2al7I4ASpTXl5e/Ouv18c1z1wfm3dN3s/3P/aA2P/YA9Y4f/qE6XHTaTekdD8f8+PouOn0f8XlA69M2s+rVqsae/1p79jrT3sXu8a0CdPin8f8I+bNmpuyOAEqU15eXhx2+Mnx9lvPxbbdV54aUbt2rTj9tOMKVSUsaOzYCXHEn/5aouIZZTVlyrT481GnxSsvPx7Vq1dP9G+37dax3bbF3+eaOnV6HHLoCTF2bOEvlBZl4MNPRePGmXHdtZcl9TdunBmXXNw/Lrm4f7FrvP32h3HUX04vNjESWP/l5+dWdgiw0UnL/yMDCKgwe+21V0yevKI8+g477BBPPvlkJUcEa2/5rDHFD4L13IlnXxrfDvsx0T7kgH3ihr9fVIkRQfnLnTCiskNgPZWXlxd3P/9WPPnGx5GTW7IPcptl1o9/nf2X2K5TuxKNL+3Rz6vKXrosbnzs5Rj8yXdRml+Dq1XNiL8evGecfvi+KUlSfGDQO/HgS+8m2i0bN4wh9/yt3K/DxueEw9Z8JBasjdr160T/28+L7fbpUeI5o74dGXf2v7VERz7/obRHP69qk/at4rx7Lo42ndqW+HoREV+/9WUMuPy+WDBnQanmFefMW89NSpL86YsRce1Rfy/Xa7BhWubGGSlUp36dOPeOC6LHPjuUeM7Ib3+O2866uURHPv+htEc/r6pV+9Zx0b2XRNtOmxU/eBVfvvVF3H/ZvbFgzvxSzSup656/MbrstDIp6IMX3497LrozJddiwzB42tDKDoENWMOGDeKxR++MPgftW+I5n3/+TRx9zJklOvL5D6U9+nlVe+6xSzzx+N3RsmXzEl/vvfc+iVNPvygmTpxS4jl/6Nt3v3h4wO3RqFHD4gf/v+XLl8ctt94f/7z2tsjN9R6MohX1/wHrr+xPHq/sECpEzd1PrOwQIGH9LUEHAADAOiM9PT3OP/rAOGiX7vHQf9+LT4ePjCVLlxc5tlH9OnH43jvG8QftHnVr1SxyTHmrWb1aXHfGn+P4g3rFY699GJ8OGxnzF2WvdnyThvViv55bxwl994hmmfUrJEaA9cWieQvj5r/eENvvu0P0OfWQ6Lj9lpFepUqRYyf8Mj6GPDY4Pnz+/VIliq+tyb9NissOvDB26rNLHHhSn9h8my1WG2POsuUx/ONh8eajg+Onz38scgzAhmjhvIVx48nXxQ779oyDTzs0tty+U1RZzV45/pdx8fqjg+P959+t0P180m8T46IDzo+d++wafU7uG1ts0361MS5ftjyGfTw0Xn/ktfjx8x8qLEaAyjZnztw49LATo2/f/eLC80+PnXfusdq98scRI+Oeex6Jxx5/rkL38w8/+l9023afOPecv8Zppx5X6HjnP+Tl5cUHH3wW9z3wWAwe/E6Zrzd48DvRvuNOcfppx8Upfz0mNt+87WrHzp07L154cXDcfseD8fvvY8t8TQCgeCoqQiVQUZENkYqKABsGFRUpL0uWLY9hv4yN6VnzYva8BZFRJT0a1K0dW7bdJNq3bh7p6emVGl9eXl6MGj8lxk6ZGXMWLIrF2Uujbu0a0bBunWi/afNot0mzSo0P1paKilSkeo3qR/vuHaJh04ZRp2G9WJa9NObMyIrfv/8tZk6cUdnhRURE7Xq1o/12W0Zms8yo27BupKWnx8K5C2Lq2Cnx+/DfYuniJZUdIhRJRUUqUv1G9aPDth2jYdPMqNugbixdsmI//234bzFj4vTKDi8iImrXrx0dt90yGjVvFHUb1ou0tLRYOG9BTBkzJX4b/msssZ+zjlJRkYrUpEmj6Nlz22jRvFk0atQwFi/OjqnTZsQ33wyLceMmVnZ4kZaWFl27dopttukcjRtlRvXq1WLOnHkxbtyE+PKroTFvXvlXw23dumX06NE9mjZpHA0b1o+cnJyYPn1W/PzzqBg2fIQKipSYioobFhUVoeJJVIRKIFGRDZFERYANg0RFgA2DREWADYNERYANg0RFgA2DRMUNi0RFqHiOfgYAAAAAAAAAADYeeXmVHQFsdCr3rC0AAAAAAAAAAABggyZREQAAAAAAAAAAAEgZRz8DAAAAAAAAAACQchMmTIgXXnghvvrqqxg/fnwsXrw4MjMzo2XLltGrV6845JBDomXLluV2vf/+979xxRVXlMtam2yySXzwwQdFPjd//vzo0aNHmdbddNNN4913312b0NYLEhWhEqxu0wIAAAAAAAAAIMXy8yo7go1OTk5O3HXXXfHII49Ebm5u0nPTp0+P6dOnx7Bhw+K+++6Lc889N0455ZRIT19/DgseOXJkZYewzlt//jYBAAAAAAAAAABYr+Tm5sYFF1wQAwYMKJSkWNDy5cvjtttui4svvriCoiu5TTfddLXPSVQsnoqKAAAAAAAAAAAApMTdd98d77zzTqLdoEGDOOecc2KvvfaKRo0axbRp0+L111+PgQMHRnZ2dkREvPHGG7HFFlvEWWedtVbX7tevX/Tr16/U84YOHRrHH398LF++PCIiWrZsGbfeeutqx48aNSrxuE2bNkmvlxVUVAQAAAAAAAAAAKDc/f777zFw4MBEu0WLFvHKK6/EscceGy1btozq1atHmzZton///vHiiy9Gw4YNE2Pvv//+mDRpUoXHPGvWrDjvvPMSSYpVq1aNu+++Oxo3brzaOatWVNxyyy1THuP6SKIiAAAAAAAAAAAA5e6+++5LHPeclpYWd9xxR7Ro0aLIse3bt4977rkn0tLSImLFMdD33XdfhcX6hyuvvDJmzJiRaJ933nnRtWvX1Y5fvnx5/P7774l2x44dUxrf+kqiIgAAAAAAAAAAsPHIy9s4/lSyrKysePfddxPtXXbZJbp3777GOT169Ii999470X7zzTdj8eLFKYuxoBdffDE++uijRLt79+5xyimnrHHO6NGjE9UXI1RUXB2JigAAAAAAAAAAAJSrTz75JCmBr2/fviWa16dPn8TjJUuWJCUOptLs2bPj5ptvTrSrVq0a119/faLC4+r88ssvSW2JikWTqAgAAAAAAAAAAEC5+uKLL5LaO+64Y4nm9ezZM6n98ccfl1tMa3LzzTfH/PnzE+2TTz45tthii2LnjRw5MvG4Xr16sckmm6QkvvWdREUAAAAAAAAAAADK1ahRoxKPMzMzo3nz5iWal5mZGc2aNUu0f/zxx3KPraARI0bEq6++mmg3adIkTj/99BLNXbWiomqKq5dR2QEAAAAAAAAAAABUmPy8yo5gozBmzJjE4zZt2pRq7qabbhrTp0+PiIiJEydGfn5+sUcwr41bbrkl8vPzE+3zzjsvateuXaK5qyYqduzYMZYtWxbvv/9+vPvuu/H999/HrFmzIj09PZo0aRLbbLNN7LfffrHPPvuk9PWsiyQqAgAAAAAAAAAAUG7mzp0bS5cuTbRXrZBYEk2aNEk8XrZsWcyePTsaN25cbvGt6osvvogvv/wy0W7Tpk3069evRHOnTp0ac+fOTWr37t07Jk+eXGjs+PHjY/z48fHaa6/FVlttFdddd1106dJlreNfXzj6GQAAAAAAAAAAgHIze/bspHb9+vVLNb9u3bpJ7Xnz5q11TKvz4IMPJrXPPPPMqFKlSonmjhw5Mqn93nvvFZmkWNDPP/8cxx57bLz33nslD3Q9J1ERAAAAAAAAAACAcrN48eKkdkmPUV7d+EWLFq11TEX54YcfkqoptmrVKg4++OASz1/12Oc/1K1bN04++eR46aWX4ttvv41hw4bF4MGD46KLLorMzMzEuOzs7Ljwwgvjxx9/XLsXsZ6QqAgAAAAAAAAAAEC5WbZsWVK7atWqpZqfkZGR1F6+fPlax1SUp59+Oql93HHHlbiaYkThRMXOnTvHK6+8Epdddll06dIl6tatG7Vq1YoOHTrEaaedFkOGDIkePXokxi9dujQuvPDCyMnJWbsXsh7IKH4IAAAAAAAAAADABiIvr7Ij2ODlFfgZp6WllWp+enpy/b38/Py1jqmgOXPmxJAhQxLtWrVqxeGHH16qNbp06RLLli2LSZMmRV5eXjz88MNJVRMLatCgQTz44INx6KGHxsSJEyMiYsKECfHyyy/Hn/70p7K9kPWEREUAAAAAAAAAAADKTcGqhAUTF4tTsMJgtWrV1jqmgt54441YunRpot2nT5+oW7duqdY47bTTSn3dOnXqxIUXXhgXXHBBou+1117b4BMVHf0MAAAAAAAAAABAualZs2ZSe9WEwJIoOD4ViYqvv/56UvuQQw4p92uszn777Re1atVKtIcNGxZLliypsOtXBomKAAAAAAAAAAAAlJv69esntRcuXFiq+YsWLUpqN2jQYG1DSjJ16tQYPnx4ot26devYfvvty/Uaa5KRkRFdunRJtJcvXx7Tp0+vsOtXBkc/AwAAAAAAAAAAG4/80h1DTOk1btw40tLSIj8/PyIisrKySjV/1qxZSe3MzMxyiy0i4qOPPkrEFhGx7777luv6JdGoUaOk9pw5c6JNmzYVHkdFUVERAAAAAAAAAACAclOtWrVo2rRpoj116tRSzZ82bVricdOmTcv96OdPPvkkqb333nuX6/olsWqiZERqjrdel0hUBAAAAAAAAAAAoFy1b98+8Xj8+PGRm5tbonk5OTkxfvz4RLtDhw7lGldubm589dVXiXb9+vVj2223LfU6+fn5MXfu3Bg9enR89dVXpU7GLFhlsmHDhqWOYX0iUREAAAAAAAAAAIBytc022yQeZ2dnx2+//Vaieb/88kssXbq0yHXKw6hRo2LRokVJ66enlz6N7sknn4yePXvGgQceGMcff3wMGjSoxHPz8vLi559/TrQbNmwYzZs3L3UM6xOJigAAAAAAAAAAAJSrXXfdNan94YcflmhewXG77LJLucUUETFs2LCkdrdu3cq0TseOHZPan376aYnnfvrpp7Fw4cJEu2fPnpGWllamONYXEhUBAAAAAAAAAICNR17exvGnknXr1i022WSTRPuFF15IqpRYlOzs7HjhhRcS7datW5fpWOY1+emnnwrFWRbdu3ePBg0aJNrff/99/PDDD8XOy83Njfvuuy+p76ijjipTDOsTiYoAAAAAAAAAAACUq/T09PjLX/6SaE+ZMiWuu+66Nc655pprYsaMGYn2cccdV+6VBn/99dek9tZbb12mdapVqxaHHnpoUt9VV10VixcvXuO8W265Jb7//vtEu3v37rHTTjuVKYb1iURFAAAAAAAAAAAAyt0xxxyTVFXxxRdfjCuvvLJQMt/ixYvjiiuuiFdeeSXR17Zt2zj66KOLXHfSpEnRsWPHpD8lNW7cuMTj+vXrR926dUs8t6CzzjorMjMzE+1ffvkljj/++BgzZkyhsVlZWXHJJZfEY489luirUaNG3HjjjWW+/voko7IDAAAAAAAAAAAAYMNTs2bNuO222+Kkk06K7OzsiIgYNGhQvPPOO7HnnntGs2bNYtq0afHRRx/F/Pnzk+bdeeedUa1atXKNZ+HChbFgwYJEu0WLFmu1Xv369eOee+6Jk08+OXGs9Y8//hh9+vSJnj17xpZbbhkRK5IjP//881iyZElibrVq1eLee++Ndu3arVUM6wuJigAAAAAAAAAAwMYjL6+yI9iodO/ePR566KHo379/Iklw/vz58eqrrxY5vl69enH//fdHp06dyj2WrKyspPbaJipGRGy//fbx8MMPx0UXXZQ4tjo3Nzc+//zz+Pzzz4uc06RJk/j3v/8du+6661pff33h6GcAAAAAAAAAAABSpmfPnjFkyJDo169f1KhRo8gxVatWjUMOOSRef/316NGjR0riKHjkdPPmzctl3R122CFee+21OP3006NBgwarHde4ceM46aSTYsiQIRtVkmJERFp+fn5+ZQcBwPpv+awxlR0CAOUgd8KIyg4BgHJwwmGPVnYIAJSDZfm5lR0CAOVg8LShlR0CAOUgZ9nkyg6BcpT9xp2VHUKFqHnQ+ZUdQpEWL14c33zzTUyePDnmzZsXtWrVirZt20b37t2jXr16lR3eWsvNzY2ff/45Ro0aFXPnzo2IFQmKbdq0iW222SbS0zfO2oKOfgYAAAAAAAAAAKBC1KpVK3r16lXZYaRMlSpVomvXrtG1a9fKDmWdsnGmZwIAAAAAAAAAAAAVQkVFAAAAAAAAAABg45GfV9kRwEZHRUUAAAAAAAAAAAAgZSQqAgAAAAAAAAAAACkjUREAAAAAAAAAAABImYzKDgAAAAAAAAAAAKDC5OVVdgSw0VFREQAAAAAAAAAAAEgZiYoAAAAAAAAAAABAykhUBAAAAAAAAAAAAFJGoiIAAAAAAAAAAACQMhmVHQAAAAAAAAAAAECFyc+r7Ahgo6OiIgAAAAAAAAAAAJAyEhUBAAAAAAAAAACAlJGoCAAAAAAAAAAAAKRMRmUHAAAAAAAAAAAAUGHy8io7AtjoqKgIAAAAAAAAAAAApIxERQAAAAAAAAAAACBlJCoCAAAAAAAAAAAAKSNREQAAAAAAAAAAAEiZjMoOAAAAAAAAAAAAoMLk51V2BLDRUVERAAAAAAAAAAAASBmJigAAAAAAAAAAAEDKSFQEAAAAAAAAAAAAUiajsgMAAAAAAAAAAACoMHl5lR0BbHRUVAQAAAAAAAAAAABSRqIiAAAAAAAAAAAAkDISFQEAAAAAAAAAAICUkagIAAAAAAAAAAAApExGZQcAAAAAAAAAAABQYfLyKjsC2OioqAgAAAAAAAAAAACkjERFAAAAAAAAAAAAIGUkKgIAAAAAAAAAAAApk1HZAQAAAAAAAAAAAFSY/PzKjgA2OioqAgAAAAAAAAAAACkjUREAAAAAAAAAAABIGYmKAAAAAAAAAAAAQMpIVAQAAAAAAAAAAABSJqOyAwAAAAAAAAAAAKgweXmVHQFsdFRUBAAAAAAAAAAAAFJGoiIAAAAAAAAAAACQMhIVAQAAAAAAAAAAgJTJqOwAAAAAAAAAAAAAKkxeXmVHABsdFRUBAAAAAAAAAACAlJGoCAAAAAAAAAAAAKSMREUAAAAAAAAAAAAgZSQqAgAAAAAAAAAAACmTUdkBAAAAAAAAAAAAVJj8vMqOADY6KioCAAAAAAAAAAAAKSNREQAAAAAAAAAAAEgZiYoAAAAAAAAAAABAymRUdgAAAAAAAAAAAAAVJi+vsiOAjY6KigAAAAAAAAAAAEDKSFQEAAAAAAAAAAAAUkaiIgAAAAAAAAAAAJAyEhUBAAAAAAAAAACAlMmo7AAAAAAAAAAAAAAqTH5+ZUcAGx0VFQEAAAAAAAAAAICUkagIAAAAAAAAAAAApIxERQAAAAAAAAAAACBlMio7AAAAAAAAAAAAgAqTl1fZEcBGR0VFAAAAAAAAAAAAIGUkKgIAAAAAAAAAAAApI1ERAAAAAAAAAAAASBmJigAAAAAAAAAAAEDKZFR2AAAAAAAAAAAAABUmL6+yI4CNjkRFAMpF7oQRlR0CAOWgyqZdKjsEAMpBk7TqlR0CAOWgqY/wATYIH1WrWdkhAABApXP0MwAAAAAAAAAAAJAyEhUBAAAAAAAAAACAlHFuBAAAAAAAAAAAsPHIz6vsCGCjo6IiAAAAAAAAAAAAkDISFQEAAAAAAAAAAICUkagIAAAAAAAAAAAApIxERQAAAAAAAAAAACBlMio7AAAAAAAAAAAAgIqSn5df2SHARkdFRQAAAAAAAAAAACBlJCoCAAAAAAAAAAAAKSNREQAAAAAAAAAAAEiZjMoOAAAAAAAAAAAAoMLk5VV2BLDRUVERAAAAAAAAAAAASBmJigAAAAAAAAAAAEDKSFQEAAAAAAAAAAAAUkaiIgAAAAAAAAAAAJAyGZUdAAAAAAAAAAAAQIXJz6vsCGCjo6IiAAAAAAAAAAAAkDISFQEAAAAAAAAAAICUkagIAAAAAAAAAAAApExGZQcAAAAAAAAAAABQYfLyKzsC2OioqAgAAAAAAAAAAACkjERFAAAAAAAAAAAAIGUkKgIAAAAAAAAAAAApI1ERAAAAAAAAAAAASJmMyg4AAAAAAAAAAACgwuTlVXYEsNFRUREAAAAAAAAAAABIGYmKAAAAAAAAAAAAQMpIVAQAAAAAAAAAAABSRqIiAAAAAAAAAAAAkDIZlR0AAAAAAAAAAABAhcnLq+wIYKOjoiIAAAAAAAAAAACQMhIVAQAAAAAAAAAAgJSRqAgAAAAAAAAAAACkTEZlBwAAAAAAAAAAAFBh8vMrOwLY6KioCAAAAAAAAAAAAKSMREUAAAAAAAAAAAAgZSQqAgAAAAAAAAAAACkjUREAAAAAAAAAAABImYzKDgAAAAAAAAAAAKDC5OVVdgSw0VFREQAAAAAAAAAAAEgZiYoAAAAAAAAAAABAykhUBAAAAAAAAAAAAFImo7IDAAAAAAAAAAAAqDB5+ZUdAWx0VFQEAAAAAAAAAAAAUkaiIgAAAAAAAAAAAJAyEhUBAAAAAAAAAACAlJGoCAAAAAAAAAAAAKRMRmUHAAAAAAAAAAAAUGHy8yo7AtjoqKgIAAAAAAAAAAAApIyKigAAAAAAAAAAAKTchAkT4oUXXoivvvoqxo8fH4sXL47MzMxo2bJl9OrVKw455JBo2bJlSq49cuTIOPTQQ8s0d6eddorHH3+8RGO//fbbePnll2PYsGExbdq0yMnJiaZNm0abNm2id+/eccABB0SdOnXKFMf6TKIiAAAAAAAAAAAAKZOTkxN33XVXPPLII5Gbm5v03PTp02P69OkxbNiwuO++++Lcc8+NU045JdLTy/ew4JEjR5bregVlZWXF3/72t/jwww8LPTdx4sSYOHFifPbZZ3H77bfHv/71r9hjjz1SGs+6xtHPAAAAAAAAAADAxiMvf+P4s47Izc2NCy64IAYMGFAoSbGg5cuXx2233RYXX3xxuceRykTFmTNnxl/+8pcikxQLysrKitNPPz2effbZlMWzLlJREQAAAAAAAAAAgJS4++6745133km0GzRoEOecc07stdde0ahRo5g2bVq8/vrrMXDgwMjOzo6IiDfeeCO22GKLOOuss8otjl9++SXxeOedd47HHnusXNb9IxFz7Nixib6OHTvGWWedFTvssEPUqFEjRo8eHc8++2y89NJLiTHXX399bLbZZrHjjjuWSxzrOhUVAQAAAAAAAAAAKHe///57DBw4MNFu0aJFvPLKK3HsscdGy5Yto3r16tGmTZvo379/vPjii9GwYcPE2Pvvvz8mTZpUbrGMGjUq8XjLLbcst3VffPHF+OabbxLtXXfdNQYNGhS9e/eOzMzMqFWrVnTt2jVuvPHGuP322xNHWufk5MS1115bbJXJDYVERQAAAAAAAAAAAMrdfffdl0jES0tLizvuuCNatGhR5Nj27dvHPffcE2lpaRGx4hjo++67r1zimDx5csybNy/R7tixY7msm5OTE/fff3+i3bhx47jzzjujWrVqRY4/6KCD4uyzz060R48eHYMHDy6XWNZ1EhUBAAAAAAAAAAAoV1lZWfHuu+8m2rvsskt07959jXN69OgRe++9d6L95ptvxuLFi9c6llWPfY4ov4qKH3/8cUyfPj3RPuGEE6Ju3bprnHPqqadGo0aNEu0XX3yxXGJZ10lUBAAAAAAAAAAANhr5eXkbxZ/K9sknn8Ty5csT7b59+5ZoXp8+fRKPlyxZEh999NFaxzJy5MjE46pVq8bmm2++1mtGRLz33ntJ7VVjX51q1arF/vvvn2gPHTo0ZsyYUS7xrMskKgIAAAAA8H/s3Xd0VNXXxvEnvRcCofdeBaR3BAUBBUERkGLHguWnKIqoFAEVBSsoiEpREUS6gICC9F6l995TSEjPzPsHr0NuZpJMkpkMkO9nLdbKOfecc/ck4TLc2XcfAAAAAAAAh9qwYYOh3bhxY7vmNWrUyND+559/ch1L2oqKFSpUkJeXV67XlKSNGzdavi5durSKFy9u17y0r9FkMmnNmjUOiedWRqIiAAAAAAAAAAAAAAAAAMChDh48aPk6LCxMRYsWtWteWFiYihQpYmnv2bMn17GkTVSsVq1arteTpJiYGJ07d87Srl69ut1z08fgiNd4q/N0dQAAAAAAAAAAAAAAAAAAgDvLsWPHLF+XKVMmW3NLly6tixcvSpJOnz4ts9ksNze3HMURGxurM2fOWNpVq1ZVXFyclixZor///lt79+7V1atX5ePjo/DwcDVo0ED333+/mjZtmum6R48eNbTLli1rd0wlSpSQu7u7TP+/RfepU6fsf0G3KRIVAQAAAAAAAAAAAAAAAOQfJrOrI7jjRUVFKTEx0dJOWyHRHuHh4Zavk5KSdPXqVRUqVChHsRw4cEBm882f+b///qtvv/1WkZGRhnFJSUmKiYnRsWPHNHPmTDVq1EijRo1SqVKlbK576dIlQ7tw4cJ2x+Tp6amwsDBduXJFknT+/Hm7596u2PoZAAAAAAAAAAAAAAAAAOAwV69eNbRDQkKyNT8oKMjQjo6OznEs+/fvN7QXLlxolaRoy6ZNm9S9e3ft2LHD5vH0rzE0NDRbcaV9jbl5fbcLKioCAAAAAAAAAAAAAAAAABwmLi7O0A4ICMjW/PTjr1+/nuNYDhw4YNVXqFAh9erVS+3atVOJEiVkNpt14sQJLV++XNOnT7ecLzIyUs8//7x+//13lSxZ0rBGbl+jv7+/5evcvL7bBRUVAQAAAAAAAAAAAAAAAAAOk5SUZGh7eXlla76np7H+XnJyco5jSV9RsXnz5lq4cKFeeuklVa5cWQEBAQoMDFTNmjX12muvadGiRapYsaJlfFRUlN5++22rddO/xvQxZyXt9yQlJSVbc29HJCoCAAAAAAAAAAAAAAAAABzGZDIZ2m5ubtma7+5uTGszm805jqVRo0Zq2bKlypUrp7p162rChAkKCwvLcHzx4sX13XffGbZy3rJli9avX28Yl5qammnMWUn7PUn//boTsfUzAAAAAAAAAAAAAAAAgPzDfOcnhbmah4eHoZ3dRLz0FQa9vb1zHMtbb72V7TnFixfX008/rbFjx1r6Fi5cqKZNm1ra6Ssopk9czEra8bl5fbcLKioCAAAAAAAAAAAAAAAAABzGz8/P0E5MTMzW/PTjXZHI17VrV0M7fUVFX19fQzu7rzEhIcHyNYmKAAAAAAAAAAAAAAAAAABkQ0hIiKEdGxubrfnXr183tNNuw5xXwsPDVaJECUv7woULSk5OzjCm3LxGV7y+vEaiIgAAAAAAAAAAAAAAAADAYQoVKiQ3NzdLOyIiIlvzr1y5YmiHhYU5JK7sKliwoKEdFRVl+bpQoUKGY9l9jWnHpz/Pncgz6yEAAAAAAAAAAAAAAAAAcIcwmV0dwR3P29tbhQsX1sWLFyVJ58+fz9b8CxcuWL4uXLiwy7ZGNpuNvytp4yhVqpThWHZeY2RkpOLj4y3ttJUb71RUVAQAAAAAAAAAAAAAAAAAOFSlSpUsX588eVKpqal2zUtJSdHJkyct7cqVK+c4BpPJpIiICB06dEgbNmxQZGRktuanrXro6emp4OBgS7tkyZLy9/e3tI8dO2b3uunH5uY13i5IVAQAAAAAAAAAAAAAAAAAOFTt2rUtX8fHx+vw4cN2zTtw4IASExNtrpNdH3/8sZo0aaIHH3xQTzzxhFauXGn33IiICJ09e9bSrlKlimE7aw8PD9WoUcPS/vfff2Uymexae9euXYZ2bl7j7YJERQAAAAAAAAAAAAAAAACAQzVv3tzQtjdJMP24Zs2a5TiGKlWqGNpr1qyxe+7SpUsN7caNG1uNSfsao6KitGPHDrvWTvsa/f39dffdd9sd1+2KREUAAAAAAAAAAAAAAAAAgEPVqVNHJUqUsLRnzZplqJRoS3x8vGbNmmVplypVKldJfC1btpSHh4elvWLFCp0/fz7LedevX9fkyZMtbTc3Nz366KNW4zp06GCosjh9+vQs1963b582b95sad9///3y9vbOct7tjkRFAAAAAAAAAAAAAAAAAPmHyZQ//riYu7u7HnvsMUv73Llz+uCDDzKdM2zYMF26dMnS7tu3ryERMLsKFSqkNm3aWNpJSUl69913lZqamuGc1NRUDRkyxLDtc6dOnVS2bFmrsWXKlFHLli0t7SVLlmj+/PkZrh0bG6u33nrL0nZzc1O/fv3sfTm3NRIVAQAAAAAAAAAAAAAAAAAO17t3b0NVxd9++01DhgxRXFycYVxcXJwGDx6sefPmWfrKli2rXr162Vz3zJkzqlKliuFPRgYNGiQfHx9Le+3atXr++ed18eJFq7Fnz55V//79tWTJEktfoUKFNGTIkAzXf/311+Xl5WVpDxkyRD///LPMZrNh3OnTp/XEE0/o0KFDlr6uXbuqWrVqGa59J3Ezp/+OAACQAwnbF7g6BACAA3iUrunqEAAADvBa/cGuDgEA4ACFzZ6uDgEA4ACfXd3k6hAAAA4QGXvE1SHAga4Ps538dqcJGDbD1SFIknbs2KEnn3xS8fHxlr7g4GDdc889KlKkiC5cuKBVq1bp2rVrluN+fn6aMWNGhkl8Z86cUdu2bQ19Bw8ezDCGxYsXa+DAgTKlqTTp7e2tZs2aqUKFCkpJSdHhw4e1adMmpaSkWMaEhIRoypQpql69eqavcdq0aRo1apShr3Tp0mratKkCAwN19OhRrVmzxrB2uXLlNHv2bAUGBma69p2CuxwAAAAAAAAAAAAAAAAAAKeoW7euJk6cqAEDBigmJkaSdO3atQy3SA4ODtaECRMcWmmwY8eOcnd317vvvmuJISkpSStXrtTKlSttzilbtqzGjh2bZZKiJPXr108pKSn65JNPLMmQp06d0qlTp2yOr1y5siZPnpxvkhQltn4GAAAAAAAAAAAAAAAAkJ+YzPnjzy2kUaNGWrJkibp16yZfX1+bY7y8vNSlSxctWrRIDRo0cHgM999/vxYuXKjHHntM/v7+GY4rUaKEXnnlFS1cuFA1a9q/G9lTTz2l2bNnq1GjRnJ3t52WFxoaqgEDBmj27NkqUqRItl/D7YytnwEADsHWzwBwZ2DrZwC4M7D1MwDcGdj6GQDuDGz9DAB3BrZ+vrNcf7+nq0PIEwEjfnV1CDbFxcVpy5YtOnv2rKKjo+Xv76+yZcuqbt26Cg4OzpMYkpKStGfPHh09elRRUVHy8vJSoUKFVL58edWoUSPX61++fFlbt27VpUuXFB8fr+DgYFWuXFl33XWXvL29HfAKbj/c5QAAAAAAAAAAAAAAAAAA5Al/f3+1atXKpTF4e3urXr16qlevnlPWDw8PV4cOHZyy9u2KrZ8BAAAAAAAAAAAAAAAAAIDTkKgIAAAAAAAAAAAAAAAAAACchq2fAQAAAAAAAAAAAAAAAOQfZpOrIwDyHSoqAgAAAAAAAAAAAAAAAAAApyFREQAAAAAAAAAAAAAAAAAAOA2JigAAAAAAAAAAAAAAAAAAwGk8XR0AAAAAAAAAAAAAAAAAAOQZk9nVEQD5DhUVAQAAAAAAAAAAAAAAAACA05CoCAAAAAAAAAAAAAAAAAAAnIZERQAAAABAvjNp6q+q2ayDajbroCEjx7o6HAAAAAAAAAAAgDuap6sDAAAA+M+xsxe1cPU27Th4QqcuXNa16/HycHdXWEigKpUqpuZ1qqhDs7oK8vdzSXxXo2K0dMNObdl3VEdOX1BUbJziE5IUEuingiFBuqtSGTWpVUmt69eQp4eHU2O5cDVKjwwaq5i4BElS8UIFtOSrd5x6TgC4Uxw/eUbfTZ/p6jAA4I5QuWlN1e3YSOXurqzQomHyC/JXcmKyIs9f1ek9x7R72RbtXr5VplSTq0O1KbRYQb3z5yfyDw6QJF09c0lDm7/slHPV79xMT3z5iiTp8Ma9+qLnCKecBwByolyzGqrWoaFK3l1JwcXC5BPkp5TEZF07H6Hze47rwLKtOrhsm8yuup67uanSPbVVsU0dlby7koIKF5BfSIBSk1MUczFSlw6e1tF/dmvfH5uUcC3OqaHU7NJU3b4cIEk6sWGfpvUc5dTzAUB2tGzdRF0eul8NGtZV8RJFFRwcpISERJ09e0G7dvyrPxYt1+JFK5SamuqyGKvXqKwHOrdXs+YNVa5caRUIC5W7u7siI6J05vQ5bVi/VUuX/KVNG7fbveZb77yit995xSnx/vLT7xrw/FtOWRsAgPyGREUAAOByV6Ni9OGUeVq+abfVsWSl6tzlSJ27HKl/tu/T5zMW67lu96pvx5Zyd8+b4tBxCUn6auYS/f7XRiUmp1gdvxodq6vRsTp06rxm/7VRxcMLaED39nqgRT2nxGM2m/XuhF8tSYoAAPtdvx6n198bpfh4rqEAkBulapbTYx8/p1I1ylkd8/DyVLFKJVWsUkk17NZSV05d1Kz3f9C+VTvzPtAs9B37oiVJ0ZkCw4LUdUgfp58HALKrWM2yemDMsypWo6zVMQ8vT4VXKqHwSiV0V7fmijx1SUven6IjK3flaYyV2tRV+6F9FFa2qHWM3p4qWL6YCpYvpmodGqr90L7aOn2F/vlirpJi4x0ei39YkO4b8pjD1wWA3Kpdp4a+HP+h7qpd3eqYl5eXqlatqKpVK6pHr4d04vgpDRo4XMuX/ZOnMZYuU1Iff/K+7u/YxuZxf38/lShZTI2a1NP/Bj6nzRu36+1BH2jH9j15GieA/MNsujUfqgTuZGz9DAAAXOrQyXPq/vY4m0mKtlyPT9S4n//QK5/8qISkZCdHJ52+eEW93/1SvyxdazNJ0ZZzlyM1ZMKveu/bmUpxwpOp0/5YrS37jjp8XQC40yUmJunVdz7Q4aMnXB0KANzW6ndprjfmjrSZpGhLodJF9OKUwerw6iNOjix72jzzgKo0ren087h7uOuJL15RSJEwp58LALKj5kNN9dS84TaTFG0pULqwHpsySC1f7ebcwNK4f8Tj6vXjGzaTFG3x8vNRk/6d1H/xKBWuWsqhsbh5uKvblwMUVKSAQ9cFgNzq/mhnLV8522aSoi1ly5XWrDnfa9Bg51QSt+Xe+1rqn7XzM0xStKVh47u1ZPlMPfUMCeIAANwpSFS8DWzatElVqlSx/JkzZ46rQ8oXUlJStGcPT+gAgDOduXhVz4ycqKvRsVbHKpYqqhZ1qqpOlbIKCrDe6nnNzgN684vpMpvNTosv4lqsXvhwso6dvWh1LDjATw2qV1DretVVq2JpeXlab/W84J+tGjbxN4fGePjUeX09a6nD1gOA/CIuLl4vvvm+Nm7d6epQAOC2Vrt9Q/UbN0AeXsaNWpITk3Vi52HtWbFNJ3cdVXKi9UNFnV7rrrbPPpBXoWaqeJVSevDNHk4/j5ubm3qPeUFVW9zl9HMBQHZUvb++Hhr3gtX1PCUxWWd3HNGhFdt1dtdRpdi4nrd+/WE16d/R6TF2Gv2UGj7ezqo/NSlFZ3cd1cHl23RszR5Fn7tqNSasTBH1mzFEYeXsS3DMkpubOn/SX+Vb1HLMegDgIA90bqdvvvtEXl5ehv7ExCRt3bJTSxf/re3bdisxMclq7uAhr+qlV552eowNGtbVtF8mKLRAiNWxUyfP6K8Va/Tnkr+1f98hmdJVN/Px8dbYz0eoT7/uTo8zI+vWbnbZuQEAuNOw9TNgw9atWzVixAhVr15dH330kavDAYA7UkpqqgZ+Pl3RsXGG/nvq19DrvR9Q6aKFLH2JScn6Y90OjftpoWG749Xb9+vnJWvVp2MLp8T4weTfdfqi8WZ30YKherPvg2rToKZh6+nYuAT9vHSNJs35y1BFceGabapbpZwebtso1/EkJafonfEzlGRnZUcAwA1Hjp3Ua++O0vGTp10dCgDc1gqWDFefT16Qu8fN98GpKala/s18/T15keKir1v6A8OC1ObZB3Rv/86G8Z0H9dLhjft0as+xPI09LU9vT/X7/GV5+Xg79Tzunh7q88kLatjVOf9fAYCcCi0Vrs6fPGe4PptSUrXum4Xa8N1iJaS5nvuHBanJsx3V5LkHDOPbDOqhExv26/ye406JsUbnJqrXu62hLzkhSWu+mqctU5cpMca4rXOJOhXU7r0+KlW/siH2bl+9pMkPvifl4iFSd08Pdf60v+7q2jzHawCAM5QuU1Ljv/lYHh43H6JPSUnR5+MmavxXPygqMtrSX7BQmF56+Wm9/L9nDOPfH/6G1q7ZpJ07/nVKjH5+vvpx2pfy8/M19K9ft1nvDv7QalvnUqVL6L2hr6t7jy6G/nFfjNDmTdt16KDtnYY+Hv2lPh79Za5iffzJHvr8q1GGvglf/6hffvo9V+sCAICbqKgIpPPWW2+pT58+OnjwoKtDAYA72qzlG3TgxFlDX5+OLfT5wCcMSYqS5OPtpW73NNSM0a8qPDTYcGzS3BWKiTPenHaEnYdO6O8txpszFUoW0a+j/6d7G91lSFKUpEB/Xz3X7T5NePsZeaerRvDVrCWKt/HEanZ9NXOJDp06n+t1ACA/mb9khXo9+ypJigDgAF2H9JVfsL+lbUo16fsBn2nR2JmGJEVJio2I0YKPZ+i75z5VapoHbTy8PNXlbddu3fbgGz1VsloZp54jtGiY/jdzKEmKAG5J9w15TL7prue/vfilVn76myFJUZLiImL018czNav/Z1bX83sH93RKfB4+Xmr/fl9DX2JsvKb1HKW1X8+3SlKUpLM7j2rKox9o/xJj1avitcqp1kNNcxxLUNEwPT7rXZIUAdySPhj9toJDgizt1NRUPdH3ZY0a8ZkhSVGSrl6J0PChn6hvrxeVnHyzWq6Xl5eGfTDIaTG+MOBJlShZzNA369f5erBDH6skRUk6feqs+j89UB8MG2vo9/Ly0gej3nZanA0a1tXHnw419P2zar3ee+dDp50TwC3AZM4ff4BbCImKQDrz5s1z6jaiAIAblQEnzV1h6KtXtbze6PNgpvNKFSmkrwY9Kc80T3xGx8Zp2h+rHR7j4rXbDW1PD3d98mpfFQgOyHReo5oV9cIjxm2JIq9d17qdB3IVz5Z9RzV98ZpcrQEA+cnxk2f0ytsjNGTkWMUnJLo6HAC47ZWsUVZ1OhirhP/59Rzt/nNLpvP2rNimOSOnG/qqNKulyk1qODxGe1RqXF33PNPJqeeo1rK23vrjY5WvV8Wp5wGAnChao4yqdWho6Fv79Twd/HNrpvMOrdiuZSN/NvSVa1ZTZZtWd3iMtR5qqsBw4/agyz74WWd3HMl0njnVpPkDJyr2UpShv26P1jmKo0LLWuq/eJRK1auc9WAAyGO17qquzl3uN/SN/WSC/li4PNN5Sxb/pSGDRxv6WrVuqhatGjs8Rkl6pEdnQ/vE8VN6ZcBgqy2e0xv36TdasewfQ1/b+1qqUHiYw2MMDgnSj9O+lE+aiutXrkTo+WfeyDJOAACQPSQqAgCAPLdi8x5FXjM+of9qrw5yc3PLcm61ciXV/V7jTZPZKzY6/IbBpr3Gm9+NalZShZJF7Jrb474m8vL0MPRt3pv5zfTMxMTF671vfrUk0ru7ualxrUo5Xg8A7mRXI6M0cux4de37vP5es8Hq+GOPdNbdd7kmOQYAbmctet9naF+PitWyb+bbNfefqUt1Zt8J43p929ke7ES+QX7q++mLluroplST9q/e5bD1Q4oUUO8xz+uFKW8rqGBw1hMAwAXq9bnX0I6PitXaCQvtmrtlyjJd2HvS0Fe/730ZjM65Gg80MbSjz17Rjpmr7JqbdD1BexdtNPSVvLuS3L08MphhLahIAT34ybN6bOogBXA9B3CLeupZY5XyyIgofT52ol1zv/t2uvbs3mfoe/rZPg6L7T+FCxdStWrG+9hTfvhViXbuPvTN+CmGtoeHh5o1b2R7cC6M+3yEVdXHV14crAsXLjn8XAAA5HckKgIAgDy3dP1OQ7tiqaKqXbms3fMfvc94wzriWqy2HTjugMhuunjVuDVGpdLFMhhpLcDPV2WKhRvXi4jOYHTWRv8wV+evRFnaTzzYWnWy8f0CgPzku6m/6tc5i5SSmmroD/D30wfvvKZ3XntB7h78VxgAssPN3U11OxkfFto6b62SE+z7gFGS1v5irKhevXUdefl6ZzDaOR4d8bTCSt58n75i4gId334o1+v6BPiq0+uP6v2Vn6vJo/dYEiH/s/2Pjdq+yDp5HgDympu7m6p3MiZ47Jm3TinZuJ5v++UvQ7ti67vk6cDruZuHu4rXLm/o27d4s5SNXZCuHD1naHv6eCmgYEgGo2/yDvBV64GPaMCqT1X30dZyS3c93/fHJqskSABwBXd3dz30UAdD32+zFig+PsHuNab88Kuhfe99LeXn5+uQ+P5TvERRq769/9q/89COHdZbQxcvbr1mbjzUraMe7m7c6Wn2rAVasvivDGYAAIDc4NMZAACQp5JTUrVl31FDX6u7s7dNUPkSRVS6aCFD34pN1jctciMxKdnQTk3NXsXGtNtTSze2u86JpRt2avG6HZZ25dLF9GL3vK8+AwC3sxZNGmjeTxPVtRPXTwDIibJ1Kso/JNDQt+evbdla498VxvE+/r6q0bpObkOz290PNFHDri0s7TP7T+qPz2Y5ZO0mPdqowysPy8ff+MFucmKyFoyZoR8GfKakhESHnAsAcqNEnQryCwkw9B1asSOD0balH+/t76uK99TOdWz/Maea9Gmd5zT+njc0s/9n+vuTWdqXzeRALz8fqz5TugeZbKnbo7VavtJV3umu5ymJyfrr45ma/eKXSo63P6kTAJylXv3aCi1gTMBeuvjvbK2RfnxAgL/ubdcq17Gl5e/vZ9Xn6elp9/wUG/fU027PnFtBQYEa/fEQQ9/VqxF6e9BIh50DAAAYkagIAADy1MGT5xSX7kO6ulXKZnud2pXKGNpb9x/NYGTOFAg23rg/cOKs3XOTklN06sIVQ1/RgqHZjuFiRLRGfT/H0vby9NDoAb3klY2bOQCQn1UqX1Zfjxmmbz4doWJFwrOeAACwqXz9qoa2KdWU7UqEURciFHHmsqGvUuMauY7NHiFFCqjHyGcs7eTEZE3731dKTc46aSWnju84rI87vaVlE+Y57RwAkF2lGlQxtE2pJp3Zfjhba8RciFDUGeM9j7KNq+U6trTMJrOuHjuvg39u1dqv5+vszuzd8yleq5yhHR99Xdcv52ynizPbj2hSpyFaN2FBjuYDgDM0blLP0E5NTdWWzdlLPD937oJOnzLe827ewrHbKl++fNWqr1Zt+4sWVK9R2arv7JnzuYoprXeHvq5ixYoY+oa+O0ZXr0Q47BwAbnEmc/74A9xC+JQ7jR07dmjZsmXatGmTLl68qOjoaAUFBalw4cJq2LCh2rdvr/r162c4/4033tDChQst7ZIlS2rhwoXy9/fP9LwDBw7UokWLLO2WLVtq0qRJcnNzy3Reamqqli5dqmXLlunff//VlStX5OPjo8KFC6tmzZrq0qWLGjdunOU6aSUnJ+uff/7Rpk2btHPnTl25ckVRUVFKTEyUn5+fwsPDVaVKFbVu3VqdOnWSt3fmT620adNGZ8/eeJPbsGFDTZ8+3a44qlS5ecOka9eu+uijjzIcazKZtH79ei1btkw7d+7UhQsXFBcXp8DAQIWGhqpatWpq0qSJ7r//fgUHB9tco2/fvtq8ebNV/9y5czV37lxLe9q0aWrUyLFv0tO6du2amjdvrsTEGwk8VatW1fz58+2ev3DhQr3xxhuW9vDhw9WzZ0+bY+Pi4rRy5Upt3rxZu3fv1tWrVxUdHa2UlBT5+/uraNGiqlatmtq2bat7771XHukqg2XlwoULWrBggdavX68jR44oKipKXl5eKlCggGrUqKHWrVurY8eO8vOzfppKks6cOaO2bdta2i+99JJefvnlLM+7adMm9evXz9L+8MMP1a1bN6tx2fkdy25MaX+f0o45cOCAZs+erU2bNunChQtKSUlR0aJFVb16dfXo0UMNGza0Wmvr1q36/fffLb/bbm5uKlq0qBo1aqQ+ffqoQoUKWcYN3GqOnrlg1Ve5TPFsr1OptHGLh2NnLiohKVm+3l45ji2tGhVKafX2/Zb29gPHdeT0BVUslfXWEovWbLNKxmxYs1K2zm82m/X+NzN17Xq8pW9A9/bZ2oIaAPKrGlUrqe+jD6njfa2ttt8EAGRfscolDe0rpy4q8br928r959zBU4atl0ulSyRxlr6fvqiA0JsVIf8YN0vnDp52yrmunrmkP8b9pi1z18icjW1KASAvhFcyXs8jT11SUg6u55cOnlZoyZs7XRTLo+u5PQpWKKYq7Y2f4xxasT3b60SdvqxV42Zr99x12dp2GgDyQtVqxnvNJ46fVmzs9Wyvs2/vQZUqXcLSrlOnZq5jS+vI4eOKjrqmkNCbn8/26fuIvhg3SUlJWVeofeqZ3oZ2amqq1q7Z5JDYqlStqKeeeczQt2vnXv3y0+8OWR8AANhGoqKk48ePa9SoUVqzZo3VsYiICEVEROjAgQOaNm2amjdvrqFDh6p06dJWY4cOHaqtW7fq/PkbT3KcOXNGn3/+ud55550Mz71o0SJDkmKhQoX00UcfZZlcuHv3bg0ZMkSHDhmfXk9ISFB0dLQOHz6suXPnqk6dOvr8889VrFjWSQ0zZ87UN998Y4k/vdjYWMXGxur48eNaunSpxo0bp6FDh+ree+/Ncm1nOXDggAYNGqSDBw9aHYuMjFRkZKSOHz+uxYsXa8yYMerfv7/69+/vgkjtExwcrDZt2mjJkiWSbry+I0eOqGLFinbNT5so6+3trY4dO1qNSU1N1eTJk/Xjjz8qMjLS5jrXrl3TtWvXdOjQIc2fP19ly5bV6NGjVa9ePZvj04qNjdWnn36q2bNnKznZuG1qcnKy4uLidPbsWS1btkyff/65hg8frjZt2tj1+m5XCQkJ+vjjj/XLL79YHTt27JiOHTumRYsW6ZFHHtHw4cPl6emp2NhYDRs2zPAz/c/Ro0d19OhRzZw5U++884769OmTFy8DcJhjZy8Z2r4+XioSFpLB6IyVLFLQ0DaZzTp7KUIVShbJYEb2PNC8niFRMdVk0uCvf9H37z2v4MCMH0I4cOKsxv60yNBXrFCo2jbI3k2en5es1cZ/b1Y1qFulnB5/wLFbbwDAneiFp3orJDjI1WEAwB2laMUShval4zmrYnL51EVDO7xM1g8B5Vbrpzqqaou7LO0jm/frr0nW/9fOrQtHzuqfKUu1YdbfSkmy3qIOAG4F4RWND4pG5PB6HnnSeD0PK+OYezG5VahicfWYPFBevjcLLKQmp2SrGuLlI2e1Zcoy7Zi5SqlczwHcoipXMRaxOHrkeI7WOX78lKFdrkKZDEbmjNls1uzfFurpZ28mHJYuU1KfffmBXnrh7Uwf7Ond9xE92rOLoW/+vKU6f/5iBjOyZ/gHg6y2oX7nrZE8bAQAgJPl+9ISGzduVI8ePWwmKdqydu1aPfroo9q+3foJvKCgIH344YeGJMPp06dr165dNtc6f/68hg8fbmm7ubnpww8/VMGCBW2O/8+aNWvUt29fqyRFW3bu3Kk+ffooKioqwzEmk0nvv/++3n///QyTFG25dOmSXn75Za1YscLuOY60f/9+PfbYYzaTFG2JiYnR2LFjDd/zW1HXrl0NbVuJarZERERo3bp1lnbbtm2tKkgmJibqpZde0rhx4zJMUrTlxIkTeuKJJ7Rnz55Mx507d06PPPKIZsyYYZWkaMulS5c0YMAA/fbbb3bHcrtJSUnRc889ZzNJMb3Zs2dr7NixiouLU79+/bL82aempuqDDz7Q33//7ahwgTxxOfKaoV24QPaTFCUpPNS6Su75K/Zf27LSrvFdqlPZeGPm0Knz6jXkC63aulcmk8lwLDEpWb8sXasnhk1QbPzNagSeHu4a1r+7vL3sfz7k6JmL+vLXxZa2v6+PRr7Qg6pgAGAHkhQBwPFCChcwtKMv5GwrtGuXogztoEIhhmQSRytasYQ6D+plaSfExmv6wAkO//Bx0+x/NPLe17Xmp2UkKQK4pQUWMV7Pr13I2X2U2HTX84BCIfJ04vU8K4WrlFL7Yf3U/49RKljOmAS/fNQvunLknF3r7Jq9Wt+0HaSt01eQpAjglpZ+u+JzOUzeu3jhsqEdHl5Qfn6+OY7Llk8++lqREVGGvsf6PKy5C6fqrto1rMaHFy6ojz55T19/Y9wJ7dy5Cxry1iiHxNS0eUO172AsorJ40QqtX7fFIesDAICM5euKiocPH9bzzz+v+PibWypWrVpVTz75pBo1aqSCBQsqJiZGO3fu1C+//KK1a9dKulGpr3///po7d65KlSplWLNJkybq27evpk2bJulGEuC7776rOXPmyMvr5laUZrNZb731lq5du5ms0a9fP7Vs2TLLuBcvvpG44O7urg4dOqh79+6qXLmygoKCdPr0aS1YsEDff/+9JVHszJkzmjBhQoaVHWfOnKmZM2da2oGBgXriiSfUpk0blSlTRn5+foqPj9fx48e1atUqTZ06VTExMZbXN2rUKLVp0yZPkyfMZrPefPNNXb9+o4y5u7u7evTooQcffFAVK1ZUQECAIiMjdfLkSc2YMUOLFy+2JJT88ssv6tixoxo0aGBZL+2W1DnZEtiRmjdvrvDwcF2+fOM/B4sWLdJrr72W5bzFixcrJeXmzZP0CY+S9NVXXxmS2goVKqSnn35azZs3V8mSJeXj46PY2FgdOXJEy5Yt04wZMyzbUCclJWn06NGaMWOGzfPHx8frueee0/HjN5/aCggI0BNPPKF27dqpdOnScnNz0759+zRt2jQtXbpU0o3foeHDh6tatWqqWdOxJeVvBdOnT7f8ntasWVNPP/206tWrpwIFCuj06dOaOnWq4e/f9OnTtWfPHu3du1dubm566KGH9Oijj6pKlSoymUzasWOHPvvsM+3bt88yZ9y4cXd8VUrcWa5GxRjaBUNyllASFhxo1RcZk/3tLTLi5uamT//XT8+OnKjj525WgTxzKUKvjp2ikEB/VS5dTIH+voqMua4Dx88qIcmYpB3o56tRL/ZU41qV7T5vckqKBn/9ixKTb17T3+jzoFUFSQAAACCvBBY0Plx07Up0jtaJsTEvoECQos5fzdF6mfHw8tDjX7ws7zSJM3NGTtPV05cymZUz8dcc9/8QAHCmgILGhz6v5/B6fv3qNas+/wKBunY+Z4ns2VWpTR3V7XmPfIP9VahiCQWGWz8Em5KYrOWjf9GWKcvsXjfhWpwjwwQApykUbrxXfPnSlRytc/my9fvwsLACOns2ZxV3bbl48bL69HpBM2ZNUnCazwJatW6qf9bN18kTp3X48HElJyWreImiqlmrqjw8PAxrHDp0VL17PK8LFxzzXv7td14xtE0mkz4c9YVD1gZwmzGbsh4DwKHybaJiSkqKXn31VUOSYt++fTV48GDDm5+CBQuqbdu2atu2raZNm6bRo0fLbDYrJiZGr7/+us1KcG+88YbWrVuno0ePSpIOHTqkiRMn6qWXXrKM+f7777Vp0yZLu2rVqnrjjTfsjj8gIEDjxo1T69atDf0VKlTQa6+9prp16+r555+3PCE+f/58DR482GpL6fj4eH322WeWtr+/v2bMmKHKlY0JFYGBgapVq5Zq1aqlrl27qnv37oqIuHHT4dy5c9q+fbvq169vd/y5tWXLFh0+fHM7zMGDB6tfv36GMeHh4QoPD1f9+vVVu3ZtjRp18ymb6dOnGxIVbyUeHh7q3Lmzvv/+e0k3Ek137NihunXrZjpvwYKb21eEh4erefPmhuPnzp3TlClTLO0iRYrot99+U5EixqeuQkJCVK9ePdWrV0+dO3dWr169LMmK27dv17lz51S8uHGLEEmaNGmSocpnhQoVNHnyZKux/609adIkjR07VtKNLaHHjh2rH3/8MdPXeDv6L0nx4Ycf1ogRIwxl5CtUqKARI0YoPj7e8vNLTk7Wli1b5ObmprFjx6pTp06G9Vq2bKn69eurW7dulqTQw4cP6/Dhw6pUqVIevSogd6KvG2/6Bvr55Ggdfxvzrl2PtzEy58ILBOunD17W2J8Wat6qLTKlqbwSHRunLfuO2pzn6+2lTi3u1gsPt1N4AevKj5kZ/9syHTx580n/FnWr6eG2jXL2AgAAAIBc8gnwlZePl6EvITZn77sTrydY9fmHBDglUbHT64+qVI1ylva/f23T+l/ZkQBA/uUd4CvPdNfzxJxez23M8w0JyLNExZL1Kqlq+4w/jzixYZ+WvDdFlw+fzZN4ACAvBQYGyMfHWMU25lpsjtaKjbV+4CY0NNihiYqStH7dFrVt3U3jvvhALVo2NhwrU7aUypQtZXPehQuXNOmbaZrw9Q9KTExySCwNG9W1iuGPRcv17579DlkfAABkLt/uH/jHH39YEgklqX379nr33XetntBIq1+/fnr66act7d27d2v16tVW43x8fPTJJ58YKih+++23lvMdOHBAn3/+ueWYn5+fxo0bJ29v+7dGGDx4sFWSYlqtW7c2VGeMiooyVLr7z9q1axUdffOpyRdeeMEqSTG9kiVLqnfv3oY+e7dfdpT9+41vFrt3757p+H79+qlChQqW9qZNmxy+zY8jdevWzdBetGhRpuNPnTpl2GL8wQcftPpdXrZsmWE75rfeessqSTG9GjVqWCXK2dpyPC4uTlOnTrW0/f39NXHiRJsJjf/p37+/GjZsaGmvX79ep0+fzjSe21XZsmU1fPhwQ5JiWk888YRV32OPPWb1vf+Pv7+/nnrqKUPf3r17cx0nkFeSko1b5/j65GxrIF8b/24mJWW97Xx2Bfr7amj/7hr90mPy97UvqdLPx1vBAf5K93xAlrYfOKapC1dZ2qGB/hrW/5HsLQIAAAA4kKe3l1VfcnxijtZKsjEvfRKkI1RoUFX39u9sacdGXNPPb090+HkA4Hbi4W19bzI5PmdJHykJ1vPSJ0E6U0iJQpkeL1W/stq931flmllvKQoAtztvG/fT4+OtHwiyR3ycdeK5j533wLPryOHj6tb5CX326beWXfCyEh19TbGx1+XIj3QHvvmiVd8nH4133AkAAECm8m2i4k8//WT52sPDI8NtkdN77rnn5OfnZ2n/8ssvNsfVqFFDL754841OcnKyhg8fruTkZL311luGhLHBgwcbkuiyUrp0aT3ySNZJC+m3kT5z5ozVGB8fH3Xr1k0NGzZUiRIl9PDDD9sVQ/Xq1Q3ttMmOeSF9kqE9iZIjRozQpEmTtHjxYq1evdqquuStpGLFioZtkJcsWaLU1NQMx6etpihJDz30kNWYggULqkuXLrr77rtVvnx5tWvXzq5Y7PlZ//XXX5bKgZLUs2dPq23RbXn88cclSV5eXipXrpxOnDhhV0y3m2eeecaQuJxetWrVrBKV+/Tpk+maabcol2SpcArcDpJTjNczD/ecvR3xcLe+jqekOr5E+6Z/D6vH4M/19lc/Ky7Bvg9kI2Ou68cFK9Xl9U/024oNds2JjUvQkAm/Gqo2vvvMwyoUmr2KjAAAAIAjedpIbEnN4ftuWx9IemTwUF9O+Qb6qe+4AXL3uPn/jF+HTFbM5by9dwUAtxpbieemlIzvOWfGZOPfAQ+vvNvAK6R45omKHl6eqtCylvr+8o4e/ORZeeRhEiUAOJuPjQf4U1JSbIzMmq339V5Oup4/+XQv7TmwWq+98bzc7fxMoEqVihozdqg2bFmixk3q5TqGcuXL6N52rQx9a1Zv1J7d+3K9NgAAsE++3Po5JiZG//77r6Vdv359FS1a1K65wcHBqlevntauXStJ2rp1q0wmk803VM8995z++ecf7dy5U9KNKn5PPvmkDhw4YBlz3333qUePHtmKv0mTJnYl2ZUoUcLQjomJsRrTsmVLq4RGewQEBBjaOX0DnFPpt7h99dVXNWLECLVs2TLD701ebk3tCN26dbP8nl69elXr169XixYtbI5duHCh5evq1atbJbFJN6osPvjgg9mOw56f9YYNxiSczp07W42xpWXLllq+fLlKlCiRaTXT213jxo0zPe7u7q7Q0FBdunRJkhQWFqby5ctnOickJMTQjouLy2AkcOtJTffhpLuNhEN72Pq312R2bKLiN7OXaeKcFYYEeV8fL3Vv20RtGtRU+RKFFeDno4hr17XnyCktXrddf22++R4jNj5BI7+fo1MXrmhgn8yvwR9NmadzlyMt7U7N79Z9je5y6OsBAAAAsittwt9/bCWo2MNsY55bDv8/kJHuw59UoVKFLe3Nc1Zr55JNDj0HANyO3Gxcz812VrSymmfrep6HhQG2TF2mZSOmK/LUJSUnJCkwPFSlG1bR3T3vUZnG1Qxj6z7aWn7BAZr1/BdyaEkuAHARDxvX85w+SGSrSIq9SYT28vPz1Y/TvlT7Dm0M/WfPnNfEb6bqrxWrderkWaWkpKhY8aJq3qKRnnrmMdWpe7OgS/kKZTRv0XQ9+9RrWjj/zxzH8vSzva1e3zfjp+R4PQAAkH35MlFx586dhie4q1Wrlsloa1WqVLEkKsbExOjo0aNWiXPSjUqNH3/8sbp27WpJItqyZYvleNGiRTVy5Mhsx1+6dGm7xvn7+xvaSUk528bhP+fPn9eBAwe0c+dO/f3334Zj9pbodpQmTZqobNmylgp8Fy5cUP/+/RUeHq4WLVqoWbNmatKkiQoWLJincTlSp06d9OGHH1qqby5atMhmouLu3bsNlQhtVVPMDpPJpLNnz2rfvn3asWOHVqxYYXU8vbTJt76+vlluH/4fb29vu3+fb1eenp4qWbJkluPSVlwsVqyYXeumdStvZQ6k55kuMTl94qK9UmzcRPF2YDWWqYv+0be/Lzf01ShfUp+9/riKFAw19BcJC1GRhrV0b8Na2rb/mN74fLoirsVajk/7Y7VKFSmoR+9ravNcKzbt1sI12wzrvf3EQw57LQAAAEBOpSZbv+/28MzZh5funtYPKaYkJdsYmTN17m+oRg/frJASee6Kfhv2o8PWB4Dbma3qie45fHjc3cu51/Os7PvDmIAeffaK9sy9oj1z16nOo63UceSThq2oq97fQA2faKfNP+Y8uQUAbhXJydYFRTxtvM+2h63qiYmJufs8Ob3vp3xhlaT407Tf9MZrQ63OdfzYSR0/dlLTp87SM/37aPTHQyyfn/n4eGvi5LE6eeKMdu/am+04vL299Vjvboa+kydOa+niv7K9FoA7iInP2IG8li8TFS9cuGBoT5kyRVOmTMnxepcvX7aZqChJZcuW1aBBgzRs2DBDv7u7u8aMGaPQ0NBsny99JTV72ZPIlJKSon///Vf79+/XiRMndPr0aZ09e1anTp3KtGJbXidJubu76/PPP1fv3r0NWw5fvnxZc+bM0Zw5c+Tm5qbKlSurefPmatWqlerXr39bVe0LDQ1VmzZt9OefN26eLF++XMOHD5evr69hXNptn728vOyumpiYmKhdu3bp4MGDOnnypOVnffr0aSUkJGQr1rNnz1q+Llas2G31fXa20NDQbD9NnD7JGLjTeKe7aZJ+K2h72UxUdNC2FCfOXdJXM5cY+iqXLqbJ770gf1/rrTXSqletvH4c9qL6vPeVYq7HW/o/n7FY99SvqfACxq2cL0de0weTf7e03dzcNOL5RxUc4OeAVwIAAID8rtEjrdT30xezPe/95i8p4sxlm4knOd3e09a8lCTH7NIRHB6qnqOftbRNJpN+evNbxV9jBwIAd4baj7RUl7HPZXveF81eVfSZK0pJdNz13N3Gg6KpDrqe59bOWf8oOT5RD3/9sqG/9WsPa/uMlUpJcGwCDgBkV6/e3TRh4phsz7ureiudPnVWiTYK03h552yLe08v63lJDkxUfKzPw+rQqa2hb9qUWXr1pXeynDt50k+6ejVCP0z90tLn5+ercV+M0L2tH852LO3ub60CYaGGvhm/zKUQCAAAeSxfJipeu3bNoetFRUVlerxXr16aOnWqjh8/bumrUqWKGjVqlKPzOSMJLDIyUpMmTdLcuXMVGRmZ5XhPT8883+45vWrVqun333/XsGHDtHHjRqvjZrNZBw8e1MGDB/X9998rLCxMDz30kPr3768CBQq4IOLs69q1qyVR8fr161q5cqU6dOhgOZ6amqolS24m0rRo0UJhYWGZrnn+/HmNHz9eixcvNiR5ZsSen3XadQIDA7NcMz/x9s48ocmWvNwmBXCFQH9jAl5cQmKO1omLt57n55P9v3O2/LBglSGB0sPdXR+/0jvLJMX/lC0WriFPddPbX/1s6bsen6iZy9brpR73G8a+/+1MRcXe/PC0Z7umalzLvsq0AAAAgLMlxMbLZDIZtkjz8ffNZEbGfAOs5yXGZe9hyYz0+fQFBYbdfCho9dQ/dXDdHoesDQB3gsTYeJlNJrmluZ57B/jkaC2fQOvreVJczu7vOMPehRtVtX0D1XiwsaXPNyRA1To01J65a10YGQDkXsy1WKv354EBATlaKyjQet71uHgbI3Nm4JvGB6ZOHD+lN18fZvf8ub8vVouWjfXk049Z+urVr61WrZvqn1XrsxVL9x6dDW2TyaQZP8/J1hoAACD3crZPy23O0Ql2iYmZ/wd8+fLlhiRFSdq/f79++eUXh8aRU9u2bVOHDh30ww8/ZJikGBAQoHr16unJJ5/UxIkT9e233+ZxlLaVK1dOU6dO1bx589S/f/8MK1tKUkREhH744Qe1b99e27Zty3DcraRFixYqVKiQpb1o0SLD8XXr1unKlSuWdrduxpLl6S1btkwdOnTQb7/9lmGSYkhIiBo3bqznn39eU6ZMsaoGiuwh6RCwFhpkrBoak8MPJq/ZmBcWEpSjtdJKSU3V8k27DX1tG9ZS+RJFsrXO/U1qW835c+MuQ3vGn+u0fvchS7ts8XD977FO2YwYAAAAcB5TqkkJscYPK/2Cc/ZBqK15MVeic7RWWi37tVf1VnUs7QtHz2r+Rz9nPAEA8iFzqkmJMcbruW8Or+e+wdY7wlx3wPXckdZPXGTVV6ZxVRdEAgCOlZqaqphrsYa+kBzeFw8JDbbqu3zpio2R2Vevfm2Vr1DG0PfVF5OVZKMiZGbGfPi11Wf7XR/O3j30gAB/3deutaFvw/qtOnXyTLbWAQAAuZcvKyoGBxvfdH322Wfq2LGjU8515coVvffeezaPffLJJ2rWrJnKlClj83heOHXqlJ599llD0lpISIhatmyp2rVrq2LFiipfvryKFDEmWmzYsMFpMWX3Dap0o7pitWrVNHDgQF24cEEbN27Upk2btGnTJsO2xJIUHR2t/v37a8mSJSpcuLCjwnYKT09PPfjgg/rxxx8lSatXr9a1a9csv8Npt30ODQ1Vq1atMlxrx44d+t///qfUNFulhoeHq1WrVqpVq5YqVqyocuXKqWDBgoZ5v/32W5ZxhoSEWBIm7anS6EzJydZbmNwOawP5SXi6mx8R0TE5WudqlHWF5IIhua/qeuT0Basqj63urpbtddzc3HRP/Ro6dvaipe/UhSuKirmu0KAbHwR8/ssfhjk+Xl4aMn6GXeunXVeSImJiNfCzaYa+CiWL6MXu7bMdOwAAAJBW9MVI+adJZgkOD8nROsHhoYZ2UkKSEq/nvqLiQ4N7G9rJCUnq99lLds0tWqmkoR0YFqynJ7xm6Dt/+IwWf5b1/REAuNXFXIqSb8jN63lAIesEFXsEprueJyckKckB13NHOr/nuOIiYuQfdjN5p3DlkpnMAIDbx/kLlwxJhuGFC2UyOmOFixjnxccnKDbWMZ/zNWhY16pv6eK/s73OhQuXtH3rbjVsfLelr36D2tlao9U9TeXnZ6wGvGD+0mzHAuDOYzax/TuQ1/JlomL6RKxTp0457VzvvvuuoUphmzZt9PffN96ExcXF6a233tLPP//slO2c7TFmzBhDYlmHDh00cuTILLfvjY2NzfS4LfZWssxqK+2sFC1aVA899JAeeughSdKRI0c0f/58TZs2TQkJN26WxMbGasqUKRo0aFCuzpUXunbtaklUTEpK0ooVK9StWzfFx8frr7/+sox74IEHMt1m+IMPPjAkKfbr109vvvlmllsT25N4GBYWZklUPH/+vFXJ+cycPXtWYWFh8vMzbgWbvhKhM39/8up3E8ANJYsY/x2+HHlNKamp8szmv4XnrkRZr124oPXAbDp/xbq6cNniOUtsr1iqqFXfxYhoS6JiQpIxAfrgyXM6ePJcjs6VkJisFZuNW9tFxbg2eRwAAAB3hisnL6pYmoS+AsVz9kFoWAnjvCsnL2YwMnu8/Yxbl5aqUU6lapTL0Vo+/r6q27GxoS9w494cxwYAt5LIkxcVXqmEpR1SImfX8/TzIh10PXe06HNXDImKOa0gCQC3mhPHTqlq1YqWdslSxXO0TqlSJQztE8cd95l5qdLGta9fj9O5cxdytNa+/YcMiYolShTL1vz72re26lvyx1/WAwEAgNPly0TFu+66y9DesGGDnn/+ebvnnz9/Xm5ubipcuHCmyVi//fabVq5caWnXq1dPEyZM0AsvvGDp37FjhyZNmqQXXnghm68i92JiYgzxFSlSRGPGjMkycU2S1VbWGfH0vPkrFhcXZ9ccexNH4+LidOLECfn4+KhChQoZjqtYsaIGDhyoJk2a6Mknn7T079q1K8M5t5IqVaqoevXq2rdvn6QbW4l369ZNK1euNHxP/0vMtOXw4cPau/fmTfWaNWtqyJAhdp0//c/abLZ+qqBmzZo6dOjG1qXx8fE6cuSIKleubNf63bp1U1RUlMLCwnTfffdpxIgRkoy/O5Ljf388PT0tCYqOXhtA5iqWNFbpTUk16cylCJUtFp6tdU6ev2xohwUHqoADbjjHJVhX9vX19srRWsEBflZ98YnZrxwMAAAA5NSm2f9o0+x/crXG+cOnVeveepZ2kfLZ+2DwP4XTzTt/+HSu4gKA/GTX7NXaNXt1rta4fOiMKt97M9GjYA6v5wXLGR/MvHzobAYjc843JEAFShdWUOFQHfprR47WSE1KNbaT7XtgHQCcacbPczTj5zm5WuPA/sO6v2MbS7tipZw9pFOhYllDe//+w7kJyyAgwN/Qjo/PeeXd6MhoQ9vfxn33zNx7b0tDe/eufTp9yvH/dgEAgKzZV/LsDlO0aFHDdstbtmzRiRMn7JprNpvVv39/y3a5bdq00fnz563GnT59Wh9++KGl7ePjo1GjRsnNzU1Dhw5VQMDNRIrx48dbktDy0qlTpwyV5OrWrWtXkqIkrVixwtBOW6kvrbSv87+Ke1nZuHFjpsfj4+PVunVr1a1bV127dtXnn39u17pNmzZVaGhotuO5FXTt2tXy9fr16xUfH68lS5ZY+ipWrKhatWplOD99smGjRo3sOm9SUpL++cf4YYatn3X9+vUN7T/++MNqjC27d++2VCmMiIgw/HzS/u5Ijvv9sbW+o9cGkLnq5UtZ9e07dibb6+w9avxQs1q5EhmMzB5byYWX0t0Isde16/FWff9VUwQAAABuF6d2HTW0Q4qEKaRwgWyt4eHloRLVyhj6Tv9r34OwAADHOLv7mKEdVKSAAguHZmsNdy8PFalW2tB33oHX8zo9WunN3ZM0aPckPbtopHpMfl1+BTLfASojgeEhhnbs5Zzd3wGAW8327bsN7WLFiqho0eztCuTl5aWataoZ+nbvdFwl8ego4zU3LCxUPj72fQ6dXkgB4/X86lXrXZEyUrpMSauKk6v/2ZCjOAAAQO7ly4qKktSjRw+NGTNG0o3Eq5EjR2rSpElZblc7e/ZsS+W4lJQUBQcHq1gx41OHJpNJb7/9tmHL3FdeeUXlyt14mqVYsWJ64403NHz4cElScnKyBg0apDlz5tidKOgI6Svjpd2iOjPTpk2zqkaYnJxsc2yxYsUsSZhXrlzRzp07VadOnQzXjoiI0PTp0zM9v5+fn0JDQy0JoqtWrdKFCxdUtKj19pppRUVFGbasTv9z+0/aSnsmkynTNfPKAw88oDFjxig5OVkJCQlasWKF1qxZYzmeWTVFKec/67Fjx1ol4tr6Wbdv314ffvihYmJiJEkzZszQY489piJFiliNTWvy5MmG9v3332/5OjAwUMHBwbp27Zokad26dYqPj7faIjqtDRs2aNOmTZm/qP9XrFgxRUff+E/S3r17s/wdOnr0qBYuXGjX2gAyVyA4QBVLFdWR0ze3edj072F1bFbX7jXiE5O0+/BJQ1+jmpUcEl+h0CCrvv3Hz6rpXVWyvdbhU8ZrqJubmwqF3Fx/14xPsh/g//tm9jJ9+/tyS7t4oQJa8tU7OV4PAAAAyMiRzftlSjXJ3ePmfbPKzWpqy9w1mcwyqlC/qrzSfTB5cO0eh8T3UtkeOZ7b8X+PqOP/ulvaV89c0tDmLzsiLAC45ZzadMDqel6uWU3tmbvW7jVKN6giT1/j9fz42n8dFmPc1Rj5hdx8yNPN3V3lW9TS3gXZSyoJKlJAoaWMu3dEnMjZlqMAcKtZv26LUlNT5eHhYelr1bqpZv46z+41GjetJ19fH0PfqpXrHBWiLl40Fglxd3dXrbuqa+uWndleq3p14735ixcuZzDSWpMm9a36tmzOWaVeAACQe/myoqJ0I1GxYMGClvaaNWs0ZMgQJSVlvB3jxo0bNXLkSEPfgAEDrMb98MMP2rp1q6Vdq1Ytw5bDktSrVy81aNDA0j58+LA+++yzbL+O3ChTpoy8vG5uZbllyxZD3OmZzWb98MMPlgTPtBISbJfrbtKkiaH94YcfZrjN7tWrV/XSSy9ZKuxl5uGHH7Z8nZSUpNdff92QhGgr9lGjRhkqSN5zzz02x/r73yxFbk8seSEsLEytWrWytMeOHav4+BtVutzd3dW5c+dM51esWNHQXrp0aaZVRJOTkzVmzBhNnTrV6pitn3VgYKB69+5taUdHR+uFF15QREREhueYPn26/vzzT0u7cePGql69umFM48aNDWuOHTs2w/X27Nmjt956K8Pj6aX93UxJSdHIkSMzrAx66tQpvfLKKxkm5ALIvhZ1jU9qrty6V4lJ9v8d+3vLv0pMt11Pi7pVHRJbxVLFFOjna+hbvC77Ny7MZrNWbjU+gVq1bHEF+vtmMAMAAAC4NcVGxOjkbmNVxXoPNs3WGvU6NzO0oy9G6MzeE7kNDQCQDXERMTq3y1hVsWbnxhmMtq1mZ+P1P+ZipM7vPZnB6Ow7t/uYTKnGAgK1H26R7XXu6tbcqu/w3ySmALgzXL0Soe3bjA/9dHukU7bWePiRBw3t8+cvavcux+0AuGnjNqu+7j0y/zzTluLFi+ruesZd5dausa9oiSQ1bGxdIGHLJv49APD/TOb88Qe4heTbRMXAwECNHTvW8KTJnDlz9MADD2jGjBk6ffq0kpKSdOXKFW3evFkDBw7UU089ZUjS6tChg+677z7DugcPHtQXX3xhaXt5eWn06NGG80g3KiqNHDlSPj43n1SZMmWKNm/e7OiXmqGgoCBDsp7JZNKzzz6riRMn6vjx40pKSlJsbKwOHz6sn3/+Wd26ddPHH39sM1kroyTBDh06GBL/du7cqZ49e+rPP//UpUuXFB8fr8OHD2vChAnq0qWLtm278aY1o2qH/3nkkUdUuvTN7SW2bdumzp0766efftKxY8eUmJiolJQUXbx4UcuWLVPv3r21YMECy/iSJUvq0Ucftbl2ePjNpyzXr1+vFStWWL4XiYmJmcblTGm3f05b5bBp06ZZVi6sUKGCatSoYWnHxcWpV69e+vnnn3XmzBklJycrKipKBw4c0KRJk/TAAw/o+++/t6rEKGX8sx4wYIDhHHv37lWnTp30448/6sSJE5bv4caNG/Xyyy8bkn79/PwsFUbTSpuQKt1IbnzhhRe0detWXbt2TdHR0dqxY4eGDh2q3r176+LFiwoMDFRQkHU1tPS6du1qqKC6fPly9evXT2vWrFFERIRiY2O1b98+jRkzRt26ddORI0fk5eVl+P0AkHMPtqhnaEfHxmnWCvuejE9JTdX38/829NWpUlblS2R+LbSXl6eHmtY2PqF55PQF/blhVwYzbPtj7XYdP3fJ0Nf67uoZjAYAAABubZt/X21oV29dR6VqlrNrbsGS4WrQ1ZhksmHWKpv3HQAAzrV7jrEabsXWtVWsZlm75oaWCletrsbE852z/pEceD2PvRSlkxuNiTIVWtZS8bvK271GQHiImjxnTNi5fiVax9c7LgEHAFxt5oy5hva97Vqpdp0aGYw2Kl2mpB7t2cXQ9/P02Q59f75t6y5duGC8P96rdzeVKVsqW+u89c4r8vQ0bhK5ZPFfds+vWct4T/7M6XM6f/5itmIAAACOk2+3fpZuVFT75JNPNHjwYEsC2smTJzVs2LAs5zZt2lSjR4829CUlJWnQoEGGqozPP/+8KleubHONsmXL6qWXXrJUiftvy+gFCxYoMDAwh68qewYNGqQtW7ZYtgKOi4vTuHHjNG7cuEzn1a1bV6dOndLVq1clSadPn7Y5rlChQho4cKA++OADS9/Bgwf1yiuvZLj2a6+9ptOnT2v27NkZjvHz89O4ceP05JNPWrYbPnv2rOE8GSlYsKAmT56c4RbCtWvX1tGjN6oEJCcnG6pmjh492ip5Lq+0atVKYWFhVlUK0yYwZmbYsGHq27evJdk2IiJCI0aMyHLePffco9WrV1uqDWb0s/b29tb48ePVv39/y/boERER+uijj/TRRx9luL6Pj4/Gjx+vsmXLWh1r3bq12rdvb6i8+Pfff+vvv/+2GivdSAweP3683nvvPcvvRUaqVKmiJ554Qj/88IOlb+vWrXrmmWdsjndzc9OoUaM0d+5cXb5sf0l5ALZVKFlEjWtW0sZ/D1v6vvp1ie6qWFq1K5fNdO5HU+bp6BnjjYS+HVs6NL5+nVpq2UZjYuKoH+aoevkSKlWkUJbzD5++oNE/Gm8UBfr5qke7ZhnMAAAAAG5tm+eu1gMDH1VAgRsPB7q7u+vJr17V2G7v6Xpkxv8H9/L11tMTXpN3mm1Ck+ITtfbn5U6PGQBgbfectWo98BH5///13M3dXd2+flk/dB2q+MiMdy3y9PXWIxNekVea63lyfKK2/mR/soi9Nk9drnLNalrabu7uenDMs/rx4eFKum57d6f/ePn56NFv/2d5ff9Z/eVcpSayYw6AO8fMGfP0zrv/U1jBApJuvD//fsoXate2uyKuRmY4z8/PV1OmfyW/NLsKxcXF68fJMxwe44SvftCIUW9b2kFBgZo0eay6dn5ccXHxWc7v+VhX9XvCWHhm04ZtWr/W/sI/1apXMrQ3s+0zAAAulW8rKv6nU6dO+uWXX3T33XfbNd7b21sDBgzQpEmTDJUCJemrr77SgQMHLO0qVaroueeey3S9p59+2lCF7uzZsxo1alQ2XkHulCpVSlOmTLGZJGaLv7+/Xn31VU2fPl21at0ss713794ME8P69OmjYcOGZZl8GRQUpA8//FDPP/+8XbHUqlVLP//8syGOrNx3332aNWuWypXL+In/V199NcOqeQcPHrT7XI7m5eWlBx54wNAXGBioe++91675d911lyZOnGh3RcDQ0FANGzZM33zzjcqXv/m06ubNm2UymWzOKVasmGbMmKEePXpYPd1kS+XKlTVr1iw1a5Zx4s7YsWPVs2dPQ/VDW8qWLauff/7ZsF10VgYNGqSXXnpJ3t7emY4LDw/XxIkT1aVLl0zHAcieV3p2kLubm6WdmJyilz/5Uet2HrA5PjklRR/+OE+/rdho6K9TuYzubZj5vwVPj/hGtXu9afizZd/RDMfXqlhaHZrWMfRFx8ap15Av9deWPbYn/b+/tuzRk8PG63q8sQrvMw+1UYHggEznAgAAALeqxOsJ+vNr48M4hcsV08s/v6tCZWxXNw8OD9WLUwer9F0VDP0rv/9DURcibM5J6+sTM63+AAByJ+l6gtZ+Pd/QV7BcUfX9+R0VyOB6Hlg4VL2nDrKqarjx+yWKseN6/v7Jn63+ZObgn1t1bI3x/kuRaqXV56fBCi4WluG8QhWL64nf31ep+sbiEed2H9O2n20//A4At6vY2Osa+8k3hr4KFctq3sKpKle+jM05RYqE67e5P6ju3cb76d+M/1Hnzl3I8pyRsUes/mRm0rfTdOL4KUNfw8Z3a8Wq31W1WqUMZt34THTgoBf19TfGQigpKSl6/92Mi6OkV6pUcQUFGT+fPn7spN3zAQCA4+Xrior/qVmzpmbMmKEtW7bo77//1ubNm3Xx4kVFRUXJ09NToaGhqlKliho3bqzOnTurYMGCVmts375dkydPtrQ9PDw0evRoeXl5ZXru/8Y9/PDDSklJkXRjC+q2bdvanYCWW1WrVtXChQv1xx9/aPny5dq/f78iIiKUmpqqgIAAhYeHq3LlyqpXr546duyoAgVuPJnTrl07rVq1StKNN4a///67nnjiCZvn6NWrl9q1a6e5c+dq1apVOnHihKKiolSgQAGVLFlS9913nzp37qxChbKuUpVWlSpV9Ntvv2nTpk1atmyZ9u7dq9OnTysmJkZubm4qWLCgihYtqqZNm+ree+9VtWrVslyzaNGi+v333/Xdd99pzZo1unTpkpKTkxUaGpqt2JyhW7dumjZtmqXdoUMH+fr6ZjLDqHHjxlq6dKnmzZunVatW6eDBg4qKipLZbFZgYKCKFSumypUrq1GjRmrfvr0CAm4k1LRr106HD9+oenblyhX99ddfVtue/ycwMFAjRozQ008/rT/++EPr16/XqVOnFBkZKU9PT4WHh6t27dq6//77dc8992SZgOjl5aXhw4erd+/emj9/vtatW6fz588rLi5O4eHhqlSpkjp27Kj777/fsJW6Pdzc3PTyyy+ra9eumjdvnv755x+dOXNGMTExKlSokMqUKaMOHTqoU6dOdm0nDSB7alQopScebK0fFqy09EXHxmnAmB/Usm41dWhaRyWLFFR8YpL2Hz+j2X9t0qkLVwxrBPr56oMXejolvveeeVhHTl/Q4dM3b9DEXI/X6+OmqWKpourcsp7KFS+i8AJBunY9QQdPntXyTbu1+/Apq7XaNqypJx5s7ZQ4AQAAgLyy8sfFuqt9A1VsePP+SsnqZTV4yRhtmbtG//69XdEXIxVUKERVmtZU40fvUUCo8YPB0/8e15Ivf8/r0AEAaWz6Yamqtq+v0g2rWvqK1iij55aO1u4563Tk7x2KuRipgEIhKteshuo82kp+6a7n5/89rtVfzE2/tMMsGPSdnpozzJCYWPLuihqwaqx2/75GR1fvVvTZq/Lw9lSB0kVUuW1dVevQQO6eHoZ1rp2P0K9Pj5UpJdVpsQKAq3w7YYoe6HyfmjRtYOmrdVd1rdmwULN+nadlS1fp/PmLCg8vqJatm6pP30dUICzUsMaunXs15sOvnRJfYmKSevd8XkuWz1Jw8M1/R6pVr6x1m/7Qyr/XacG8pTpx4pSio64pPLygGjWpp0d7dFHpMiWt1hsyeLQ2b7K/ImKp0iWs+s6cPpezFwPgzpRBgSYAzuNmNpvNrg4CAHD7S9i+wNUh4DZkMpk0dNJvWvDP1mzP9fHy1GcDn1Cz2lWyHPv0iG+0df8xQ9/k955Xg+oVMphxw4WrUXrp4+8NyYrZ1aJuNX3yah/5+WRevTW7vpm9TN/+fnO7vOKFCmjJV+849BzInzxK18x6EHCbe+KlQdq642aFli4d7tWodwe6MCLA8V6rP9jVIeAO5R8SoJd/fk+lama8W0VGrpy+pC96Dlfk2StZD5ZsVlB8qWyPbJ83Mx3/94g6/q+7pX31zCUNbf6yQ88hSX0+fUGNH2ltaR/euFdf9Bzh8PPgzlPYTK0BOIdvSID6/jJYxXJwPY88fUnTeoxStJ3Xc1sVFEeU6Z3lvMJVSqnPT28rsHBodkOUJF05ek4znxmnq8fO52i+LZ0/fU51ure0tE9s2KdpPfNulyzcvj67usnVIeAOFVogRPMWTlPtOjWyHpzOyROn9WCH3jptZ/KerQqKBQIrZjmvecvGmjr9K8s21dllMpn08YdfacyHX2Vr3qM9umji92MNfd27PqUVy1fnKA5Asv33ALevmJc6ujqEPBH09WJXhwBY5PutnwEAgOu4u7treP/uerLzPfL0sP9tSZGwEH0z+Fm7khRzo2jBUE3/4GV1blVfbmm2qbaHt5enXnj4Pn315pMOT1IEAAAAXCUu+rq+6v2B9qzYlq15R7ce1Ofdh9qdpAgAcK6E6Oua/tiHOrRie7bmnd56SFMe+cDuJMXcuHTwtCZ1GqITG/Zle+7eRRv1/UNDHZqkCAC3oqjIaD30YD8tXZy9Le43bdimju162Z2kmBtrV2/UPS27Zqsa4n8uXbqiPr1ezHaSoiSFhAZb9Z09y78LAAC4Eo9jAgAAl3J3d9f/enVUp2Z1NXHOCq3ZuV8Jick2xxYMCdTDbRurX6eWCvL3y5P4/Hy89cHzPdSvUyv9uGCl1uzYr2vX4zMcH14gWO0a3aXHH2ytImEheRIjACB7pnw9xtUhAMBtLS76uiY+M0a17quvts88oPL1q8g9gwePzh04pZU/LtHGWSvFxi4AcGtJiL6uX58eq8r31VOTZzuqVP3KGV7PLx44rc0/LtWOmf9IeXg9j70UpWk9R6lSmzpq0r+TSjeoYrW9838SY+J1dPVurZ2wQBf+PZFnMQKAq0VFRqvXo/3VodO9eumVp9SocT15eNi+Vu7be1DfTpiqn6b9lqfvz0+dPKP2bbvrvnat9MJLT6pJ0wby9fXJcPz+fYf08/Tf9cPknxUfn5Cjc/rb+AzhzGkSFQEAcCW2fgYAOARbP8NREpKStePAcV2MiNbV6Bh5ergrNChAVcuWUKVSReXu7tqC0CaTSQdPntPxc5cVGXNdcfGJCgrwVYGgQFUqXVTlSxRxaXxAbrH1MwDcGdj6GXkpsGCwytWtpODCBRQQGqikhCRduxSpkzuP6OqZy64OD7itsfUz8pJ/wWCVrFtRgYVD5V8gUMnxSYq5FKVzu44q6vStcT33DvRT6QaVFVw0TH4FgpSalKzrV2MUdfqSzu48KlNKqqtDBGxi62fkpULhYWrQoK6KFA1XWFgBxcXF6+LFS9q2dbdOnTzj6vAkSb6+PqrXoI5KlSquggXD5O3tpYiISF26dFXbtuzUpUtUYsetia2f7yxs/QzkPRIVAQAOQaIiANwZSFQEgDsDiYoAcGcgUREA7gwkKgLAnYFExTtLzIsdXB1CngiasMTVIQAW3OUAsuGrr77S119/7bT1GzZsqOnTpzttfQAAAAAAAAAAAAAAAADIa67dOxEAAAAAAAAAAAAAAAAAANzRSFQEAAAAAAAAAAAAAAAAAABOw9bPQDa8/PLLevnll10dBgAAAAAAAAAAAAAAAHLKZHZ1BEC+Q0VFAAAAAAAAAAAAAAAAAADgNCQqAgAAAAAAAAAAAAAAAAAApyFREQAAAAAAAAAAAAAAAAAAOA2JigAAAAAAAAAAAAAAAAAAwGk8XR0AAAAAAAAAAAAAAAAAAOQVs9ns6hCAfIeKigAAAAAAAAAAAAAAAAAAwGlIVAQAAAAAAAAAAAAAAAAAAE5DoiIAAAAAAAAAAAAAAAAAAHAaT1cHAAAAAAAAAAAAAAAAAAB5xmR2dQRAvkNFRQAAAAAAAAAAAAAAAAAA4DQkKgIAAAAAAAAAAAAAAAAAAKchUREAAAAAAAAAAAAAAAAAADgNiYoAAAAAAAAAAAAAAAAAAMBpPF0dAAAAAAAAAAAAAAAAAADkGZPZ1REA+Q4VFQEAAAAAAAAAAAAAAAAAgNOQqAgAAAAAAAAAAAAAAAAAAJyGREUAAAAAAAAAAAAAAAAAAOA0nq4OAAAAAAAAAAAAAAAAAADyitlkdnUIQL5DRUUAAAAAAAAAAAAAAAAAAOA0JCoCAAAAAAAAAAAAAAAAAACnIVERAAAAAAAAAAAAAAAAAAA4DYmKAAAAAAAAAAAAAAAAAADAaTxdHQAAAAAAAAAAAAAAAAAA5BmT2dURAPkOFRUBAAAAAAAAAAAAAAAAAIDTkKgIAAAAAAAAAAAAAAAAAACchkRFAAAAAAAAAAAAAAAAAADgNJ6uDgAAAAAAAAAAAAAAAAAA8ozJ1QEA+Q8VFQEAAAAAAAAAAAAAAAAAgNOQqAgAAAAAAAAAAAAAAAAAAJyGREUAAAAAAAAAAAAAAAAAAOA0JCoCAAAAAAAAAAAAAAAAAACn8XR1AAAAAAAAAAAAAAAAAACQV8wms6tDAPIdKioCAAAAAAAAAAAAAAAAAACnIVERAAAAAAAAAAAAAAAAAAA4DYmKAAAAAAAAAAAAAAAAAADAaTxdHQAAAAAAAAAAAAAAAAAA5BmT2dURAPkOFRUBAAAAAAAAAAAAAAAAAIDTkKgIAAAAAAAAAAAAAAAAAACchkRFAAAAAAAAAAAAAAAAAADgNCQqAgAAAAAAAAAAAAAAAAAAp/F0dQAAAAAAAAAAAAAAAAAAkGdMrg4AyH+oqAgAAAAAAAAAAAAAAAAAAJyGREUAAAAAAAAAAAAAAAAAAOA0JCoCAAAAAAAAAAAAAAAAAACn8XR1AAAAAAAAAAAAAAAAAACQV8wms6tDAPIdKioCAAAAAAAAAAAAAAAAAACnIVERAAAAAAAAAAAAAAAAAAA4DYmKAAAAAAAAAAAAAAAAAADAaUhUBAAAAAAAAAAAAAAAAAAATuPp6gAAAAAAAAAAAAAAAAAAIM+YXB0AkP9QUREAAAAAAAAAAAAAAAAAADgNiYoAAAAAAAAAAAAAAAAAAMBpSFQEAAAAAAAAAAAAAAAAAABO4+nqAAAAAAAAAAAAAAAAAAAgr5hNZleHAOQ7VFQEAAAAAAAAAAAAAAAAAABOQ6IiAAAAAAAAAAAAAAAAAABwGhIVAQAAAAAAAAAAAAAAAACA05CoCAAAAAAAAAAAAAAAAAAAnMbT1QEAAAAAAAAAAAAAAAAAQJ4xuToAIP+hoiIAAAAAAAAAAAAAAAAAAHAaEhUBAAAAAAAAAAAAAAAAAIDTkKgIAAAAAAAAAAAAAAAAAACcxtPVAQAAAAAAAAAAAAAAAABAXjGbXB0BkP9QUREAAAAAAAAAAAAAAAAAADgNFRUBAAAAAAAAAAAAAAAAAE536tQpzZo1S5s2bdLJkycVFxensLAwFS9eXK1atVKXLl1UvHhxp8YQExOj+fPna9OmTdq3b5+ioqKUmJiokJAQFS1aVPXr19f999+vunXr2r3mtWvX1KBBgxzFU7p0aS1fvjxHc28nJCoCAAAAAAAAAAAAAAAAAJwmJSVFX3zxhb7//nulpqYajl28eFEXL17Ujh07NH78eL3yyit65pln5O7u2M2CTSaTvv/+e02YMEFxcXFWx69cuaIrV67o33//1ZQpU9SkSRONHj3arsTJ/fv3OzTWOxFbPwMAAAAAAAAAAAAAAAAAnCI1NVWvvfaaJk2aZJWkmF5ycrLGjh2rN954w6ExpKSkaMCAAfr0009tJinasmHDBnXr1k3//vtvlmNJVMwaFRUBAAAAAAAAAAAAAAAA5B8mVweQv3z55ZdatmyZpR0aGqqXX35Zbdq0UcGCBXXhwgUtWrRI3333neLj4yVJf/zxhypWrKgXX3zRITGMHDlSf//9t6Xt5eWl7t2764EHHlClSpXk6+urixcvat26dZo8ebJOnz4tSYqMjNTzzz+vOXPmqHDhwhmuf/DgQcvXZcqUMbxe3EBFRQAAAAAAAAAAAAAAAACAwx05ckTfffedpV2sWDHNmzdPffr0UfHixeXj46MyZcpowIAB+u2331SgQAHL2AkTJujMmTO5jmH37t369ddfLe3g4GBNmzZNQ4cOVb169RQcHCxvb2+VKlVKPXv21IIFC9SqVSvL+MuXL2vs2LGZniNtRcWqVavmOuY7EYmKAAAAAAAAAAAAAAAAAACHGz9+vGW7Zzc3N3322WcqVqyYzbGVKlXSV199JTc3N0k3toEeP358rmP44YcfZDabLe2RI0fq7rvvznC8v7+/Pv/8c5UoUcLSt2DBAl26dMnm+OTkZB05csTSrlKlSq5jvhORqAgAAAAAAAAAAAAAAAAAcKiIiAgtX77c0m7WrJnq1q2b6ZwGDRqobdu2lvbixYsVFxeX4xgSEhL0zz//WNqVK1dW+/bts5zn7++vxx9/3NI2mUxavXq1zbFHjx5VcnKypU1FRdtIVAQAAAAAAAAAAAAAAACQb5hN+eOPq61evdqQwPfggw/aNe+BBx6wfJ2QkKBVq1blOIZDhw4ZEh2bN29u99z0SZXHjx+3Oe7AgQOGNomKtpGoCAAAAAAAAAAAAAAAAABwqA0bNhjajRs3tmteo0aNDO20FRGz6/r166pYsaICAwMlSSVLlrR7ro+Pj6EdExNjc9z+/fstXwcHBxu2jMZNnq4OAAAAAAAAAAAAAAAAAABwZzl48KDl67CwMBUtWtSueWFhYSpSpIguXrwoSdqzZ0+OY2jSpIn++OMPSTeSFt3c3Oyem76CYoECBWyOS1tRkWqKGSNREQAAAAAAAAAAAAAAAADgUMeOHbN8XaZMmWzNLV26tCVR8fTp0zKbzdlKMrQlICAgW+OXLl1qaJcvX97muLSJilWqVFFSUpL++usvLV++XLt27dKVK1fk7u6u8PBw1a5dW+3atdO9996b69dzuyFREQAAAAAAAAAAAAAAAADgMFFRUUpMTLS0ixQpkq354eHhlq+TkpJ09epVFSpUyGHxZeXw4cNatmyZpe3h4aGWLVtajTt//ryioqIM7fvvv19nz561Gnvy5EmdPHlSCxYsUPXq1fXBBx+oZs2aTon/VuTu6gAAAAAAAAAAAAAAAAAAIM+Y8skfF7p69aqhHRISkq35QUFBhnZ0dHSuY7JXcnKyhgwZotTUVEvf/fffb3Pr5/379xvaK1assJmkmN6+ffvUp08frVixIvcB3yZIVAQAAAAAAAAAAAAAAAAAOExcXJyhnd1tl9OPv379eq5jstcHH3ygXbt2WdpeXl763//+Z3Ns2m2f/xMUFKSnnnpKv//+u7Zu3aodO3Zo4cKFGjhwoMLCwizj4uPj9frrr2vPnj0Ofw23IhIVAQAAAAAAAAAAAAAAAAAOk5SUZGh7eXlla76np6ehnZycnOuY7PHZZ59p5syZhr4333xTpUuXtjk+faJijRo1NG/ePL311luqWbOmgoKC5O/vr8qVK6t///5asmSJGjRoYBmfmJio119/XSkpKY5/MbcYEhUBAAAAAAAAAAAAAAAAAA5jMhn3nnZzc8vWfHd3Y1qb2WzOdUxZ+eyzz/Ttt98a+jp06KDHH388wzk1a9bUPffco0qVKqlChQqaPHmySpYsmeH40NBQffvttypVqpSl79SpU5o7d27uX8AtzjPrIQAAAAAAAAAAAAAAAABwZzCbsh6D3PHw8DC00ycuZiV9hUFvb+9cx5QRk8mkYcOGWVVSbNiwoT7++ONM5/bv3z/b5wsMDNTrr7+u1157zdK3YMECde/ePdtr3U6oqAgAAAAAAAAAAAAAAAAAcBg/Pz9DOzExMVvz0493VqJiXFycBgwYYJWk2KhRI02cOFE+Pj5OOW+7du3k7+9vae/YsUMJCQlOOdetgkRFAAAAAAAAAAAAAAAAAIDDhISEGNqxsbHZmn/9+nVDOzQ0NLchWblw4YIee+wx/f3334b+1q1ba9KkSYZEQkfz9PRUzZo1Le3k5GRdvHjRaee7FZCoCAAAAAAAAAAAAAAAAABwmEKFCsnNzc3SjoiIyNb8K1euGNphYWEOies/e/bs0SOPPKL9+/cb+rt06aLx48fL19fXoeezpWDBgoZ2ZGSk08/pSiQqAgAAAAAAAAAAAAAAAAAcxtvbW4ULF7a0z58/n635Fy5csHxduHBhh279vGrVKvXt21eXL1829D/33HMaM2aMPD09HXauzJjNZkPbWdtb3yry5rsKAAAAAAAAAAAAAAAAALcAs8nVEeQPlSpVsmxnfPLkSaWmpsrDwyPLeSkpKTp58qSlXblyZYfFtGDBAg0ePFgpKSmWPk9PTw0dOlSPPvpottYym82Kjo7W1atXdeXKFZUuXVrFihWze376KpMFChTI1vlvN1RUBAAAAAAAAAAAAAAAAAA4VO3atS1fx8fH6/Dhw3bNO3DggBITE22ukxsLFizQW2+9ZUhSDAgI0MSJE7OdpChJ06dPV6NGjdSxY0f169dPs2fPtnuuyWTSvn37LO0CBQqoaNGi2Y7hdkKiIgAAAAAAAAAAAAAAAADAoZo3b25or1y50q556cc1a9Ys17Fs2LBB77zzjkymm+U0w8PD9csvv1jFaa8qVaoY2mvWrLF77po1axQbG2tpN2rUSG5ubjmK43ZBoiIAAAAAAAAAAAAAAAAAwKHq1KmjEiVKWNqzZs0yVEq0JT4+XrNmzbK0S5UqpbvvvjtXcUREROjNN99UcnKypa9YsWL65ZdfVLVq1RyvW7duXYWGhlrau3bt0u7du7Ocl5qaqvHjxxv6evbsmeM4bhckKgIAAAAAAAAAAAAAAAAAHMrd3V2PPfaYpX3u3Dl98MEHmc4ZNmyYLl26ZGn37ds315UGhw4dqsuXL1vawcHB+v7771W6dOlcrevt7a2HHnrI0Pfee+8pLi4u03mffPKJdu3aZWnXrVtXTZo0yVUstwMSFQEAAAAAAAAAAAAAAADkG2ZT/vhzK+jdu7ehquJvv/2mIUOGWCXzxcXFafDgwZo3b56lr2zZsurVq5fNdc+cOaMqVaoY/tiyb98+LVu2zNA3fPhwVahQIYevyOjFF19UWFiYpX3gwAH169dPx44dsxr7X2XHH3/80dLn6+ur0aNHOySWW52b2Ww2uzoIAMDtL2H7AleHAABwAI/SNV0dAgDAAV6rP9jVIQAAHKCw2dPVIQAAHOCzq5tcHQIAwAEiY4+4OgQ40MV7Wrk6hDxRZOU/rg5BkrRjxw49+eSTio+Pt/QFBwfrnnvuUZEiRXThwgWtWrVK165dsxz38/PTjBkzVK1aNZtrnjlzRm3btjX0HTx40GrcwIEDtWjRIoe8jq5du+qjjz6y6t+6daueeuopw7bWHh4eatSokWVr6RMnTmj9+vVKSEiwjPH29taECRPUokULh8R3q+MuBwAAAAAAAAAAAAAAAADAKerWrauJEydqwIABiomJkSRdu3ZN8+fPtzk+ODhYEyZMyDBJ0V5ms1mrV6/O1Rr2qF+/viZPnqyBAwdatq1OTU3V+vXrtX79eptzwsPD9dFHH6l58+ZOj+9WwdbPAAAAAAAAAAAAAAAAAACnadSokZYsWaJu3brJ19fX5hgvLy916dJFixYtUoMGDXJ9zsjISEOVRmdq2LChFixYoOeee06hoaEZjitUqJCefPJJLVmyJF8lKUps/QwAcBC2fgaAOwNbPwPAnYGtnwHgzsDWzwBwZ2DrZwC4M7D1853lYuvWrg4hTxRZtcrVIdgUFxenLVu26OzZs4qOjpa/v7/Kli2runXrKjg42NXh5Vpqaqr27dungwcPKioqStKNBMUyZcqodu3acnfPn7UFucsBAAAAAAAAAAAAAAAAAMgT/v7+atWqlavDcBoPDw/VqlVLtWrVcnUotxQSFQEADvF41x9cHQIAwAHC3XxcHQIAwAE+2/qhq0MAADjA0aYvuToEAIADvPFeC1eHAAAAALhc/qwjCQAAAAAAAAAAAAAAAAAA8gSJigAAAAAAAAAAAAAAAAAAwGnY+hkAAAAAAAAAAAAAAABAvmE2uToCIP+hoiIAAAAAAAAAAAAAAAAAAHAaEhUBAAAAAAAAAAAAAAAAAIDTkKgIAAAAAAAAAAAAAAAAAACcxtPVAQAAAAAAAAAAAAAAAABAXjGb3FwdApDvUFERAAAAAAAAAAAAAAAAAAA4DYmKAAAAAAAAAAAAAAAAAADAaUhUBAAAAAAAAAAAAAAAAAAATkOiIgAAAAAAAAAAAAAAAAAAcBpPVwcAAAAAAAAAAAAAAAAAAHnFbHJ1BED+Q0VFAAAAAAAAAAAAAAAAAADgNCQqAgAAAAAAAAAAAAAAAAAApyFREQAAAAAAAAAAAAAAAAAAOI2nqwMAAAAAAAAAAAAAAAAAgLxiNru5OgQg36GiIgAAAAAAAAAAAAAAAAAAcBoSFQEAAAAAAAAAAAAAAAAAgNOQqAgAAAAAAAAAAAAAAAAAAJyGREUAAAAAAAAAAAAAAAAAAOA0nq4OAAAAAAAAAAAAAAAAAADyitnk6giA/IeKigAAAAAAAAAAAAAAAAAAwGlIVAQAAAAAAAAAAAAAAAAAAE5DoiIAAAAAAAAAAAAAAAAAAHAaT1cHAAAAAAAAAAAAAAAAAAB5xWxyc3UIQL5DRUUAAAAAAAAAAAAAAAAAAOA0JCoCAAAAAAAAAAAAAAAAAACnIVERAAAAAAAAAAAAAAAAAAA4DYmKAAAAAAAAAAAAAAAAAADAaTxdHQAAAAAAAAAAAAAAAAAA5BWz2dURAPkPFRUBAAAAAAAAAAAAAAAAAIDTkKgIAAAAAAAAAAAAAAAAAACchkRFAAAAAAAAAAAAAAAAAADgNJ6uDgAAAAAAAAAAAAAAAAAA8orZ5ObqEIB8h4qKAAAAAAAAAAAAAAAAAADAaUhUBAAAAAAAAAAAAAAAAAAATkOiIgAAAAAAAAAAAAAAAAAAcBoSFQEAAAAAAAAAAAAAAAAAgNN4ujoAAAAAAAAAAAAAAAAAAMgrZpObq0MA8h0qKgIAAAAAAAAAAAAAAAAAAKchUREAAAAAAAAAAAAAAAAAADgNiYoAAAAAAAAAAAAAAAAAAMBpPF0dAAAAAAAAAAAAAAAAAADkFbPZ1REA+Q8VFQEAAAAAAAAAAAAAAAAAgNOQqAgAAAAAAAAAAAAAAAAAAJyGREUAAAAAAAAAAAAAAAAAAOA0JCoCAAAAAAAAAAAAAAAAAACn8XR1AAAAAAAAAAAAAAAAAACQV8wmN1eHAOQ7VFQEAAAAAAAAAAAAAAAAAABOQ6IiAAAAAAAAAAAAAAAAAABwGhIVAQAAAAAAAAAAAAAAAACA03i6OgAAAAAAAAAAAAAAAAAAyCtms5urQwDyHSoqAgAAAAAAAAAAAAAAAAAApyFREQAAAAAAAAAAAAAAAAAAOA2JigAAAAAAAAAAAAAAAAAAwGlIVAQAAAAAAAAAAAAAAAAAAE7j6eoAAAAAAAAAAAAAAAAAACCvmE2ujgDIf6ioCAAAAAAAAAAAAAAAAAAAnIZERQAAAAAAAAAAAAAAAAAA4DQkKgIAAAAAAAAAAAAAAAAAAKfxdHUAAAAAAAAAAAAAAAAAAJBXTGY3V4cA5DtUVAQAAAAAAAAAAAAAAAAAAE5DoiIAAAAAAAAAAAAAAAAAAHAaEhUBAAAAAAAAAAAAAAAAAIDTkKgIAAAAAAAAAAAAAAAAAACcxtPVAQAAAAAAAAAAAAAAAABAXjGb3VwdApDvUFERAAAAAAAAAAAAAAAAAAA4DYmKAAAAAAAAAAAAAAAAAADAaUhUBAAAAAAAAAAAAAAAAAAATuPp6gAAAAAAAAAAAAAAAAAAIK+YTW6uDgHId6ioCAAAAAAAAAAAAAAAAAAAnIZERQAAAAAAAAAAAAAAAAAA4DQkKgIAAAAAAAAAAAAAAAAAAKchUREAAAAAAAAAAAAAAAAAADiNp6sDAAAAAAAAAAAAAAAAAIC8Yja7OgIg/6GiIgAAAAAAAAAAAAAAAAAAcBoSFQEAAAAAAAAAAAAAAAAAgNOQqAgAAAAAAAAAAAAAAAAAAJzG09UBAAAAAAAAAAAAAAAAAEBeMZvcXB0CkO9QUREAAAAAAAAAAAAAAAAAADgNiYoAAAAAAAAAAAAAAAAAAMBpSFQEAAAAAAAAAAAAAAAAAABOQ6IiAAAAAAAAAAAAAAAAAABwGk9XBwAAAAAAAAAAAAAAAAAAecVkdnN1CEC+Q0VFAAAAAAAAAAAAAAAAAADgNCQqAgAAAAAAAAAAAAAAAAAApyFREQAAAAAAAAAAAAAAAAAAOI2nqwMAAAAAAAAAAAAAAAAAgLxiNru5OgQg36GiIgAAAAAAAAAAAAAAAAAAcBoSFQEAAAAAAAAAAAAAAAAAgNOQqAgAAAAAAAAAAAAAAAAAAJyGREUAAAAAAAAAAAAAAAAAAOA0nq4OAAAAIDtqNrtLjTo0UeW7qyqsWEH5B/krOTFZV89f0bE9R7Vl2SZtXbZJplRTnsZVvXFNtX+8Y67X+Wf2Sm3/a4sDIpKadWmpV758XZK0d8O/GtHzXYesCwCOULlpTdXt2Ejl7q6s0KJh8vv/63nk+as6veeYdi/bot3Lt+b59dxeocUK6p0/P5F/cIAk6eqZSxra/GWnnKt+52Z64stXJEmHN+7VFz1HOOU8AHA7mjT1V305aaokqUuHezXq3YEujggA7hzeFUop5KG28qtXXd5liss9JEhKTVXKlSglHjqh66u36trCVTLFxrk6VCMPd5VbMF4+lcpIkk71eUtxm/e4OCgAyD23gsXkWaOZ3EtWknuBIpKvv2Q2yXz9mkyXz8h0bI9S9m2UkuLzLii/IHm375vrZUznTyhl0+JszXEvWk4eFe6Se8lKcgstLDffAMnLW0q4LnN8rEwXTir19AGlHtwmJd5i/1YBuCWYza6OAMh/SFQEAAC3hXI1K+i5MQNUrkZ5q2OeXp4qWamUSlYqpZbdWuviqQv64f3vtHPltjyLr07ru9W4Y9Ncr3N4x0Ft/yv38QSFBavPkCdyvxAAOFipmuX02MfPqVSNclbHPLw8VaxSSRWrVFINu7XUlVMXNev9H7Rv1c68DzQLfce+aElSdKbAsCB1HdLH6ecBgNvR8ZNn9N30ma4OAwDuOB4FQ1Xk/RcU3KGFjaNe8i5VVN6liiqobWOFv/mUrn79iyJ+nHvLfNJbsP+jliRFALgj+AfL+74+8qzawOZht9BwuYeGS5Xqyqt1dyWvX6CUzX9Kcv512b1YWXlWsR1XdqR6eCllk53nLFlZXq27y6NERdsDAkLkFhAi90Il5Fmzqcxteill50olr5svJSflOlYAAJBzbP0MAABuec0faqmR8z62maRoS5HSRTV4ynt65NUeTo7sprJ2xpYX3D3c9cqXryusSJirQwEAg/pdmuuNuSNtJinaUqh0Eb04ZbA6vPqIkyPLnjbPPKAqTWs6/TzuHu564otXFML1HACsXL8ep9ffG6X4+ARXhwIAdxSfKmVVbsHXGSQpWvMI9Ffht59RyYlD5ebj7eTosubftI4Kvdzb1WEAgMO4hZeU35MjMkxStBrv4yfve3rI55FXJU8vJ0cnuRcu7fRzpOXVopt8er2VcZKiDW4+fvJq1FG+/d6XW1hRJ0YHAACyQqIiAAC4pTW8v7EGjHtVnl7GQtDJick6vOOQtq3YoqO7Dis5MdlqbvfXe+mB/l3yJM4y1crmyXmy4ubmphc+eVl3tajj6lAAwKB2+4bqN26APGxcz0/sPKw9K7bp5K6jNq/nnV7rrrbPPpBXoWaqeJVSevBN5yfCu7m5qfeYF1S1xV1OPxcA3G4SE5P06jsf6PDRE64OBQDuKF6liqr0tI/kGW79oEzCwROKXbVZcdv2KjU6xup4YOuGKvHF4LwIM0M+NSqqxFdD5Obp4dI4AMBR3ELC5dvrLbkFhlgdM10+o9Sju5R65pDMCdetjntUqC2fLi86PUb3InmXqOjVqru8mj4oN3frFAdT5EWlntirlMM7lHruqMwp1veX3AuVuPH9DOKBUAAAXIWtn3FLmzNnjgYPvnlzY9q0aWrUqJELIwIA5KXwUoX1wicvy93j5g3m1JRUzf/mdy36boGuR8da+oPCgvXAs13U+bmHDON7DeqrfRv+1bE9R50WZ4HCBRQaHmroe77hU4q8GOG0c9ri4emhFz59WS26ts7T8wJAVgqWDFefT16Qu8fNG8mpKala/s18/T15keKib95QDwwLUptnH9C9/Tsbxnce1EuHN+7TqT3H8jT2tDy9PdXv85fl5eRKMe6eHurzyQtq2NW+KjYAkJ/ExcXr5beHa9O2Xa4OBQDuLB7uKvHlO/IoEGzojlm+Xpc+/l7Jp85b+ty8vRTc+R4VfvsZeQQHWvoD2zRSgce7KHLq/DwL+z9+daup5HfD5REUkOfnBgCncHOXz0MD5OYXaOhOObRNyStnyRx16Wanh6c8ajSR9z095ebrf7O7Yh151r9PKVuXOy3M9BUVExdOVOq+jQ4/j0eV+vJq3NHQZzablLprtZI3LZY56nK6CTe+J17Nu8o9qICl2y0wVD4Pv6qEqcMls8nhcQK4vZjMbq4OAch3qKgIAABuWX2HPCn/4Js3mE2pqfrsxTGa+ekvhiRFSYqJuKYZH0/Xp/0/UkpyiqXf08tTjw1+3Klxlq1p3PY5+kpUnicphhUtqKGzRpGkCOCW1HVIX/kF37xRbko16fsBn2nR2JmGJEVJio2I0YKPZ+i75z5VaprruYeXp7q8/ViexWzLg2/0VMlqZZx6jtCiYfrfzKEkKQKADUeOnVSPZ14lSREAnKDAY53kW8O4jWbEj3N1dsBIQ5KiJJmTkhU9e5lOdH1FyRevGo4VerGX3AP9lZdCe3VUqWkfGpImAeB251n3HrkXNd6DSN7yp5Lmfm1MUpSk1BSl7l6jhKnDZIqJNBzyatpZ8vZzTpBePnIrUNjQZbp4yvHn8fCUV+tHDV3m1BQlzZugpD+nWicpSsbvSbqY3IuUlmftlo6PEwAAZIlERQAAcEsqW6OcGnVoYuib8/VsbflzU6bztq3YoukjfzT01Wp2l2o0reXwGP9Ttno5Q/vE3uNOO5cttVvW0ceLx6lKvap5el4AsEfJGmVVp4OxKvqfX8/R7j+3ZDpvz4ptmjNyuqGvSrNaqtykhsNjtEelxtV1zzOdnHqOai1r660/Plb5elWceh4AuB3NX7JCvZ59VcdPnnZ1KABwx3Hz8lTBF3sZ+uI279GlD7/LdF7y6Qs689wwmZNubq/pUSBYYU91c0qc6bn5+6rY2EEqOvwluTu56jkA5CkPzxsJhmmknjqg5L9/zXSaOeqyEn//QubUmw9+uvkFyqthe6eE6V64lNzcbqYbmJMTZY44n8mMnPGoUl/uoeGGvuR/Ziv10LasJ1+/psTfP5c5Mc7Q7dmwgyNDBAAAdiJREQAA3JLu62O8URAbFaP5E363a+7SKX9YJQu26+u8Gw9laxgrKh7fmzfbkhYoEqbnP3lJb099X8EFQ/LknACQXS1632doX4+K1bJv7NsK7p+pS3Vm3wnjen3bOSo0u/kG+anvpy/K3f3Gf6FNqSbtX+24al4hRQqo95jn9cKUtxVUMDjrCQCQjxw/eUavvD1CQ0aOVXxCoqvDAYA7UlD75vIsGGrou/Tpj7YHp5O476gif11s6Avt2UFyc+42ekEdW6rcwvEKebC1U88DAK7gUbm+3AKM9weS/5lt11zzxZNK2bHS0OdZp7Ukx1+X3YsYKz6aLp+RzGaHn8ejakPjea5dVcq2FXbPN8dEKmXLMkOfe4HCcitY3CHxAQAA+5GoCAAAbjlu7u5q3KmpoW/tvNVKSkiye40Vv/xpaNdpfbe8fZ3zdL11RUXnJir6Bvjq0YGP6fNVE3TPo/daEmf+s/GPddqwaJ1TYwAAe7i5u6lup8aGvq3z1ir5/9i77/imqv+P4++k6S4FStllbwrIliEIKjJUFJSlAurXAeJCXMhXURy4UEHF/XUvQFBQcTAF2VOG7NUySqGD0pk0+f3hj8Bt0jZtkwbo6/l49GHPyTnnflLkcnvzuZ9ThPP58q+NN56b92itQB+dz/MzeNJ/FBVz9sn9Be/P1f4Nu0q8bnB4iK55eLCeXvymOg/u6XI+3/DzKm34aWWJjwMAF6KTySl6fso7GjB8lBYtcz0X3nxTf7Vt5Z8quwBwsSl3jXH7y6ydB5S1aYfH81O+MSYqWqIrKqxDC6/Elldo+1jVmfmGar75hIJqVTe8lpuapqNPTfPJcQGgNAU0y5OYlxgv+5G9Hs+3bTImKprCy8tcq7FXYjuXuUptQ9uecNDrx5CkgNrGnYRyd22Q7LlFWsO2a4NLn7lqbTcjAQCAL5GoCAAAzjsNWzdSRPkIQ9/6BQVvEZpX3vEhYSFq3bNdiWPLKyQ8RFVqVzX0+Xrr5yuG9NKNDwxWSFiIod+abdU3L3+hN+59VdmZVJsB4H91WzdUWJ7z+ZaFHmzLc46tC4zjg8NCFNujdUlD81jbazur44Buznb8Pwf18xszvLJ25yFXqO8DNyrYzfl87ivf6H9j3lAO1cMAlFEffvatvp39k2y5xg8gw8NC9dyTY/Xk2NEyB3BrEwBKzBKgsEtbGbpOL15dpCVy9sYp58BhQ1+53l1LHJo7Me9NVOglTVz6M7fs1oFBDytjuWsiCgBcUMwBrol5ezYVaQnHyaOyJyUY+gKatC9pZC7yJvrZEw55/RimclEyBYcaj3O06IUCHKmJrmuHs0sRUNY5HKYy8QWcT7ibBwAAzjtNOzQztO25udq1wfMn+SUp6dhJJcYfN/TFdvL+0/x1m9c3VMDKPJ2pYweOev04hdm9Yacev2asfvBwe2wAKA312xtvrNtz7UWuRJhyLElJ8cabyY06lU4FrfJVK2rI83c629Zsqz5/6C3lWov21H5R7N+4Wy9f87h+n/6Dz44BABeqbp076Icv39eAa672dygAcNEIaVZfARFhhr7M9duKvE7mxn8M7dCOrfIZ6V32rGwdf+0THRw0VtY8yZIAcCEyV6ntkpiXG7+7yOvYD+8xtPMmP5aYySxTdE1Dl8MHiYpy2GVd9bNsW/9S7oFtsp84LEdactHXCQj0fmwAAKDILP4OAAAAIK+YRsYnMRMOJSgrPavI6xzaeVCVY6o42/VaNihxbHnVjTVu+3zwn/1yOBxeP05+jscd18zXv9ayOUtL9bgA4InqjWMM7ROHEpRdjPP5kZ2HDFsv12pZr4DR3jP8tXsVXuFsRcifX5+hIzvjfHKsk/HH9fPrM7V2zjLO5wCQR6P6dfXgqNvUo+ul/g4FAC46wQ3ruPRl7yj6ThHZOw/kWbeWTMFBcmTnFDe0Ajlyc3Xqp6VKfONz2Y4cL3wCAFwgTNE1XPocx4ueAGg/EW9ct1INyRIo2azFjs2wXnQNmSxnk/8cuTbZE71/z8RxOkXWpbNKvI7Z3c/1dEqJ1wUAAEVDouJFJCUlRYsWLdLatWu1detWJScnKzU1VQ6HQ+Hh4apRo4ZatGih3r1767LLLitwrSZNzm6d8Pnnn+vSSy+V3W7XsmXL9MMPP2j79u1KSEhQcHCwqlWrpk6dOmno0KGqV8/4gaHVatWCBQv0448/ateuXTp+/LjCwsJUt25dde/eXbfccosqVqxY5Pd68uRJzZgxQwsWLFB8fLyysrIUHR2tpk2bqlevXurbt6+Cg4OLvK43nfszfOedd3TVVVfJZrPpt99+05w5c7R3714lJiYqJCREderUUadOnXTTTTe5/AzdueKKK3T48L9Phz7//PMaNGiQjhw5oqlTp2rZsmXKyspS9erV1a5dO/Xv31/t27sv5x4XF6f58+dr2bJliouLU1JSkoKCglSpUiVdcskl6tmzp3r16iWLxfNTRUZGhn7//XctXbpUW7du1YkTJ2S1WlWhQgVVqlRJrVu3VteuXXXFFVd4vG5KSormz5+v5cuX659//lFSUpLsdrsqVKigypUrq127durWrZsuu+wymUz5ly5evXq1RowY4WxPnjxZAwcOLPT4s2fP1vjx453tM38n8jr3z/yTTz5Rly5dtHv3br355ptau3atHA6Hqlevrs6dO+uGG25Qs2bNXNaQpJ07d+rXX3/VypUrdfjwYSUnJys8PFzR0dFq166drrzySl1++eWFxg1cyGo2NCa2HN1/pFjrJBw8ZmhXq1Ot2DHlJ2+i4pltnyMqlNNlN3RXbOeWqhtbX5GVIiWHQymJKTq6/4g2Ll6vNb+uUnJCUrGOe3hPnH799Bct+u4P2XJsJX4fAOAL1Roan6w/vr94FWcTDxm3K6rsg/N5Xj3u6Kem3c5Wgdmz5h8t/GCe149zbM9hLf30V62csYjzOQDkEdu0kYYPvkH9evUwVDEHAHhPUINahrY9I0u2hJNFXicnznitbwoIUGBMVeXs9W7SiiM7R6k/LFTSx9+7JEcCwMXAXMmYUOfIyS5WQp0j2ZjEbTKbZSpfWY6TxbvXnpe5irHYgCPpmJRr+3fr6sbtFFC/pcw16ssUXkGyBMqRcUqOUyeVe2C7cndtkMMHSY0FCWjczqXPnkglXgAAShuJiheBrKwsTZs2Td98840yMjLcjklJSVFKSoq2b9+uGTNmKDY2Vq+++qoaNPCsstSRI0f0+OOPa82aNYb+zMxMpaSkaMeOHfryyy81ceJEDR48WJK0f/9+jRs3Ttu2GbeJSE1N1ebNm7V582Z9+eWXevvtt/NNpHNn/vz5euaZZ5SSkmLoj4+PV3x8vBYsWKBp06bpySef1FVXXeXxur527NgxPfTQQ9q4caOh32q1auvWrdq6das++eQT3XzzzXrssccUFBTk8dpHjx7V4MGDlZh4dku8PXv2aM+ePbLZbC4/39OnT2vKlCmaOXOmrFbjk1PZ2dlKS0vTgQMH9OOPP6p+/fp66qmn1KVLl0LjmD9/vp577jmdPOl6IysxMVGJiYnasWOHvv32W9WuXVsTJkxQjx49Clzzyy+/1Ouvv6709HSX1xISEpSQkKCtW7fqs88+U7NmzTRx4kS1adOm0FhLw/bt23XLLbcY/l6eOnVKO3fuVGRkpEuiYmJiol566SX9/PPPLlV0zvwd3rNnj7777ju1atVKEydOVIsW3t/GFjgfVKwaZWgnHSteMl/KceMWEOWjKygoJEg5Wd57mr9uc2Oi4okjibr92bt0xdBeCgpxPZdXCw9VtbrV1aZnO9365Ej9+ukvmv32TGWmuf833J2lsxbpl/95P1kGALytfBXjQ0mpxTyfnzqeYmiXiy6vwJAgWb14Pj9XtYY11f+xYc521ulMfTFuutcrHa6etVRL/veLV9cEgIvF6DtuUfnIcv4OAwAuepaqlQzt4iQpSpLtuOu1fmBN7ycq7us3SvbU015dEwDOJ6aICoa243QxtjmW5EhPcV27fCXvJSpWNSYq2hPjZWnXS4Gdr5UpPNL12JGVpMhKCohpLF12g2w718m6ZKYcKaVQFTc0QpZW3YzxphyXI0/VSQBlDxvbAKWPR5EvcMnJyRo5cqQ+/vjjfJMU3dm2bZuGDRumI0cKvxg9evSohgwZ4pKkmJfNZtNTTz2lxYsXa+/evRoyZIhLkqK7+O+9916P4pCkefPm6eGHH3ZJUszr8OHDuu+++/TVV195tK6vpaSkaOTIkS5Jinnl5ubqiy++0G233ebxn6fD4dBjjz1mSFI819VXX21oHz16VMOGDdPXX3/tkqTozr59+3TnnXcW+rOcOXOmxo4d6zZJ0Z1Dhw7p3nvv1U8//ZTvmKlTp+q5555zm6Tozj///KPbb79dq1ev9mi8L2VnZ2vs2LH5/jnm/XPZsWOHBg0apJ9++smjD8D//vtv3XrrrVqwYIFX4gXON+UrlTe0U0+kFGud1JOpLn3lKrreJCmuAEuAyzbVwx4brj63XeM2STGvoJBg9R81QC/88IqqFqE6WPopz86LAOBvEXnO56dOuJ6XPZHmZl54Rd8krwQEBmjk1PsN5/HZz3+uk3Hev3GeyfkcAPJFkiIAlA5LtPHhItvJ4iXE5Ca5XrMHePEezBkkKQK42JkijPdSHOmnirWOIz3Nde3QiGKt5U7eiooBTTso6Kqb3SYpumNp0l4htz0jc/1WhQ8uoaCeQ2UKCjH05W73/2eJAACURSQqXuAmTZqkTZs2Odu1a9fWs88+q19//VWbN2/Wtm3btHLlSn366ae66aabDNvkpKam6vXXX/foGMeP//uhXO/evfXZZ59p1apV2rRpk7766iuXan2TJ0/WXXfdpdTUVIWFhem+++7Tzz//rC1btuivv/7S888/r6ios5WyUlNT9eGHH3r0fmfOnCm73S6z2awhQ4Zo5syZ2rRpk9asWaMPPvhAHTt2dI51OByaNGmSVq5c6dHavvTKK6/owIEDkqR69erp1Vdf1V9//aXNmzfrxx9/1MiRIw3bIK9fv14TJkzwaO2ff/453yTS8PBwQyXEjIwM/ec//9GuXbucfdHR0Xr00Uf1yy+/6O+//9batWv19ddfa8iQIQoICJD0bwLlpEmT9Pvvv7s9zuHDh/Xcc885E+zKlSunhx9+WHPnztWGDRu0detWLVy4UO+8846h2mFubq6ee+45nTrl+kvW5s2b9e677zrblStX1lNPPaX58+dr8+bN2rJli/744w+9+uqraty4sXNcZmamnn76adls/t0279NPP3X+medVt25dNWrUyNlOTEzUf/7zHx09enZ7lFq1amnixIlasGCBtmzZolWrVumTTz5Rv379nGMyMzP10EMPafPmzT57H4A/hISHKDA40NCXedrzZPxzZZ3OdOkLLx9erLXciWlUyyXWAEuA83tbjlXxu+O0ccl6/b1skw7vcV9FoGbDGL3w4yuqXr+G29cB4EIU7OZ87u687Ins9CyXvjAvns/Pdc3Dg1Ur9my13K0L12vFt4t8ciwAAADA3wLKG5NW7MW8B+NuXkCk9xJiAKCsMIXkud+RU7x7KY4c13spLmuXgLlKLePa5gBD255yXLkH/1Hu3s3KPbpfjlzXz+1MwaEKvvFBBTTt6PKatwQ07SBLy66GPkdWuqzr3H/mCQAAfIutny9gmzZt0i+/nN0mrGnTpvrqq68UEWH85T8qKkqdO3dW586ddfXVV+vuu+92vrZw4UJlZ2crODg43+Okp6fLbDZr0qRJGjRokOG19u3b63//+5+uu+46HTx4UJKc/42KitLnn39uSMiKjo7WoEGD1LZtW11//fXOin6//vqrJk6c6NH7DgkJ0VtvvaXu3bs7+0JDQ3X55Zfr8ssv12uvvWZIfPzvf/+rX3/9VYGBge6WKxWpqf8+TXrllVfqjTfeMPy8mzZtqieffFK9evXSPffc46we+Msvv2jgwIHq1q2b2zXPWLVqlaR/k1QfffRRderUSTk5OVq/fr0OHjxo2EL6xRdf1N69e53tDh066K233lLFimefmg0ODla7du3Url079e/fX6NGjVJa2r9PXT355JNq3bq1qlSpYohhzpw5ys7OliQFBATos88+U2xsrGFMTEyMYmJidMUVV+ihhx7Sb7/9JunfapNz587Vrbfeahj/7bffGhIfZ8yYoRo1jAk8tWvXVu3atdW7d29DxcoDBw5o2bJl6tmzZ4E/O1868+cSGxurcePGqXXr1kpLS9OKFStcKlk+9thjOnHihLPdp08fvfTSSwoNDXX2BQUFqUuXLurSpYv69OmjcePGyWq1ymq16qGHHtL8+fMVEmJ8Ggy4UAUGuZ6vszOzi7VWdpbrvMDgwisdeqpubH23/aeSTmnue7O1ZMZCpSUbn1ytWKWirh7ZT/3uuE4hYWf/3parGKlHPxyvCdc/psxiJvIAwPnE4uZ8bi3m+TzHzby8SZDe0KBDU111d39n+3TSKX31xPtePw4AAABwvjDluW63F/Oa3e7mHozJi/dgAKDMCDB+fO+w5hRvHZub83mAd+6lmCIrua3O6LDnyrZhkWwbF8mRdMz4YlCIApp2VGDX62WOPFvQxmQ2K6jvHco6eVSORPcP+heXuVo9BfX7j0t/zpKZUiYVegEA8AcqKl7A8m6Z++yzz7okKeZ1+eWXG6oOZmRk6NChQ4Ue64YbbnBJUjwjODhYw4YNc+mfOHGiIUnxXA0aNFDv3r2d7aSkJI+3f3722WcNSYp5PfLII4YEtfj4eP3xxx8ere1LTZs21ZtvvplvUmiHDh00adIkQ9/773v2oWjlypX15Zdf6uqrRmQZnAABAABJREFUr1ZkZKSio6PVu3dvQ1JqfHy8Zs+e7WzXqlVL7777riFJMa/27dtrypQpznZaWpo+//xzl3H//POP8/vmzZu7JCmey2w266mnnjJU9zyT1Jffml27dnVJUjxXcHCwnnzySUOfuzVLW6NGjfT555+ra9euCg8PV7Vq1TRw4EANGTLEOWbdunVasWKFs92mTRu99tprhiTFvHr37m14v0eOHNGcOXN88yYAP3CX2GK35RZrLXuu3XX9wAA3I4unbvN6Ln27NuzQE/0e1rz3f3BJUpSk5OPJ+u7Vr/TUgMd14sgJw2s1G9bSTWOHei0+APAnS5Drc3G5bs7LnrDbXecFWLz73F1IRKiGvz5G5oCz16nfTvhIaYnF264aAAAAuBDkTVRUbvHuwcjNtb7J4r17MABQZuRNJrQX87zs5l6KArxzXjZXre3S5zidouxvXpZ14deuSYqSlJOl3L//VNYnTyv30A7DS6agYAX3u8MrsTnXrByj4MEPyxRo/FzWtnOdcjcv9eqxAACA50hUvIDVqVNH11xzjS655BJ16NBBrVu39mhe3iSyM9X+CjJq1KgCX2/VqpWhXbVqVV199dUFzmnSpImhnZSUVGgcLVu21A033FDouEceecTQ/v777wud42tPP/20obqhO9dee61atGjhbK9bt86jBM7bbrtNVatWLXDMN998o9xzbjKNHTtW5cqVK3Ttyy+/3LBd84wZMwzrSHJWPpSkuLg4ZWQUvD1I5cqVNW3aNH322WdauHChpk6d6jLm3DX37Nnj9sPpc7Vq1UqvvvqqvvrqKy1dulRPPPFEgeNLw5gxYwpNHv7yyy8N7SeeeMKj6p9DhgxR9erVne2vv/66eEEC56FzE0TOKOwckB93iYomk/cufzLTMxW386CyMv7dRuPIvsOaPPI5nTx6opCZ0qEdB/Xy7c+5VIu8+tY+qlgl/yRyALhQuD2fFzNR0eHufG42FWut/Ax69nZF1zpbOXzN7D+1af5qrx4DAAAAOO/kuW53d+3tCYe7ezdmPoICgCLLe7/jnM/LisTdPJOX7qWYA/7dzvn/qxI6rNnKmvWm7PG7C5+bla7sWW/KfvKocclqdRXQqK1XwjNVrqWQIY+6VH20Hz+knJ8/8soxAFwc7A5TmfgCzif8lngBGz58uF5//XXNmDHDJdmpIOHh4Ya2zWYrcHz16tVVp06dAsdUqlTJ0G7Tpo2hYp47FSpUMLQLS26TpBtvvLHQMZLUsGFDNW3a1Nlev359oe/Tlxo0aKB27dp5NPb66693fu9wOAzV9vJTUIXJM1auXOn8PiQkRFdddZVH8UjSFVdc4fw+NTXVUO1QkqFyZkpKiu6++27t3LmzwDV79eqlTp06KSYmRgFunuBq2LCh8/s9e/bogQceUHx8fIFr9u/fX+3bt1e1atVk8tYvW8VkNpsL3bZbMlZ+jImJ8TjhOCAgwPDnvnv3bo+SfYELQa6b6onmYj7pGRDoWm3LmmN1M7J4Zkz5Wo9c/aBGNhuqu9vfpqcHPqGMU+kezz+046DmvmesiBoUEqyuNxR+XgeA812u1fV8HmAp3q+gZjeVWGxePJ+37tNRl954ubOdfOSEZj7zidfWBwAAAM5XjjzX7cWtgmhyU/Hc4cVrdgAoM/JWti1u0rfZzfncS5+V5u5cp+zPJylz2v3KeONeZX34pBwJBz1fwJqtnN8+c+m2tCr8c7XCmGMaKeTmJ2QKjzT025MTlDVjimR1syU2AAAoNd7dKwvnJZvNpoMHD2r79u1av369FixYYHjdUciTOIUlKUqSJc9NiHMrvXk6p7A4JKltW8+fpGnZsqV27Pi3dHhmZqZ27dql5s2bezzfm87dbrswl1xyiaF95j3kJyIiIt8tts/IzMw0rFO/fv18t6B2J2/1y82bNxsqPw4aNEgfffSRMxl07dq16t+/vxo2bKhu3bqpS5cu6tChQ4HbGec1bNgww/bmf/zxhxYsWKDmzZurW7du6tq1q1q3bl1olUp/adiwYaHVFPft26fk5GRnu1mzZkU6xrl/Lg6HQ3///bd69OhRpDUAX7j8pit075QHijzvvq53KzH+uKzZrjexLW4SDj1h8XFiy7lSE1OKNe/XT3/WgPtuMrzHVt3a6KcPfvRSZABQPJfedLmGv3Zvkec9fdl9SopPdHu+dZdA7gl382w53rm5Hlm5goa+eJezbbfb9eWj7ynzVOEPUgEAAAAXurzJhKZiXrO7S3AkUREAiiE3z/0OczE/zneXqJh3bW/IyZQjJ7PI0+xxO2VPOChz1bOfQ5trN/037mJudx3QqK2CrrtHpkDjZ4f2pARlf/uKlH6qWOsCAADvIVHxInL69Glt3rxZu3bt0oEDBxQfH6/Dhw8rPj5eVmv+NwQKSxCMiooqcixhYWFFnuOJunXrejy2Vq1ahvaJE4Vvw+krhSUSnitv3IcPHy5wfOXKlQutHpiYmGjYrnn79u0uyYdFcfz4cUM7JiZGzzzzjP773/8a+vfs2aM9e/bok08+UWBgoNq0aaNu3bqpR48eaty4cYHHaN++vUaPHq13333X2edwOLRt2zZt27ZN7733nkJDQ9W+fXt169ZNV1xxhcvPzp+qVKlS6JiEhARD+48//ijRn0tiYmKx5wLnk8zTGbLb7YbKvCHhnic6nyskwnXemW2azxenU9K0f+s+NWpz9rzY8BLP/90AgPNV1ulMl/N5cFhIsdYKCXedl+2l8/mtr41WRNTZp+z//Ow37fxri1fWBgAAAM539tPGnSHMYcW7B2N2c+/Gnnl+3YMBgAuBI9uY9GcK8rzwiGFesOu9FMd5Vk0wd/82Q6KiKShEpugachyPK/Jalo59FHj5IJnyVKC0J8Yr67vXpPTUEscLAABKjkTFi8CePXv09ttva9GiRcrOLvwC02KxFGkb5OJUrPPFtruBgYFFqgKYt5pdaqr/LkDLly/v8di8cZ8+fbrA8Xm30HbH2+/d3XqDBg1StWrVNGnSJB06dMjldavVqjVr1mjNmjWaMmWK6tevr5tvvllDhw5VYGCg2+M89NBDqlevnl555RW3iaaZmZlatmyZli1bphdffFGxsbEaOXKk+vfv7/etn/3x55KSkuLV9QB/sefalZmWqfDy4c6+8MjwAmbkz9281BMpxQ3NZw7tOGBIVAwvHy5LkMVr1cIAwB/suXZlnc5U2Dnn4tBins/dzUs7UfJrqe4jeqv55a2d7WN7D+vHl74q8boAAADAhSI3Jc3QNhfzmt0c6bq7TO6JZDcjAQAFcWTm+VwwuJjFYdzNO8+S9eyJrgmJpvDycqgIiYrmAAVdPVyWSy53eSk3freyZ70pZbNrBgD3HA7/5hQAZRGJihe4r776Si+88IKhWl5e0dHRatasmdq0aaMuXbpo2bJleueddzw+hr8Tvoorb6XIkJDiVW/xhrzbXBfEbrcXaW5+SX7nKkpiqifyS4jt1q2bfvvtNy1fvly///67li5d6lJ98Yx9+/bp+eef14wZM/TJJ58oOjra7bjrr79effv21eLFi/X7779r+fLl+Sbkbdu2TY899pi+//57vffeez6r7OmJ8+nPBbgQJR9PMiQqlo/2POH7XBUqVzC0c7KylZV+/j3Nn5ac5tJXrkI5JR/nhj6AC1tqQrIhUTGycvHO55Eu5/McZXvhfH7D+FsMbWtWjka8cZ9Hc6s1ijG0I6Ii9Z/pYw19R3fH65c3ZpYsSAAAAMCHbAknDW1LpYrFWsdS2XWe7WRKsdYCgLLMcTrF0DaFR7ofWAhTuOs9GEfG+bX1sUtSpiRTiGvie76CwxR8wxgF1G3u8pJt53rl/PS+ZMt/10EAgP8cOnRIM2bM0OrVq3Xw4EFlZGQoKipKNWrU0OWXX67rr79eNWrU8GkMDodDf/75p+bNm6fNmzc7i2dVqVJF9evX13XXXacrr7yySAXVzrVu3TrNmTNHGzdu1LFjx2Sz2VSlShXVqVNHffr0Ud++fV0KmZUFJCpewObPn69JkyYZ+mrVqqVu3bopNjZWDRo0UP369V2q+S1durQ0w/Qaq9Uqq9XqUQKYJKWlGZM+ilLV0NsKq4pY0NjIyOL9AlLQGkOHDtWzzz5b4nXdMZvN6t69u7p37y5J2rlzp1avXu2sppi3iuCuXbs0evRozZgxI9+k2KCgIPXu3Vu9e/eW3W7X1q1btXr1aq1evVrr169XRobxSajVq1dr/Pjxmjp1qlfeU0Fbp5dE3j+XcePG6e677/bJsYALTcLBY4ppdHY79+ialYu1TnRN4zbsCQePlSguXzEHmF36sjJJPgZw4TtxMEHVz0noq1jD/cMphYmqaZx34mBCieI6IyjUeIOhVmw91YqtV6y1gsNC1KZfJ0NfxKptxY4NAAAAKA3WuKOGtqVKlBRglnLt+cxwL7BGFZc+a9z5eR8GAM5njhRjARBTRAXJZJYcRTsvm8pXcumzpySWJDTvM7neF5eH21ObIispePA4mStVd11i7W+yLvpOksN1IgDAr2w2m6ZOnaqPP/7YpSBbQkKCEhIStHHjRr3zzjt64IEHdOedd8psdvPvRQnFxcXp0Ucf1caNG11eO3DggA4cOKBFixapVq1aeu2119S6dWuP105KStKTTz6pxYsXuz1uXFycli9frtdff12TJ09Wjx49SvBOLjwkKl6grFarnn/+eUPfo48+qjvuuKPQv6RFSZo73xw9elS1a9f2aOz+/fsN7erVXS9US8uRI0c8Hps37jp16pT4+JUqGX8ZiYsrQsn0EmrSpImaNGmiESNGKDc3V+vXr9d3332nn376yTnm77//1p9//qnLL3cty56X2WxWq1at1KpVK911113KycnRypUr9cUXX2jZsmXOcb/99pt2796tRo0aOfvyJkIWVIn0XL7aUtmffy6ALy2dtUhLZy0q0Rpxuw6p3VUdnO3q9WsWa53q9YxP2sTt8t3fM3OAWfYi3sQ/o1zFcoa2zWpTZhrbUQDwr9Wzlmr1rJI95HR0d5xaXtXO2a5av3jX5FXyzDu6m+smAAAAwBuydx8ytE2BFgXWqi7rgcNFWieorvHeje1EsnKTz6/KXQBwIbCfMJ5/TQEWmSpUliO5aA9tmitWM7Qd6amSmwqGXmEySY6iJwWaQl2rSDkyXXcfcpkXXfPfJMVyxmq+DnuurAu/kW3DwiLHAgDwvdzcXI0dO1a///57oWOtVqumTJmiHTt26PXXX/dqHHv37tXIkSOVmFh4An9cXJxuueUWvf322+rZs2eh4xMTEzV8+HCXvB93kpKSdM899+iZZ57RsGHDPIr9YuD9tFOUir/++stZdlSSevfu7XEm8YEDBwztvFskn8+2b9/u8dhNmzY5v4+OjlatWrXyH+xjW7Zs8XjsuXFLKlJmdn4qVKhgSPDcsGGDcnJyPJ6fmpqqgwcPFjgnKSlJ69ev18mTJ/MdExAQoI4dO2rKlCkaNWqU4bW871uSjh8/rtWrVys9PT3fNYOCgnT55Zfro48+Uv/+/Z39DodDmzdvdjn+uQpa91yHDh0qfFAxNGrUyLAl+apVq4o0/8SJE4qPj/f6FtLA+WDv33sM7aiqUapYpWhbDwUEWlSnWV1D3/6te0samlPX67vrmRkv6PWFb+vjzV/oqz2zVDPPNqCeqt20rqF9dF/RPgwAgPPVoc3G8275qlEqX+TzeYBqNjM+vBO3tfBf8gEAAAAULmvrbpe+0BaN3IwsWEjLxsZ1t3vvHgwAlCX2Ywdc+szVir77g7m6cY494WBxQzIwRddU8JBHFXLHcwod86ZCH/1IltY9irWWuYrrZ7f2pIITMk2VYxQy7HHXJMXsTGV/P5UkRQA4j02bNs2QpFihQgU99dRTWrx4sf7++2/9/vvveuCBBxQaGuoc8/PPP2v69OleiyE9PV1jxowxJCl27NhRH374odasWaP169fryy+/1FVXXeV83Wazady4cdqzZ4+7JZ3OJGKem6TYpEkTTZ06VStXrtTGjRs1a9Ys3XjjjYZ5zz//fJFzRS5kVFS8QOXNvr300ks9mpecnKy1a9ca+jytKnc++OOPP9SnT59Cx61bt04HD5694O7UqVMBo31v5cqVSkpKUlRUVKFj586d6/w+NDTU4z/bwlx66aXOhLvMzEzNmzfP5QSYn6lTp+qrr76SyWRSdHS0Jk6cqF69ekmS1q5dqzFjxji3dP7vf/+r4cOHF7pmv3799N577znb5yY4/vTTT3r66aediYTvvvuurrjiikLX7Nu3r+HnlzdpMjw83NA+N9k3Pw6HQ6tXry50XHEEBQWpbdu2WrFihaR/EyJXrVrl8f+vEyZM0JIlS2Q2m1WlShVNmzZNl1xyiU9iBUrbP6u3yZ6bK/M5CcYtul6iZXOWeLxG0w7NFBQSZOjbsvxvb4Uok9mkZpfGGvqatGuqw7vji7ROePkI1W1uvGn0zxrPE/MB4Hy2Z80/sufaDVvcN+7aQmvnLCtgllGD9k0VGGw8n+9c7vmDQAW5r+6QYs/t99BN6vfQIGf7ZPxxTbzsfm+EBQAAAJSa3ORTytp5QCFN6jr7wjpfolM/LfF4DVNIsELbNDX0Zaxw3UINAOCBzNOyJ8bLXPnsQ/EBdZsp958iJDBYgmSu0cDQlXvAS/ecszMUULe5octcs5G00XV7y8IE1G5maNtPHpEKqKhoqlBZIUMekSnMuEORPS1Z2bPelOO4bwqPALh42R2mwgfBK/bs2aMPP/zQ2a5evbq++eYbw86oderU0ZgxY3T11Vdr+PDhSk5OliRNnz5d/fv3V0xM8QrGnOu9994z5FvdeOONev755w1F4Tp06KAOHTroww8/1GuvvSbp3wTHF198Uf/73//yXXvmzJmGfKzLLrtM7777roKCzn6+0bJlS7Vs2VJdu3bVI488IrvdLpvNpkmTJmnevHkuxbcuRlRUvEDlrYJ45i9oYZ5++mllZWUZ+qxWq9fi8rX58+e7rbx3LpvNpsmTJxv6br31Vh9GVTir1aqpU6cWOm7mzJnatWuXs92vXz+X5LriGjLE+CHstGnTlJSUVOi8PXv2aMaMGZL+/f8uJSVF7dqd3b6vUaNGhu3EZ86c6VHya3y8MZGnWrWzJegbNmxoqHb47bffFrpeYWtKrtt/L1y4sNCKot9//71Pt2TO++cyefJkl7+j7qxYsUJLliyRJNntduXk5Kh58+YFTwIuIGlJp7R3s/GplC79LyvSGl37dzO0kxKSdGDbvhLHdsb+La6VAbpc183NyIJdPbyPAizGi871C9cVOy4AOJ+cTkrTwb+N58t213Up0hrt+nc1tFMTkhS/7UBJQwMAAADw/9KXrjG0y13VWaagQI/nl+vVWeaQYEPf6aXc2wCA4srdm2fHsEZtpQDP6w8FNG4rU6Dxoc/cfd55iN+RlizH6VTj8Rq2lixB7ifkw1yzoczVjDto5O7ZlP+EoFAFD3pYpvDyhm57coKyv3qRJEUAOM+98847zjwSk8mkN954wyV/44xGjRrprbfeksn0byKp1WrVO++8U+IYUlNT9fnnnzvbjRs31rPPPpvvzrV33XWXofjXX3/95VIY7gybzWao/BgdHa0333zTkKR4rmuuuUb33Xefs713717NmzevSO/nQkWi4gWqQQPjUzAzZswoMOksPT1djz32mNu93rOzs70en6/k5ubqgQce0N697reNsFqtevTRR7V161ZnX9euXdWmTZvSCjFf3377rT777LN8X1+6dKmef/55ZzswMFCjR4/22vFbtmyp7t27O9vHjh3TnXfeqYSE/EuoHz16VGPGjDEksw4dOtRQGbJChQq68sorne2dO3fqpZdeKjABMDU1VW+88Yah79yKiU2bNlVs7NkqZUuXLtWnn35a4Ps7cuSIPvjgA2c7MDBQl11mTGoqX768Yd19+/YVuO6ff/7pkvTqbVdffbUaNTq7lcqOHTt03333GZI/89q5c6fGjRtn6LvnnnsUGOj5zUPgQvDn7CWGdusebVWvRQP3g/OoXKuKug243NC3ZMaCQpOTi+Lwnngd/OeAoa/lZZeoUZvG7ie4UalGtK69+wZD39H9R7Rp8XovRAgA54c13/9paDfv0Vq1Wni2ZVGlmMrqMMCYBL5yxhKvns8BAACAsi51jnGbzICKkapw8zWeTQ4wq9I9gw1dGeu3KWev7x7+BoCLnW3rCkPbFBohS5vCdx77d7BZgZ2M5/Dc+F1ynDzqrfBk22FMcDcFh8rS7qp8RrthMivwiqGGLoc9V7YNi/KdEtTvPzJHGQuU2JMTlP31S3KkFr6DGgDAf5KSkvTHH384257k8HTo0MGQh/LLL78oIyOjRHH8+OOPhqJRo0aNKjTHYty4cYYxM2fOdDtu6dKlhtybkSNHqly5cm7HnnHXXXepUqVKha59sSFR8QLVuXNnValSxdlOSEjQoEGD9MMPPyghIUE2m01JSUnasmWL3nzzTfXt21c//vij27XS0vIvoX2+MZvNSkhI0E033aS3335b+/btU3Z2tk6ePKmffvpJAwYM0C+//OIcHxUVpZdeesmPERu9+OKLGjVqlFauXKm0tDRlZGTo77//1n//+1+NGjXKcFJ87LHHVKtWLa8fv3Llys72tm3bdO2112ratGnasWOHMjIylJaWpu3bt2vKlCm69tprdeDAAef4unXr6sEHH3RZ97777jOcnD///HMNGzZMv/zyi44dOyar1ars7GwdPHhQ33zzjQYMGKDdu3c7x/fr109Nmxq3Bhk7dqyhPXnyZN1zzz1atGiREhMTZbPZlJmZqT179ujjjz/WwIEDlZiY6Bx/2223GU7qZ+Td7vqll17S+PHjtWXLFqWnpyspKUmrVq3SuHHjdM899+j06dOqVq1avln0JWU2m/Xmm28qLCzM2bds2TL16dNHH3/8sfbu3avs7GwlJydr8+bNeuaZZ3TTTTcZEpPbtm2rW265xSfxAf705+zFSks+5WybzWY9+PY4latY8EVdUEiQxk5/TEHnPMmfnZmtP778zesxLvzG9QGAUa/er7DIwqvhhpYL09jpjymifISh//upM7wWHwCcD9bM+VPpyWd/5zCbzbr9rQcVXsj5PDAkSP+ZPlZBIWefOMzJzNbyr/4oYBYAAACAosrZG6f0v4xbNVd+eKRCWjfNZ8ZZVZ8areDGdQ19SZ/M8WZ4AFDmOE4eUe6BbYa+wO43umzn7E5gr1sM20ZLkm2t633skrD9/accdrvxuF2uk6lqnXxmGAX2ukUBebem3vqXHKdOuh0f0KyjLE3aGfocWen/bvd8OsXzwAEAfvHnn38aimNdd911Hs279tprnd9nZWU5d5wsrgULFji/Dw0NNSRC5qdSpUrq0uXsLlGLFi1STk5OgWtLxtjzExQUpN69ezvbGzZs0PHjxwudd6HzvEY0zitBQUGaOHGi7r//ftn//0IwPj5ejz/+eKFzr7rqKsNfEl9ua+tNAQEBeuyxxzR58mRlZGTorbfe0ltvvZXv+OjoaH3wwQeGhE5/iY2N1cGDB3X69GktXrxYixcvLnD8XXfdpREjRng9jsqVK+ujjz7S6NGjdeTIEUnSqVOn9M477xRaKrdmzZp677333GZ9N2nSRE8//bSefvppZ3WbjRs3auPGjS5j82rbtq1efPFFl/5u3bpp1KhReu+995x9S5Ys8egfn969e7skOp4xePBgzZ0717CF+OzZszV79my34yMjI/XRRx/p+uuvL/S4xdWwYUNNnz5dDz30kFJSUiRJiYmJeuWVV/TKK68UOLdZs2Z66623qKaIi1JWepbmvD1LI566w9lXvV4N/ferSXp99MtKOHjMZU6FKhX14Fvj1KBVQ0P/zx/PVdIx9zc5zvXdwR9c+obUuSHf8X98+at63dJbtZqcvQET06iWnv72Ob0x+hW3MUpSrSZ1dP+bD6lOc2NFsQ2L1mnZnCWFxgkAF5Ls9Cz99vYcDXzq7PVtlXrVdf9X/9VHo1/XiYOuFb4jK1fQ7W8/qNqtjDetF3/8s1KO5V9J/oy3D3zn0ndf3SHFiB4AAAAoGxKnfKqwTq1kCgiQJJlDglXr/Wd05JFXlb7Mzc4PgRZVfeJOVcxTeTFj/Xad/n2F6/hz1P7iJYVd2srQd+jWx5WxZkvJ3gQAXESsS2fJXLuZTP9fSMMUGKTgmx5S9rz3Zd+/1XWCOUCBVwxVYJ7Ki7nxu5W7q+AdfIKHPa6A2sbk9KyvX5I9bqfb8Y7EeOX+/acsrXs4+0xBIQoZPE7ZP33gPj5JCo1QUK/hsjTraOi2pyUrZ9G37ucEWBR4+SCX7pzfP5cjyf39dwDwFPv2lI6VK1ca2p06dfJo3qWXXmpoL126VP369StWDDk5OdqwYYOz3bp1a4WEhHgcx9KlSyX9Wwhuw4YNLu9h1apVzu9r166tGjVqeLz2119/LUmy2+1atmyZS/Gtiw2Jihewq666SlOmTNFTTz1V4DaxZ1SvXl3jx4/X1VdfrXbt2ik9PV2S8S/M+e62226TyWTSa6+95jZL+YyuXbtq0qRJiomJyXdMaWrcuLGeeeYZPfLIIzp48GC+4ypXrqwJEyaob9++PouladOmmjVrliZPnqyff/7ZmehakH79+mnChAmKjo7Od8zgwYNVsWJFTZo0yaMs78DAQI0cOVL33nuvQkND3Y4ZO3asqlevrilTpujUqVNux5wrPDxco0aN0u23366A/7+h5u64H3/8sZ588kn99lvB1dVatWqll19+WfXr1y/02CXVuXNnzZw5Uy+88IJHyZhms1lDhw7VuHHjFBERUeh44EL1y/9+UofendSsY3NnX93Yenrl1ze1bPYSbVi0XskJSSofXV4turZSz8FXKqKCMaF6/9a9+n6qa8KKN9hz7Xrn4Wma+N3zCo04ey6rF1tfry94S8t/XKaNi9bpeFyCLEEWValdTe2u7KCOfTrJEmi8DDsel6D3Hs0/AR8ALmSLP/lFrXp3UMOOzZx9Mc3ravz8V7R2zjJtXbRBqQnJKhddXk26tFCnwT0VXsF4jRO3db/mT/u+tEMHAAAAyoSsrbuV9NH3hm2cAypGKubDZ3V68Rqd+mmprHFHZQ4NUUhsQ1UY2ldBdWsa1shNS9fRx6eUdugAcFGyHzsg2+r5Cux8NiHcFBqh4EFjlbtns3L/WS1HynEpMFjmanVluaSHzFFVDWs4sjOU8/NHPokvZ8kMmWMayRx99t8CU1g5hQwep9wD22T7Z40cJ49IuTaZIirKXDdWluaXyhRqvN/jsFmVM/c9KTvT7XECml0qc3nXzyeD+4+W+o8u0XuwLv9B1r/c70gIAPCenTvPJr5HRUWpWrVqHs2LiopS1apVnVsqb9lS/Aeb9u3bZ6jq2Lx58wJGGzVr1szQ3rJliyFRMS0tzVkozBtrk6iI81q/fv3UqVMnzZo1S8uXL9eePXt06tQpmc1mlStXTjVq1FDTpk3VuXNnXXXVVQoK+nfbtF69eumHH36Q9O//6Nu3by/SXxZ/GjlypLp3764ZM2bozz//1NGjR+VwOFSlShW1a9dO1157raH06vmiVatWmjt3rmbPnq2ff/5Z+/btU1pamipUqKDmzZurV69euu666zzO2i6JSpUq6bXXXtOYMWP066+/auXKlTp06JCSk5Nlt9sVGRmpevXqqW3bturfv78aNmxY+KL69/+rbt26aeHChVqyZIl27NihhIQEpaenKzg4WNHR0apTp466d++uXr16efQP0NChQ3XNNdfo119/1fLly7Vz506dPHlSGRkZCgsLU6VKldSgQQP16NFDV155paKiogpdMyIiQtOmTdOmTZs0b948rV69WseOHZPNZlOVKlXUtGlT9e/fXz179sw34dEXateurffff1/btm3T77//rtWrV+vIkSPOKovly5dXw4YN1aFDB11//fWqWbNmwQsCFwGH3a5X73xRT339rOq1OFtVKyQsRL1u7aNet/YpcP7xuAS9dvdLsuXYfBbj/q17NeWel/TIh+MVEnb2HG4JClSPQVeox6ArCpj9r4RDx/TCrc8o9USqz+IEAH9y2B364K5Xdf9XT6lWi7PVZIPDQnTZLb102S29Cpx/Iu64PrjnNZ+ezwEAAICyLvH1zxQQXVEVbjx7fW4ym1Xuyk4qd2XBVU/sWdk68uBkWQ8d9XWYAFBmWP/8XqaISFladnP2mUxmWRq1kaVRmwLnOqw5yv7x3X+TGX0hO1PZM6YoeNgTMlc07m4XUDdWAXVjC13CYc1W9o/vyh6/K98xluaeVd0CAJy/9u3b5/y+Tp06BYx0Vbt2bWeiYlxcnBwOh0wmU5Fj2Lt3r6Fdt25dj+fWqlXL0D506JDX1q5Zs6bMZrOzwFjetS9GJCpeBKKionT33Xfr7rvv9njOyy+/rJdffjnf18/NaPZETExMkecMHDhQAwcOLNaYevXq6fHHH/doq+vzSUhIiG6++WbdfPPNJVpn0aJFXomnXr16Gj16tEaPLtkTR+cKCQnRNddco2uuuabwwR4qV66cBg0apEGDXEu7l0Tr1q3VunVrj8Zu37690DFF/TuQn9jYWMXGFv4LHFBWpKee1nM3T9SY1x9Uu6s6eDxv57p/9OaY1zza8rmktizfrCf7P6IH33pEdZrVLdLcNb+u0gdPvKO05DTfBAcA54mM1HS9dctzGj5ljFpe1c7jeXvX7dQn973p0ZbPAAAAAErA4dCxJ99U7slkRd0+UKZAzz5Csh5N1JFxrypzXT5bfQIAismhnF8+kSP9lCwdessU4Nl52X4qSTnz3i8wAdAr0aUlK+uzZxTU93ZZmnh+716S7Inxyv7pAzmOxxU4zhzTqCQhAgD8LCUlRdnZ2c521apVCxjtqnLlys7vc3JydPLkyQJ3As1P3l1BixLHuTFI0tGjxoez8q5dpYoxgb8gFotFUVFROnHihNu1L0YkKgIAgPNeeuppvfKfF9S+V0dde9f1atK+qcz5VDw9tOOg5n8yT4u/WyiHw1FqMR7eHa/H+z2sztd2Vb/br1WDSxrmG6Mtx6pNSzfql//N07YVxS9TDgAXmozUdL1/5ytq2au9rrzzWtVv30TmALPbsUd2HNLiT+Zr1YzFpXo+BwAAAMo0h0OJr32qU3OXqNKYYYq4vIPMYe53AbIlJinlu1+V9L/Zsp/OKOVAAaCscMi6dJZs21YpsGt/BdRvJVNQsPuRp1Nl27xE1jW/STnut1L2uuxM5fwwXbaajWTp2FsB9VrKFBiU7/Dco/tl27hIuVv/kgq73xMaIVOg+/cKALgwnDxpLChTvnz5Is0vV66coZ2amlqsRMWSxBESEqKgoCDl5OQ4Yyho7QoVKhQptnLlyjkTFfOufTEiUREAAFww1v2xRuv+WKPISuXVqE1jVaxSUREVI5WTma3k40nas3m3EuOKv5XFkDo3lCg+h92uFXOXacXcZQqPDFejdk0VVTVK5SqWk8ls1umUNB3df0R7Nu1WdkZWiY5VmHcfmaZ3H5nm02MAQHFt+WOdtvyxThGVIlWvTSNFVqmo8AoRysnK0anjyTq4aY9OxicWe/376g7xYrTu/fLmLP3y5iyfH+fLR97Vl4+86/PjAMCF6NO3X/F3CABw0credUBHHpwsU3CQQtvFKrBatAKiK0i2XOUmn1LWP3uVvfNA4Ukmbhwa/oTX4z3Devi4djTu57P1AcBfHCfilfPjdMkSKHNMI5nKRckUFik57HJkpMmecEiOxHhJRT8vZ3+T/y58nrIf3q2cObulAIvM1evJVKGKTKERkiVIysmUIyVRuUf3SxmnPF8087QyXr69xLEBQH7sjqJvIYyiycgwPtAUHh5epPl5x6enp/sljrCwMGeiYt4YvLH2GcV9fxcSEhUBAMAF59TJVK1fsNbfYRQo/VS6Ni1e7+8wAOC8dvrkKW1ZwLkSAAAAOF85snOUsWKjv8MAAJxhs8p+YLu/o8hfrk32+N1S/G5/RwIAOA+cSe47IzAwsEjzLRZjWpvVavVKHHnXLcy5cdtstlJb+2Lkfo8tAAAAAAAAAAAAAAAAAACKwW63G9omU9GqWJrNxrQ2RzEquktSbm5ugesW5ty4874nX659MaKiIsqUt956S2+//bbP1u/YsaO++OILn60PAAAAAAAAAAAAAAAAnO8CAgIM7aIm4uWtMBgUFFSsOPJWOcybXFiYc8fnjcGXa1+MSFQEAAAAAAAAAAAAAAAAUGY4HEWr7oeiCw0NNbSzs7OLND/v+OIm8oWEhBjaebdrLkxWVla+MeRdu6jvsaC1L0Zs/QwAAAAAAAAAAAAAAAAA8Jry5csb2qdPny7S/PT0dEO7QoUKpR6Hw+FQZmZmvjHkbZfkPRb3/V1IqKiIMuX+++/X/fffXyrH2rlzZ6kcBwAAAAAAAAAAAAAAADifREdHy2QyyeFwSJKSkpKKNP/EiROGdlRUVLHiqFy5sqF98uRJj+cmJSUZtqyuVKmS4fXo6GiX8UVx7vi8a1+MqKgIAAAAAAAAAAAAAAAAAPCaoKAgValSxdk+evRokeYfO3bM+X2VKlWKvTVyrVq1DO2ixJF3bExMjNfWTk5ONlRrrFmzpsdzL1QkKgIAAAAAAAAAAAAAAAAAvKpRo0bO7w8ePKjc3FyP5tlsNh08eNDZbty4cbFjyDt33759Hs/NO/bc9yP9m7gYFhbmlbVL8h4vFCQqAgAAAAAAAAAAAAAAACgz7GXky98uueQS5/eZmZnavXu3R/N27Nih7Oxst+sUVXR0tGrUqOFs//333x7P3bx5s6GdN46AgADFxsY621u3bjVsFV2StS9GJCoCAAAAAAAAAAAAAAAAALzqsssuM7QXL17s0by847p27eq1OHbs2GHYVjo/DodDS5Yscbbr1KnjstVz3rVTUlK0ceNGj2I69z2GhYWpbdu2Hs27kJGoCAAAAAAAAAAAAAAAAADwqtatW6tmzZrO9owZMwyVEt3JzMzUjBkznO1atWqVOImvX79+zu8dDoe++OKLQucsXLhQ8fHxznb//v3djuvbt69MJpOz7cna27dv15o1a5ztPn36KCgoqNB5FzoSFQEAAAAAAAAAAAAAAAAAXmU2m3XzzTc720eOHNFzzz1X4JxnnnlGx48fd7aHDx9uSAQsjk6dOqlx48bO9meffaZVq1blO/7YsWN69tlnne3Q0FANHjzY7dg6deqoe/fuzvb8+fP1448/5rv26dOn9fjjjzvbJpNJI0aM8Oh9XOhIVAQAAAAAAAAAAAAAAABQZjhkKhNf54NbbrnFUFVx5syZmjBhgjIyMgzjMjIyNH78eP3www/Ovrp162rYsGFu142Pj1eTJk0MX/kxmUx65JFHnG2r1aoxY8Zo/vz5LmP/+ecfjRw50pAseeedd6pKlSr5rv/www8rMDDQ2Z4wYYK++uorORwOw7i4uDjddttt2rVrl7NvwIABatasWb5rX0xMjrw/EQAAimFInRv8HQIAwAsqm4L9HQIAwAveWDfZ3yEAALxgb5f7/B0CAMALav+nqr9DAAB4Qdjjn/g7BHjRn9UG+TuEUtH92Ex/hyBJ2rhxo26//XZlZmY6+yIjI9WzZ09VrVpVx44d05IlS3Tq1Cnn66Ghofrmm2/yTeKLj4/XlVdeaejbuXNngXFMnjxZn376qaGvSZMm6tChg4KCgrRjxw6tXLnSkGDYoUMHffrpp7JYLAWu/fnnn+uFF14w9NWuXVtdunRRRESE9u7dq2XLlslmszlfr1evnmbNmqWIiIgC175YFPwTBAAAAAAAAAAAAAAAAACgmNq0aaP3339fY8aMUVpamiTp1KlT+W6RHBkZqenTp3u90uD48eNlt9v1+eefO/t27tyZb4Jjx44d9e677xaapChJI0aMkM1m06uvviq73S5JOnTokA4dOuR2fOPGjfXRRx+VmSRFia2fAQAAAAAAAAAAAAAAAAA+dOmll2r+/PkaOHCgQkJC3I4JDAzU9ddfr59++kkdOnTwSRwTJkzQJ598ohYtWuQ7plq1aho/frw+/fTTIiUS3nHHHZo1a5YuvfRSmc3u0/IqVKigMWPGaNasWapatWxV3mbrZwCAV7D1MwBcHNj6GQAuDmz9DAAXB7Z+BoCLA1s/A8DFga2fLy5s/exfGRkZWrt2rQ4fPqzU1FSFhYWpbt26atOmjSIjI0stjvj4eG3atEmJiYnKyclRxYoV1bRpU8XGxiogIKBEaycmJmrdunU6fvy4MjMzFRkZqcaNG6tVq1YKCgry0ju4sLD1MwAAAAAAAAAAAAAAAIAyw05ZN78KCwvT5Zdf7u8wFBMTo5iYGJ+sXblyZfXt29cna1+o2PoZAAAAAAAAAAAAAAAAAAD4DImKAAAAAAAAAAAAAAAAAADAZ0hUBAAAAAAAAAAAAAAAAAAAPmPxdwAAAAAAAAAAAAAAAAAAUFrsMvk7BKDMoaIiAAAAAAAAAAAAAAAAAADwGRIVAQAAAAAAAAAAAAAAAACAz5CoCAAAAAAAAAAAAAAAAAAAfIZERQAAAAAAAAAAAAAAAAAA4DMWfwcAAAAAAAAAAAAAAAAAAKXFIZO/QwDKHCoqAgAAAAAAAAAAAAAAAAAAnyFREQAAAAAAAAAAAAAAAAAA+AyJigAAAAAAAAAAAAAAAAAAwGcs/g4AAAAAAAAAAAAAAAAAAEqL3d8BAGUQFRUBAAAAAAAAAAAAAAAAAIDPkKgIAAAAAAAAAAAAAAAAAAB8hkRFAAAAAAAAAAAAAAAAAADgMyQqAgAAAAAAAAAAAAAAAAAAn7H4OwAAAAAAAAAAAAAAAAAAKC0OmfwdAlDmUFERAAAAAAAAAAAAAAAAAAD4DImKAAAAAAAAAAAAAAAAAADAZ0hUBAAAAAAAAAAAAAAAAAAAPmPxdwAAAAAAAAAAAAAAAAAAUFrs/g4AKIOoqAgAAAAAAAAAAAAAAAAAAHyGREUAAAAAAAAAAAAAAAAAAOAzJCoCAAAAAAAAAAAAAAAAAACfIVERAAAAAAAAAAAAAAAAAAD4jMXfAQAAAAAAAAAAAAAAAABAabH7OwCgDKKiIgAAAAAAAAAAAAAAAAAA8BkSFQEAAAAAAAAAAAAAAAAAgM+QqAgAAAAAAAAAAAAAAAAAAHzG4u8AAAAAAAAAAAAAAAAAAKC0OGTydwhAmUNFRQAAAAAAAAAAAAAAAAAA4DMkKgIAAAAAAAAAAAAAAAAAAJ8hUREAAAAAAAAAAAAAAAAAAPgMiYoAAAAAAAAAAAAAAAAAAMBnLP4OAAAAAAAAAAAAAAAAAABKi93k7wiAsoeKigAAAAAAAAAAAAAAAAAAwGdIVAQAAAAAAAAAAAAAAAAAAD5DoiIAAAAAAAAAAAAAAAAAAPAZEhUBAAAAAAAAAAAAAAAAAIDPWPwdAAAAAAAAAAAAAAAAAACUFrtM/g4BKHOoqAgAAAAAAAAAAAAAAAAAAHyGREUAAAAAAAAAAAAAAAAAAOAzJCoCAAAAAAAAAAAAAAAAAACfsfg7AAAAAAAAAAAAAAAAAAAoLQ5/BwCUQVRUBAAAAAAAAAAAAAAAAAAAPkOiIgAAAAAAAAAAAAAAAAAA8BkSFQEAAAAAAAAAAAAAAAAAgM+QqAgAAAAAAAAAAAAAAAAAAHzG4u8AAAAAAAAAAAAAAAAAAKC02P0dAFAGUVERAAAAAAAAAAAAAAAAAAD4DImKAAAAAAAAAAAAAAAAAADAZ0hUBAAAAAAAAAAAAAAAAAAAPmPxdwAAAAAAAAAAAAAAAAAAUFrsJpO/QwDKHCoqAgAAAAAAAAAAAAAAAAAAnyFREQAAAAAAAAAAAAAAAAAA+AyJigAAAAAAAAAAAAAAAAAAwGdIVAQAAAAAAAAAAAAAAAAAAD5j8XcAAAAAAAAAAAAAAAAAAFBaHP4OACiDqKgIAAAAAAAAAAAAAAAAAAB8hkRFAAAAAAAAAAAAAAAAAADgMyQqAgAAAAAAAAAAAAAAAAAAn7H4OwAAAAAAAAAAAAAAAAAAKC12fwcAlEFUVAQAAAAAAAAAAAAAAAAAAD5DoiIAAAAAAAAAAAAAAAAAAPAZEhUBAAAAAAAAAAAAAAAAAIDPkKgIAAAAAAAAAAAAAAAAAAB8xuLvAAAAAAAAAAAAAAAAAACgtNhN/o4AKHuoqAgAAAAAAAAAAAAAAAAAAHyGREUAAAAAAAAAAAAAAAAAAOAzJCoCAAAAAAAAAAAAAAAAAACfsfg7AAAAAAAAAAAAAAAAAAAoLXaZ/B0CUOZQUREAAAAAAAAAAAAAAAAAAPgMiYoAAAAAAAAAAAAAAAAAAMBnSFQEAAAAAAAAAAAAAAAAAAA+Q6IiAAAAAAAAAAAAAAAAAADwGYu/AwAAAAAAAAAAAAAAAACA0uLwdwBAGURFRQAAAAAAAAAAAAAAAAAA4DMkKgIAAAAAAAAAAAAAAAAAAJ8hUREAAAAAAAAAAAAAAAAAAPiMxd8BAAAAAAAAAAAAAAAAAEBpsZv8HQFQ9lBREQAAAAAAAAAAAAAAAAAA+AyJigAAAAAAAAAAAAAAAAAAwGfY+hkA4BU5jlx/hwAA8IIq/IoAABeFvV3u83cIAAAvaLDibX+HAADwgqynx/g7BAAAAMDvqKgIAAAAAAAAAAAAAAAAAAB8hnIpAAAAAAAAAAAAAAAAAMoMu78DAMogKioCAAAAAAAAAAAAAAAAAACfIVERAAAAAAAAAAAAAAAAAAD4DImKAAAAAAAAAAAAAAAAAADAZyz+DgAAAAAAAAAAAAAAAAAASovD3wEAZRAVFQEAAAAAAAAAAAAAAAAAgM+QqAgAAAAAAAAAAAAAAAAAAHyGREUAAAAAAAAAAAAAAAAAAOAzJCoCAAAAAAAAAAAAAAAAAACfsfg7AAAAAAAAAAAAAAAAAAAoLXaTvyMAyh4qKgIAAAAAAAAAAAAAAAAAAJ8hUREAAAAAAAAAAAAAAAAAAPgMiYoAAAAAAAAAAAAAAAAAAMBnLP4OAAAAAAAAAAAAAAAAAABKi93fAQBlEBUVAQAAAAAAAAAAAAAAAACAz5CoCAAAAAAAAAAAAAAAAAAAfIZERQAAAAAAAAAAAAAAAAAA4DMkKgIAAAAAAAAAAAAAAAAAAJ+x+DsAAAAAAAAAAAAAAAAAACgtdn8HAJRBVFQEAAAAAAAAAAAAAAAAAAA+Q6IiAAAAAAAAAAAAAAAAAADwGRIVAQAAAAAAAAAAAAAAAACAz1j8HQAAAAAAAAAAAAAAAAAAlBaHyd8RAGUPFRUBAAAAAAAAAAAAAAAAAIDPkKgIAAAAAAAAAAAAAAAAAAB8hkRFAAAAAAAAAAAAAAAAAADgMyQqAgAAAAAAAAAAAAAAAAAAn7H4OwAAAAAAAAAAAAAAAAAAKC12fwcAlEFUVAQAAAAAAAAAAAAAAAAAAD5DoiIAAAAAAAAAAAAAAAAAAPAZEhUBAAAAAAAAAAAAAAAAAIDPWPwdAAAAAAAAAAAAAAAAAACUFru/AwDKIBIVAQAAAAAAAAAAAAAAAAAXrMzMTM2bN0+LFi3Stm3blJKSotDQUFWtWlUtWrTQgAED1KFDB5lMJp/G4XA4tGzZMi1cuFCbNm1SQkKCTp8+rdDQUEVFRalFixa67LLLdM011ygoKMjjde+9914tXLiwWDF99dVXat++fbHmehOJigAAAAAAAAAAAAAAAACAC9KKFSs0fvx4HTt2zNCfk5Oj1NRU7dq1S7Nnz1aXLl300ksvqWrVqj6JY/PmzXryySe1Z88el9esVqtOnTqlAwcO6KefftLrr7+uCRMmqE+fPh6tvWPHDm+HW+rM/g4AAAAAAAAAAAAAAAAAAICimj9/vu666y6XJEV3VqxYoYEDB+rw4cNej2PevHm6+eab3SYpunP8+HE9+OCDevvttwsde+rUKZ/EXNqoqAgAAAAAAAAAAAAAAAAAuKDs3LlTTzzxhGw2m7Pvpptu0tChQ9WwYUNlZGRo7dq1mj59unbu3ClJOnHihEaNGqUZM2YoNDTUK3GsX79e48ePN8TRpk0bjRw5Um3btlVUVJROnz6tLVu26NtvvzVs4fzWW2+pRo0aGjhwYL7r562m+PXXX6tdu3Zeib00UVERAAAAAAAAAAAAAAAAQJnhKCNfF7uJEycqKyvL2Z48ebJeeOEFtWzZUqGhoapUqZL69OmjWbNmqVevXs5xu3bt0meffeaVGOx2u5599llZrVZn31133aVvvvlGffv2VdWqVRUYGKiKFSuqe/fumj59up5//nmZTCZD3CkpKfke459//nF+bzKZ1KRJE6/EXtpIVAQAAAAAAAAAAAAAAAAAXDD+/PNPbdy40dkeMmRIvlUJg4KC9Nprr6lx48bOvo8//lhpaWkljmPZsmXOao2S1LNnTz3yyCOGRMS8Bg0apNtvv93ZPnXqlGbMmJHv+HMrKsbExCgiIqKEUfsHiYoAAAAAAAAAAAAAAAAAgAvGuYl9AQEBuvfeewscHxISogcffNDZPnXqlH777bcSx5F3jTFjxng07+6771ZAQICzvXTp0nzHnpuo2LRp0yJGeP4gUREAAAAAAAAAAAAAAAAAcEHIycnRsmXLnO327durWrVqhc7r0aOHypUr52z/+uuvJY5l8+bNzu8rVqyoli1bejSvYsWKqlevnrO9f/9+t+NsNpv27NnjbJOoCAAAAAAAAAAAAAAAAAAXALupbHxdrDZs2KCsrCxnu1OnTh7Ns1gsateunbO9atUq5eTklCiWyMhIVa5cWWazWTVr1izS3ODgYOf3p06dcjtmz549hhgv5ERFi78DAAAAAAAAAAAAAAAAAADAEzt37jS0Y2NjPZ7btGlTLVmyRJJktVq1Y8cOtWrVqtixfPPNN5L+rXyYlpbm8TybzaZDhw4521FRUW7Hnbvts0SiIgAAAAAAAAAAAAAAAAAAPrd3715Du06dOh7PrV27tqF98ODBEiUqnmGxWFSxYkWPx//111+GxMb69eu7HXduomJERIRiYmK0Y8cO/fDDD1qzZo3i4uKUmZmpqKgo1a1bVz169NCAAQOKFEtpIVERAAAAAAAAAAAAAAAAAHBBOH78uKFdtWpVj+dWrlzZ0D569KhXYioKh8Ohd99919DXs2dPt2P/+ecf5/cVK1bUqFGjtHjxYpdxCQkJSkhI0OrVqzV9+nTdd999uu2227wad0mZ/R0AAAAAAAAAAAAAAAAAAACeSEpKcn4fFBSk0NBQj+dGRkYa2qmpqV6Ly1NffvmlNm7c6GyHh4fruuuuczv23IqKcXFxbpMU80pLS9PkyZP1+OOPKzc3t+QBewkVFQEAAAAAAAAAAAAAAACUGXZ/B1AGLF26VHFxcV5b79Zbb3V+n5GR4fw+PDy8SOuEhYUZ2unp6SULrIjWrl2rl19+2dB35513KioqymXssWPHlJKS4tLfo0cPDRkyRM2bN1dUVJSSk5O1fv16ffnll1q/fr1z3A8//KCoqCg9/vjjXn8fxUGiIgAAAAAAAAAAAAAAAADAa7777jstXLjQa+udm6iYk5Pj/N5iKVr6W97xNputZIEVwZYtWzR69GhZrVZnX6tWrXTnnXe6HX/uts+SFBoaqhdeeEHXXHONob9q1arq16+f+vXrp48//livvvqqHA6HJOl///ufunfvrs6dO3v53RQdWz8DAAAAAAAAAAAAAAAAAC4I525nbDYXLf0t73i7vXTqa27evFn/+c9/lJaW5uyrWLGipk6dqqCgILdzypUrp2uvvVatW7dWdHS0Jk+e7JKkmNd//vMf3X777Ya+adOmlfwNeAEVFQEAAAAAAAAAAAAAAAAAF4RzqyIWNdHw3CRHSfkmCXrT8uXLdf/997tsWf3BBx+oRo0a+c5r37692rdvX+TjPfDAA5o9e7Zz2+gNGzbo8OHDqlmzZpHX8iYSFQEAAAAAAAAAAAAAAACUGaVTQ69smz59us/WDgkJcX6fnZ1dpLlZWVmGtq8TFWfNmqVnnnnGsN1zRESEPvroI7Vq1conxwwNDVWfPn307bffOvtWrFihQYMG+eR4nmLrZwAAAAAAAAAAAAAAAADABaF8+fLO79PT0+VwODyem56ebmhXqFDBW2EZ2O12vfrqq5owYYIhSTEqKkqfffaZ2rRp45PjnnHJJZcY2vHx8T49nieoqAgAAAAAAAAAAAAAAAAAuCBUrlzZ+X1ubq5SUlJUsWJFj+aeOHHC0K5UqZJXY5OkzMxMPfroo/rjjz8M/TVr1tRHH32k+vXre/2YeeV9X8nJyT4/ZmGoqAgAAAAAAAAAAAAAAAAAuCDExMQY2seOHfN4bt6xedcqqaSkJN16660uSYqxsbH67rvvSiVJ0R1fb3HtCRIVAQAAAAAAAAAAAAAAAAAXhMaNGxva+/bt83hu3rGNGjXySkySdPToUQ0bNkxbt2419Pfo0UNffPGFoRKkJzIzMxUXF6dNmzZp8+bNRZp78uRJQ9vTipO+xNbPAAAAAAAAAAAAAAAAAMoMh78DQIm0atXK0N68ebOuueYaj+aem/BXo0YNValSxSsxJSQkaPjw4YqLizP033zzzfrvf/+rgICAIq13+vRptWvXztmuWbOmFi1a5PH8LVu2GNrNmzcv0vF9gYqKAAAAAAAAAAAAAAAAAIALQq1atVS3bl1ne+nSpR7Ni4+P165du5ztrl27eiWezMxM3XnnnS5JiuPGjdPEiROLnKQoSREREapZs6azffjwYe3du9ejuVarVQsXLnS2AwMDDUmP/kKiIgAAAAAAAAAAAAAAAADggtG3b1/n9wcOHPAoWfGzzz4ztPv37++VWJ577jlDAqTJZNKzzz6ru+++u0Tr9ujRw9D+8ssvPZo3Y8YMJSQkONt9+/ZVZGRkiWLxBhIVAQAAAAAAAAAAAAAAAAAXjKFDhyooKMjZnjhxoo4fP57v+OXLl+vrr792tps3b66OHTuWOI5Fixbp+++/N/Q9/PDDGjp0aInXHjx4sEwmk7M9Y8YMrV69usA5mzdv1iuvvOJsBwYGljhh0ltIVAQAAAAAAAAAAAAAAABQZthNZePrYlatWjWNGDHC2T569KhGjBihHTt2uIz9+eefdf/998tms0n6t+Lh448/XuD6w4cPV5MmTZxfs2fPdjtu6tSphnb37t29lhjYtGlT3XTTTc62zWbTqFGj9OOPP8rhcBjGOhwOzZo1S7fddpuysrKc/aNHj1ajRo28Ek9JWfwdAAAAAAAAAAAAAAAAAAAARfHggw9q/fr12rhxoyRp//79GjBggDp16qSmTZsqOztba9euNWzLLEn33HOPOnXqVOLjL1++3CUx8s8//1STJk2Ktd7OnTtd+p588knt3LlTf//9tyQpIyNDjz32mKZPn65OnTqpQoUKSkxM1IoVK3T06FHD3IEDB+ree+8tViy+QKIiAAAAAAAAAAAAAAAAAOCCEhQUpI8++kj33HOP1q1bJ0my2+1asWKFVqxY4XbObbfdprFjx3rl+EuWLPHKOgUJCwvTRx99pMcff1yLFy929h84cEAHDhxwO8dsNmvEiBF6/PHHDVtH+xtbPwMAAAAAAAAAAAAAAAAALjgRERH64osv9PTTT6tGjRr5jouNjdUHH3yg8ePHe+3YcXFxXlurIOXLl9d7772n119/XbGxsfmOCwwM1OWXX67vvvtO48ePl9l8fqUGmhx5N6wGAKAYBtS+zt8hAAC8oI0p0t8hAAC8YHBwsr9DAAB4QYMVb/s7BACAF2Q9PcbfIQAAvKDc9Pn+DgFe9EqdW/0dQql47OCX/g6h1G3dulW7du3SiRMnZDabVblyZV1yySWqW7euv0PzmmPHjmnjxo1KTExURkaGKlasqCpVqqhdu3aKjDx/P+tj62cAAAAAAAAAAAAAAAAAZYbd3wHAZ1q0aKEWLVr4Owyfqlatmvr27evvMIrs/KrvCAAAAAAAAAAAAAAAAAAALiokKgIAAAAAAAAAAAAAAAAAAJ8hUREAAAAAAAAAAAAAAAAAAPiMxd8BAAAAAAAAAAAAAAAAAEBpcfg7AKAMoqIiAAAAAAAAAAAAAAAAAADwGRIVAQAAAAAAAAAAAAAAAACAz5CoCAAAAAAAAAAAAAAAAAAAfIZERQAAAAAAAAAAAAAAAAAA4DMWfwcAAAAAAAAAAAAAAAAAAKXFLoe/QwDKHCoqAgAAAAAAAAAAAAAAAAAAnyFREQAAAAAAAAAAAAAAAAAA+AyJigAAAAAAAAAAAAAAAAAAwGcs/g4AAAAAAAAAAAAAAAAAAEqL3d8BAGUQFRUBAAAAAAAAAAAAAAAAAIDPkKgIAAAAAAAAAAAAAAAAAAB8hkRFAAAAAAAAAAAAAAAAAADgMyQqAgAAAAAAAAAAAAAAAAAAn7H4OwAAAAAAAAAAAAAAAAAAKC0OfwcAlEFUVAQAAAAAAAAAAAAAAAAAAD5DoiIAAAAAAAAAAAAAAAAAAPAZEhUBAAAAAAAAAAAAAAAAAIDPWPwdAAAAAAAAAAAAAAAAAACUFru/AwDKICoqAgAAAAAAAAAAAAAAAAAAnyFREQAAAAAAAAAAAAAAAAAA+AyJigAAAAAAAAAAAAAAAAAAwGdIVAQAAAAAAAAAAAAAAAAAAD5DoiIAAAAAAAAAAAD85oPPvlWLrn3VomtfTXh+ir/DAQAAQBlgN5WNL+B8YvF3AAAAAEXRsmsrdenXVU3aNlWl6tEKKxcma3aOThw9ob1b9mr1b6u05vdVsufaSzWu2E4t1O+2a0u8zuJZC7VuwVovRPSv9ld10IT/Pe1sL5q5UG+Ne9Nr6wNAcdXrGqtmfTsqpm0jRVaPUnC5UNmyrTp1NElHt+zXjt/Xaefv6+Uo5fO5k8mkRj0vUcMrWiumbSOVq1JRoeXDlWu1KS0hWcd3xmnv0r+1/efVyjqV4dNQWlzfRQOnjZEkHVi5XZ8PfcGnxwOAkgpqUEvlb7hSoe2aK6hODZnLl5Nyc2U7kaLsXQeU/uc6nZq3RPbTvj1/FlmAWfXmvqPgRnUkSYdufVwZa7b4OSgAuPjtPxivD7/4zt9hAMB5z1ytliyXXqmABrEyV64hU1g5yZErx6kU2Y8ckG3bOlnXLpay/HOdbY5pIEu7bgqo31zmytX/jU+SI/2U7MfilLvrb1nX/ynHiaPeOV6dxrJc0lmWJq1lqlBJpogKks0qx6kk5R7aLdv29bJtWC5Zs71yPAAAUHIkKgIAgAtC/ZYNNObl+1W/RQOX1yyBFtVqVFu1GtVWj4E9dezQMX341HvasHh9qcXXtmc7denXtcTr7NqwU+vknUTF8pXKa8zL93tlLQDwluot6uraV+5S9di6Lq8FBFpUuVFNVW5UU60GXqbkQ8c1/+lPtWfx5lKNsdEVbdR74q2KqlvNNcYgiyrVr65K9aurWd+O6j1xuNZ9sUBLp85RzulMr8cSFlVOvSbc7PV1AcAXAipVUNWnRyuybzc3rwYqqFY1BdWqpnJXdlLlR+/Qybe/VtIncySHo9RjdafS3YOdSYoAgNKRnp6hh596QZmZWf4OBQDOW6ZyFRQ85F4FtnV/nW2KriZzdDVZWnVS8A13KHv+17IunF1q19nmarUUPHSMLI0vcfu6KaiyzBUry9KsrYKuGyHb3yuVPedjORKLl7BorllPwQPvlKVZW9cXAwNlCg2TuWqMAjv0lGPQPcr+9TtZF/8o5dqKdTwAAOA9bP0MAADOe91vuFwv//Ca2yRFd6rVrqanPntGgx8a6uPIzqof61lspeneV+5XhcoV/R0GADi1uKGL7vjhWbdJiu5UrF1FN3/6mLo/ONC3gZ2jz6SRGvbJI26TFN0JDA1W57uv0d2/vKAqTWt5NRZTgFkDp41RuaqcywGc/4Kb1FW9uW/nk6ToKiAiTFWeuFMx70+UKTjIx9EVLqxLa0Xff4u/wwCAMiU7O0cPPvmcdu894O9QAOC8Za5ZV2FPvpNPkqIrU2iYQgbeqdDRz0iBvr/Otlx6pcLGv51vkmJeJrNZga27Knz8O7K0617043W8QmGPTXWfpOjueGHlFDLwToU9MkWmqCpFPh4AAPAuEhWBUrZ69Wo1adLE+TV79mx/h3TB8eXP0NO1r7jiCueY4cOHe7T25s2lWwkIuFh06tNZD7wxVpZAYyFoa7ZVuzbu1NoFa7R7825Zs60uc4c9fIuuv3tAqcRZt1ndUjmOp3rd3Fsde13q7zAAwKlpn/a64fXRCshzPrdlW3V44x7tWrBBhzfvlc3N+bzHwzeq8939fB7jNS/eoY4jr3bpz82x6fDmvdr5x3rtW7ZFqUdOuoyJqlNVI76ZoKh6niU4FspkUv9X71b9bi29sx4A+FBgrWqq/flLslSOcnkta+cBnV6yRhnrtyk3Nc3l9YgeHVVz6vjSCDNfwbENVfOtCTJZAvwaBwCUJRkZmbr30ae1at0mf4cCAOctU6VqCnvwZZnLu15n5x7eL9vWNbLt2SZHhut1tqVFR4Xe+aRP47N06KmQ4WNlcpMQmXvskGxb18q2dY1yjxyUw243vG4KCVXI7Y/J0uYyj48X2KO/Qm97VKbAQJfXHOlpsu3eItuW1cqN2+tyvIA6jRU2bopMlbx03wbARcEuR5n4As4nbP0MAD62a9cuTZo0SSaTSV988YW/wwEuKFVqVdV9rz2ogICzHxjm2nI1e/oszf3wB51OPe3sj4yK1PV3D9D19wwwjL/18RHaumqL9v69x2dxVqwa5VK58D8dRiopIclnxyxItTrVdftT//HLsQHAnQq1Kqv/q/fIHHD2WTm7LVd/vTtPKz/8RVmp6c7+sKhy6nxXP3W+51rD+CseG6IDK//R0S37fRJjbP/OanfLlYY+a1aOlr31g9Z+9ruy04zbOtds3UBXP3WrarVvbIh94Fv36aPrnirR9kpmS4D6v3a3Wg3w/GY9APhNgFk1pz2pgIqRhu60P1bo+Msfy3ro7HZupqBARfbvqSpP3KmAyAhnf8QVl6riyOuV/NmPpRb2GaFtminmw2cVUC681I8NAGXVnn0HNfa/L2j/wTh/hwIA5y+zWaF3TZApwnidbd20QtlzPjJum2wJVGDHngoeeJdMYWevsy0tL1VgzxtkXfyD18MzVa6ukGH3y2Q2PuxjXfmHsn/5Wo6Tx4zjo6oo+JpbFNj57AOiJnOAQm4dq/QDO+RIPlHg8QIatVTwjXe59NtPJih79keybV4p2XPPrl2+koL6DVNg174ymf+9v2SuGK2w+55T+ov3SdbsIr9nAABQclRUBAAfeuONNzRgwACtXbvW36EAF6TbJtyh8MizHxjm5ubq1dEv6evXvjQkKUrSqaRT+uKlz/Ty3S/KZrU5+y2BFo0Yf5tP46wfW9/QTj2R4rckRbPZrIemPqzQ8FC/HB8A3Ok14WaFRIY52/Zcu2beO02LX5tpSFKUpIykNC18+TvNuPsN5Z5zPg8ItOiq8UN9El9AcKB6P22skp19OlOfD31By9/+0SVJUZIOb9qrTwc/p3/mrzH012hZTy1v6FLsWMpVi9LIGf8lSRHABaPizdcoJLahoS/pkzk6POZ5Q5KiJDlyrEqd9bsODHhA1gRjddroe4fJHBGm0lRhWD/V+nyyIWkSAOBbP85foGF3PUiSIgAUIrD7tQqobbzOzlk4W1kfPGdMUpQkm1XWFb8r/aUHZE8xXmcH9x0mhXj/Ojt44F0yhRjvQWd9N11ZX7zukqQoSY6k48r64g1lzXzf0G8KDVNQv1sKPpg5QCEjxskUkGeXjt1blP7CvbJtXG5IUpQkR+pJZX/ztrI+fVWO3LP3l8xVYxQ84A5P3iIAAPABEhUBwIfmzZsnm81W+EAALurF1lfnfsZEj+/fmqnVv60qcN7aP9bok+c+NvS16nqJWnZp5fUYz6jX3JiouG/bPp8dqzA3PTBYTdo29dvxASCvarF11KxvR0Pf8rd/0M7f1hU4b9eCDfr9+a8MffW6tlDdLs29HmPLG7ooonJ5Q9/vz32lwxsLrsbryLXrx3Hv6/TxFEN/myE9ihVHg+4tdfcvL6hWu8aFDwaA84Ap0KJK9w4z9GWs2aLjkz8scJ417pji73lGjhyrsy+gYqSi7hjokzjzMoWFqPqUx1Tt2ftkDnbdpg4A4H37D8brgScmacLzU5SZRRUrACiQJVBBfY3X2bbdW5T9fcHX2Y4TR5X57kQ5bGevs00RkQq66kavhmeqXEOWlpca+qxrFsu6dF6hc62Lf5Btq7G4R2D7HlJQcL5zAjtdKXOlqoa+3CMHlfn2U1JWRoHHs61bopy5nxnX69ZPpujqhcYKAAC8j0RFABecSy+9VDt37nR+DRxYOh9knGvRokXO47OdM+AbfYb3NbTTUtL0/fRZHs395dOftD9PsmCfEf28Flte9VoYExXzHru0NGzVSIPuH+Jsnzx2Uvu3+2aLVADwVLtbrzK0M1NOa/n0wm9cS9LaT3/XsW0HDX3th/fyWmxnxF7b2dBOPXxCG79b4tHcnPQsbfvJmEQf07aRzIEB+cxwVa5qRV336l26+bPHFF4psvAJAHCeKNf7MlkqVTD0HX/tE4/mZm/fq+RvfzH0VRjaVzKZvBWeW+X6dVe9ee+o/HU9fHocAMC/Tian6Pkp72jA8FFatGyly+s339RfbVvF+iEyADh/WVp3lblcBUNf9g//82iuPW6vrMuM19mBl3n3OjuwbTfndsrO+H7+0uP51r9+NbRNwSEKqJP/Q5uBl7ne28/69FWPt2/O+WOWco8eOnu8AIuCrhzgYbQAAMCbSFQEAADnHbPZrC7XGLe8/HPOEuUU4Yn7374y3uxo26OdgkLyfyqzJOo1r2do79u21yfHKUhQSLAemvqwLIFnt79459FpSs+zRTYAlCaT2aTm1xifsN/yw1+yZeV4vMb6rxca2g17tJIlxHvVr0wBZtW4xJhwvv2XNZLD4fEaJ/YeMbQtwYEKr1Q+n9FnBYWHqMe4mzRmyWtqM7iHy03+7T+vdkmCBIDzSblruhvaWTsPKGvTDo/np3xj/ADVEl1RYR1aeCW2vELbx6rOzDdU880nFFTLWD0lNzVNR5+a5pPjAkBZ9+Fn3+rb2T/JlmvckjM8LFTPPTlWT44dLXMAH1UBwLkC219uaOce3i/7fs+vs63Lfja0zZEVFdDQe9fZAfWbGdq5h3bLkXgkn9Gu7AlxLn2mitHuB4eGy5xnC2zb1rWyxxftHrx16VxD29K2m2Ti3x+grHOUkS/gfMK/vgAA4LzTqHUjRZSPMPStXbA2n9HurVuwxtAOCQtR257tShxbXiHhoapau5qhb//W0q+oePtTd6hmgxhn+9cvftHGpRtKPQ4AOFfN1g0UWj7c0LdrwcYirZF3fFBYiBr2vKTEsZ3hyLXrtdb36J2ej+i7u9/QoldnaHsRkwMDQ10T4e15Poh1p82QHur+wAAFhYUY+m3ZVi18+TvNunearJmeJ3UCQKmyBCjs0laGrtOLVxdpiZy9cco5cNjQV6531xKH5k7MexMVekkTl/7MLbt1YNDDyljOtTMAlJZunTvohy/f14BrrvZ3KABw/jEHKKCx8TrbtqVo19n2Y3GyHzdeZ1vaXJbP6KLLfPcZnZ4wXBlvTVDWrPeVs+D7oi0Q6KagQK7d7dCAes1kMht3rbBt+qtox5Nk27HJ0DaXqyBzAVUcAQCAb1gKHwIAAFC6mnVobmjn5uZq5wbPnxiV/t32+Hj8cVWJqeLsa9GphVbNX+GVGM+oF1tP5nMqYGWeztDRA0e9eozCtO3ZTn2Gn93+4sj+I/r0ec+2AgEAX6rVwZgQYs+1K37D7iKtkXYsSSnxJ1Qh5uyT9XU7NdOO+UVLYC+Iw+7QyX1HdXLfUe38bV2R59doaaysm5marvTE1GLFEr9hj+Y+9oFO7D5c+GAA8KOQZvUVEBFm6Mtcv63I62Ru/EdBdWs626EdWxUw2nvsWdk68fbXSvroe8luV2DNKoVPAgCUSKP6dfXgqNvUo+ulhQ8GgDLKXKuBTCHG6+zcvduLvE7uvn9krnL2OjugUcsSx3YuR/IJ5SafUO4/RX/gJ6BOI5c+e0K827Gm8lEufbn7/inyMR3HD8thtcoUGHg2jrqNZT9QtM8dAABAyZCoiIve6tWrNWLECGd727ZtslgsWrJkid577z3t3LlTYWFhqlWrlnr27KkBAwaoSpXSvzmdm5urX3/9Vb///ru2bt2qEydOKDg4WFWqVFGLFi10/fXXq1OnTjKZTPmuER8fryuvvNLZvu+++3T//fcXeuy8P6PJkydr4MCBLuOuuOIKHT582GXMunXrNHv2bG3atEnHjh2T2WxWtWrV1KZNGw0dOlSxsbGGdRwOh/7880/NmTNH27dv17FjxxQUFKSaNWuqa9euGjFihKpVq+Zy/KLGe66srCzNmzdPCxYs0Pbt25WcnKyIiAjFxMTo6quv1o033qhKlSoV+rNy97Po2LGjvvjiC+drTzzxhObMmeMyZ82aNWrS5OyH9ZMnT9YNN9ygK664QkeP/pvUFBgYqGXLlqlixYoexREfH6+rrrpKjv/fmvCee+7Rww8/7PH7AM5XtRrXMbQTDiUoKz2zyOsc2nnQkKjYoGXDAkYXT/3YBob2gX8OOP9OloZyFSN136sPOtu5tlxNG/u6sjM93yYbAHylcqMYQzv50HHlpGcVeZ3jO+MMiYrV8yQG+lOlBtXVpHd7Q9+uBUW/SZ8Sl6glr8/S33P+KtK20wDgL8EN67j0Ze/YX+R1snceyLNuLZmCg+TI9k1FWUdurk79tFSJb3wu25HjPjkGAMAotmkjDR98g/r16mF42BMA4MpcvbZLnz2+6Dv45B45oMBz2ubqtaXAIMnq550bAoMU2PMGQ5f9ZILsh92/R3NEpEuf/VRSsQ7tyEgzJD6aY+oXax0AAFB8JCqiTJoxY4aeeuopZzsjI0MnTpzQxo0b1a5du1JPVPz77781YcIE7dq1y9CflZWl1NRU7d69W3PmzFHr1q315ptvqnr16qUaX35SUlL09NNP67fffnN5LS0tTbt379aMGTM0ZswYPfDAA5KkxMREPfHEE1q+fLlhfHZ2tnbs2KEdO3bo66+/1ssvv6zevXt7Jc5FixbpmWeeUUJCgqE/OTlZycnJ2rJliz7++GM988wziopyfTLLl8xms66//nq99957kiSr1apff/1Vw4YN82j+3LlzDQlRAwYM8EmcQGmLaWhMbDmyr3hVpY4dNFY2rF7X++fPes2NyTL7tu6VJJWrUE7dbrhcLbu0Uv3Y+oqsVF4Oh0Mpick6su+I1i9ep9W/rlRSQvFuqpxx78v3qWKVs8nNc977Xjs37CzRmgDgLZUb1jC0k/YXr+Js8kHjdVxUnarFjsmbohvW0JCPxikwJMjZl2u16a/pcz1eI3HPYa399Hdt/G6JcnNsvggTAHwiqEEtQ9uekSVbwskir5MTZ/y3wRQQoMCYqsrZG1ei+PJyZOco9YeFSvr4e5fkSACA74y+4xaVjyzn7zAA4IJhrmZMVHRkZ8mRWvTrbEdinutsc4DMlarJfuxQieIrkZAwhd7xuALyJGPmzP+maA9tFjfZMs8W0uaKlYu3DoCLhvtN5wH4EomKKHP27t2r5557zu1r0dHRatu2banGs2zZMj377LPKyiq8ssymTZt066236vvvv1eFChV8H1wB0tLSNHz4cJfkSnfeeecdRUVFqXfv3hoyZIizEmF+MjMzNW7cONWsWVMtWrQoUZyff/65XnzxxUKrm6WkpGjs2LEaPHhwiY5XHAMHDnQmKkrSvHnzipSoeEbbtm1Vr975U10IKImoqsak4aRifOApScnHkw3t8tEVFBQSrJws71UbrNvc+NTliSOJuvPZu9VrWG8FnZO4ckZoeKiq162hdle018gJt+uXT3/SrLdmKCMto8jHvnLwVerUp7OzvW/rXn33xjdFfxMA4CMRVY1Vok8dS85nZMFOH08xtMOjy8sSEiRbln+qAFRpUktthvVUu2E9Zclzrv/jha91Ys8Rj9bZPOtPrf7fr74IEQB8zlLVuCtBcZIUJcl23PXBncCa3k9U3NdvlOypp726JgCgcCQpAkDRmPNsdexIOVGsdeyprtfZpqgqkh8SFU3lo2Tp0FNBVw50eX/WjctlXeFaEOUMR/op1/XCI4v+czGZZAoLzxOX5zutAQAA7yBREWXOiy++qJwc9x9oXnnllaW+9cQvv/wi6d/Ken379tWgQYPUuHFjlStXTnFxcZo7d64+/vhjWa1WSf9u9Tt9+nQ9+eSTpRpnXlOnTlV6erokqXPnzrrtttvUokULlStXTnv37tU777yjBQsWOMe/9dZbmj17tg4fPqzAwEANGzZMAwYMUP369ZWRkaHVq1drypQpiov794MIq9WqadOm6YMPPih2jMuXL3dJUuzWrZtuu+02tWzZUoGBgdq3b59mz56tb7/9Vrm5ufruu++KfbwzXnrpJb300kuSCt4i+ow6deqoXbt2Wr9+vSRpw4YNOnz4sGrWrFngcTZv3qz9+89uq1XY9tfAhaR8pQqGdkpiSrHWST3hOq9cxXI6edQ7iYoBlgDVbmx8+vPWx0cqwBKQzwyj4JBgDRh1ozpcdaleuH2SSwXIglStXVV3TLzL2c7JytHUh16XzUo1LgDnj/BKxu150k+kFmud9JOuN6XDKkbo1NGSVaX1VKMrWqvN0J4KiQxTdMOaiqhc3mWMLduqP178Wms//d3jdbNOFT1JHQDOF5ZoYzK67WTxktFzk1z/bQio6Lq9W0mRpAgAAIALgSnSeJ1tT0sp1joON/NMbrZR9gVTxcoKHjRKpqBgmaOryxRdTSY3n79aVy1Q1ldTC1zLnur6e4Y5pp5yi5ioaK5RR6YAY2pEaf08AADAWSQqosxZtWqVJKlPnz4aPXq06tatq6NHj2r+/Pnq2LGjX2IKDw/X66+/rh49ehj6GzRooLFjx6pNmzYaNWqUM+Huxx9/1Pjx42UymfwQ7b/OJCmeu63zGc2bN9dbb72lESNGaO3atZL+rViYkpKi4OBgffzxx+rQoYNzfEhIiPr27auOHTuqX79+SklJkfRvtcnTp08rIiKiyPFZrVZNnDjRkKT40EMPafTo0YZxLVq0UIsWLXT11Vdr9OjRysjwz4fFAwYMcCYqOhwO/fTTT7rnnnsKnPPjjz86vw8NDVXfvn19GiNQWkLCQxUYHGjoyzxdvL+bmemZLn0R5SN08mjxnkLNq1ajWi6xnpukaM2x6tjBo0qMT5TZYlZ0tWjFNKqVdxnFNIzRK3Nf0xMDHvNom2uz2awH33hYYeXCnH1fv/alDu3y47YdAJBHUHiILHnOkdmnXc/LnnA3L6R8eKklKsa0a6Smvdvn+/qBlds1/6lPlbi78HM4AFwsAsobf1e3F/Oa3d28gMii3wcAAAAALgam8DyVaLOK+blVtuu9FFNY6Vxnm6vGKLB1l3xft59MUNZ37yh369pC18rd948c9lyZztm22dKyk0dzz2Vp3sGlzxQYXKQ1AABAyZVu6TjgPHHDDTdo6tSpatq0qUJCQlSvXj3de++9at8+/w8ffWn8+PEuSYrn6tGjh7p37+5sp6SkGCrp+cull17qkqR4htls1ogRI1z6H3zwQUOS4rkqVaqkoUOHOtt2u13//PNPsWKbP3++4uPjne2+ffu6JCmeq1OnTpo0aVKxjuUNffv2VWhoqLM9b968AsdbrVZnNU5J6t27d7ESOoHzUWBQoEtfdmbxKiC6mxcU7Lp+cdWLbeC2/1TSKX32wv/0nw636YErx+i5kc/o2Vue1v1X3qs7OozUrLdmKCsjyzCnXMVIjf9wgkIjQt2uea6B996kZh2aO9vbVm/V3A9/KNF7AQBvCwhyfS7Omlm8rZrdbfGcNwnSl8rXjC7w9VrtG+vqp4erXtfYUooIAPzPlOe63V7Ma3Z7lus8U3BQsdYCAAAALngW43W2I6d419mOnCyXPlNg6Vxnm6OqFPx6paoK7n+bArv0lgrb6S7ztOxxew1dgZ2ukqliwfdqDCyBCrz8Wrf9AACgdJGoiDLHYrHo4Ycf9ncYTrVr19ZNN91U6LhzExUlGZLw/KWgxD9JuuSSSwztwMBADRkypMA5TZo0MbSTkopXJWfu3LmG9tixYwudc9111yk21j8fLkdEROjqq692tnfv3l1gkubSpUuVnHy23D3bPuNiEugmsSU3116stexu5gUEeq+gdL3Yei59O9fv0MN9H9QP789RWrLrVqXJCUn66tUv9MQNj+rEkUTDazGNamno2JsLPGb9lg00+KGzSd0ZaRma9vCbhgqyAHA+sLhJPLfbcou1lq/P54UpX6Pgm98BgRY16N5Sw79+Ute9epcCSjGJEgD8JW+ionKLd46Xm3O86Zwq5QAAAEBZYsqbPFfc62y7m3vqAaVzL8VUSKKiJAXE1FfIrQ8pbNwUmSoUfN8lZ+lPxvUDgxR6xxMev5/gG+9ynzwZQKoEUNbZ5SgTX8D5hH99UeY0adJEVatW9XcYTp07d/ZoC+eaNWsa2mlpab4KySMWi0Xt2rUrcExUVJSh3bRp00Kr/pUvX97QLs5WzFarVevWrXO2Y2NjVadOHY/m3nDDDUU+nrcMGDDA0M6bbJnfazExMX7bthzwBXOA64eS7hJUPGF3czPGZC78nOupzNOZOrTzoLM64pF9hzVp5DMebS19cMcBPX/bJJeqj72H91XFqlFu5wQFB2nsm+MMVSf/N+kjHY9LKMG7AADfMLm52etwd5PcAw53SSweXEN7y9rPfteH10zQKy3v0guNRmpqlwc156HpOrjK9cGSNoN76MZpY6RSjA8A/CLPed7dudoTbv9tKKyqCgAAAHCxynst7CjedbbbRMVSuleRu2uzMt58XKcfH6a0+6/T6ceHKePtp2RdvUAOuzHxMqBeU4U99LJMEeXzWU2yrVkoe+JR47wGsQq9/4UC58lsVvCNdyno8uvyWdjq8XsCAADewV0/lDlt2rTxdwgGtWvX9mhcWFiYoZ2TU7xt87ylevXqCgoquER8YKDxqa/q1asXuq7FYnz6qTgVwvbv36/MzExnu0WLFh7PzVsFsjR16tTJkJD6888/u02yOnXqlBYvXuxsDxgwoFQ/qAd8Lddmc+kLsBTvkiXATSUWW7b3bj58M+UrPdjrPg1rOki3txuuJwY8poxT6R7PP7jjgOa8972hLzgkWN2vv9zt+BFP3qaYRrWc7TV/rNbC7/4oXvAA4GPuqie6S0b3hDnQzfk8p/RuJm//ebWObj2grFMZys2xKfXwCW2Z85c+G/K85j76gcu/LU37dFDH267OZzUAuDg4rMbzfHGrIJosrlVQHKV4jgcAAADOK3krKJqLWW3cXbXBUkrMy931t3J3/S1HWoqUa5MjLUW529cp67Mpynj1YdlTjA/6m6vUUPDND+S/oN2uzE9elsNqjN/SuJXCn/lIQdcOl7l2IykkTLIEyhRdXYGX9VXYf99V0JX/7kjmsNtl27rWuC6JigAAlLrS2ysLOE+cT9UUJdcKgp7y9xafeasleiJvsqWvHD582NCOiYnxeG79+vW9HY7HTCaTbrjhBr3zzjuSpISEBK1Zs0adOnUyjPvll1+ciaomk8mlEiPgbz1vulIPvP5Qkefd3eU/Sow/LqubREJLYPG20Myb/CxJVh996JmSmFKseb988pNuum+wLOdsYdq6exv9+MEcw7jW3duo78hrnO3Uk6ma/vjbxTomAHjikpu66/op9xR53tSuDyo1/oTbxPDibtdsdnM+z81xTWz3h00zlsqama0b377f0N9j7I3a8M1i2bL8+4ARAPhK3mRCUzHP8e4SHElUBAAAQFnlyJs85+aeiEfcPCzqsrYf2A/uUsabTyj88akyhYY7+wNbd1FO/Way73PdvUKS7Ad2KuvraQq59SGZznlvprAIBfe7WcH9bi7wuDnzPpcjM12WFh2cfQ4/F4UBAKAsoqIiypziJgb6SkAxq8r4W2HVFN0prap/p0+fNrTDw8PzGekqIiLCr9UJ81ZHnDdvnsuYH3/80fl93iqMwMUg43SGSzXRkLCQYq0VGhHq0peVke1mpP+kpaRp39a9hr5GlzQytMtVKKf7pzwo8znbfrw3/h2lnkgpjRABoFiyT2e6bOcZFB5crLWCI1z/Hcg5j87n2+at0rZ5qwx9IeXD1axvRz9FBAC+Zz9trCRuDnO99vaEOdx1nj0zq1hrAQAAABc6R6bxOtsUXLzrbFOIm+Ih2efHdbbj+GFl//CJS39gl94FzrOtXqDM95+VIzPD82NlZSjryzeU89t3MoVFGF9LS/F4HQAXJ0cZ+QLOJyQqoszJux0xiudi3WrYZDL59f+RWrVqqUOHs09z/fbbb4ZtvuPi4rRhwwZne+DAgaUaH1Aa7Ll2ZaYZbzSEl/c84fhcYZGu81LOw+S+gzsOGNrh5SNkCTr7pOyoyfcqqmolZ3vxrIVa9evK0goPAIrFkWtXdlqmoS/EzXnZEyGRrjfX00+kFmstX1nx/k8ufXU6NfVDJABQOnJT0gxtczHP8ebICJe+3BPJxVoLAAAAuNA50k8Z2udWHSwKd/Ps51FinnXFb3KkG3+nsDRsWei83K1rlf7sncpZPt9lK+hzOey5sm76S+mT75N1xe+S5JqoeCqpGJEDAICSYOtnALIWcCF/IYqIMP6ikZaWls9IVzk5OYbEQH8YMGCA1qxZI+nf2JcsWaKrr75akjR37lznuP9j777jm6zaP45/kzZdtFAoZe+9QZaAqKggQ0BAZajwOFBxiwtcj6IiqODgEVyoKIqKiDIURUCW7L1kr7ILbYHuZvz+4Efo3aRt0iYN4/Pm1dcr5/Scc1/puBvuXPd1IiMjnf3A5SbhRIKKlbjwuxxdOrpA65SMLWloZ6RnKD0lLZfRgXM20fU8FVWyuBKPJ6h209pqd0t7w+dKliml5z4Z7tHaletUMbQbtWnkMvef2Uu1bPZSL6MGgPydPZGksGzJ5sVKFy/QOpGx0YZ2VnqmMlMujioA5x3dvE+pCWcVUSrK2VemTqUARgQA/mU9fsrQDo4pmcvIvAXHus6znkoq0FoAAADApc5x2pg8Z4qKLtA6puKur7MdZy6iG4JsVll3bZKl2TXOLnOZClKwRcpni2rHmURlTBmnjOkTFdyghcyVa8pcvKQUZJEj5bRscXtl27bG5fmayxqv09gTT/ru+QAAAI+QqAhcRnJWObRarR7NS0pK8kM0gVO5cmVD+8CBAx7PPX78uK/D8VqXLl30xhtvKDX1XEW5uXPnOhMS//rrL+e4W265RWFhBdsOF7jYHTtwTJVrX0iwK10htkDrxFYqY2gfP3CsUHH5S/Ytnc/LSD2XgBMS7rpNarPrrirwscpULqsylcsa+g7u8Pw8CQDeSDxwXLG1KzrbJSqWLtA6OeclHgj8azZ3Th85aUhULGgFSQC4FGTFHTW0g8uUkoLMks3u1TqWCmVc+rLiLs7X7QAAAIC/2eONr7NN0TGS2SzZvXudbY5xfZ3tOHlxvc52nHK9vmOKiPQ8oTI9VdZ1S6R1Szwabq5U09C2H+W6OAAARY1EReAyEhxs/JU+n+iWn4MHD/ojnICpVq2aihUrppSUFEnS+vXrPZ67efNmf4XlsYiICHXp0kXTp0+XJC1atEhWq1Xx8fH6999/nePY9hkXq7+nzdff0+YXao24nQfVqmNrZ7tizYp5jM5dheoVDO2DO/13vjMHmWX38k3Z86JKRhna1iyrUs96dg4HAH/ZOG2xNk5bXKg14nceUp2OzZ3tmBrlC7ROTPVyOdY9XKi43AkrUUwlq5RRVJlo7Zzv+evH7GyZNmM7y7MbhwDgUpSxy/ja2mQJlqVyeWXt9+4cHVLN+FrfejJRtsQzuYwGAAAALm85k+dMQcEylS4vxwnvXmebyuSoHngm0WVb6UKxhMpcuqxMpcvLtmuzlO799WyHm4IrjnyqKRaUqXhJmUsab4S1H97nl2MBAIDckagIXEaKFTNWbDl50rOS5StWrPBHOAETHBysa665RnPnzpUk7du3Txs2bFCzZs3ynTtr1iw/R+eZ3r17OxMVz5w5o1WrVmnfvgv/YapRo4ZHzwe4VO3auMvQLlU2RiXLllLi8YRcZrgKtgSrWv3qhr69W/b4JD5JuvbW69X57i4qEROtEqVLqFjxYnqy02M6tCvO67Wq1q9maB/Z6/sEHAAIhMOb9hraUWVLKrJMtJJPJHm8htkSpLL1jdvYH93iuwvJzfpdr04v3aXw/9+i2mG3a0zzh5WWmOz1WpGxJQzt5PjTPokRAC5G6Vt2ufSFN6rtdaJiWOM6xnW3+e41OwAAAHCpsR9wfZ0dVKW2rF4mKgZVrW1cN253oeI6z1y+qsIfHylzdIyzL+2zN2Xd8I/3a+XYntphzZJSvb8e44mgBi2Nx8rKlG3/Dr8cC8Clo2DlRwAUBomKwGUkMjJSxYsX15kz5+6I+ueff5SWlqbw8PBc5yxfvlwrV64sqhCLzB133OFMVJSk0aNH67vvvlNQUFCuc9auXauFCxf6NI7sVS7tXpTlb9WqlSpXrqy4uHMJT/PmzTNsYU01RVzutq3cIpvNZvidbXJNUy2a/rfHa9Rv1UAhYSGGvo1LN/gqRJnNJjW8upGhr16L+l4nKkaWiFT1BjUMfdtWbXU+3rpii3pX6VHgON/48S01atvY2V7w03z975kPCrweAHjj4MrtstvsMgdd2OK++jWNtPmXpR6vUaVVXQXnOJ/vW7rFZzGmnjrrTFKUJJPZrBrXNtbWmcu9WieqbElFV4419CXsv7i2VAIAX7IlnlH6jv0Kq1vN2RfRtqnOzF7o8RqmsFCFX1XP0Je6rGBVbQEAAIDLgSPljGyH9ymo4oWb8IPqNZN1zULPF7GEKqh6fUOXdfsGn8RnT4w3JClKUlD95gVKVAyq2cC49okjbsdZrukic8XqMpUoJXPxkspa9beylvzm1bEsrToY2radm6TMDK/WAAAAhWfOfwiAS0mbNm2cj0+fPq2xY8fmOnbz5s0aNmxYUYRV5K677jq1aNHC2V6/fr1eeOEFWd2UkZekPXv26KmnnvIqmdATERERzsdJSUkezzOZTOrVq5ezPXfuXK1atUqSFBQUpFtvvdVXIQIXpTMJZ7Q7R1XF9j2u9WqNa2+9ztBOOH5K+7bszWW09/Zsdr0DtX1P72KUpC4Duyko2JhEvXreqgLHBQAXk9SEszqy0XjubdSzTS6j3WvUs52hffZ4oo5uPZDLaO8d2bRXdpvxNWDT27w/nzfp096lb9cCkm0AXN5SFhlft0Z1bCtTiMXj+VGd2socFmroS160xiexAQAAAJcq65bVhralSVsp2PPX2cHN2skUYnydbdu6OpfRXkpPle3YQUOXpcW1XsUnSeZq9WQuU9HQZ9vq/rp4UJ2mCunQU5ar2iuoZkMFN23r3bHKVVZQ3WaGvqy1i71aAwAA+AaJisBl5rbbbjO0J0+erIcfflhr1qzRmTNndPr0aa1fv16vvvqq7rrrLh0/flyRkZGKiooKUMT+89Zbbxm2w54xY4b69Omj33//XQkJCcrMzNSePXs0btw43XbbbTpx4oShAqIvxMZeqKqze/duTZkyRRkZGUpNTVVKSkqec3v37i2TySRJio+PV2ZmpiTp2muvVZkyZXwaJ3AxWvizsXpi8xtaqEbjmh7NLVO5rK7r3cHQN//HeXI4HD6KTjq0+5D2/2vcerRp+2aqc1Vdj9coXSFWtz7U29B3ZN8Rrft7rU9iBICLwabpSwztWh2aqnyjah7Nja4cq8a9rzH0bZi6SPLh+Tz5RJIOrNhm6Kt5XWNVaFIjlxmuisWWUNuHbjH0pZw8rX3LtuUyAwAuD6d/mW9oB5Usrug7b8lldA5BZsU81NfQlbp2qzL3eFehHAAAALjcWFcaX2ebIovLcp2Hr7PNZoV0Nr7Otu7eKvsx373Otq5eaGibIqJk6dDT8wVMZoX2vs+lO2uN++RB2/7thnZQ3WYylSjl8eFCb3tAJvOFtAj72STvKlQCAACfIVERuMx06NBBnTt3NvQtWLBAd911l1q1aqXWrVurf//++uGHH5SRkSGLxaLx48erZMmSAYrYf6pVq6ZPPvnEUNVwx44dGjp0qNq2bavGjRurW7duGj9+vNLS0iRJL774ok9jaNq0qaE9YsQINWnSRFdddZW++OKLPOdWrFhRrVu3duln22dcKRZO/1tnE88422azWc989LyiShbPc15IWKie+3iYQrNVZslIy9Cf387xeYxzp/zp0vfYmCcUUbyYm9FGEVEReu7jYYosEWnon/rhDz6LDwAuBpumL1Vq4lln22Q2q89Hjyu8ZGQes6TgsBDdPuEJWbJt+5yVlqE1387PY1bBrPr6L0PbZDarxzsPKKRYWL5zLeGh6vvJU4ooabzxZ/G4X2TLyPJpnABwscncE6eUf4zVY2Of/o/CmtXLZcYFZV95WKF1qhn6Er76xZfhAQAAAJck+7GDsv67ztAX2vMemavn/zo7tO8jCqpQzdCXtWC6L8NT1rK5cmSmG4/b9U6Zy1f1aH7obQ8ouHZj45rrlsoe57qLkSRZ1y6Ww2Zztk1BQQrteY9HxwrpPlDBDVsZ+jL/+FGycs0GgGSX44r4AC4mJCoCl6GxY8eqf//+Mpvz/hWvVq2avvvuO8N20Zeb1q1ba9q0aWrSpEme4ywWi1544QXdddddPj3+Pffcoxo13Ffj2bFjR77zcyYlRkdH64YbbvBJbMDFLj0lTdP+N9XQV6F6BY2Y8obKVS3vdk7JMiX1329eU60mtQ39sybO0Kljp/I95i8HZ7l85OXPb+fo4A7j9qOVa1fRGz+MzDVGSapSt6re/Gm0S/XFNfNXa9H0v3OZBQCXpsyUdC39aIahL6Z6OQ387kWVrFrW7ZzIMtG66+vnXaoarvhijs4eS8j3mP898J3LR152/LlGe5dsNvSVrV9Fd3/7goqXz/0O/dK1Kuien/+ryi3rGPqPbNqrtd8tyDdOALgcxI+dZHjT0BwWqsqfvqZi17ZwP8ESrLKvDFHJHJUXU9duU/LcZXkeq8rk0aq383fDR0TrxnnOAQAAAC5FGTMmyWHPlpwXEqqIh0coqEEur7ODghXa92GF5Ki8aNuzVdYNeb/ODn/qbUVNmGP4CKqd++tsx+lT55L9sjGFRyj8ibcUVKtR7geKiFTYPc8r5MZexvVSzyrjl9yLezjOJMq6zrhjh6VtJ4V0vTP3YwVbFDrgMYV2M46xxe1R1sKZuc8DAAB+5ds9TgFcFCwWi0aMGKG77rpLM2bM0D///KOjR48qNTVVsbGxql27trp166YuXbooNDQ0/wUvcTVr1tTUqVO1aNEizZo1Sxs2bNCJEycUEhKi8uXLq3379urbt2+uCYWFERkZqalTp2rixImaP3++jh49qvT0dBUvXlwWiyXf+Z07d9arr76q9PRzd6b16NFDISEh+cwCLh+zv5ylq7u0VYPWDZ191RvW0Pt/jtOi6X9rzYLVSjieoOiYaDW+pqlu6tdRUdHGilZ7Nu/Rjx9+75f47Da7Pnz6fb3541sKj7xQvbVGo5oaN3+8lsxYrLULVut43HEFW4JVrko5tezYWm26tFWwxfgy7PjB4/rouXF+iRMAAm3ll3+oXueWqtL6wp3/5RpW1UN/vKVN0//R7gXrdfZ4ooqVLqHq1zRUs77XKzzaWHHx6JZ9Wvyh/yptzXz+c903/TVDYmKl5rX06MKx2vTzEu1ZvEmnD59SUEiwSlYpqzo3XaX6XVvJHBxkWOfM0QT9cP9Y2a22nIcAgMtS+pZdSpj4s2Eb56CSxVXp8xFK/nuVzsxepKy4ozKHhymsYS1F9++qkGoVDWvYzqbo6LCxRR06AAAAcNGyH9ylzL+mKbRzP2efKbK4wh95XbYtq5S1ZqHs8UdlCg2TuUpthbTvKnMZ4+tsR1qK0r7xz+vszL+mKahOEwXXu8rZZy5RShFPvyvr5pXKWr9U9mOHJLtN5pKlFVS3mSytb5Apwnj93mGzKu3zt+Q4dSzP42VMn6jgRq1lCr9wHT60x0AFN22jrGVzZT+0Vw5rlswlS8tcrZ4s7W6WOSrasIb97Gmlffam5LAX/gsAAAAKxORwOKjzCQAXqbi4OHXs2NHZnjFjhurVy7+0fyD0rtIj0CHgMhVZIlKvTXlTNRvX9Hru8YPH9Uq/FxR/ON6j8e4qKHrys9302mYa/vlLCovIf4tQd44dPKYRd/1Xxw4cLdD8vLzx41tq1PbC3a8Lfpqv/z3zgc+Pg8vHVaa8t1cHCiqsRDENnPKCyjeq7vXcxLgT+qbfSJ0+fNKj8e4qKL5eNf/K2WXqVtbd3w5XZJlob0OUJJ3cc0Q/Dn5Pp/b67nzec8xDanbHdc72/uXb9E3/kT5bH5evvqGJgQ4BVxKTSeXeekrRt3Xyeqo9PUOHH3lDKUvX5Tu2yuTRirjauGPCwbuHKXXV5lxmeM5SsYxq/j3JL2sDhVFz2UeBDgHwu3see15r1l84397ataNGvvxMACMCfC/9v48GOgRcikwmhd39lCxtb/Z6qiMzQ2mfvi7bv/m/zg5/6m0F1zG+zk59/3nZduXzWjg0XBGPj1RQjfpexydJjrRUpU16R7bNKz0aH1S/ucKHvCaTB4VAcrKfTlDahFdz3V4a8FTUhDmBDgE+9HS1/oEOoUi8t/+HQIcAOLH1MwBcxGbMuLBNYqNGjS7aJEXAn5JPJ+u1O1/W6nmrvJr375pteun2YR4nKRbGxiUb9FyPp7X/331ez13xx3I93+MZvyQpAsDFJP10iibfOUo75+V/gTy7uDU7Nen2NzxOUiyMEzvi9NktL2n/8m1ez906e4W+6PWqT5MUAeCS4XDo2Isf6NRnU+XIsno8LetovOLue8WjJEUAAADgiuNwKP3bD5Tx51Q5bJ6/zrYnxivto5c9SlIslIw0pb7/vDIXzpTD7l2VQtvBXUp9d6jHSYqSZPt3ndLGvyJ70imvjmX9d51S33mKJEUAAC4CbP0MABcpm82mn3/+2dkeMGBAAKMBAiv5dLLeuu8Nte50tXo+2Ev1WtZXUFCQ27EHtu/X7C9naf6Pf6koC0cf2hWnZ7o+pXbd26v7fT1Uq2ntXGPMyszS+kXrNPuLmdq8bFORxQgAgZZ+OkU/3D9WdTq1UNsHuqlyyzoyB7m/f+749jit+uoPrf9xkVSE5/PkE0n6pv9I1b6xmdo+eIuqtKrrsr3zeRln07Rn8SYtnTBTx7bsL7IYAeCi5HAofswknZm5UDGPDlDk9a1kzqXiuDU+QUk//qGEL6fLnpxaxIECAC42kz56J9AhAMDFy+FQ5oyvZF39t0K63anghq1kCnX/Ott+OkFZ//yhzHk/S+lF9DrbZlXG1I+VtXSOQjr3VXDjNjKFhbsd6rBZZdv7r7L+niHrhn8KdridG5Uy8mGF3NBLlmu7uWzv7DyW3S7bjg3KWjRL1k0rCnQsAJc/tp8Fih5bPwPARer777/Xa6+9JkkqVaqUFi5cqNDQ0MAGlQe2fkZRKhFTQnWa11XJMqUUFR2ljPQMJZ5I0K4Nu3Qi7nigw5MkFStRTHWb11NMuRhFlSwuk8mk5NNndWTvEe3asFPpqemBDhFwi62fUZQiYoqr0lW1FFkmWhElI5WVlqmzJ5J0ZOMeJcX5vyKuJ0Iiw1WlVR0VL1dK4SWjZMvMUsqps0qKO6HDG/bIbrUFOkTALbZ+RqCZQkMU3qKhLOVKK6h0tGS1yZZ4Run/7lHGjv1FmoQOXMrY+hkALg9s/QyfsYQoqGZDmaJLy1w8Wg67XY7k07LH7ZH9yP7Av842Bymoej2ZYivIFFlcJpNZ9uTTcpw+JduebVJGmu+OZTLJXKGazJVqnjtWsEWO1GTZTx2Tbd92KS3Fd8cC/h9bP19ehl4hWz+/z9bPuIhQUREALgL79+9XeHi4SpUqpYSEBM2YMUPjxo1zfv6hhx66qJMUgaJ2+tRprf7Lu62gi1rK6RSt+3ttoMMAgIta6qkzXm8FXdQyk9O0+++NgQ4DAC45joxMpS5bH+gwAAAAgMtLVqZs2y/i19l2m2x7tkp7tvr/WA6H7If3yX54n/+PBQAAfIJEReD/DRw4UKtW+S/p5bHHHtPjjz/ut/VxaZs7d67Gjh3r9nNNmzbVwIEDizgiAAAAAAAAAAAAAAAAwDdIVASAi0DVqlXd9teqVUvjxo1TUFBQEUcEAAAAAAAAAAAAAMDlyR7oAIArEImKAHARaNCgga666irt3r1bVqtVlSpVUteuXTVo0CBFRUUFOjwAAAAAAAAAAAAAAACgwEhUBP7f5MmTAx0CrmCVK1fWDz/8EOgwAAAAAAAAAAAAAAAAAJ8zBzoAAAAAAAAAAAAAAAAAAABw+SJREQAAAAAAAAAAAAAAAAAA+A1bPwMAAAAAAAAAAAAAAAC4YjjkCHQIwBWHiooAAAAAAAAAAAAAAAAAAMBvSFQEAAAAAAAAAAAAAAAAAAB+Q6IiAAAAAAAAAAAAAAAAAADwGxIVAQAAAAAAAAAAAAAAAACA3wQHOgAAAAAAAAAAAAAAAAAAKCr2QAcAXIGoqAgAAAAAAAAAAAAAAAAAAPyGREUAAAAAAAAAAAAAAAAAAOA3JCoCAAAAAAAAAAAAAAAAAAC/CQ50AAAAAAAAAAAAAAAAAABQVOxyBDoE4IpDRUUAAAAAAAAAAAAAAAAAAOA3JCoCAAAAAAAAAAAAAAAAAAC/IVERAAAAAAAAAAAAAAAAAAD4DYmKAAAAAAAAAAAAAAAAAADAb4IDHQAAAAAAAAAAAAAAAAAAFBVHoAMArkBUVAQAAAAAAAAAAAAAAAAAAH5DoiIAAAAAAAAAAAAAAAAAAPAbEhUBAAAAAAAAAAAAAAAAAIDfBAc6AAAAAAAAAAAAAAAAAAAoKnY5Ah0CcMWhoiIAAAAAAAAAAAAAAAAAAPAbEhUBAAAAAAAAAAAAAAAAAIDfkKgIAAAAAAAAAAAAAAAAAAD8hkRFAAAAAAAAAAAAAAAAAADgN8GBDgAAAAAAAAAAAAAAAAAAioo90AEAVyAqKgIAAAAAAAAAAAAAAAAAAL8hUREAAAAAAAAAAAAAAAAAAPgNiYoAAAAAAAAAAAAAAAAAAMBvggMdAAAAAAAAAAAAAAAAAAAUFYccgQ4BuOJQUREAAAAAAAAAAAAAAAAAAPgNiYoAAAAAAAAAAAAAAAAAAMBvSFQEAAAAAAAAAAAAAAAAAAB+Q6IiAAAAAAAAAAAAAAAAAADwm+BABwAAAAAAAAAAAAAAAAAARcUe6ACAKxAVFQEAAAAAAAAAAAAAAAAAgN+QqAgAAAAAAAAAAAAAAAAAAPyGREUAAAAAAAAAAAAAAAAAAOA3wYEOAAAAAAAAAAAAAAAAAACKikOOQIcAXHGoqAgAAAAAAAAAAAAAAAAAAPyGREUAAAAAAAAAAAAAAAAAAOA3JCoCAAAAAAAAAAAAAAAAAAC/IVERAAAAAAAAAAAAAAAAAAD4TXCgAwAAAAAAAAAAAAAAAACAomIPdADAFYiKigAAAAAAAAAAAAAAAAAAwG9IVAQAAAAAAAAAAAAAAAAAAH5DoiIAAAAAAAAAAAAAAAAAAPCb4EAHAAAAAAAAAAAAAAAAAABFxe5wBDoE+FhaWppmzZqlBQsWaOvWrUpKSlJ4eLjKli2rRo0aqXfv3mrVqpVMJpPfYrj11lu1ffv2As1dtGiRypUrl++4EydO6KefftKyZcu0Z88eJScnKzo6WmXLllW7du3Uq1cv1axZs0Ax+BuJigAAAAAAAAAAAAAAAACAS9KyZcv0wgsv6NixY4b+zMxMnT59Wjt37tT06dPVrl07jR49WmXLlvV5DFlZWdqzZ4/P181u0qRJev/995Wenm7oj4+PV3x8vLZs2aLPP/9cgwYN0rPPPquQkBC/xuMttn4GAAAAAAAAAAAAAAAAAFxy5syZowceeMAlSdGdZcuWqU+fPjp8+LDP49i9e7eysrJ8vu55I0eO1KhRo1ySFHNyOBz6+uuvdd999ykzM9Nv8RQEFRUBAAAAAAAAAAAAAAAAAJeUHTt2aPjw4bJarc6+22+/Xf3791etWrWUmpqq1atXa8KECdqxY4ck6eTJkxoyZIimTp2q8PBwn8WSc8vnxYsX+6xy49SpU/XNN9842+Hh4XrooYfUrVs3lS9fXidPntS8efM0YcIEJSYmSpJWr16tESNGaOTIkT6JwReoqAgAAAAAAAAAAAAAAAAAuKS8+uqrhgqDo0aN0siRI9W4cWOFh4crJiZGXbp00bRp09SpUyfnuJ07d+rrr7/2aSz//vuv83F0dLTPkhQTEhL09ttvO9tRUVH64Ycf9PDDD6tq1aoKCQlRhQoVNGjQIM2YMUNVq1Z1jp02bZrWrVvnkzh8gURFAAAAAAAAAAAAAAAAAFcMxxXycTlbvHix1q9f72z369dPffr0cTs2JCREY8aMUZ06dZx9X3zxhc6ePeuzeLInKtarV89n63755ZdKTk52tkeMGJHr+mXLltWnn36qsLAwZ98HH3zgs1gKi0RFAAAAAAAAAAAAAAAAAMAlY+rUqc7HQUFBeuSRR/IcHxYWpieffNLZPnPmjP7880+fxbNz507nY18lKlqtVk2fPt3ZrlGjhrp165bnnOrVq6tfv37O9sqVK3Xw4EGfxFNYJCoCAAAAAAAAAAAAAAAAAC4JmZmZWrJkibPdsmVLlStXLt95HTp0UFRUlLP9xx9/+CSeI0eOKCkpydn2VaLi+vXrderUKWf7lltukclkynde9+7dDW1fPc/CIlERAAAAAAAAAAAAAAAAAHBJWLdundLT053tNm3aeDQvODhYLVq0cLZXrFihzMzMQseTfdtnyXeJisuXLze0PX2ejRo1UmRkpLO9ePFin8RTWCQqAgAAAAAAAAAAAAAAALhi2OW4Ij4uVzt27DC0GzZs6PHc7EmEWVlZ2r59e6Hjyb6GxWJRzZo1C72mZHyeJpNJ9evX92ie2WxWnTp1nO2tW7fK4Qj8z0NwoAMAAAAAAAAAAAAAAAAAAMATe/bsMbSrVq3q8dwqVaoY2gcOHFCTJk0KFU/2RMUaNWooJCREa9as0ezZs7V27VodOXJEmZmZiomJUZ06ddShQwf16tVLERERea6b/XnGxsaqWLFiHsdUpUoVrVu3TpKUmpqqEydOqGzZsl4+M98iUREAAAAAAAAAAAAAAAAAcEk4ceKEoe1NAl5sbKyhffTo0ULHk33rZ4vFogEDBjiTBHMe6+jRo1q0aJEmTJigYcOGqUePHrmum/15eptkmPN5Hjt2jERFAAAAAAAAAAAAAAAAAAA8kZCQ4HwcEhKi8PBwj+cWL17c0D59+nShYklOTtahQ4ec7S1btng0Lz4+Xs8++6x2796toUOHunw+IyNDKSkpznaJEiW8iivn80xKSvJqvj+QqAgAAAAAAAAAAAAAAAAA8JlFixYpLi7OZ+vdfffdzsepqanOx95shyzJZbvl7MmABbF9+3Y5HA5Dn9lsVrdu3XT77berVq1aKlGihOLj47Vy5Up99dVX2rlzp3PsJ598otjYWMPzcxdXoJ+nL5CoCAAAAAAAAAAAAAAAAOCK4ZAj/0EolB9//FHz58/32XrZE/kyMzOdj4ODvUt/yznearUWKq7t27cb2qVKldJ7772ntm3bGvorVqyoPn36qFevXnrrrbc0efJk5+dGjRqla665RtWrV3f2ZWVlGeZbLBav4vL18/QFc6ADAAAAAAAAAAAAAAAAAADAEzabzfnYbPYu/S3neLvdXqhYypUrpy5duqhhw4YqXbq0PvroI5ckxZzHf/nll9W5c2dnn9Vq1fjx4w3jsj9HSTKZTF7F5evn6QtUVAQAAAAAAAAAAAAAAAAAXBKyVwv0NgEvZwJgSEhIoWLp2LGjOnbs6PW8F198UQsWLHBWTpw7d64yMjIUGhoqSQoKCjKM9/Z55qygWNjn6QskKgIAAAAAAAAAAAAAAAAAfGbChAl+WzssLMz5OCMjw6u56enphnagEvjKlSunNm3aaMmSJZLOPY9169Y5qzGGh4cbxnv7PHOOvxgSFdn6GQAAAAAAAAAAAAAAAMAVw36FfFyuSpQo4XyckpIih8Ph8dyUlBRDOzo62ldhea1p06aG9qFDh5yPo6KiDFUVk5OTvVr7Ynqe55GoCAAAAAAAAAAAAAAAAAC4JMTGxjof22w2JSUleTz35MmThnZMTIyvwvJazmMnJiY6H5tMJpUqVcrZTkhI8Grti+l5nkeiIgAAAAAAAAAAAAAAAADgklCpUiVD+9ixYx7PzTk251pFKWclyJzbM1euXNn5+OjRo16tnf15BgUFqUKFCgWI0LdIVAQAAAAAAAAAAAAAAAAAXBLq1KljaO/du9fjuTnH1q5du1CxJCcn6+DBg1q3bp22b9/u1dycVRJzbs+cPbazZ88qPj7e47WzP8/KlSsrNDTUq9j8gURFAAAAAAAAAAAAAAAAAMAloUmTJob2xo0bPZ6bfWyFChVUpkyZAsexfft2tWjRQp06ddKAAQM0cuRIr+Zv3rzZ0G7QoIGh3bRpU0Pb0+eZkJCgAwcOONvNmjXzKi5/IVERAAAAAAAAAAAAAAAAwBXDLscV8XG5qly5sqpVq+ZsL1q0yKN5hw4d0s6dO53ta665plBx1KhRQxaLxdnesGGDzpw549HcxMRErVy50tmOiYlxqe7Yvn17Q3vhwoUerZ1zXGGfp6+QqAgAAAAAAAAAAAAAAAAAuGR07drV+Xj//v0eJSt+/fXXhnbPnj0LFUNISIghCTAzM1NTp071aO5nn32m9PR0Z7tv374ymUyGMWXLllWLFi2c7d9++02nTp3Kc1273a7Jkyc728WKFdNNN93kUUz+RqIiAAAAAAAAAAAAAAAAAOCS0b9/f4WEhDjbr776qk6cOJHr+KVLl2rKlCnOdoMGDdS6detCx9G3b19D++OPP9bu3bvznDNv3jxNmjTJ2S5RooTuvvtut2MHDhzofJyamqphw4bJZrPluvb//vc/bdu2zdm+/fbbVaxYsTzjKSokKgIAAAAAAAAAAAAAAAAALhnlypXToEGDnO2jR49q0KBB2r59u8vY3377TY8//risVqskyWQyadiwYXmuP3DgQNWtW9f5MX36dLfjbrrpJkNVxeTkZP3nP//R4sWLXcZmZWXps88+05NPPim73e7sf/HFF1W6dGm363fp0kVNmzZ1tpcsWaJHH31UCQkJLmu/9957mjBhgrMvOjpaDz/8cJ7PsygFBzoAAAAAAAAAAAAAAAAAACgqDjkCHQJ84Mknn9TatWu1fv16SdK+ffvUu3dvtWnTRvXq1VNGRoZWr16tnTt3GuY99NBDatOmjc/ieOeddzRgwAAdPHhQknTy5Ek98MADqlevnlq2bKlixYrp6NGjWrp0qUuC4eOPP65evXrlurbJZNK7776rAQMGOLd9/vvvv3XjjTeqQ4cOqlSpkhITE7Vo0SLFx8c75wUFBendd99VyZIlffY8C4tERQAAAAAAAAAAAAAAAADAJSUkJEQTJ07UQw89pDVr1kiS7Ha7li1bpmXLlrmdc88992jo0KE+jaN06dL6+uuvNXToUG3YsMHZv337drcVHs/H/uSTT2rw4MH5rl+1alV9/fXXuu+++5zbW6elpWnOnDlux4eGhmr06NG67rrrvH8yfsTWzwAAAAAAAAAAAAAAAACAS05kZKQmT56s//73v6pQoUKu4xo2bKjPPvtML7zwgl/iqFChgr777juNGDFC1apVy3VceHi4unbtqpkzZ3qUpHhe7dq1NWfOHP3nP/9RVFSU2zFms1k33nijfvnlF3Xr1s3bp+B3JofDQS1TAECh9a7SI9AhAAB84CpT8UCHAADwgb6hiYEOAQDgAzWXfRToEAAAPpD+30cDHQIAwAeiJrivXIZL0+1VewY6hCIx7cDMQIdQ5LZs2aKdO3fq5MmTMpvNio2NVdOmTfNMHvSHAwcOaNOmTTp16pQyMjJUqlQplS9fXi1atFB4eHih1s7MzNTatWt18OBBJSYmKiwsTBUrVlTz5s0VExPjo2fge2z9DAAAAAAAAAAAAAAAAAC45DVq1EiNGjUKdBiqWrWqqlat6pe1Q0JC1LZtW7Vt29Yv6/sLiYoAAAAAAAAAAAAAAAAArhj2QAcAXIHMgQ4AAAAAAAAAAAAAAAAAAABcvkhUBAAAAAAAAAAAAAAAAAAAfkOiIgAAAAAAAAAAAAAAAAAA8JvgQAcAAAAAAAAAAAAAAAAAAEXF4XAEOgTgikNFRQAAAAAAAAAAAAAAAAAA4DckKgIAAAAAAAAAAAAAAAAAAL8hUREAAAAAAAAAAAAAAAAAAPgNiYoAAAAAAAAAAAAAAAAAAMBvggMdAAAAAAAAAAAAAAAAAAAUFbscgQ4BuOJQUREAAAAAAAAAAAAAAAAAAPgNiYoAAAAAAAAAAAAAAAAAAMBvSFQEAAAAAAAAAAAAAAAAAAB+ExzoAAAAAAAAAAAAAAAAAACgqNgDHQBwBaKiIgAAAAAAAAAAAAAAAAAA8BsSFQEAAAAAAAAAAAAAAAAAgN+QqAgAAAAAAAAAAAAAAAAAAPzG5HA4HIEOAgBw6QsOqRjoEAAAPhAVEh7oEAAAPnD4lWsDHQIAwAdsB44FOgQAgA+EvT4+0CEAAHzAUrpGoEOAD/Wo0j3QIRSJWQdnBzoEwCk40AEAAAAAAAAAAAAAAAAAQFFxiLpuQFFj62cAAAAAAAAAAAAAAAAAAOA3JCoCAAAAAAAAAAAAAAAAAAC/IVERAAAAAAAAAAAAAAAAAAD4TXCgAwAAAAAAAAAAAAAAAACAomKXI9AhAFccKioCAAAAAAAAAAAAAAAAAAC/IVERAAAAAAAAAAAAAAAAAAD4DYmKAAAAAAAAAAAAAAAAAADAb0hUBAAAAAAAAAAAAAAAAAAAfhMc6AAAAAAAAAAAAAAAAAAAoKg4HI5AhwBccaioCAAAAAAAAAAAAAAAAAAA/IZERQAAAAAAAAAAAAAAAAAA4DckKgIAAAAAAAAAAAAAAAAAAL8JDnQAAAAAAAAAAAAAAAAAAFBU7IEOALgCUVERAAAAAAAAAAAAAAAAAAD4DYmKAAAAAAAAAAAAAAAAAADAb0hUBAAAAAAAAAAAAAAAAAAAfkOiIgAAAAAAAAAAAAAAAAAA8JvgQAcAAAAAAAAAAAAAAAAAAEXFIUegQwCuOFRUBAAAAAAAAAAAAAAAAAAAfkOiIgAAAAAAAAAAAAAAAAAA8BsSFQEAAAAAAAAAAAAAAAAAgN8EBzoAAAAAAAAAAAAAAAAAACgqdjkCHQJwxaGiIgAAAAAAAAAAAAAAAAAA8BsSFQEAAAAAAAAAAAAAAAAAgN+QqAgAAAAAAAAAAAAAAAAAAPyGREUAAAAAAAAAAAAAAAAAAOA3wYEOAAAAAAAAAAAAAAAAAACKisPhCHQIwBWHiooAAAAAAAAAAAAAAAAAAMBvSFQEAAAAAAAAAAAAAAAAAAB+Q6IiAAAAAAAAAAAAAAAAAADwm+BABwAAAAAAAAAAAAAAAAAARcUuR6BDAK44VFQEAAAAAAAAAAAAAAAAAAB+Q6IiAAAAAAAAAAAAAAAAAADwGxIVAQAAAAAAAAAAAAAAAACA35CoCAAAAAAAAAAAAAAAAAAA/CY40AEAAAAAAAAAAAAAAAAAQFFxyBHoEIArDhUVAQAAAAAAAAAAAAAAAACA35CoCAAAAAAAAAAAAAAAAAAA/IZERQAAAAAAAAAAAAAAAAAA4DfBgQ4AAAAAAAAAAAAAAAAAAIqK3eEIdAjAFYeKigAAAAAAAAAAAAAAAAAAwG9IVAQAAAAAAAAAAAAAAAAAAH5DoiIAAAAAAAAAAAAAAAAAAPAbEhUBAAAAAAAAAAAAAAAAAIDfBAc6AAAAAAAAAAAAAAAAAAAoKo5ABwBcgaioCAAAAAAAAAAAAAAAAAAA/IZERQAAAAAAAAAAAAAAAAAA4DckKgIAAAAAAAAAAAAAAAAAAL8JDnQAAAAAAAAAAAAAAAAAAFBU7HIEOgTgikNFRQAAAAAAAAAAAAAAAAAA4DckKgIAAAAAAAAAAAAAAAAAAL8hUREAAAAAAAAAAAAAAAAAAPgNiYoAAAAAAAAAAAAAAAAAAMBvggMdAAAAAAAAAAAAAAAAAAAUFbscgQ4BuOJQUREAAAAAAAAAAAAAAAAAAPgNiYoAAAAAAAAAAAAAAAAAAMBvSFQEAAAAAAAAAAAAAAAAAAB+ExzoAAAAAAAAAAAAAAAAAACgqDgcjkCHAFxxqKgIAAAAAAAAAAAAAAAAAAD8hkRFAAAAAAAAAAAAAAAAAADgNyQqAgAAAAAAAAAAAAAAAAAAvyFREQAAAAAAAAAAAAAAAAAA+E1woAMAAAAAAAAAAAAAAAAAgKJilyPQIQBXHCoqAgAAAAAAAAAAAAAAAAAAvyFREQAAAAAAAAAAAAAAAAAA+A2JigAAAAAAAAAAAAAAAAAAwG+CAx0AAAAAAAAAAAAAAAAAABQVhxyBDgG44lBREQAAAAAAAAAAAAAAAAAA+A2JigAAAAAAAAAAAAAAAAAAwG9IVAQAAAAAAAAAAAAAAAAAAH5DoiIAAAAAAAAAAAAAAAAAAPCb4EAHAAAAAAAAAAAAAAAAAABFxeFwBDoE4IpDRUUAAAAAAAAAAAAAAAAAAOA3JCoCAAAAAAAAAAAAAAAAAAC/IVERAAAAAAAAAAAAAAAAAAD4TXCgAwAAAAAAAAAAAAAAAACAomKXI9AhAFccKioCAAAAAAAAAAAAAAAAAAC/IVERAAAAAAAAAAAAAAAAAAD4DYmKAAAAAAAAAAAAAAAAAADAb0hUBAAAAAAAAAAAAAAAAAAAfhMc6AAAAAAAAAAAAAAAAAAAoKg4HI5AhwBccaioCAAAAAAAAAAAAAAAAAAA/IZERQAAAAAAAAAAAAAAAAAA4DckKgIAAAAAAAAAAAAAAAAAAL8JDnQAAAAAAAAAAAAAAAAAAFBU7HIEOgTgikNFRQAAAAAAAAAAAAAAAAAA4DckKgIAAAAAAAAAAAAAAAAAAL8hUREAAAAAAAAAAAAAAAAAAPgNiYoAAAAAAAAAAAAAAAAAAMBvggMdAAAAAAAAAAAAAAAAAAAUFYccgQ4BuOJQUREAAAAAAAAAAAAAAAAAAPgNFRUBAMAl5cYb2qtPn1vUpk0LVapYXiVKRCk9PUNxh45o3brNmjHzD82c+adsNlvAYmzVspl69uysG29orwoVyqlMmRhlZGTq2PF4rV27UX/OXaiff56ttLT0Ah/j4SH/UYcO1xQ61uEvvKl9+w4Weh0A8NZ1Hdrq1l5d1Kr1VapQsZyKFz93Pj98+Jg2rt+i32b/pd9nzwvo+bxBwzrq3rOzrmnfWtWrV1HJUtEym81KTEjSobgjWr5sjf6YM18rV6zzeM1hLz6h4S8+4Zd4p3z7sx4dMswvawO4Mpliyiu44TUyV6otc8myUliE5LDLkXJG9vhDsu/dLOu2FVJmWtEFFR6lkM4DC72M/eh+WVf+7tUcc7nqCqrZROZKtWWKLiNTWDHJEiKlp8iRliz7sQOyxW2XbcdaKSO10DECgK+Yy1VW8NU3KahmQ5ljK8gUESU5bHKcSZL9yH5Zt65R1uq/pfTAnLvMlWoquMW1CqrRQObY8ufik879vTkWJ9vOTcpau1iOk0d9c7yqdRTctK2C6zaTKTpGpshoyZolx5kE2Q7uknXbWlnXLZWyMnxyPAC4knz29Q8a99nXkqRbu3bUyJefCXBEAADgYmJyOBzUMgUAFFpwSMVAh4DLXPOrGuvTT8foqmaN8h27d+8BPfnUy5rzx4IiiOyCJk0a6J3Rr6hjx+vyHZuYmKTRb/9P4/73hbKysrw+1rKls9S6dfOChGlwdZuuWrtuU6HXweUjKiQ80CHgMte0WUONGz9KTZo2yHfs/n0H9fwzI/TX3EVFENkFVapW0tvv/lddut3o0fhVK9Zp+PNvaP26zfmOJVERReXwK9cGOgRcyiKKK6TT3Qqu1yrfoY6MNGUtmynrqj+lItgyyVyjscLueLrQ69h2b1DGzx96dsxKdWTpcIeCKtbyaLwjI03WDX8r658ZUlZmYcIEZDtwLNAh4BJmiopWaL9HZGme/+sCR1qqMuZMUdb86VIRvW1kLldZof0fVXCdpvmOddjtsm5aroxfvpAjvmAJi+aK1RXaZ7CC6+d/PcWRelYZf/yorL9nSDZrgY4HZBf2+vhAhwD43b4Dh9T3/sedN+iTqIjLkaV0jUCHAB9qUq5toEMoEpuOLQ90CIATWz8DAICL3oABvfXP0lkeJSlKUo0aVTVr5mS98vJQP0d2wV133abl/8z2KElRkkqWjNbbo1/R4kW/qmrVSl4dy2w2q1Gj+gUJEwAC6o6+PfXX39M8SlKUpGrVq2jq9C/0/AuP+zmyCzp2uk6Lls7wOElRklq3aa45f/2o+wbf6cfIAKBomGIrKfze1z1KUpQkU2i4Qm7op9Dbn5SCLX6OTjKXqeL3Y2RnubaPQgcM8zhJUTr3NbFc3U1hg/4rU6lyfowOAHJnrlhNES+O9yhJUZJM4REK6zNY4Q+/dq5arJ8FX32TIl74yKMkRUkymc2yNLtGxV4Yr+AWnl17MRyv9Y2KeP5Dj5IUJckUEaWwPoMV8exYmUqV8fp4AHClSUlJ1dOvjCzULkIAUNTsDscV8QFcTEhUBAAAF7Vevbpq0pcfymIxvumZkZGhVavWafZvf2n1mg3KyHDdjufV/z6rp4c+5PcYH33kXn391TiFhoa6fC4hIVFLlqzQb7/N04aNW2W32w2fb9WymRb9/auqV/f8Dde6dWsqIoKqdwAuLd173qyPP3/Xzfk8U2tWb9Afvy/QurWblJHhWnnqhZee1GNP3O/3GFu1vkrfTJmg6JIlXD538MAhzZ+3RH/OWaB/t+10OZ+HhoZo7Aev6+5Bd/g9ztz8s3RVwI4N4PJgKhGrsAHDZIp0PQ/a4w/JtmejbId2ypGe4vL5oJpNFXrrI36P0Vy26BIVLdffIUu7HjKZXS+h2hOPy7Z/q6y71st2ZI8cVtcq6ebSFc99PaNKFUW4AOBkiimniCfflrmE6/nHdnifrFtWybp7qxypZ10+H9yotcIHv+jX+IJb3aCwgUNlcpMQaTt2UNYtq2Xdskq2IwfkyPG62xQWrrB7n1fwVe09Pp6lQ0+F3/OcTBbXhHpHyllZd22WdfNK2eL2uBwvqGodRTwzVqYYEs8BIDcZGZl68sU3tGvP/kCHAgAALnJs/Qxc4erWret83Lt3b40ePTqA0fjHxo0b1bRp7nfmXglfg6LA1s/wh2rVKmvt6rkqUaK4s89qteqdd8fr/Q8+U2JikrO/dOlSenroQ3rm6YcVFBTk7M/KylL7a3v6bXvj665toz//+MEl8Wb//jg9P/wNzZz5p6zWC1sEVahQTi+9+JQeGHyXzNne8Nyxc49atrrZoztO+/fvpW+/ubBdzM5de9WgIds7wjfY+hn+UKVqJS1ZNkvFS0Q5+6xWqz5471ON/9+XSko87eyPKV1Kjz1+vx5/arDL+fzmG+/QhvVb/BJjeHiYVq//SxUrlTf0L/tnlV5+YZTLts6Vq1TUK68+rTv63Wroz8rKUvs23bVzxx6/xClJ/7m3nz7430hD34SPvtJLw0fmMgNXIrZ+htdMZoUN+q/M5aoauq071yrr76lyJJ240BkUrKCGbRVyQ3+ZwiIM4zPnT5F1zV9+CzPsgVEyZ6tSmDHrU9m2rfD5cYLqtlRor0cNfQ6HXbaNi5W18nc5kuJzTDj3NbG07y1zVEnDp+zHDyr96xGSw5j8AniCrZ/hNbNZEc9/qKAqxkqwWRuWKeOXicZtk4MtsrS+QaF9HpApItIwPv2nT5X1968+D88UW17FXhgvU5jx/55Zy/9Sxu9T5Dhl/Jk3lSqj0FvukqXtzYZ+R1qqUt58SI7Ek3keL6h2Y4U/8ZZMQcGGfvup48qYPlHWjcslu+3C8UrEKKTbAFmu6WpIVLcfP6SUtx6TslxvlAU8wdbPuFylpqbp8eEjtHLtRpfPsfUzLkds/Xx5aVS2TaBDKBJbjvv+uglQUFRUBHDZ2rlzp+6++26NGTMm0KEAKKB33n7FkKRos9nUb8BD+u+r7xiSFCXp5MkEvfjSKN12x/3KyrpQzcRisWjUWy/5Jb7g4GB9+cUHLkmKixcv11UtOmr69N8MSYqSdOTIMT362HANuudxQ5x169TU6FEve3Tcq5oat8DeuHFrAZ8BABSNN94abkhStNlsumfg4xr5+vuGJEVJOnUyQSNefVcDBzzicj5/7Y3n/Rbjw4/e65KkOPWHGerR9W6XJEVJijt4WA/e/4zeeG2sod9iseiNkcP9Fmer1lfp7TGvGvoWLVymV14c5bdjArgyBF91g0uSYtbqP5X5y0fGJEVJslll27RE6V+/JvvZRMOnLO16Sv668cESKlNJ4/ab9uMHfX+coGBZOvQ1dDlsVmX+OkGZf37tmqQoGb8mOWIyl62i4Kbeb1MKAAVhua67S5Ji5vzpSv/sDWOSoiRZs5S1bK5SRj8he9Ipw6dCuw6QciSj+0JonwdckhTTf5yg9MnvuSQpSpIj4YTSJ7+v9J8+NfSbwiMU0u2uvA9mDlLYoGdckhStuzYrZeQjsq5fakhSlCTH6VPK+P4jpU96Vw7bhWs65rKVFNr7Pk+eIgBcMXbvPaB+g590m6QIAADgTnD+QwDg0vP+++9r4sSJslqtat26daDDAVAAzZo1VJ/etxj6Ro0epxkz/shz3uzZf+nZ50boww/edPbdeGN73dDhGv298B+fxjjw7ttVrVplQ9/WbTt0S4+7862M+MMPv6pSxfKG5MQHH7hbH477XHv3HshzbtOmDQ3tDRv8U10MAHyhcZMG6nlrF0Pf2Hcn6LdZeVfbmvP7fL30wlt6J1tS3vUd2una69toySLf3wF6e7+ehvb+fQf1xKMvuGzxnNN7Yz5W23Yt1fHm6519N3W6TqVjS+lkfIJPYyxeIkpffTNOoaEXtsg7eTJBQwY/m2+cAJCnoOBzCYbZ2A5uV9aCH/Kc5kiKV8bPHyps4MvOJBBTeKQsrTsra+mvPg/TXKayTKYL9107sjLkSDiax4yCCarbUuboWENf1qJpsu1cm//klDPK+PkDhd3/pkyhFxJ8glt3lXXDQh9HCgA5BFsU0nWAocu6a7Myfv48z2mOk0eV9vGrinjufZmCz92MaYosrpCOtylz9mSfhWeKraDgxlcb+rJW/a2sRbPynZv1968Krt9cwY1aOfssLTso46dPpEz3VQ4tbW6SOaasoc925IDSPnol38qI1jULlVmytEJ7339hvWu7KXPBr3Kc9P3fHgC41MyYM09vjvlIaelUmgUAXDzS0tI0a9YsLViwQFu3blVSUpLCw8NVtmxZNWrUSL1791arVq1kMpl8etzsu3gW1jfffKOrr77a7eceeeQRzZ8/v0Drfvfdd2rZsmVhQvMJKioCuCzNmjXLpYoZgEvLQw8OMrQTEhL19jsfeTR3/ISvtCFHlcEhQ/7js9jOe/CBu136/nPP4x5t3yxJY8Z+rG3/7nS2LRaLnnrywXznkagI4FJy3wN3GtqJCUn6YOynuYw2+vyTydq8aZuh7343597CKlOmtOrXr23om/TlD8rIyPRo/sfjJxnaQUFBuqa9+wsJhfHeB6+7VH184pEXdOzYiVxmAIBnguq0lKlYcUNf1qJpHs11HD8g6/q/DX3BzTpI8u0FX0kylzVWfLTHH5IcDp8fJ6ie8YZH+5lTsq6d5/F8x9lEWVfPNfSZS5aRKaaCT+IDgNwEN7tG5qhoQ1/Gr196NNcet0dZS3439Fnad5V8+Aaepfm1hu2UJSnjt289np/1j/HmVVNomIKq1sn9eO27ufSlT3rX4+2bM/+aJtvRC1VyTUHBCrmpt4fRAsDlad+BQ3pi+Ot66c2xJCkCuOQ5rpB/V4ply5apS5cueuWVV/T333/rxIkTyszM1OnTp7Vz505Nnz5dAwcO1H333afjx48HOtwC2b59e6BDKDQSFQFc8Xbs2OH8GD16dKDDASDJbDbr9tu6G/qmfP+LxwmAkvT558YL3V0636Dw8DCfxCdJJUoUV/PmTQx9c+bM14YN3m3DPGHCJEP79tu6y2zO/SVaxYrlFRsbY+hbT6IigIuU2WxWr15dDX0/TZ3p1fl80pfGal4dO13n0/O5JFWoWM6lb+sWz//Dv36969bQFSq4rlkYvfp002139DD0TZs6U3N+L9jdkwCQXVD9HIl58YdkP7LH4/nWDcZERVOxEjJXzj1xpKDMZaoY2vbjeVciL6igKvUMbdvOdS5bg+bHunOdS5+5bBU3IwHAdywtrze0bYf3yb7P89e1WUt+M7TNxUsqqFYjn8QmSUE16hvatoO75Ig/4vF8+/E4lz5TydLuB4cXkznHFtjWLatlP+T53zdJylo009AObn6tZOKtNQBXnlOJSXpz7Hj1HjhEC5Ysd/n8nbf3VPMmDd3MBADA/+bMmaMHHnhAx44dy3fssmXL1KdPHx0+fLgIIvNOaGioypVz/97CmTNnLsqYvcXWzwAA4KLTutVVKlky2tD32295bxGa0+zf/tL4j0Y528WKRahLlxv1yy+/5zHLc23btFBQUJCh75df53i9zoK/lxraZcqUVquWzbRylesbm5J0VTPjGwRHjhzTiRMnvT4uABSFFi2bKrpkCUPfH78v8GqNP35foLEfvO5sFysWoY43X69ZM/70SYySFBER7tIXHOz5f5etWa6VvLNvz1xYUVGReuvtlwx9p04laPjzb/rsGACuYOYg18S83Ru8WsJx6qjsCcdlLnVhe82gui1lj9vhiwidcib62Y8fzGVkwZmiSskUavy7YD+61+t1HKfjXdcuVsLNSADwEXOQguoYb6i0bl7p1RL2Y3Gynzgsc5mKzr7gq9rLtsv1xpyCSPv4NZlKlpa5XBWZy1eR40yidwtYQl37bHa3Q4Oq15fJbLxuY93wj3fHk2TdvsHQNkdFy1y1juz7L/1KJgDgjc+//kE/TJ/t0l8sIlzDnxqi3rfcrHseez4AkQEArnQ7duzQ8OHDDTtu3n777erfv79q1aql1NRUrV69WhMmTNCOHeeuVZ08eVJDhgzR1KlTFR7u+v5AQWLwVkZGhgYMGKCtWy8UwRk5cqSqVq3qdnzOaopTpkxRixYtvD5uoHHbFwAAuOhcc00rQ9tms2n5irVerXH48FEdOHDI0Hf9dW0LHdt55cqVcelbvmKN1+vs3LlHGRnGLTJatmya63jXbZ+9q+AIAEWpTVvjf5JtNptWr1rv1RpHjhxT3EHjXYLtr/Xttsrx8adc+ho3beDx/AYNXauGHT50tFAxZffyq0+rfPmyhr5XX35Hp04m+OwYAK5c5jJVXBLzbId2eb2O/fBuQztn8mOhmcwyla5o6HL4IVFRDruyVvwm65Z/ZNu/VfaTh+U462UijSQFWXwfGwDkwVy5pkxhEYY+255tXq9j2/uvoR1Uu3Gh4srJkXhStn/XKWvBr7KuWeTV3KCqtV367McPuRkpmUqUcunL+dw84ThxWI6sLGMc1XxfNRgALkXXtm2lX7/9VL1vuTnQoQAArmCvvvqq0tMv7OI0atQojRw5Uo0bN1Z4eLhiYmLUpUsXTZs2TZ06dXKO27lzp77++utAhCxJGjFihCFJ8Z577lGPHj1yHf/vvxf+P2MymVS3bl2/xucvJCoCAICLToMGxhdWe/ceVHJyitfrbMmxbWeLHFs1F0bp0q4XvI8dc62a4omEhCRDO2cyYnbNmuVIVNzIts8ALl716hvfSNy/L65A5/NtW413IzZr5rvt5yRp9659Op10xtB398DbFRLiWVXE+wbfZWjbbDYtXeJd9Zrc1K1XS/cNvtPQt3HDVk359mefrA8AptIVXPocJ7xPALSfNCaKmGIqSMG+S9Yzla4gU7b1HDar7PGuW4AWliM5SVmLpinzt4nK+HGM0r94uUCVIc3uvq7JST6IEADcM5d33V7efsj7irC2I/td17X4rlp4gVlCZLmhl6HLfuq47IfdP0dzZHGXPvuZgt3o40g9a1y7Uo0CrQMAl4vaNarpo3de08djXlf5srGBDgcAcAVbvHix1q+/UByhX79+6tOnj9uxISEhGjNmjOrUuXDj0RdffKGzZ8+6He9Pc+bM0c8/X7jGX79+fT3zzDN5zsleUbFSpUqKjIz0W3z+dNFu/bx+/XrNnTtXK1eu1PHjx3X69GlFRUWpTJkyat26tTp37qyWLVvmucahQ4d00003Odtz585V1apVZbfbtWDBAs2ZM0dbt27ViRMn5HA4FBsbq+bNm6tz58664YYbvI45Li5Oc+bM0ZIlSxQXF6eEhASFhIQoJiZGTZs21Q033KBOnTp5tIXYjTfe6Nxb/M0339Qdd9yhI0eO6MMPP9SSJUuUnp6u8uXLq0WLFurZs6fbr4XVatWff/6pP/74Q1u3btXJkydlsVhUrlw5tW3bVn369FGDBueqhDz00ENauHChJKl3794aPXq0c50BAwZo3boL20/OnDnT48zc1NRUXXPNNUpNTZUkde/eXWPHjvVobmFl/xq+8MILuueeeyRJCxcu1M8//6x///1XJ06cUHBwsCpVqqRWrVqpT58+atgw9+SQ8wYOHKhVq1ZJkoYMGaKhQ4cqKSlJH330kebOnaszZ86obNmyatKkiW655RZ16NDB7TpHjhzRr7/+qlWrVmnv3r1KSkpScHCwYmJiVKdOHbVv317du3dXVFSU189/0aJFmj17tjZs2KATJ04oKChI5cuXV7t27dS3b1/Vru1696knz7dixYpasMCz7fqyfw9at26tyZMn5zsnMzNT8+bN0/z587VlyxadOHFCWVlZioqKUo0aNdSqVSvddtttqly5ssvc4cOH65dffnHpX7VqleFndtSoUYY/Ttk/l/PnPzcJCQn69ddftXLlSu3YsUNJSUmSpFKlSql69eq69tpr1a1bN5Up41pxLa+4e/TooTFjxkiSDh8+rJkzZ2rhwoU6cuSIEhMTFR0drcqVK6tDhw7q1auXypYtm9fSwCWrfr1ahvauXd5fWJekPXv3G9o1a1YrYESeSUtLz3+QGzlfG1Su5Pqm5nlNmxj/Tq3fcC5RsXbtGrpzQG+1v+Zq1atXS6VKRSslJVXHjsdrw4Yt+n3OfM2c+adSU9MKFCMAFESdujUN7T279xVonX37jAkz1Wu63/qgoBwOh6b9NEv3P3Ah4bBK1Up6f9wbeuzh4XI4HLnOvWvg7erb/1ZD34xf/9DRo8d9EtuIN553+Tvx4rA384wJALxhjjG+9nRkZhQooc6ReMLQNpnNMpWIlePUkcKE52QuY0zAcSQck2zW/9/qtIWCajSWuUINmYpFS8EWOVLPyHHmlGz7t8m2c50cfkhqzEtQHdetd+zxh92MBADfMJfLcZ7MSJfjtGvl8Pw44o2VwU3mIJljysl+zA9VbD0VFqHw+4YpKEcyZuac7yVvXhdnZRbs+Dm2kDaXJCkHwJWpYb3aGti3l7p16iCzmXpIAC59dq6xXvKmTp3qfBwUFKRHHnkkz/FhYWF68skn9eijj0qSzpw5oz///FO33367X+PM7uTJk3rttdecbYvFonfeeSffwgnZExXr1fPxTiZF6KJLVNy3b59GjhypJUuWuHwuISFBCQkJ2r59u7755hu1b99er776qqpUcb1TMK/1hw8frg0bNrh87sCBAzpw4IB++eUXNWvWTGPHjlWlSpXyXTM5OVljx47VTz/9pKwcWwBkZGTo7Nmz2r9/v2bMmKEaNWrolVdeUbt27TyOWZKOHj2qvn37Kj7+QqWm3bt3a/fu3bJarS6JiuvXr9fw4cO1f/9+l3jOz/vuu+905513atiwYXkeu0+fPoZExVmzZnmcqPjXX385kxTPrxUoZ86c0fDhwzV//nxDf0ZGhnbs2KEdO3bo22+/Vffu3fXaa695lRx49uxZ3XXXXdq9+8I2R/v379f+/ft14sQJl0TFs2fPatSoUZoxY4asVqtLPCkpKTp48KDmzZun999/Xw888IDuv/9+j17079mzR8OHD9emTZtcPpf9e//AAw/oySef9Pg5FoVZs2bpnXfe0YkTJ1w+d/73f82aNfrss880cOBAPfPMMx5XufGVzMxMffjhh5o8ebLLVq3SueTCw4cPa+nSpXr//fd1991368knn/QqTrvdrkmTJumDDz5wOUZ8fLzi4+O1bt06ffzxx3ryySd17733Fvp5AReb8uXLGdqHjxRs+8xjx4znkzJlSis8PKzACYXZnTrluv1bTExJHT7sXawmk0nR0ca7/CtULOd2bPHiUapWzZionZmRqZm/fqNu3W5yGR8aGqpSpUqqQf06unNAHx09elyvv/GeJn7xHQkuAIpEzu2KjxQwee94joq1sbExPjufn/fu6I/U57ZbVLJUtLPvzrtvU8VK5fXfl97Wpo1bDeNjy8Tomece0UMP/8fQf+TIMb00bKRPYmrXvrU6d73R0Pf77Hla9s9qn6wPAJJkiow2tB3JBdjmWJIjJcl17RIxvktULGu8/mePP6TgFp1kadtdpmKuVbNMxWOk4jEKqlRHat9L1h1rlLXwJzmSXK85+Fx4pIKbXGuMN+mEHCfdb08KAL5gzrHVsSPpZIHWsZ92rTpoKlVGCkCioqlEKQW3ukEhN/VxeX5Z65cqa9mfuc51pJxx6TMVK+7918VkkimiWI64YrxbAwAuAw/fd5dKFPe+sAoAAP6SmZlpyC1r2bKlypVz/x5rdh06dFBUVJSzkuIff/xRpImKo0aNchbCkqT777/fUOXRHavVashHIlHRR1asWKEnnnhCp0+f9mj80qVL1bdvX02YMEHNmzfPd/z+/fs1bNgwJSbmf8F1w4YNGjRokH7++WeVLFky13FHjx7Vgw8+qJ07d3oU8969ezV48GC99NJLuuuuu/KfoHPVPZ5//nlDkmJ2N998s6E9b948PfXUUy5JkznZ7XZ9++23iouLy3Ns165dNXLkSKWlnavANHv2bD3zzDMymUz5xj5z5kzn4/Lly6tt27b5zvGHzMxMPfjgg4aSr7mZPXu2tm3bpsmTJ6t06dIerf/mm28aTgrZ5fz+HDhwQPfcc4+OHPHsQv3p06c1ZswYrV27VmPHjlWxYsVyHbtu3ToNHjxYKSl5b6dns9n0ySefGE5+geRwODRixAh9//33Ho232WyaNGmSdu3apU8++aTIkhUTEhJ07733GjLV85Kenq6JEydqzZo1Gj9+vMc/T2+99ZZH1SfT0tI0evRoORwO3XfffR6tDVwqypQxXvA9caJgF9fdzYuJKaVDhwr/ZmnOJEhJatqkgdeJio0a1ZPFYtwSr3SM67bSktSsaUOXpPWfp33hUbVm6VzC0McT3laXLjdo0H8eV0pKav6TAKAQSscaz+fxBTyfx8e7VoIpVcr75PC8HD8er7sHPKzvp36m4iUuXHi/vkM7Lfpnhg7sj9OuXfuUlZmlChXLqVHjegoKMlZW2blzj+7qN8Tt34iCGP7iE4a23W7XqJEf+mRtADjPFFnC0HaX2OEJR4rrNjmmcN9tQZOzomJQvVYKbtDG4/nBdVsqqFpDZcz8RPa9rjd3+lLIDf1lCgkz9Nm2rfTrMQHAVNz4Pob9bFKB1nG4mWdys42yP5hKxir0jiEyhYTKXLq8TKXLyeTm5v2sFfOU/l3er4vtp13fBzJXqi6bl4mK5gpVZQoyXncpqq8HAFxMSFIEAFxs1q1bp/T0C8UM2rTx7DpRcHCwWrRo4dx1dsWKFcrMzCySvJMVK1Zo9uzZznalSpXyrQIpnStKlpl5oUL8pZyoeNHUZN61a5eGDBliSFKsV6+e3n77bS1cuFCbN2/WsmXLNGHCBLVv3945JjExUQ8++KDi4vLfvuW5555TYmKiTCaTunfvrkmTJmn16tXauHGjZs6cqXvvvdfwRtPhw4c1fvz4XNdLTU3V/fffb0hSLF26tJ577jn9/vvv2rRpk1avXq0pU6aoX79+zrVtNptef/11zZ0716OvzW+//ebcdjenYsWKGaoz7tixQ0OHDjUkHjZu3Fjjxo3T8uXLtWnTJs2ePVtDhgxRWNi5C6aLFi3SsmXLcj1+ZGSkOnXq5GwfPXpUa9asyTfuEydOaPny5c52r169AlYGfOLEic4kxTJlymjEiBFatGiRNm/erDlz5ujxxx9XeHi4c/zevXv12GOPyWaz5bv2hg0b9Ouvv7r9nMlkUseOHZ3t+Ph43XfffYYkxRIlSmjo0KGaPXu2Nm7cqDVr1uj77783/MxI0t9//63nn38+1wpYJ06c0MMPP2xIUqxevbreeecdLV26VJs3b9bcuXP13HPPqXjxcxdSfvjhh3yfX1GYMGGCS5Jip06d9Nlnn2n58uXasmWL5s2bp2eeecaQqPnPP//ovffec7ZHjx7trI5ZsWJFZ3/r1q2d/Tt27ChQZc+UlBQ9+OCDhiTFsLAwPfDAA5o+fbrWrl2rdevWafr06Ro8eLDz90s69zPy8MMPG/5w5Gbx4sXOJMUKFSro5Zdf1l9//aXNmzdr6dKl+uCDD1wqmn744Yc6ftw3WwsCF4PIyGIKDQ019J054/qmpyfOJrsmbpcsWcLNSO8tX7HW5e9E9+435zI6d1063+DSFx4e5mak1LRpQ5e+7EmKZ86c1foNWzT7t7+0aNEyHTrkPoHn1p5dNG/uVMO5CgB87dz53Pgf+7Nnkgu0VrKb83nOarS+sOyf1bqpQx8tWbzC5XNVq1VWx07XqestN6lps4aG1+rHjp3Q66+O0XVte2j3roJtb51T66uv0rXXGS+s/Db7L23Z/K9P1geA80xhOW6IzEwr0DqOTNcqty5rF4K5jLGyuCnHNpz2pBOyHfhXtj0bZTu6Tw6bcQcLSTKFhiv0ticVVK+1z+LKKaheKwU3vsbQ50hPUdYaz64DAkBBmYrlSCBJL+DNiRmufwdMEb5LPM+LuWwlWZq1U3CDFjKXqeCSpGg/dVypE/6r9G/GSm7O89nZ9v4rh9143Sa4secJ7s45DVq59JksoW5GAgAAAChKO3bsMLQbNnR9HzU32RP9srKyPC5WVRh2u12jRo0y9D333HMu74u7kzM+EhULyWq16sknn3RW7JOkgQMHavr06erVq5fKly+vkJAQxcTE6KabbtIXX3yhl156yVnR7+zZs3r66afzPc7p06dlsVj0ySefaOzYsWrbtq2KFy+usLAw1a1bV8OHD9e4ceMMc2bOnOmyNe95b731lvbs2eNst2rVSrNnz9bgwYNVs2ZNhYaGqnjx4mrRooVef/11ffPNN4bthF988UW3W9zmtGLFuTfJqlSpov/9739avXq1/vnnH40bN05DhgwxZPW+8sorhmSo/v37a+rUqercubNKlSql0NBQ1a5dW0OHDtXPP/+sMmXK5Ht8yXXL5lmzZuU7Z9asWYYEjkBu+3w+AbZZs2aaPXu2+vfvr3LlyikkJEQ1atTQY489pmnTpik2NtY5Z/369frpp5/yXfv89ycmJkajRo3S8uXLtWLFCn3++ecaPHiwypa9sN3dG2+8oUOHLmzz06hRI82ZM0dDhgxR7dq1FRYWpqioKDVv3lyvv/66vvvuO0VHRzvHz5s3T99++63bON555x1DhcQbbrhBM2bM0K233qrY2FiFhISoatWqGjx4sGbNmqXq1at79LXzt3379mnChAnOtsVi0ZgxY/TRRx/p+uuvV6lSpWSxWFS5cmU9+OCD+vHHHw1fk8mTJ+vw4cN+j/Ojjz7S5s2bne3KlStrxowZevbZZ9WwYUNFRkaqWLFiatiwoZ577jn98ssvhmTJTZs2GZIqc3P+Z/Xaa6/VrFmzNHDgQFWpUkUhISGKjY1V165d9eOPPxqqyKanp+v333/34bMFAitnUoskpaYW7M3SNDfzwjx4seeJpKTTWrd+s6Fv0MDbValSBY/XCAkJ0cND7nHpd/c1kKRmzRq57d+ydbsG3fO4ylVoolatO6tX73t0U6c7VK1GS13VoqN++PFXlzmtWl2lzz591+NYAcBbIW7OZQXdqtnd+Tw0zD9vDu7etU99et6j98d8Irvd7tGc06fPKDk5RbncU1Qgzzznehflu6Nzv5EOAAosR5UoR1b+N9m5Zc1ws7bFta8ATMVj3FZndNhtylrzl9I+f0Hpnw5Txg/vKGPaB8r45nWljXtcGXO+kv2McQtTk9mskK73yRRb2WW9wjKXq66Qbve79Gcu/ElKK1iyPgB4LNh4znVkujkve8Bt4rmlaHa0MZfK+/0Kc0xZhfa8R5Z2naX8iiKkJcset8fQZWnTUaaSnu16I0kKtshyfXe3/QAAALj0Oa6Qf5er7PlaklS1alWP51apYty548CBAz6JKS8zZ840JBw2b95cXbp08Whu9nmRkZGqVKmStm/frtGjR6tPnz5q1aqVGjVqpOuuu06DBg3Sl19+6dFuw4FwUSQq/vbbb4YfoM6dO+vll1922UYru0GDBun++y9c+Nu0aZMWL16c77GefvppdejQIdfPd+zYUTfccKGy0enTp/Xvv64VKw4dOqTp06c725UrV9bHH3+c5zbRLVu21NixY53ts2fP6ptvvsk3ZkmKjY3Vt99+q5tvvlnFixdX6dKl1blzZz344IPOMUuXLtXGjRud7TZt2ui1117LtYphrVq1NGHCBI+2i2zTpo0h6eqPP/7ItzrcjBkznI9btWrl8ote1MqWLavPPvtMJUq4r6RVq1Ytffjhh4av12effZZrBcPswsLC9PXXX6tPnz4qVaqUSpYsqeuuu07PPvusc8zWrVsNVTTLlCmjiRMnKiYmxt2SkqSrrrpK//vf/wwxffrpp8rIMF5kOnLkiCFRrVKlSnrvvfdyzbwuV66cPv3004uiktbnn39uSAZ+8skn1aNHj1zH165dW8OGDXO2rVarpk2b5tcYjx8/rilTpjjbERERmjhxoqpVq5brnBo1amjixImGSp1TpkzJdQv37GJjY/XBBx8oMtL9ncrh4eF66aWXDH3nE2aBy4G7c5fVmn+FW3fcVca1WDzbJtkTn3zytaEdFhamKd9OcNnKOTdj3n1VVapUdOnP7W+zu4qKE7/4Tle36aYpU6a7/du8efO/unvgo7pr4COG8ueSdOeAPurevZPLHADwhVA32yTkdhNYfmw214RBX57Ps7v3/gHavH2xhj47xOOK8HXr1tI7Y1/V8tVz1KZti0LHUL1GVXW8+XpD35LFK7R507ZCrw0ALnImE9oL9tpb7pK787i25w1zWddrSo7kJGV8/7ay5k+RI+GY66TMdNk2LVb6V/+V7aDxrnNTSKhCu93nk9ica8ZWUmjfp12qbFl3rJFt4yKfHgsA3DHlTJ7zYLcgt9yez/3z2jsnUz6JipIUVKmGwu5+ShHPjJUpOu+kw8xFsw1tkyVE4fcN9/j5hN72gPvkyaCL4q01AAAA4IqWszBc9iJi+clexEw6t7OsP1mtVn300UeGvqFDh3o8P3veWsmSJTVkyBDdeuut+uqrr7R161adOXNGWVlZOn78uFauXKm3335bnTp10qRJk3z1FHzmovjfVPYKcUFBQXrxxRc9mvfQQw+5JAHlJSIiQv369ct33exbS0tyu6Xq999/b0h+GDp0qKFaYm6uv/56XXXVVc721KlTPdpe+J577sn3l+qXX34xtF944QVn1cncNG7cWL179873+CaTSbfeequzffr06TwTQ7dv324osxrIaornPfvss7kmKZ7XokULwzbXhw8f1tq1a/Ndu0+fPqpdu3aeY3755RdD0uPQoUPzTGw9r3Xr1obEvfj4eJdtw2fPnm34ORoyZIgiIiLyXLdq1aq688478z2+P2VmZmrOnDnOdmxsrO6999585/Xs2dP5tYuNjdWZM2f8FqMk/f7774bknvvuuy/PJMXzatSoYXg+GRkZ+vnnn/Od17dv31yTFM9r1KiR4eeHrZ9xOQlyc7HXk7+V7rib52nSiSe+/e5n7dmz39DXrl0r/fH7FJUuXSrXeUFBQRrzzqt65OF73H4+I8P9zQBHDh/T7t37nAmJU3+aqSEPP++SwO7Ojz/O0JNPveLS/+p/n3UzGgAKz/353LMKha7z/Hs+l6Tw8DD98NNneu/DN1Su3IU3Iw8fOqr/vjRa11zdTZXLNVX50g3VvMlNeuLRF7Vh/RbDGjVqVtWvsyerx62dCxXL/Q/c5fL8Ph4/qVBrAkCuzDmuHRW0PKy7eflcl/KYOejcds7/X5XQkZWh9GkfyH5oV/5z01OUMe0D2U8ZLziby1VTUO3muUzyjim2ssL6PedS9dF+4qAyf5vok2MAQL5yvj52FOy1t9tERV+dz/Nh27lRqR8MU/KwATr7eA8lDxug1I9eUdbKeS7bOAdVr6eIp96WKTL3a/7WVfNljzee/4NqNlT44yPznCezWaG3PaCQ63O5od6a5fFzAgAAAOAfCQkXdtEICQkx5I/lp3jx4ob2+Z0v/WX27NmKi4tztlu3bq3WrVt7PD97RcW4uDj9/fff+c45e/asRo0apWHDhhX4vXZ/KJrb4PJw9uxZbdly4c2dli1bqly5ch7NPb+t8tKlSyVJa9askd1uz/UNq4YNG6pYsWL5rluhgnHLxuxbUp+3fPly5+OwsDB17NjRo5gl6cYbb9T69eslXajY2KiR+60cz7vuuuvy/LzD4XB+HSSpTp06Hu9Jfvvtt3u0xXGfPn308ccfO5PtZs6cmevzzl5NMSIiQp07F+6NusIqXry4xyVTb731Vv3555/O9j///KOWLVvmOSe/78/5dc6LiIjQLbfc4lE80rnEtexf0xUrVhiSF7P/PJrNZq+e65dffulxHL62adMmpaamOttdu3b1qMJncHCwpk2bppIlS3r0O11Y2b930rnfGU/17dvXsLX1ihUrNGTIkDznePoHqUKFCs5yve7OU8ClKivLtdqWJ+cGd9xVNswtCbAgbDabBg56TH8v+NlQCfL669tp+7alGj/hK82c+ad27d6njIxMVaxYTjfdeK2eeGKw6tc7l+But9v1559/q2vXm7LF6D7xsGevQZLOnesrV66g48dPehXvF19O0Z0Deuv669s5+65q1kgtmjfR2nWbvFoLAPLj/nxesMpa7qon+vJ8LklfTPpQnbveaOj79puf9OzQV12OtW/vAe3be0CTv56qwQ/erbfefsn5Nyc0NESfThyrA/sPadPGrV7HERISojvvMt7odWB/nP74fb7XawGAR3JeqCxoIrjZzTm+gJV0c7LtWCPbjjXnGiHhMoWGy3E2Ie9J2WVlKPPPrxV253BDd3CTa2Xbta5QsZkr1VbobU/JFGa8YdSeeFzpU8dKWQXbehUAvOZyPi9gVVt31QaLKDHPttN4bcJxNkm2bWtk27ZG5oWzFP7QKzJnq6JoLlNBoXc+ofTP3nC/oN2utK/eVsTQd2XKdo0ouE4TFXttojIXzpR10wrZTxyWrFkyRZdWcL1mstzYS0HlzlXzddjtsm1bq+BGrS6sS6IiAAAA4JFFixYZEvQK6+6773Y+zp5r4m3eSM7CXykpKYULLB8TJxpvZH3kkUc8nnvs2DElJSW59Hfo0EH9+vVTgwYNVKpUKSUmJmrt2rX69ttvDQXZfv31V5UqVcqwc2kgBTxRccOGDbJnu0Ovfv36Xs2vW7euM0Hv7Nmz2rNnT66V7WrUqOHRmjmzbHNmlqalpRmyVWvUqJHrFru5xZzdxo0b80xUjIyMzLda34EDBww/mNmrNuanYcOGCgkJyXcr58qVK6tly5ZavXq1JGnhwoVKTk52qfxms9k0a9YsZ7tLly5FkkyWl2bNminEzdZz7jRt2tTQdrf1t7v185KcnKy9e/c62w0bNvTqZ6ZJkyayWCzKyjp3AWTTJuMFm23bLmwBV6VKFY+qe0rnElojIiIMJ/CilPNr26RJE4/nVqpUydfh5Cr717tChQoqX768x3PLly+vChUq6MiRIy5r5aZmzZoerZ39XFXQbRQBfxg0sK++/OJ9r+fVrH21Dhw45DbxJCTEs62Ucwp2l9iSz987b61avV5DHhmmzz8dY0iojI4uoZdefEovvfhUnvP/++o7On36jCFRMS0tPY8Z55IbDxw4VKB4Pxj3uSFRUZI6dbqeREUALgbc1UcTPn3H63lNGlyvuIOH3Z5vLQU+n7vOy/RhouKdd9+mrrfcZOj7ZtJUPflY/tX+J372rU6dStCXX49z9oWHh+m9D19Xxw63eR3LzV06qGSpaEPf91OM1dkBwKdsOf4/aS7g5UJ3CTE51/aFzDQ5Mr2/Wc8et0P24wdkLlvV2WeuUu9c3AXc7jqodnOF9HhIJovxmpM94bgyfnhHSvHvDhAAkJ0jZ/JcAW/6VJDr+dxl7QCwH9ip1A+Gq9iwD2UKv/B+g6VZO2XWqC/7XvfX8e37dyh9yjiF3f2UTNmemykiUqHd7lRot7x3Hcqc9Y0caSmGREWHj68tAQAAAJerH3/8UfPn++4m/OyJitlznLwtepNzvD/zLVasWKFduy7sClK3bl21bdvW4/k582rCw8M1cuRIl+JoZcuWVbdu3dStWzd98cUXevfdd53vK3z55Ze67rrrvDquvwQ8UfHYsWOG9qRJkwq1R3Z8fHyuSX2eJm/lrMhoz7HVQXx8vCF5cdu2bS7Jh97IuW96TrGxsflu4XzgwAFD25skLovFokqVKhkS6XLTu3dvZ6JiRkaG/vzzT912m/HNt2XLlik+Pt7Zzvn5QMgv0TO70qVLKzw83Fmh7nyCWW5CQkLy3cI5e8lZSR5tG5zzGBUqVHB+n7Ovl5KSYkhS9eZ7bzabVbVqVY+SMf0h59e2cuXKAYkjL1ar1bC1tLffu/Nzzj/XlJQUZWRk5JmoWpBzFW9c43Jy5sxZlwrJkZEFS3iPinLdRj0lxffJ2ZMn/6RTJxP07eTxKl7cs9/hs2eT9fQzr+qrST/oheFPGD53Iv6Uz2M87++//5HVajW8AG/VqpnfjgfgynX2TLLr+byANzBFufk7kJLqu4rSzzxnvHtx/76Deu7p1zye/8vPv+va69ro3vsvvMnZomVTXd+hnRYtXOZVLHf062lo2+12ff/ddK/WAABvODKM51NTiOc3VhrmhYa5rn2RVRO07dtqSFQ0hYTJVLqCHCe8v7M/uHUXWa6/Q6ac1xHjDyn9xzFSin+3DAKAnBxpxgogplDPtz0zzMtRIVaSlJH3DZVFxXHisDJ+/UphAx4z9FvadVZGLomKkmRdOU9pKacVfu9wmcLdPD93x0pPVca0T5W1bK5CuvQ3fu5sktexAwAA4OJj5z32S1r2vK3cdt7NTX55Yb40ZcoUQ3vQoEFezY+KilL37t116NAhHTp0SC+//LK6du2a55z7779fJ0+eNOywOm7cuIsiUbGAe7n4TvYEIF9wV+7yvLAw1wumBeHrvcnzWy86OjrfNc6ePWto56xymJ+c+6/npkuXLoYSqNkrJ56XfYviKlWq5LttclEoUaKEV+Ozf/2Sk5MLvXbOn0tPE9Gyy/49yv4zkzM+b7/3BYnFVwobe1E4ffq0IQmwsN87Ke/zlOS7cxVwqbLZbDpzxvh3LTras79TOUWXcJ13/Hi8m5GF9/uc+arf8Fp9PvHbXLduls49v19+/V0tW3fWV5N+kCSVjDb+LTl29LhfYpSk5OQU7dtnfCO2bJlYvx0PwJXLZrPp7Bnj670SJQr22rOEm78D8SdOFmitnFq0bKoaNasa+v734cR8K87n9M6oj1zuuux92y25jHavWLEIdbq5g6Fv+bI1OljAKroA4AlHWo7rHqGeJXC4cDfvIkvWs8e7JiSainl3zUjmIIV0uUchN/RzSVK0Hdql9O9GXXTPG8CVwZGjimv2qoPecDfPfhEl5mUt+1OOFON1o+BajfOdZ9uyWikjBitz6Rw5snKvEOmw25S14R+ljHpMWcvmSjpXfdEw5kyCu6kAAAAAilD2oizeJhrm3FnX0x1avZWUlKQFCxY425GRkerevbtXa7Rs2VJjx47Vjz/+qH/++SffJMXznnjiCUO+2bp163T48GGvju0PAa+o6OvymXklBvhKUcdscbPNWX68/SX0tBpbsWLF1LlzZ/3yyy+SpJUrV+r48eMqW7aspHPV4ubNm+cc36dPH6/i8Bdvy7xm//rlN9eTE5Yvsq+zr+FtNnhe/HXC9UR+lUIvBr7+3klSkJvtUwAYHTl6XNHZkvfKFDCRrly5MoZ2WlqakpNTchldeMePx+vhR4bp+WFvqHPnG3RVs4YqW7aMQkIsOnkyQRs3btWfcxfq2DFjNeW6dWsZ2ocOH/VbjJKUkJAoqbqzXSom78rAAFBQR4+dMCQZxpYpXaB1ypQ1zktLS/fZ+bxV66tc+v74fYGbkXk7duyE1q3ZpNZtmjv7WrZq6tUa19/QTuHhxptWZs74w+tYAMAbjuQkQ9tUrGA3CblL+HOkXlxbH7skZUoyhXlx02RohEJ7Paqgag1cPmXdsVaZsz+VLoLtUQFcmRynjclzpqjoAq1jKu56jcBxJrFAa/mFzSrrrk2yNLvG2WUuU0EKtuR7DnacSVTGlHHKmD5RwQ1ayFy5pszFS0pBFjlSTssWt1e2bWtcnq+5rHEXI3uib26aAgAAAC53EyZM8Nva2QtAeZsrlp5urBrvr7yZuXPnKivbjVJdunQpssJV4eHh6tKli3744Qdn37Jly3THHXcUyfFzE/BExZyVxt5//31169YtQNF4JmfM/fv314gRIwIUzTk5Y8qvCmBO3ozv3bu3M1HRbrfr999/17333itJ+uuvv5xbJpvNZvXq1curOPylMF8PT6tN5iVn1cWcFTA9kb36aPaqljmrEHq7dkqK/xJ28qtCk/Nr689YCsrX3zvJ+P0D4N7evQfUoH4dZ7tK5YoFWqdKFeOF5D17DxQqLk+dPZusadNmado018rD7jRt2tDQ3rp1hz/CcjIHGRPe/bEdNgBI0v69B1Wv3oVk7EqVKxRonco5/g7s33ewUHEZ1q5iXDslJVVHjhwr0Frb/t1pSFSsWLG8V/M7de7g0jfnt/kFigUAPOVIMt5EY4qMlkxmyeHdjXumEjEuffYk/1QzLzCTmxs/Pdye2lQ8RqF9n5E5xvXcnrX6T2Ut+FESW0YBCBx7vPGmR1N0jGQ2S17eiG2OKePS5zhZsNfH/uI45boThSki0vOEyvRUWdctkdYt8Wi4uVJNQ9t+tGiuLwEAAADIXfZcjpSUFDkcDo+LZeXMTfFkp9uC+P333w3tos6hatq0qSFR8dChwO/eFPCtn2NijBcxDx703RtO/pIz5rg4121jilqFCsY3/A4c8Pw/yjabTUeOHPF4fOvWrVWp0oXEj7lz5zof//XXX87H7dq1U/ny3r0x5y/ePL8jR44Ysq2rVq2ax2jPlC5trACzb98+r+anp6cbnkP273exYsVUqlQpZ3v//v1erX3smHcXmbypKJrftuY5f5e8OSkmJibq1KlTHo8vqJCQEMMfOG+/d5K0Z88e5+Po6GgSFXHZ+2byVAWHVPT640C2bS23bTMm6tWpU6NAsdSpXd3Q3rZtZ4HW8ady5cqoUiXj38vNm//Nd15BKi6fF1PKWB3h1Em2LALg6vvvpqtkZC2vP+IOXtg6YPu/uwxr1spxXvZUzVrVDO1/c6xbGMWKGV+bpaWl5zIyf6cTja9/I4qFezW/Y8frDO1NG7cZvp4A4A/2k8bzjCkoWKZo7yuam0uWM7QdKaclNxUMfaKAOzSYwl2rJzrS8r8h0VS6okLvfsklSdFhtynzr2+VteAHkaQIINByJs+ZgoJlKu399XlTmRzVA88kumwrXSiWUJnLV1FQ46ulsIJdJ3W4uUbt8FNFW1PxkjKXNF7ftx/2/hoxAAAALj6OK+Tf5So29sL1K5vNpqSkJI/nnjxprJKeM3fFF5KTk7VmzRrDMVq0aOHz4+Ql5/NKTAx8tfyAJyo2adLE0F6+fLlX848ePapjx475ZHtWT0VHR6tKlSrO9rp16/KtHJfd6dOndeDAAa/m5KdmzZqG6nRbtmzxeO6uXbucVRA9YTKZ1Lt3b2d7w4YNOnXqlDIyMrRs2TJn/8Wy7bMkbd682eOxGzZsMLSbNWtW6ONHRUWpRo0LSTZbt251KSWbX0w2m83ZrlXLuEVoo0aNnI8PHz6sEyeM1RByEx8fr6NH899eNPv216mpnlXdOnbsWL4/49njlrz7uf3kk0/Url07NWvWTN26dVNCgv+SbLKfp44ePepV4mtcXJzi4y9UkMj5vQPg3uo1Gw3tChXKqXz5sl6tYbFY1KSJcUu29es9/3tQVDrf3MHQTk9P16rV613GvTXyBf2zZJZ2bl+mxFM7tH/v6gIdLyoqUlWrGt902LFzTy6jAaBw1q3bZGiXL19W5cq5VmjJi8ViUaPG9Q19mzZsLXRs551OMiYXlioVrdDQgm3zUKKksRr3qVOe/6e/StVKLhUnFy/y7v/HAFAQ9mP7XfrM5bxPLDeXN86xH/dNtSlT6YoK7fecwu57Q+GPfqDw5yYquFmHAq1lLlPZpc+e4FqVy3D82EoKGzBM5ijjzT6OjDRl/PyhrOuofAvg4mA/4HozT1CV2l6vE1TVOMcet7vAMWVnLl9Vxd76VlEf/qpir3yqiIdfU3C9qwq2Vo7tqR3WLCnVP8nxQQ1aGo+VlSnbfv/uhAEAAAAgf9kLrEneFenKOTbnWr6wfPlyw7bPN9xwg8zmwKbp+WuLa28EPFGxXLlyhop1q1ev9rginMPh0IMPPqjrr79ejRs31o033uhR0pUvXH311c7HaWlpmjXLs60dJenDDz/UzTffrCZNmqh9+/aGKoQFZTKZ1K5dO2d7586d2rnTs6pRM2fO9Pp4vXr1cpZMtdvtWrBggVasWOFMYitevLg6duzo9br+smfPHm3fvt2jsTNmzHA+NplMuv76630SQ+vWrZ2P09LS9Ntvv3k8d9q0aYZ29p8/SbruOmPllV9//dWjdT2NoVixYs7HycnJHiVZrlixIt8xjRs3NpwI//jjD4+TjpcsObctR1pams6cOWOoKulr2b93kuv3Iy/5fe8AuLdkyQpDgrYk3Xhje6/WaH9Na4WFhRn65s/3bEsfT91/35368IM3NfXHz7R44a966MFBXq/Rv18vQ3vRouVKTXW9gSAmppSuvrq5atSoqqioSJUtG6uaNat5fbzrr2+roKAgQ9/Sf1Z5vQ4AeGLZP6tdzufXd2iXy2j32rRrobCwUEPfwr//KXRs5x0/brxz0mw2q3GORHdPNWhQ17j2Mc+3PG3btqVL3+pVronrAOBzacmyxxt3OAiqVj+XwbkIDpG5gnFbTNv+bYWN7JyMVAVVayBzbCWZIkvIZA6SuaL3iTeSFFTF+Lzsp45IeVRUNEXHKqzfszJFRBnnnU1U+pTRsu+9+G6EAnDlcqSckS1Hpb+ges28W8QSqqDqxnOldfuGwgX2/+yJ8TJHG6t5BNVvXqC1gmoaX6/bT7i/sdxyTReF9n1YYQ+8pIhnxshy7S1eH8vSqoOhbdu5ScrMcD8YAAAAQJGpU6eOob13716P5+YcW7t2wa415SV7oTdJ6tChQ4HWSUtLU1xcnDZs2KCNGzfmPyGbnLuUlixZMpeRRSfgiYqS1K9fP+djm82mN99806NkpWnTpjmT8axWq4oXL15kWw1nj1mSxo0b51FFt927d2vq1KmSziVaJiUl+ay0Z//+/Q3tsWPH5jsnLi5O33//vdfHqlSpklq1auVsz5s3T/PnX7iD/JZbblFoaKi7qQEzZsyYfMcsW7ZMixYtcravvvpqQ/XMwsj5/Xn//fc9Kqu6Zs0aQ0JhRESEbr75ZsOYHj16GJJxJk6cqOPH864IkJSUpIkTJ3oSuuH3yuFwGL7X7mRmZurjjz/Od92wsDB1797d2T5y5Ih++OGHfOctXLjQsJ1yly5dXMZkrwJZ2Iqrffr0MSRUfvXVVx4lVO/fv1/ffPONs20ymXTrrbcWKhbgSnHyZILW5Kiq2O8O735/+vUzjj9y5JjWb/C8cqsnbrjhGj36yL3q0/sWtWvXSrf27OzV/Hr1aummm6419E39yf0NBOvWub4J2q+v9+eUxx65z9BOS0vzeQInAJx36mSC1q01nr/63O7dm4O33d7D0D569Lg2bfRR8ouklSvWuvTd0a+n1+tUqFBOzVs0NvQtXbLS4/mt27hWk1m9kkRFAEXDtsf42juodnMpKDiX0a6C6jSXyWK8I9u2d1Muo73jOJsoR7Kx+m1QrWZSsHd3gJsr1pK5XFVDn233htwnhIQr9I6nZSpmrJZrTzyujO/ekuPEQa+ODwBFwbrFuPuCpUlbKdji8fzgZu1kCjFe17dtLdiODi7SU2U7Zjx3Wlpc61V8kmSuVk/mMhUNfbat7m/ADKrTVCEdespyVXsF1Wyo4KZtvTtWucoKqtvM0Je1drFXawAAAADwj5w7+HqTxJd9bIUKFVSmjHc7QXli7Vrjew/Nm3t/o1ZycrKaNWumjh07ql+/fho6dKhX83PuPtugQcGKNPjSRZOomH1f7CVLluill17Kc9vYFStW6M033zT0Pfroo36LMafGjRsbqtgdO3ZMgwcPzjM57OjRo3r00UcNpT379+/vs0pwbdu2NSQPLly4UO+++64cDvd7zh8/flxDhgzxeCvfnG677Tbn42XLlmnBggXO9sW07fN5S5Ys0ejRo3P9emzZskVPP/204fNPPvmkz45fv3593XDDDc52fHy8Bg8e7JLBnN3GjRv12GOPGRLt7rvvPkVFGe/kj46O1j333ONsnz59Wg8++GCuaycnJ+uxxx4zbEmcl7ZtjRdwPvzww1zXTk1N1TPPPONxZdT777/fkFT49ttvG5JFc9q3b59efvllZ9tisWjgwIEu4yIiIpyPk5KSPIolN6VLl1bfvn2d7dTUVA0ePDjP57h//34NHjzY8PvVq1cvQwVZAHmb/K2xImmXLjeo+VWNcxltVK1aZd11p/Fv0aSvf8z1b0BBrVy5ztC+8cb2Xm1RPeadVw0lvk+cOKkffpzhduz0X34zvIaQpEcfuVdRUZEeH697907q2NFYhXfK978oIcHzrUkBwFs/fv+Lod3x5uvVtFlDj+ZWqVpJffsbk7K/mzzNp+fztWs26tixE4a+AXf1UdVqrtuD5mXYi08YXtdK0pzfPd8OtFFj4wWCQ3FHdPRo3jcfAYCvWLcY7/A2hUcq+KobPZtsMsvSxpiEbju0U45Tvtv1xLrdmIBiCg1XcAsvdvIwmWW50XgDqcNuk3XdglwmSCHd7pe5VDlDnz3xuDKmjJbj9MlcZgFAYFlXGl9/miKLy3KdhzcKmc0K6dzX0GXdvVX2Y3G+Ck/W1QsNbVNElCwdvLhJyGRWaO/7XLqz1rhPHrTtN+6yFFS3mUwlPH8/JvS2B2TKdt3GfjZJ1jULPZ4PAAAAwH8qV66satWqOdt55Zlkd+jQIcMOtddcc42vQ1NycrJ27drlbFeuXNmQF+epyMhIVax44Uatw4cPG4p65SUrK8tQhMxisfiskF5hXBSJipGRkRo7dqxhG8Lp06ere/fu+v777xUXF6fMzEydPHlSq1at0jPPPKP77rvPsP1s165d1alTpyKN+6233lJsbKyzvXXrVnXv3l3jxo3T9u3blZqaqrNnz2rbtm0aO3asunfvbkhsqlatmk8T4STp9ddfd6msd+edd2revHlKSEhQZmamDhw4oM8//1w9evTQ7t27XdY4v6Vzfjp37uzcEjgzM9OZ9Fa7dm2XzOWLxVdffaU777xTCxYsUFJSkjIyMrR9+3a988476t+/v6HC4T333FOgjOa8jBw5UmXLXkhg2bJli7p27apPPvlEu3fvVnp6upKTk7V+/Xq99tpruvPOOw0xNW/eXA899JDbtR955BHVr39hW47t27ere/fumjRpkg4fPqzMzEwdP35cU6dOVY8ePbR69bk7YXO+merONddco3LlLlycP3DggPr27avp06fr6NGjysjI0L59+/T111+rZ8+emjt3rqRzmef5qVWrliHrOz09XUOGDNELL7ygNWvW6OzZs8rMzNSePXs0fvx43XbbbYYEy0cffdRt8l/2383du3drypQpysjIUGpqqlJSUvKNK6fnnntO9erVc7bj4uLUq1cvjRkzRlu3blVKSopSU1Odv++33nqr4uIuXMSrVq2aXnjhBa+PC1zJvv1umk6dunAONJvN+u7bjxUTk3dJ6vDwMP3w/acKDw939qWmpunTzyb7PMafps2S1Wp1toODg/XmG8M9mvvaq8+qSxfjm7+j3/6fMjLcbx8UH39KM2fNNfSVLRurCeNHe3S8hg3rauJn7xn60tLS9O6YCR7NB4CC+vH7X5WQ43z+xaQPVcqD8/mkyf9TePiF/9+kpqbpq4neV4TPz4T/fWloR0VF6rOJYxUREZ7LDKP+d/bWoHuMb+quXL5Wy5a6r+ziTv0Gxq0lVrHtM4Ai5Dh1RLb9Ww19lutuc9nO2R1Lp7tkjq1k6LOunpvL6IKxblosR47dEizteshU1rObAS2d7lJQzq2pt/wjxxn3N2EG1W+t4LrGC7eO9BRlTPtAjuQkzwMHgCJmP3ZQ1n+NN1WG9rxH5ur1cpmRbVzfRxRUoZqhL2vBdF+Gp6xlc+XITDf0hXa9U+bynp3PQ297QMG1jTexZq1bKnuc6/sckmRdu1gOm83ZNgUFKbTnPR4dK6T7QAU3bGXoy/zjR8malcsMAAAAXGrsDscV8XE569q1q/Px/v37PUpW/Prrrw3tnj2932EpP9u3bzcUJGvatGmB18q5ZfS3337r0bypU6caiu117dpVxYsXL3AcvuL5Hi5+1rZtW7377rt64YUXnG/QHzhwQK+99lq+c9u1a6e33nrLzxG6io2N1cSJE/Xwww/ryJEjkqQzZ85o/PjxGj9+fJ5zK1asqE8++cSlMl5h1ahRQ+PGjTNUbly3bp3WrVuX65zOnTvrzz//dLazb3Gbl/DwcHXu3FnTpxsvVlyM1RSrVaumtLQ0HT9+XOvWrdPDDz+c5/gePXro+eef93kcMTExmjhxooYMGaLDhw9LOlf98P3339f777+f59yWLVtq/PjxuX5/QkND9emnn2rQoEHOhNiEhASNGjVKo0aNcjunS5cuOnXqlDNpMTehoaF65ZVX9MQTT8j2/xd2Dh06lGfiXd++fVW+fHl9+OGHea4tnauqGB8fr0mTJkk6t1Xz9OnTXX62crrjjjs0ZMgQt59r2rSpFi++cCftiBEjNGLECEnnkhufeOKJfOPKLiwsTJ9++qmGDBmif//9V9K5BJ/PP/9cn3/+eZ5za9Wqpc8++0wlSpTIcxwAo+TkFI0aPU5j3n3V2Ve7dnX9+ceP6tf/Qe3Zs99lTrlyZTTl2wlq2cL4Yu/DcZ/r8OH8K7pYMw+79AWHVHQz8pxjx05o2s+z1b9fL2fffwb11b59B/TmyA/czgkNDdV7Y0fooQeN1WDXb9iij8Z/6XbOecNfeFPdut5oSMIc0L+3JOnhR4YpOdl9InaPHjfri8/fU6lSxqSg10aM0e7d+/I8JgAUVnJyisa++7FGjn7R2VezVjX9Outr/efux7Vv7wGXOWXLxuqLrz/UVc2Nb0J+PP4rHTlyLN9jJia7vlFZMrJWruM/++Qb3Tf4TlWrXsXZ17pNc81b+LPu+8+T2v7vLrfzLBaLnhj6gF54yXgDmtVq1X9f9iyRXJIqV67gUiHX3dcFAPwpa9E0mavUd1aOMllCFHr7U8qY9ans+7a4TjAHyXJjf1lyVF60Hdol2861ruOzCR0wTEFVjEkz6VNGyx63w+14R/wh2TYtVnCzDs4+U0iYwvo+o4zZn7mPT5LCIxXSaaCC67c2dNvPJipzwQ/u5wQFy3L9HS7dmXO/kSMh/79BABBoGTMmKahuU5nM5wpDmEJCFfHwCKVNeke2bW7Oz0HBCr3tAYXkqLxo27NV1g3LXMdnE/7U2wquYyxakPr+87Lt2ux2vOP0KWX+8aNCe/7H2WcKj1D4E28p/YtRsu3O5XweEamwvo/I0voGQ7cj9awyfvki1/gcZxJlXbdEllYdnH2Wtp1kP3lMmXOmuJ8UbFHoHQ8p5NocX4+4PcpaODPXYwEAAAAoev3799cXX3zh3LH31Vdf1dSpU3Pdynnp0qWaMuXC/wUaNGig1q1bux1bGDt2GK9xFabYW9++fTVlyhTnTlNTp05Vly5ddPXVV+c6Z+PGjXrnnXecbYvFogcffLDAMfjSRZOoKOn/2rvv8Ciqt43jd0JCDZ1QI71KlSYdpIUOCVIVRDqCIqIgClJEUKQjVVAQAaUjVZr03ptU6R1CQklP9v2DN/vb2U2yG8gmQb+f6/KSmZ2dOZvZnTlzznOeo8aNGytPnjz65ptvYg2si5I8eXJ169ZNvXr1kru7ewKU0FbRokW1dOlSjR49WmvXrjVExMakUaNG+vLLL5UlSxanlKlmzZr6+eefNXjw4FinpnV3d1eXLl30/vvvv1CgovR8+mfLYDI3NzenRBu/rKxZs2rkyJHq16+fTp8+HeN26dKl08cff6x33nnHaWUpXLiw+TuzZs0au98ZDw8Pde/eXZ07d7b7Pc+WLZuWLl2q4cOHa82aNbFOideiRQsNHz5c3bp1c6jcdevW1aRJkzRs2DA9eBDzFEfJkydX37591blzZ82YMcOhfbu4uGjQoEEqVqyYxo0bp3v37sW6ferUqfXJJ59EO+VzlE6dOmnt2rX6559/bF6zvik4Knv27Fq0aJHGjRun33//Pdbp6aXnwUjvvPOOPvzwQ8NU1AAcN3nKbLVo3kDVqv2volWmdHEdObRJvy5YpvXrt+jWrTvKmjWLar9VTZ06tbEJxjty9KS+Hhl7MPjLGDDwazVqWEfp0v1v8MGwoZ+paVNvzZ37m44fP62QkFDl8sqhSm+WVaf32iprVmMd4P79h2rdppvde8Lly9f0Sf9hmj7tO8P6dm19VK9uTf08d5G2b9+rO3fvKX26dCpevIhat2pm+PtFWbt2syZMnPUSnxwAHDdj2lw1aVZPlav8LyNJyVKva+fe1Vr820pt3LBNt2/fladnZtWoVUXvdnhbGTNlMOzj+LHTGjP6B6eULyQkVO+07an1mxYrXbr/BQwWe72wdu9fq7+27tYfKzfoypVrCvB/LE/PzHqzcjm1btNcufN42ezvy0GjdGC/4xkRX8ttGxR/4/qtF/swAPCCIu9cUfj+9XKv/L/ADJdUHkrRqp8iLh5XxN/7ZfK/J7mnkGv2vHIrXUuumbIZ9mEKCVTo2tlOKV/otsVy9Sok1yz/u2a6pE6rlK37K+LKaYX/fUCmh7ekiHC5eGSUa97icnv9TbmkMgaCm8LDFPrHDCkkKNrjJCv2plzT27bZpWjWS2oW+8BXe8J2rVTY7lUvtQ8AsCfy2gWFblqqFN5tzOtcPNIp1QcjFHHqgMIObVPk/dtySZFSrrkLKXm1hnLNaqyPmoKeKeiXcU4pX+impUpWuJTcir5hXueaPpNSf/K9wk/uV9jRXYq8c0OKjJBrxixKVqSM3Cu+JZfUxqQPpohwBf04SqaHsQeRhyyfLbcSFeWS6n/tsymadpBb6UoK27NRkTf+kSk8TK4Zs8g1b1G5V6kv17QZDPuIfBKgoFkjJZP9/h8AAAAACSd79uzq2LGjZs9+3h51+/ZtdezYURMnTjTMmClJa9eu1eDBg82z5bm4uGjgwIGx7r9Dhw46cOB/MyeNHj3aoeRt1rFaXl62/QiOKlq0qN5++20tWbJE0vNECT179tSwYcPUrFkzw6y5JpNJy5Yt0zfffGOYpbhXr14qVKiQzb4TQ5IKVJSkEiVKaNGiRTp48KC2bt2qAwcO6O7du/L395ebm5syZMigIkWKqFKlSmrWrNkLzeEd3zJnzqyxY8eqd+/e2rBhg/bu3atr167p0aNHioyMVLp06ZQvXz6VLVtWzZo1U8GCMWfyiC8VKlTQ6tWrtWHDBm3cuFFnz57Vw4fPp7PJmTOnqlWrptatW6tAgQKGVJ+SlClTJoePU758eeXKlcucHbBGjRpOC8B8WXny5NHixYu1Zs0arV69WufOnZO/v788PDxUpEgR1a5dWz4+PgmS6jRTpkz6/vvv1atXL61bt0779u3T9evX9ejRI5lMJnl6eqpo0aKqWbOmGjduLA8PD/s7/X9p06bV2LFj1aVLFy1btkz79+/XjRs3FBkZqaxZs6p06dJq2bKlKleuHOdy16tXT5UrV9aqVau0detWXbhwQX5+fkqXLp1y5sypWrVqqUWLFi98kW3RooUaNGigdevWaceOHTpz5owePnyokJAQZciQQYUKFVK1atXUsmVLZciQIdZ9eXh4aPHixZo9e7a2bNmi27dvKzg4WOnSpXupwOZUqVJp8ODB6tq1q9asWaM9e/bo8uXLevTokcLDw5UxY0YVLlxY1atXV9OmTZPENQp4lUVGRsqnZWf9ueE3lX3jf1m10qRJrR7dO9hkJbR2+fI1vd2qi93A4pdx69YdtWnbXStXzFWKFCnM68uVLaVyZe2Pjrl9+66at3hPly9fc+h4P87+VVmyZNLXI4wV5yxZMumzT3vrs097293Hn3/+pbbtezg0wAIA4kNkZKTat+mplat/Uekyxc3r06RJrfe7tNf7XdrH+v6rV66rQ7teTr2enzl9Xu+07al586cYpqV2dXVVnbrVVadudbv7iIyM1Hejp2jW9F/idGwvr5w26whUBJAYwnYsk4tHOrmV/N81z8XFVW6F3pBboTdieadkCgtVyKrpz4MZnSEkSCGLxylFu8/lmtE4Kj5Z3uJKlrd4DG+0LGOIQlZNV+SN8zFu4/Z6pZcuKgAkttA/5sk1XUa5V65vXufi6iq3UpXkVir265wpNERBs0fJdN/+zBQvJCJcQTO/VuoPv1Gy/MUML7mVfFNuJWPOCmIuY1Dg8wyR547Z3zbgoYJmf6NUPYfJxaJdOFnuQkqW235HXWSAn4KmDbUbEAkAAAAgcfTt21eHDx/W0aPPkwdcvnxZPj4+qlSpkooWLaqQkBAdPHhQ588b24N69OihSpWc0w50+7bxeSpnTts+gLj44osvdO7cOZ04cUKSFBgYqAEDBmjatGmqVKmSMmTIoPv372vPnj02x/b19dUHH3zwUsePTy6m2FKu4T/h7Nmzat68uXl51KhRatmypUPvffbsmapWraqgoOej0KdOnaq6des6pZxxVbt2bXMAZcWKFTV//vxELhHw7xbb9LjAy8qYMYN+/mmimjSu5/B79uw5qHbv9HJoyucocZ362dJbtapq3tzJypkzu8PH27x5h7r16K/rLxCM0rRpfc2eNV6ZM2e0v/H/CwsL0/djp2n4iHGKiIiI8zHx35A2eSr7GwEvKEPG9Jo+83s1aFTb/sb/b//ew+r8Xl+HpnyOEtepny3lzuOlH3+aoIpvxh6QY+3evQf6+MPBWr92c5zeJ0ndenTQmHFDDeuqVGyov89EP+U04IibQ+wH1wLRc5F7zZZyq+Atl2SOjXGOfOyn0NUzYw0AtBTXqZ+Nb06l5A3fl1uRCva3tSzj/RsKWTNLpnvXY90u1Scz5OKeItZtXhQZFfEiIq4SHIUX5OKi5M06KXldX8ev54/uK/jnMTFPwWwlrlM/G/z/lNPuNZrIxdXVoeNJUsS1CwqeO1aRdxwb8Gk+XOHSStnpM7lmcHxgefjfRxT860SZHt2P07GA6KQcMTWxiwA4Xac+A3To6P/uAc0b1tU3g/snYomA+OeeJX9iFwHxKH+WuLUBv6r+eeD47D+vqqdPn6pHjx46dOiQQ9t36tRJgwYNsrvdi2ZUbN++vQ4fPmxe3rdvnzJmdLxPNzoBAQEaOHCg/vrrL4e2d3V1VceOHTVw4EC5xuGZy9mSXEZFvLi9e/cqPDxcXl5eypUrl8NTOJ88aWw0KFy4sMPH3LhxozlI0dPTU7Vq1XL4vQAAOOrRI3+18Omkpk3r65OPe6hKlQpKlixZtNuePPW3pkyZo5/n/qaEHI/x17bdKlO2rj76sIu6d+tgM71zlMjISG3duktTp/+s1as3vvDxVq/eqEJFKqtH9w7q2uUdFSiQN8Zt/f0DtHjJao2fMEMXL15+4WMCwMvyfxSgdq27q2HjuurzUWe9WalcjNfzM6fPaca0efr1lyUJej2/dvWGvOu0Ur36NdWrz/uqXKWCUqaMOWDl7zPntWD+Mv00e4GCgoJj3C42qVPbBgjfuO6kDDYAYJdJYduXKvz0PrlXbaZk+UvJJXn010HT0wCFH9+msAN/SqHRT6Uc70KCFLpymsJzFZJbRW8ly1dSLu4xt4FF3L6s8KNbFXFqt2TvfpLKw2lBigCQ4Ewmha76WeEH/1LyRu3lVryCXFKkjHbTyAA/he3eoNDNy6TgwIQpX0S4QhZPV9iu9Uru3VpuJSvJJWX0A+dMEeGK+Odvhf21SuHHdr/Y4c4f17Nvein5Wy3kXr2RzfTO5mNFRiri3DGFbV+t8BP7XuhYAAAAABKWh4eH5s+fr0WLFmn27Nm6dSv6JDHFixdX3759VbNmTaeWJzDwf89VKVOmfOkgRUlKnz69ZsyYobVr12rOnDk6ffp0tNu5u7urSpUq6tOnj0qVsj/7X0Ijo+K/yFdffaXff/9d0vMv3q5du+xOj2symdS0aVNduPA8U0e6dOm0e/duh4Mc27VrpyNHjkiSPvjgA/Xt2/fFP0A8I6MikLDIqIiE5OmZWW++WVY5smdT5swZFRgYpNt37ungwaO6ciX2DCkJwcXFRSVLFlPp0sWVJXMmpUiRXI8eBejKlWvat/+IAgIex/sxX3stpypUeENZPbMoY8b0Cg8P1927D3TmzDkdPXaKDIpwGBkVkZCyeGZShQpvKFt2T2XK9Px6fvfuPR0+dELXrt5I7OJJklKmTKFyFcrotddyKnPmTEqe3F1+fo90795DHT54TPfuPUjsIgLRIqMi4o2bu1y9CsklbSa5pE4nmSJlCnyiyLvXZLp/Q1IiNy0mc5NrjnxyyZBVLqk8JLfkUmiQTP73FXH7shQY/3VvICGRURHxxj25khUoLpcMWeSaLoNMkZEyPQ1Q5PVLirx1xX4wt7O5JlOyfEXl4plTLh7p5OLiqsinATIFPFTEpTNSSDwGxLu4yDVnXrl6FXh+LDd3mQKfKvLhHUVcPisFPYu/YwH/j4yKAPDvQEbFfxcyKv57nTp1SufPn9eDBw/k6uoqT09PlS5dWnnz5k3sosWbO3fu6OjRo7p//74CAwOVMWNGZc2aVeXKlVO6dOkSu3gxIqPiv0iJEiXMgYphYWGaNm2avvjiixi3j4yM1FdffWUOUpSk5s2bOxykuGPHDnOQoru7u9q1a/cSpQcAwHH37z/UmjWbErsYMTKZTDpx4oxOnDiTYMe8fv3WC00hDQCJ6cF9P61ftyWxixGr4OAQ7d65P7GLAQCJJzxMkVcSrl4bZxHhirxxQbpxwf62APBfFhaqiLNJuIMyMkIRl05Ll6LPChKvTCZF3rysyJvMOgEAAAD8G5UoUUIlSpRI7GI4Vfbs2dWwYcPELkacJZ1JqPHSvL29DRkU582bp/fee0/r16/X1atXFRwcrNDQUN24cUOrV69W+/bttWTJEvP2WbNmVe/evaPd961bt3Tjxg2FhYXp4cOH+u233/Txxx+bX2/btq2yZs3qrI8GAAAAAAAAAAAAAAAAAHhFkVHxXyR9+vQaNWqU+vbtq7CwMEnSvn37tG/fPrvvzZw5s2bNmhXjvOjHjh1Tv379on3Ny8srxtesLV++XIMGDXJo2xeRK1cubd261Wn7BwAAAAAAAAAAAAAAwKvNZIpM7CIA/zlkVPyXqVOnjubOnatChQo5/J633npLy5YtU7FixWLcJnfu3NGuz5o1q6ZPn640adLEuawAAAAAAAAAAAAAAAAAgH8/Mir+C5UvX16rVq3S7t27tXnzZp06dUo3b97Us2fPJD3PvJg3b16VK1dOjRo1UtGiRe3uM2/evKpUqZLOnj2roKAg5ciRQ7Vr11bnzp3l6enp7I8EAAAAAAAAAAAAAAAAAHhFuZhMJlNiFwIA8OpzS54rsYsAAIgHaZOnSuwiAADiwc0h1RO7CACAeBBx9U5iFwEAEA9Sjpia2EUAAMQD9yz5E7sIiEf5MpdO7CIkiMsPjyd2EQAzMioCAAAAAAAAAAAAAAAA+M+IFHndgITmmtgFAAAAAAAAAAAAAAAAAAAA/14EKgIAAAAAAAAAAAAAAAAAAKchUBEAAAAAAAAAAAAAAAAAADgNgYoAAAAAAAAAAAAAAAAAAMBp3BK7AAAAAAAAAAAAAAAAAACQUEwmU2IXAfjPIaMiAAAAAAAAAAAAAAAAAABwGgIVAQAAAAAAAAAAAAAAAACA0xCoCAAAAAAAAAAAAAAAAAAAnMYtsQsAAAAAAAAAAAAAAAAAAAklUqbELgLwn0NGRQAAAAAAAAAAAAAAAAAA4DQEKgIAAAAAAAAAAAAAAAAAAKchUBEAAAAAAAAAAAAAAAAAADgNgYoAAAAAAAAAAAAAAAAAAMBp3BK7AAAAAAAAAAAAAAAAAACQUEwmU2IXAfjPIaMiAAAAAAAAAAAAAAAAAABwGgIVAQAAAAAAAAAAAAAAAACA0xCoCAAAAAAAAAAAAAAAAAAAnMYtsQsAAAAAAAAAAAAAAAAAAAkl0mRK7CIA/zlkVAQAAAAAAAAAAAAAAAAAAE5DoCIAAAAAAAAAAAAAAAAAAHAaAhUBAAAAAAAAAAAAAAAAAIDTEKgIAAAAAAAAAAAAAAAAAACcxi2xCwAAAAAAAAAAAAAAAAAACcUkU2IXAfjPIaMiAAAAAAAAAAAAAAAAAABwGgIVAQAAAAAAAAAAAAAAAACA0xCoCAAAAAAAAAAAAAAAAAAAnMYtsQsAAAAAAAAAAAAAAAAAAAnFZDIldhGA/xwyKgIAAAAAAAAAAAAAAAAAAKchUBEAAAAAAAAAAAAAAAAAADgNgYoAAAAAAAAAAAAAAAAAAMBpCFQEAAAAAAAAAAAAAAAAAABO45bYBQAAAAAAAJXsWnIAAGkdSURBVAAAAAAAAACAhBIpU2IXAfjPIaMiAAAAAAAAAAAAAAAAAABwGgIVAQAAAAAAAAAAAAAAAACA0xCoCAAAAAAAAAAAAAAAAAAAnMYtsQsAAAAAAAAAAAAAAAAAAAnFZDIldhGA/xwyKgIAAAAAAAAAAAAAAAAAAKchUBEAAAAAAAAAAAAAAAAAADgNgYoAAAAAAAAAAAAAAAAAAMBpCFQEAAAAAAAAAAAAAAAAAABO45bYBQAAAAAAAAAAAAAAAACAhBJpMiV2EYD/HDIqAgAAAAAAAAAAAAAAAAAApyFQEQAAAAAAAAAAAAAAAAAAOA2BigAAAAAAAAAAAAAAAAAAwGncErsAAAAAAAAAAAAAAAAAAJBQTCZTYhcB+M8hoyIAAAAAAAAAAAAAAAAAAHAaAhUBAAAAAAAAAAAAAAAAAIDTEKgIAAAAAAAAAAAAAAAAAACchkBFAAAAAAAAAAAAAAAAAADgNG6JXQAAAAAAAAAAAAAAAAAASCiRMiV2EYD/HDIqAgAAAAAAAAAAAAAAAAAApyFQEQAAAAAAAAAAAAAAAAAAOA2BigAAAAAAAAAAAAAAAAAAwGncErsAAAAAAAAAAAAAAAAAAJBQTCZTYhcB+M8hoyIAAAAAAAAAAAAAAAAAAHAaAhUBAAAAAAAAAAAAAAAAAIDTEKgIAAAAAAAAAAAAAAAAAACchkBFAAAAAAAAAAAAAAAAAADgNG6JXQAAAAAAAAAAAAAAAAAASCiRJlNiFwH4zyGjIgAAAAAAAAAAAAAAAAAAcBoCFQEAAAAAAAAAAAAAAAAAgNMQqAgAAAAAAAAAAAAAAAAAAJzGLbELAAAAAAAAAAAAAAAAAAAJxSRTYhcB+M8hoyIAAAAAAAAAAAAAAAAAAHAaAhUBAAAAAAAAAAAAAAAAAIDTEKgIAAAAAAAAAAAAAAAAAACchkBFAAAAAAAAAAAAAAAAAADgNG6JXQAAAAAAAAAAAAAAAAAASCiRJlNiFwH4zyGjIgAAAAAAAAAAAAAAAAAAcBoCFQEAAAAAAAAAAAAAAAAAgNMQqAgAAAAAAAAAAAAAAAAAAJzGLbELAAAAAAAAAAAAAAAAAAAJxWQyJXYRgP8cMioCAAAAAAAAAAAAAAAAAACnIVARAAAAAAAAAAAAAAAAAAA4DYGKAAAAAAAAAAAAAAAAAADAaQhUBAAAAAAAAAAAAAAAAAAATuOW2AUAAAAAAAAAAAAAAAAAgIRikimxiwD855BREQAAAAAAAAAAAAAAAAAAOA2BigAAAAAAAAAAAAAAAAAAwGkIVAQAAAAAAAAAAAAAAAAAAE7jltgFAAAAAAAAAAAAAAAAAICEYjKZErsIwH8OGRUBAAAAAAAAAAAAAAAAAIDTEKgIAAAAAAAAAAAAAAAAAACchkBFAAAAAAAAAAAAAAAAAADgNAQqAgAAAAAAAAAAAAAAAAAAp3FL7AIAAAAAAAAAAAAAAAAAQEIxmUyJXQTgP4eMigAAAAAAAAAAAAAAAAAAwGkIVAQAAAAAAAAAAAAAAAAAAE5DoCIAAAAAAAAAAAAAAAAAAHAat8QuAAAAAAAAAAAAAAAAAAAkFFNiFwD4DyKjIgAAAAAAAAAAAAAAAAAAcBoCFQEAAAAAAAAAAAAAAAAAgNMQqAgAAAAAAAAAAAAAAAAAAJyGQEUAAAAAAAAAAAAAAAAAAOA0LiaTyZTYhQAAAAAAAAAAAAAAAAAAAP9OZ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AAAAAAAAAAAAAAAA4DQEKgIAAAAAAAAAAAAAAAAAAKchUBEAAAAAAAAAAAAAAAAAADgNgYoAAAAAAAAAAAAAAAAAAMBpCFQEAAAAAAAAAAAAAAAAAABOQ6AiAAAAAAAAAAAAAAAAAABwGgIVAQAAAAAAAAAAAAAAAACA0xCoCAAAAAAAAAAAAAAAAAAAnIZARQAAkoBLly7pyZMniV0M/EsdO3YssYsA/Ovs379fRYoUMf+3fPnyxC7Sf0J4eLhOnjyZ2MUAAKdbvny54T6zf//+xC4SACCR8Ozx8pz5N3R037Vr1zZv06FDB4f2ffz48XgrJwDgxVle5z///PPELo5T2Lvn/Bf+BgCAhEGgIgAAiSgwMFBjx45V8+bNFRAQkNjFwb/MzZs31bt3b33yySeJXRQAeGmHDh2Sr6+vFixYkNhFAQAAAACnOX/+vN59912NHTs2sYsCAPiX454DAEhoBCoCAJBIDh06pEaNGunHH39UWFhYYhcH/zILFixQ48aNtXnz5sQuCgC8tIEDB+rdd9/VuXPnErsoAAAAAOA0EyZMkI+Pjw4ePJjYRQEA/MtxzwEAJAa3xC4AAAD/VXv37tXt27cTuxj4l9qwYYOCgoISuxgAEC9WrlyZ2EUAAAAAAKdbvXq1wsPDE7sYAID/AO45AIDEQKAiAAAAAAAAAAAA/pXefPPNRM/OvnXr1kQ9PgAALyOx76MAgH8Ppn4GAAAAAAAAAAAAAAAAAABOQ6AiAAAAAAAAAAAAAAAAAABwGgIVAQAAAAAAAAAAAAAAAACA07gldgEAAPgv2b9/vzp27Bjta3Xq1DH/u2LFipo/f36024WEhGjDhg3asWOHTp06pYcPHyo0NFSZM2dWnjx5VL16dTVp0kTZsmWzW54pU6bohx9+sDnm3bt3tXLlSm3evFm3bt3SkydP5Onpqbx586pFixby9vZW8uTJDfu6du2ali5dqh07dujWrVsKDg5W5syZVaZMGb399tuqWrVqrGWpXbu2bt68KUkaNGiQOnXqJEnatm2bli1bpr///lv37t2Tm5ubvLy8VKFCBfn6+qp48eJ2P6e1J0+eaN26ddqxY4fOnTunhw8fymQyKVOmTCpYsKBq1qyppk2bKl26dHb39fnnn2vFihWSpKZNm2rs2LEKDg7WrFmztGrVKt2/f19Zs2ZVsWLF5O3trUaNGsnV1XasyOHDh7Vnzx4dPHhQt27dUkBAgJ49e6bkyZMrU6ZMyp8/vypVqiQfHx9lzpw52rJYnk9LN2/eVJEiRczLffr00YcffmhetnzNx8dH3377rd3PfePGDcN31nqfUTp06KADBw5Iknr27Kl+/frJ399fP/zwgzZu3KjHjx8rW7ZsKlWqlBo3bqxatWpFe7z79++bz9nly5fl5+cnFxcXZcmSRcWKFVOtWrXUqFEjpUyZ0m7Z8Wo5evSoNm7cqP379+vu3bsKCAhQ2rRplTVrVlWsWFHe3t4qX758jO//9NNPtXr1avOyl5eXVq9erdSpU8d63P79+2vNmjXm5Ro1amjWrFlycXGJ9X0RERHasGGDNm7cqFOnTunBgwdKkSKFsmbNqhIlSqh58+aqVKmS3f1YCgsL0/bt27V//34dO3ZMDx48kL+/v0JCQpQqVSp5enqqSJEiqlWrlho3bmxzfbZmeb2N7X5jLS7XisjISO3Zs0cbN27UsWPHdOfOHQUGBsrDw0MZMmRQsWLFVLlyZTVo0CDGa63l9cPSihUrzNddSfrll1/05ptvOvQZXsTjx49VrVo1hYSESJKKFi2qVatWOfz+1atX69NPPzUvDx8+XG3bto1228DAQP311186cOCATpw4oYcPHyogIEDh4eFKnTq1smfPrmLFiqlOnTqqW7eukiVLFqfPcufOHf3xxx/as2ePLl68KH9/f7m7uytjxowqXry4+VqaKlWqaN/v6LXfmnX9Z/To0fL19bXZLqHuR5bbnD17VkuXLtX+/ft1584dhYeHK3v27Hr99dfVpk0bVaxY0WZfhw4d0rJly8zfbRcXF2XPnl1vvvmm3n33XRUoUMBuuRG//P39tXXrVh08eFCnTp3So0ePFBAQIJPJpDRp0ihnzpwqUaKEvL29Va1atVj3Zfk9jLq+REZGaufOnVq5cqXOnDmju3fvKkWKFMqePbsqVaqktm3bKl++fIb9hIWFafPmzVq1apXOnz+ve/fuKXXq1MqbN69q1Kihd955RxkzZozzZ3348KEWL16szZs368aNGwoODlaWLFlUtGhR1atXTw0bNlSKFCnivN/4ZPk3nDp1qurWravw8HD9+eefWrFihS5duqT79+8rZcqUypMnjypVqqS3337b5m8YHct72MiRI9WqVSvdunVLkyZN0s6dOxUcHKwcOXKoXLlyatasWYx1hOvXr2v9+vXauXOnrl+/Lj8/PyVPnlyZM2dW6dKl9dZbb6levXpyc3O86TQwMFAbN27U9u3bzXWAsLAwZciQwfxcVLVqVdWuXdvh/fr7+2v9+vXatWuX/v77b/n5+SkyMlIZMmSQp6enypUrp+rVq6tatWqx1i0cvQ5bW758uQYNGmRejumea3nOf/75Z1WpUkUXLlzQxIkTdfDgQZlMJuXIkUOVK1dWixYtVKxYsWiPd+7cOW3YsEF79+7VzZs39ejRI6VJk0ZZsmRRuXLlVKdOHdWsWdNuuYGXZf2bOX36tNzc3LRt2zbNmDFD586dU+rUqfXaa6/prbfeko+Pj7JmzZrg5YyPZw9n1+8sr9uW2xw6dEjLly8316dcXV2VPXt2vfHGG2rbtq1NW4/JZNKOHTu0YsUKnTlzRnfu3FHy5MmVK1cuVa1aVR07dlT27NlfuryWgoODtXr1am3evFlnzpzRo0eP5OHhIS8vL9WvX18tW7aMsX0mOrE9h1m2LVk6cOCA4Ro7evRotWjRQrVr19bt27clSe7u7tq5c6fD9YobN26obt26MplMkqQePXrok08+cfhzIGl52TYTyfY6sHHjRuXJk0eRkZHaunWr1q9fr9OnT+vevXsymUzy9PRU2bJl5e3trbfeeivOZY7Pelh81A2j6qkbNmzQ6dOn9eDBA7m7uyt79uyqXLmyfH199frrr0t6/nvZtm2bJNtn1nbt2unIkSPm5T/++MPw+41NYGCgqlatqsDAQElSkyZNNG7cOIfe+7Kc2SYfX+3Ct27d0sqVK3XgwAH9888/8vf3l5ubmzJnzqzChQurWrVqatKkidKmTRvnz799+3atWbNGx44d071795QsWTLlyJFDVapUUevWrVWoUCGH92X5eXPlyqWtW7c69L4XaacLDQ3V5s2btWXLFp06dUr37t1TWFiY0qZNq/z586tChQpq2bKlXnvtNZv3xuWeY3mvfJE2Gz8/P61cuVL79+/XuXPn5O/vL0nKlCmT8uXLp+rVq6tRo0YO1aOi64eRnvd9/PHHH9q2bZtu3bqlR48eKUOGDHrttddUq1YttWjRwqG+MgBAwiFQEQCAV8jq1as1btw4c2OkpVu3bunWrVvau3evpkyZovfff1+9e/eOU+eaJC1atEjfffedgoKCDOtv3LihGzduaNeuXZo3b55mzJihLFmyyGQyafbs2Zo0aZLCwsKiLdO6devUrFkzjRo1Su7u7g6V4/Hjx/r888+1ZcsWw/qQkBCdO3dO586d06+//qomTZpo2LBhDjVEmEwm/fLLL5o2bZr5odjSzZs3dfPmTW3fvl2TJ09Wnz591KFDB4fKGyUsLEzdunUzBNdcv35d169f199//60mTZoYtj9w4IDGjh2r48ePR7u/oKAgc7l27typKVOmqFu3burdu3ecAp2SiidPnuidd97RxYsXzeuuXLmiK1eu6N69ezYNUmFhYZo6darmzp1r852UngfIXrt2TX/++acmTZqkAQMGqHHjxs7+GEgAly9f1jfffKOdO3favObn5yc/Pz+dPXtWv/zyi6pVq6ahQ4cqd+7cNtsOHTpUhw4dMl83b9y4oYkTJ+qLL76I8dhr1qwxBClmyZJF3377rd3f3IkTJ/Tll1/q/PnzhvXBwcEKCAjQhQsXtGLFCpUpU0YTJ05Ujhw5Yt2fJP3++++aPn16tNd9SXr69KmePn2qy5cva8OGDRo/fryGDh2qunXr2t23s5w9e1YDBgzQuXPnbF579OiRHj16pMuXL2vdunUaM2aMunfvru7duydCSR2TLl061a5dW+vXr5f0/PNdvHhRBQsWdOj9loGyyZMnV6NGjWy2iYiI0OzZs/Xzzz/r0aNH0e7n8ePHevz4sc6fP69Vq1Ypb968GjVqlMqVK2e3DE+fPtXYsWO1dOlSm3t1WFiYAgMDdfPmTW3cuFETJ07U8OHDVbt2bYc+36sqODhY3333nRYuXGjz2j///KN//vlHa9as0dtvv63hw4fLzc1NT58+1bBhwwznNMqlS5d06dIl/f777/riiy/07rvvJsTH+M8LDg7W5MmTtWjRInOnnjV/f3/5+/vrzJkzWrx4sYoXL67vv//e4YDSW7duaeDAgTaB00FBQfL399fZs2f166+/aujQoWrdurWk5/ew/v376/Tp04b3BAQE6Pjx4zp+/Lh+/fVX/fDDD3Y7ji2tX79ew4YNs6nHRtXTN2/erMmTJ+uLL75I1PuAtTt37ujjjz/W0aNHDevDwsJ06tQpnTp1Sj///LPat2+vAQMG2A24t3T79m21bt1a9+/fN6+7ePGiLl68qPDwcJu/79OnTzVu3DgtWbLE5noYEhKiJ0+e6MqVK1q1apXy58+vIUOGqEqVKnbLsX79en399dd6+PChzWv379/X/fv3dfbsWf3222/KnTu3vvzyyxg7YqP8+uuvGj9+vJ49e2bz2t27d3X37l2dOnVK8+bNU7FixTR06FC98cYbdsuaEM6cOaN33nnH8Lt8/Pixzp07p3Tp0tkEKt6/f1/ffvut1q5daw6ciRL1G7548aJ+//13lSpVSkOHDlWJEiUS5LMAURYvXqwhQ4aYlwMDA/XgwQMdPXpU5cqVS/BARWc8eyQEf39/ffXVV/rzzz9tXnvy5IkuXLigxYsXq3fv3vroo48kPb9GfP7559q1a5dh+5CQEJ09e1Znz57VwoUL9d1338nb2zteyrl161YNGzZMd+/eNayPep45efKk5syZo2HDhilTpkzxckxHubq6qnnz5poxY4ak5/fTDRs2qF27dg69/48//jBca318fJxSTjhXfLWZxLb/zz//XMeOHbN57erVq7p69ar5GjNu3Dh5eXnZ3aez6mGW4lo3PHr0qD7//HNduXLFpjxR71uwYIHat2+vgQMHxnpsX19fQ6Di6tWrHQ5U3LRpk6He5MiAEmdxRpt8lLi2Cz958kSjR4/WqlWrFB4eblOeZ8+e6dq1a9q8ebMmTJigbt26qUuXLtEmCbB26dIlff755zpx4oTNa5bnvlu3burbt6/DnzEhrF69WmPGjNG9e/dsXov6/R86dEizZs1Shw4d1L9//zg9Y8WH0NBQTZo0SfPnzzcP/LUU1d+xa9cuTZgwQe+++6769u0bp3JGRkZq7ty5mjhxos0xop7Bjhw5ounTp6tv3756//33X/pzAQDiB1M/AwDwCoiMjNTo0aP16aefxhisYikoKEjTpk1Tjx499PTpU4ePM2HCBA0bNizagDBLJ0+eVM+ePWUymTR06FCNHTvWpoHJ2h9//KHx48c7VI7Q0FB1797dpkEkOmvWrFHr1q314MGDWLcLCQnRJ598olGjRkUbpGjN399fI0eO1MCBA+1+NkvTp0+PNgOYJNWrV8+wvGLFCr3//vsxBilGJzg4WFOmTNF3333n8HuSkpEjRxoaoyzVr1/fsBwQEKAuXbpo+vTpdr+T0vNO8E8++cTh7xmSrn379qlNmzbRNrhHZ9euXWrdurWhQThK2rRpNXr0aEOQ4fz582P83d2+fVvDhw83L7u4uGj06NF2M2Xs3LlTHTp0sOkojM6xY8f07rvvxnotioyM1FdffaWvvvrKoet+lHv37unDDz/U5s2bHX5PfPr777/Vvn37aIMUo/PkyRONGzfO8DdPiqw776ILVIuOn5+fdu/ebV6uU6eOTQbJkJAQ9enTR+PHj48xSDE6V65cUadOnXTy5MlYt7t165befvttLVq0yKH72b1799S7d28tWbLE4bK8asLDw9WjR49ogxStLV26VOPGjVNgYKA6duxo99xHRETo66+/djhzAl7co0eP9N5772nOnDkxBilG5/Tp02rXrp1u3bpld9vbt2+rTZs2MdbtooSHh2vIkCH666+/dOnSJbVp08YmSDG68n/wwQcOlUN6ft355JNP7NZjb968qT59+mjBggUO7dfZ/P399d5779kEKVqLiIjQ/Pnz1alTJ4fPp8lk0oABAwwd0Zas65a3b99Wu3bttHDhQoeuh//884+6du1q92+5ZMkS9evXL9ogxehcu3ZNH3zwgWFQhLVJkybp66+/jjZIMTp///233n//fe3fv9+h7Z0pJCRE/fr1i/E8Wp+Xs2fPqlWrVlqzZo1NkGJ0Tpw4oXfffTfR6jr4b7p06ZK+/vrraF/LkiWLypYtm6Dlie9nj4Ty5MkTdejQIdogRWtTp07Vr7/+qvv376tNmzY2QYrWgoKC1L9/f506deqly/nLL7/ogw8+sAlStObv769+/fpp7dq1L33MuLIOYnL0+UR63j4XpWzZsg5lNEbSEp9tJtG5cuWK2rVrF22QorVjx46pY8eOdp9lnVUPsxTXuuHmzZvVoUMHmyBFa5GRkfr111/Vp08fhYaGxrhdw4YNDbMTOFq3kYy/y6gs1InBGW3yluLSLnz16lU1a9ZMy5YtswlSjE5AQIDGjh2rDz74wG4d+siRI2rVqlW0QYqWIiIiNGPGjCTTZmUymTRs2DB9+umn0QYpWouIiNDcuXPVs2fPWL+78c3Pz0+tWrXS7Nmzow1StBYcHKzZs2erQ4cOcfo+jRo1St99953dYwQFBenbb7/VTz/95PC+AQDORaAiAAAJ6M033zSPPOzTp4/htS1btphfs07vP2XKFM2dO9e8nCxZMvn4+GjevHk6ePCgTp48qY0bN+rLL780jOLftWuXPvvsM4fKdurUKfNo7GzZsmnQoEHauHGjTp48qe3bt+vzzz83jGg7efKkOnfurN9//12SVK5cOU2fPl379u3T8ePHtWzZMjVo0MBwjPnz59tt6JWk2bNnmzszs2bNquHDh2v79u06efKk1q9frw8//NDQ8PPPP/+oT58+ioiIiHGfX331ldatW2deTpEihTp06KDff/9dhw8f1vHjx7VmzRp9/PHHhiCSlStXOhwUePPmTf34448xvm7Z4HL+/HkNHjzY3NDi6uqqt99+W/PmzdPevXt1+vRpHTt2TOvXr9fQoUOVN29ew77mzZunf/75x7Duww8/NH+HLKeqzJUrl3n9uXPnHJrGyRmOHTumlStXRvuai4uLIfNPRESEPvzwQ0Nnq4eHhz744AOtXLlSR48e1ZEjR7R8+XJ17drVMMXhzJkz9fPPPzvtc8C5Lly4oJ49eyogIMC8rmjRovruu++0bds2nTx5Unv27NG0adMM03c+evRI3bt31/Xr1232WblyZUN21MjISA0ePNimcdxkMmngwIF6/PixeV3Hjh1Vo0YNu+Vet26dgoOD5erqqsaNG2vu3Lnas2ePTp48qXXr1qlnz56GjLI3btzQtGnTYtzf77//br6+Ss+//3369NHy5ct1+PBhnTlzRocPH9bSpUvVp08fwwj2yMhIffPNN4qMjLRb7vhkMpn02WefmRuEXV1dzR0RBw4c0OnTp7Vr1y4tWLBATZo0MYxwX7hwoQ4ePGjY3/z5883XLUs+Pj6Ga5ozp32OUq1aNXl6epqXYwsusbRu3TpDg3p02UqmTJliCGrLkiWLBg4cqNWrV+vo0aM6c+aMDhw4oIULF6pTp06G611oaKhGjRoV4/GDgoLUo0cPXb582bwuTZo06t27t1atWqWjR4/q2LFjWrhwoeGeHRkZqeHDh8dLR29SNH/+fO3bt0+SVKJECU2YMEE7duww/17btGljs3337t11+vRpubi4yMfHR4sWLdKRI0d06NAh/fjjj+apwKIQNO98I0aMMHSe5s6dW8OHD9eGDRt0/PhxnT59Wnv37tXcuXP19ttvG645AQEBDp2jESNGmDuAvL29NW/ePO3bt0/Hjh3TggULbDKyjB49Wt26dVNAQIBSp06tPn36aO3atTp58qR2796tkSNHGrIuBQQExFp3tLRkyRJFRkbK1dVVbdq00ZIlS3Ts2DEdOHBAs2bNMtT9TCaTRowYob179zq0b2caM2aMufM3X758+v7777V7924dP35cq1at0nvvvWfIAH/48GF9+eWXDu177dq1MQaRpkmTxpCBJzAwUF26dDEE9WTJkkWfffaZ1q1bpxMnTujgwYNauHCh2rRpo2TJkkl6XicdMWKENm7cGO1xbt68qa+//trcCZ02bVp98skn+uOPP3TkyBGdOnVKW7Zs0dSpUw3ZDqOCmi3rHFGOHz+u6dOnm5c9PT01ZMgQrV+/XsePH9fJkye1adMmff/99ypcuLB5u6CgIH311VcOdeQ609y5c2Ps8M+bN69h+rz79++rS5cuhkEZr732moYOHarNmzfr5MmT2rdvn37++WdDRuKgoCB9/PHHcRrwBbyMUaNGxdjBX6dOHYcyN8Wn+H72SCiTJk0yX4crV66smTNnavfu3Tpx4oRWrFhhkw14ypQp6tGjh27evCl3d3d17NhRK1as0PHjx7V3715NnDjRMKVlWFiYJk+e/FJl3LVrl0aNGmUILqpevbrmzJmjAwcO6OjRo1q2bJneeecdJUuWTCaTyfDc9qK+/fZb8/NNrly5zOsrVqxoePaJClDMkyePIbP6kSNHzNOGxub48eOGZ4PEzNqGF+OMNhNrn332mR49eiQXFxc1adJEc+fO1cGDB3X8+HH98ccfev/99811Jel5fWjq1Kkx7s9Z9TBrcakbnjt3Tv369TO0C5UsWVKTJ0/W3r17deLECa1Zs0Y9e/ZUypQpJT2fInjPnj0xHt/Dw8MwSP327ds6dOiQ3XLfu3fPUG9v0aJFgt9XojijTT5KXNqF79+/r86dOxsGdaVPn179+vXTmjVrdPz4cR06dEiLFi0yfGck6a+//tKAAQNiDBK9d++eevXqZQhmzJcvn8aMGaNdu3aZ+1k+++wzcx/Bb7/9ZvfzJYRp06Zp0aJFhnX16tXTrFmztHfvXp06dUqbN29W//79lSZNGvM2u3fvNjz/xvWeExfPnj1T9+7ddfbsWfO6lClTqlu3buY2Tcs2/ajfl/T8O9KrVy+Hgip37Nhh7kPLmTOnBg8erE2bNunkyZPatWuXJk6caJPRdNKkSQ71TQEAnI+pnwEASOIOHTpkDiCUnjd6/PDDDzYjK/PkyaOOHTvK19dXH3zwgTnAa+vWrVqwYIHeeeedWI8TlfGiRIkSmjVrliF7WPbs2fX+++/Lw8NDgwcPNq+Papx55513NHjwYEMjSokSJcxT8a5atUrS80bjzZs32y1LVGNbmTJlNGvWLKVPn978Wv78+dWnTx81aNBAnTp1Mo+SPXr0qJYsWaK2bdva7O+PP/4wNIRky5ZNs2bNUtGiRQ3bFSpUSIUKFZKvr6+6du1qbkCbP3++qlevrpo1a8Za7qiRyalTp1bfvn3VsGFDpUmTRmfPntXatWtVpkwZ87bfffedoRNx1KhRNgEsbm5uyp8/v/Lnz6+WLVuqS5cu5kCeyMhIrV+/Xr179461TElJVFBI5syZ9emnn6pWrVpycXHRyZMndeDAAWXLls287axZswxBioUKFdKMGTNsppIpXry4ihcvLl9fX3Xu3Fl37tyRJI0bN06VK1e2OcdI2sLDw9W3b19DBs0OHTpo0KBBhkbHzJkzq06dOqpTp45++eUXc0fSkydP9Mknn0SbCe7TTz/V7t27denSJUnPg4VnzpxpCBqfM2eO4XtXtGhRffrppw6XP02aNBo/frzNVDUFChRQv3799MYbb5iz0UrSqlWrNGjQIJsppYOCgjRhwgTzcurUqbVo0SJDMIL0/H5QsmRJlSxZUj4+PmrVqpX8/PwkPc+id+TIkThNKfqyDh48qAsXLpiXBw0apI4dOxq28fT0lKenp8qXL6/SpUvrm2++Mb82f/58VahQIcHKGxfJkiVTs2bNNGfOHEnPO3uPHj1qd4pNy6wInp6eho4i6fl5shyIkC1bNi1ZssRwPZSeN8iXK1dO5cqVU7NmzdSuXTvziPEjR47o1q1bypkzp83xZ82aZegMKlCggGbPnm2zbdS+Z82apXHjxkl6fs8eN27cvzLwO6pDomXLlhoxYoQhSKpAgQIaMWKEgoKCzOcvLCxMBw8elIuLi8aNG6fGjRsb9lejRg2VL19evr6+5o7fCxcu6MKFC4aAHMSfY8eOGQagFC1aVAsWLJCHh4dhu0yZMqly5cqqXLmy6tevb5hmfsuWLQoJCTEE/1p79uyZXF1dNWLECLVq1crwWvny5fXTTz+padOmunr1qiSZ/58pUyb98ssvhvOfJUsWtWrVSmXLllXz5s3NnaIbNmzQ0KFDHfrcKVOm1JQpUwwB9KlSpVLNmjVVs2ZNjR071hD4OHjwYG3YsMEQrJLQour1derU0YQJEwx/76JFi+qLL75QvXr11KNHD/Nvc926dfL19VX16tVj3XdU3TJ37tz67LPPVKlSJYWGhurw4cO6evWqYZDVqFGjzHUASapQoYKmTJmijBkzmtelSJHCcK3t2bOnnjx5Ikn64osvVKZMGZupXVesWGG+HidLlkzz5s1T8eLFDdt4eXnJy8tLtWvX1scff2zOJObv768//vjDZqr43377zRD4uHjxYpvrdu7cuZU7d255e3sbMlZeuXJFO3fu1FtvvRXr386Zos5L8eLF1b9/f5UpU0ZPnjzRnj17bAaJDBgwwJA1pUGDBvr2228NHeDJkydXlSpVVKVKFTVo0ED9+/dXWFiYwsLC9PHHH2v9+vWGDk7AGaK+1w0aNFCvXr2UN29e3b59W+vXrzcEiiek+Hr2SEhR13nLaZ2jvP7665oyZYo6duxobveImvo9RYoUmjNnjuFZIWXKlGrYsKEqVqyoRo0amTNG7ty5U0+fPrWpEzgiLCxMQ4cONQS3fPzxx+rVq5dhuxIlSqhEiRKqX7++evXqFafMzvHJx8dHhw8flvR8kMKaNWvUo0ePWN8T1T4nPa9DNGzY0KllRPxyZpuJpYCAALm7u+uHH36wucYUKVJEn3/+ucqXL29ok/zjjz/0+eefG56tojirHmYtLnXDIUOGGIKh2rZtq6FDhxratgsVKqR+/fqpadOmev/99x3KYOfr62toB1i9erXddo7Vq1cbAv0SM4A4vtvkLcWlXfjrr7/WjRs3zMvR9VekTJlSZcuWVdmyZeXj46OePXua7wWbN2/Wr7/+ahi0HGXMmDGGLMNvvfWWJk2aZHhOyZMnj7p27aomTZqoU6dOhgDvxHL58mXDoAN3d3eNHj1aTZs2NWz32muvqXv37nrrrbcMGZXnz5+vDh06GAITneGHH34wzPzx2muvafbs2TZJGKLa9Fu2bKmuXbuag+1PnDih8ePH6/PPP4/1OFHf1erVq2vixImG+76np6caNmyoWrVqqXPnzuY+m+DgYK1bt44poAEgCSCjIgAASdwPP/xgyIo1duzYWKd/8PDw0IwZMwyjymfNmuXQtBru7u4aP358jFOc+vj4KEOGDIZ1RYsW1ZdffhnjSM8PPvjAsOxodqaoYELLBhFLBQsW1KRJkwzHnTVrls1oycjISMOoXjc3N82YMSPWALZs2bJp9uzZhsyKsY0MtjZt2jR16tRJ2bJlk4eHh8qXL6+hQ4eaOwT8/PwMI2WrVasWbZYtSylSpLBpyHd0atWkJGXKlJo3b558fX2VKVMmZcyYUTVq1DAEgz179swwFUP69On1448/2gQpWipQoIBmzpxp7ogPCwvTzJkznfdB4BRr1641NF57e3tr8ODBhgZ3ax07dlSXLl3MyydOnNCOHTtstkuRIoW+//57Q7DGjBkzzMc7e/asJk6caH4tVapUGj9+vKEh255BgwbZNOJbqlWrliG4xN/fP9rGzl27dhmyI/Tq1csmSNGal5eXTRB4Ql8j/v77b8OydVCPtY4dO6pAgQLm5f379zs8LVJisO4ssJdV8dq1a4ZMT02bNrX5Lm/cuNFwfx44cKBNkKK14sWL2wTKRTftX2BgoObNm2deTp06tWbOnBltQGOU7t27Gzrb9+zZ41DGjVdR3rx5NXz48Gg70iSpU6dONuvat29v87ePkjp1anXu3Nmwzt7Uv3hx1r+/4cOH2w1IqFmzpuH7HRgYqGvXrtk9VosWLWK8nqVIkULt2rWzWT906NAYg1QLFCggb29v87Kfn5/D0z8PHz481iy/n376qSFA7caNG9q0aZND+3amokWLauLEiTEGhVaoUEEjRowwrHO0Hufp6alff/1V9evXV7p06ZQlSxZ5e3sbglJv3Lih5cuXm5dfe+01TZ8+3dA5bq18+fLmwG3p+XSlv/zyi812lve+119/3SZI0ZKrq6uGDBlieH6J6rCNaZ9Vq1aN9bqdIkUKffHFF4Z10e0zoRUqVEi//PKLqlatqjRp0ih79uzy9fU1ZKw9dOiQISvRG2+8obFjxxqCFK15e3sbPu+tW7e0YsUK53wIwEqLFi00adIkFS1aVClTplS+fPn0wQcfJOjAIEvx9eyR0N58802bto0orq6uNgOdJKlv374xBvpkzpzZEBwTGRlp81ziqPXr1xsCYxo2bGgTpGipUqVKNvevhGQ9zay96Z/DwsIMAz28vb1fKKATiceZbSbWPvnkk1ivMXXr1jXUOwMCAqL97TmzHhYdR+qGu3btMjyrV6pUScOGDYuxbbtgwYKaNm1ajM+OlipVqmQIBNuwYYPd7HCWAcQVKlRQ7ty57R7HmeKrTT46jrQLnz592pBFM2vWrJo9e3aM/RXS83rklClTDGWaOXOmzZTAt27dMlwHvby8NH78+BifU7Jnz66ZM2cmiUExP/74oyHpQd++fW2CFC0VKlRIAwcONC+Hh4dr6dKlTi3j3bt3tXDhQvNy6tSpow1StJQ/f37Nnj3bcD9buHBhjFO4W/L09LQJUrSUKlUqm2z9SeFZCQBAoCIAAEnapUuXbALaHMmOkTp1anXr1s28fOfOHf31119239ewYUPlyZMnxtfd3NxspjZs165drA1iefPmNTzMP3r0yG45pOcdrTE1iEQpV66cYUqNmzdvmkeTR9m5c6dh6rGWLVvafIboZMuWzdDxHDWFoD01a9aMNZBUet5417p1a1WrVk158+aNtoM7Otbljm6quKTO19fXbnapVatWGT5b165dlSNHDrv7Llq0qKHj/88//9TDhw9fvLBIcL/++qv538mSJbPpeI9Jjx49bBq0olO8eHFD8HRYWJiGDx+usLAwDRw40BAwNmjQIEMQnT25c+fW22+/bXc76wATy46wKClSpJCvr68qVqyoXLlyqWXLlg6VwfoaYRnsmBCsG6UdCZQcMWKEZs2apXXr1mnHjh2JmuHFnoIFC6pEiRLm5fXr18c6vZFlFgXpeee2tcyZM6t58+YqW7as8ufPr/r16ztUFkfO9ZYtWwxTGbVt29YwiCEm7733nqTngxfy5csX4/Sdr7quXbvGmmWuWLFiNoHK1lnPrFlPKxSV4RTxL0+ePGrcuLFKly6tChUqGLJWx8Y6iMyR62TPnj1jfb1UqVKG5WzZstn9Lb/Id6VkyZLRXkesWWcCXrZsmd33ONtXX31lN/C/SZMmhmvsoUOHHArgjBocFJtFixYZrtf9+vVT2rRp7e67Zs2ahsy5ixcvtrnuW977rl+/bjerlqenpyZPnqx58+Zpy5YtmjRpks02lvu8ePGiYdBadEqVKqXvv/9eCxYs0Pbt2+1mH0kIvXv3thv8Ylnvk6TPP//coeyfbdq0MTwbxFTvA+KTm5ubPvnkk8Quhll8PnsktNgC/ySpdOnShmV3d3dDkHN04qsOZl1/79evn933NG3aNNYgdWfy8PAw1DkuXLgQa5Dm9u3bDW1yTPv86nF2m0mU1KlT2/3dSbKZMSC6KVWdWQ+LjiN1Q+tBDo5km42aycIeFxcXNW/e3LwcEBAQa2Do2bNnDW0nSeF3GV9t8tFxpF14xYoVhvpwv379Yg1sjVKxYkVD4N79+/dtpg1fs2aN4XvUs2dPpU6dOtb95smTR+3bt7d7fGcKDQ3V+vXrzcuenp4OZQVs1qyZ+W/n6enp9L6EdevWKTg42LzcuXPnWIMUo+TPn9/weUJCQhx6jm3durXdZ44SJUoYvj9M/QwASQOBigAAJGGWQYqSYh0lZ6127dqGZcvpTGPy5ptv2t0mU6ZMhmVHsgdYZia0DJqIbfsGDRrY3U6SofFHknbv3m1Yth4l5+y/YWxZbqLky5dPw4YN05w5c/Tnn3+qbt26DpXH+sHbchTlq8KRv4/1OWvSpInD+7c8ZxERETp06JDjhUOievLkiSHjavny5ZU9e3aH3psuXTqVK1fOvHzo0KEYO/V79OhhCGjZv3+/3n//fZ09e9a8rl69eg41yluqXLmyQ0F21lOsRE1lZKlGjRoaPXq05s+fr61bt8Y6atxSmjRpDMsJfY2wbmzu27evtm/fHuuo+vLly6tmzZoqUKBArNOvJhWWnQYPHz40ZIKyZpnR5PXXX7fpQJWe35PGjBmjRYsWaf369Q5Pz+rIubauQzRr1syhfdeoUUObNm3S8ePHtWHDBrtTr76qKlWqFOvrrq6uhizSmTJlUv78+WN9j3VnTmJNA/hf0KFDB40fP16LFy+2CXaKTVyvkzly5Ih1EI8km2v0G2+8EWM2lijWGcod+a44GrResGBBQ+bww4cPJ2qdsUCBAoZ7dGws6/UmkynWa2wUR+qWltfDlClTOlz3lox1y+gyBVne+/z9/dW9e3e7gfr16tVTpUqV5OXlFe2Ar4IFC5r/ffHiRX300Ud2g4uaNWtmrjsldtC/q6urQ/cOyzq/l5eXwwHHyZIlM5z3CxcuEBgOpytSpIjdwJeEFJ/PHgnJzc3N7j3Bus2paNGidoMQ4qMOFhYWZmg/KF68uN06QBRHBhI4i3XglHWwZUyveXl5Jdq05XgxCdVmIj3//lvXm6NjnfXZckrqKM6sh0XHXt3QZDJp165d5uXChQvHOuuOJUcCxKXn7QaW1+jYfpeW2RRTp05tGICdGOKzTT46jtTdLfeTOnXqGGc1iE7r1q0Ny9ZtzJbfR1dX1xf+rAntxIkThntbw4YNHcrw6ebmpqVLl+rIkSPatWuXhgwZ4sxi2nwHHP3NSPbPXXQcvY9ZXquiu04BABIegYoAACRhR44cMSw72nAiPR8lZ9nAe+zYMbvvcWSEm3UQhSONYo4GXkQpU6aMw9OtWo+2t260sv4bFitWzOFyWE+16sjf0NEONkc9evRIBw4c0I8//mgzpaS97CpJkSN/H8tzlj59+linu7NmHQjkyDlD0nDs2DHDdzouv1XJeO6fPHlimA7JUrJkyfTdd98ZRkwfPHjQ/O/s2bNr5MiRcTq2JIen5rEeqW1vCiB7bt++rb/++ksTJkywKXdCXyMqV65suI/cuXNH3bt3V/Xq1TVo0CCtWbPmlc9y2rhxY8M9Labpn0+cOGHIRPiynZeRkZG6fv26/vzzT3377beaNm2azevWLINvU6ZMaXf68CjJkydX7ty5Y82W/Kpzc3OTl5eX3e0sz7UjmX2tOwqS8lTm/xXh4eG6dOmSVq9erWHDhun33383vG7vHDkSoGB93p31XSlbtqzdbaKULFnS/O+goKBop4dPKHEJgrCu11tex6Lj4eFhNyNLUFCQYT/58+ePU2C8dd3ScppASWrVqpXhfB48eFDNmjVT48aN9e2332rHjh1x7gyzzra+adMm1a1bV76+vpowYYIOHDjw0vUHZypYsKDdoKJ//vnHkNXrZep9JpNJJ06ciFshgTiyzOqVFCTWs8fLypEjh922Huv2o4Sqg12+fNlwvbbM8muP9f0rIVlPM7t27dponw0eP35smGnFx8cn0QPbETcJ1WYiye4ArSiWWRol2WQ8dHY9zJojdcOrV6/K39/fvByX63vx4sUdaq9+7bXXDAP7t23bpqdPn9psFxERYRjg2KBBA4cCRJ0pPtvkY9p/bJ4+fap//vnHvFy8ePE4fWdKlSpluI9Y1xHPnDlj/nfu3Lkdyu4pPe8jsJd50Zms/7bWWf1j4+XllWDfK8u/d86cOR26h0fJkSOHoQ/Akfq9ozPhWF6rXsXEDwDwb2Q/3B4AACSaO3fuGJZfZvTe/fv37W7jyDQK1pzxoGuvUclSlixZlCpVKnODsvUUcdZ/Q0czukTHkb/hi2ZZuHjxok6dOqXLly/r2rVrunnzpq5fvx5rdpBXLQAiefLkdr9jERERevDggXk5ICAg2ixkjnLknCFpsP6tzp07V3Pnzn3h/d2/fz/Ga0nevHk1YMAADRs2zLDe1dVVY8aMscl05Qh70+LExJHfcXh4uE6dOqW///5bV65c0fXr13Xz5k1du3Yt1mwhCX2NcHV11cSJE/XOO+8Ysufev39fy5cv1/Lly+Xi4qLChQurWrVqqlmzpsqXL/9KBcRlyJBBtWvX1p9//inpefDI8OHDlTJlSsN2lhkT3N3dHc7mGxISouPHj+vcuXO6evWq+Vxfv37dMH2OI27evGn+d44cOV6pv7OzZciQIc4ds4nZKQH7nj59quPHj+v8+fO6cuWKbty4oZs3b+rGjRsKCwuL8X32rpPWWZ0c4azviiMDiqJYT/NuWbdKaHGp11uX2/I6Fh1PT0+7v+X79+8bOs3PnDnzUnXLe/fuGZa9vLw0bNgwDR482LD+4sWLunjxon7++We5u7vrjTfeUPXq1VWrVi27gePly5dXr169NH36dPM6k8mk06dP6/Tp05oxY4ZSpUql8uXLq3r16qpdu7bN3y4xZc2a1e421lOubdq0iTo/krSklE1Rcu6zhzMlpfuqNet7jiODWqI4GtTlDC4uLmrRooWmTp0q6fn19cCBAzbZw9etW2cOVHVxcXFoClskLQnZZuJo8JZ1FnHrIFln18OsOVI3vHr1qmE5Lr91d3d3eXl5GQLpYuLj42MeFBsSEqI///zTJkP6nj17DHUYRzOoO1N8tslbc6Rd2LodPC7PQFHHyJkzp/k8W+7v2bNnhiDVuJx7V1dX5cmTx6FgTGew/tsmpbp/lPDwcMPU0nE9d1Hvifqsz549U0hISKyBqi9yrUrsuhAA4DkCFQEASMIsH+5eVkBAgN1tHB0xackZI7Dj2uju4eFhbhSxHqGa0H/DuJQ9LCxMv//+u+bPn2/IvBUTNze3V3rUnyN/m4CAgHhtMHDknCFpiM/fqiRD42N02rVrp3nz5uny5cvmdUWKFNGbb775QsdzRhDYo0ePNGvWLK1YscKQdSgmSeEaUaxYMS1btkzDhg2LdpoWk8mkc+fO6dy5c5ozZ44yZcqkFi1aqHv37i8ULJ8YfHx8zIGKz549019//aWGDRuaX4+IiND69evNy9WrV7fbKXv79m1NnTpV69atMwR5xsSRc225H3uZrf5rkkp9By/v4sWL+uGHH7R161aFhITY3T6u18mk8l1xd3ePUyYR6998YtaH4lI3ti53dJlnLDkysCC+P3t0+2vVqpWyZ8+uESNG6Nq1azavh4WF6cCBAzpw4IDGjRun/Pnzq3379mrbtm2Mmec//vhj5cuXT2PGjIk20DQoKEg7d+7Uzp07NWrUKBUvXlzvvfeemjVrlujXq8Q4L/bqfcDLetHAQGd5VQegJJX7anSs7zlxGZTr4eEhFxeXRAt+8PHx0bRp08zHX716tU2gouX0stZZGPFqSMg2E+uBeC8qIephlhypgzx58sSwHNdn5XTp0jm0XYMGDTRy5Ejz4NLVq1fbBCJa/i5z585tyMKYWOKzTf5F9m39vXQ0EM2S5Tmy/M5Yly+u5/5FyhJfXrbsCcG6Tf9lz530/PsQ22CR+LpWAQASHlM/AwCQhMWWASauHMnElNidWlGsp+2xx3LErvV7E/pv6GjD+927d9WmTRt9/fXXMQYpuru7q2jRomrVqpW+++477dq1Ky7FTXIc+dvEd5BVXDOQIfHE97m3F7CyadMmQ5Ci9HwqlYULF8ZrOV7U4cOH1bBhQ/30008xBimmSZNG5cqV0/vvv6+ZM2dqxowZCVzK6OXLl0/z5s3TypUr1b1791hH5Pv5+emnn36St7e3Dh8+nIClfHHVq1dXlixZzMvW0z/v3r3bEFTi6+sb6/42btyohg0basmSJTEGKaZPn16VKlVSz549NXfuXJtsoIibpFLfwctZsGCBmjVrpvXr18d4zc+SJYuqV6+ujz76SL/99pt69OgRp2O8qt8V60CJxOzAiUu93joLj733xhTkZymh6hfVq1fXn3/+qR9//FGtWrWKNavgP//8o5EjR8rX1zfWbJfNmzfXX3/9pcmTJ6tJkyaxdr6fPn1aAwYM0HvvvRdrtuWEkJTOCxBfHPlew75X9b5qj4uLS6J+R1577TVVqFDBvPznn38apvm+fv26jhw5Yl6293yCpOlVvHcmdJlf5HcY3VTpsXE0IDlNmjTy9vY2L+/fv9+QUfrZs2favHmzeTmp/C7js03emiPtwnE9H/b2YZ3182W8SLB9fHkV7p/xfe6kV3dgBgDAPjIqAgCQhFmONEyZMqWOHz+eiKVJOPZGYMa2vfXIu/Tp05s7APPnz2/IcpVYQkND1aNHD8N0Ee7u7qpcubLKly+vQoUKKX/+/PLy8jI08lhOl5LY4jMA1JL16Nrq1atr9uzZTjkWkhbr3+6ECRPUqFEjpxzrwYMHGjJkSLSvff/996patary5MnjlGM74tq1a+rWrZshaC19+vSqUaOGSpcurYIFCyp//vw2o4r37t3rtDJZdnQ5qlixYipWrJj69++vO3fuaN++fdq/f7/2799vM7VaQECAunfvrvXr1zs0ZWRicnNzU9OmTfXzzz9Lknbs2KHHjx+bv8OW0z5nyJBBNWvWjHFfR48e1ccff2y4vnt6eqpmzZoqWbKkChYsqHz58ilz5syG9y1ZssRuOS3vf45kaXQmZ90znL1vJF3r16/XiBEjDOtee+01Va9eXcWLF1eBAgWUP39+m3rF9u3bE7KY8SYsLExhYWEOd75aZ4pJzExgcanXW2/raMaa2Fjvo23btho+fPhL7zc6rq6uqlGjhmrUqCFJOnfunPbv32/OpmidBej8+fPq1auXFi9eHGPnY/LkyeXt7S1vb29FRkbq1KlT5nvp4cOHbYIS9+/fr0GDBmnSpEnx8pmcdY21Pi/9+/dX9+7dnXIsAM7xb6uDWWensr6XxiY0NPSFnpfik4+Pjw4cOCDpedm3bdum+vXrSzI+n3h4eJjX49WSkG0m8SUh62GOsi7Ty7RB2+Pj46MVK1ZIeh6AtW7dOr3//vuSng+ejcpE6OrqqhYtWsSpHM4Sn23yL8L6uSUu1+IoltlHU6dObf73y1znJee2q9i7h1j/bRO7jSc68X3uJOP5AwD8uxCoCABAEmY5VWRwcLDu3r0ba7r7f4tbt27FaVvLEbXWwUWZMmUyB2rcunVLERERiT4a77fffjMEKRYqVEjTpk1T7ty5Y31fXBuLXoSjo52dNb1aihQplCZNGnODy/Xr151yHCQ91oFY0U2dGF8GDx5syFJYu3Ztbd26VZIUGBiogQMHasGCBYl2rRgzZoyh0bFhw4YaOXKk3aldXuQakVC/+ezZs6tFixbmxveLFy9q1apV+uWXX8yZT58+faq5c+dqwIABL3WshODj42MOVAwNDdXmzZvl6+uroKAgbdmyxbxdkyZNYh11//XXXxuCFDt27KjPPvvM7kh9RxqlLe9/t2/fVmRkpMPZBG7evKlMmTIpVapUhvXWgTTO/P4k9v0ISVdYWJhGjhxpWPfZZ5+pc+fOdr/jCVGXcpbbt2/brStGsc4YnCNHDmcUySFxqddblzs+Bg1Y1y8Ssm5ZpEgRFSlSRB07dlRERIQOHz6s33//3ZCJ98SJE9qxY0esQe1RXF1dVapUKZUqVUrdunVTaGio9u7dq/nz52vnzp3m7f78809duHDBkNHY+vrt6AAoZ11jE/O8ADBKyPpdUvbaa68Zlq9everwey2zpCWWBg0a6OuvvzYHsG/cuNEckLhp0ybzdo0bN2aqzFdUQraZxJekeL/PmTOnYTkuv/WIiIg41W0rVqwoLy8v3bhxQ9Lz36VloGKUKlWqJGp93VJ8tsm/CMvZKyTb5wN7goODDZ/B8nynSZNGmTJlkp+fnyTFOMNRTO7cuROn7eOSUdTetObWv6UbN26odOnSDu370aNHioyMtNlHfEuePLnSp09v/ixxPXeSdOnSJfO/M2TIQKAiAPyLMfUzAABJWKlSpQzLcc2WdeHCBbsPuknRyZMnHd722LFjhuUyZcoYli3/hsHBwTp69KjD+46IiND58+fjvVN71apVhuUJEyY41PFs3YDi6HQj9lhmbXR0qjhnNohanrMrV67o9u3bDr83KChIly5dMo9KxqvjZa93t2/f1p07d+xONbJkyRL99ddf5uVy5cpp2rRpeuutt8zrjh49qlmzZsXp+PHlyZMnhvJly5ZNY8aMsRukKDneCOjM33xgYKDOnDljaFyMTsGCBdW/f39Nnz7dsP5VyRxcpEgRvf766+blqE6Gv/76y/A3jS0rwoULF3T69GnzcokSJfTll186NJ2Q9bmO7n5QokQJ87+DgoJ08eJFu/uN4uvrqzJlyqhy5cr66quvzOutp3KK7+9PUrsfIWmynl7d29tbXbt2dSgQ11l1qYRw5swZh7e1rB9nyZLFJvgiIcVnvf5FZMiQwVDPPnLkSJyyXgUEBOjq1auxvsfPz0+HDx/Ww4cPY9wmWbJkqlixosaNG6eePXsaXrP+3JJ079497d+/P9bA9OTJk6tmzZqaPXu2mjVrZl5vMpls7qfWgy8czcLirGtsoUKFDIEy+/bti9P7Hzx4oBs3bsT7lJLAf5Gz63evirx58ypNmjTm5bi0HcXlXucsqVOnVoMGDczL27dvV3h4uG7fvm0YKJtUppdF3CVUm0l8Soh6WFwVKFDAkJ3u1KlTDr/3woULcWpvdHFxkY+Pj3n52LFjevjwoUJCQrRnzx7z+qT0u0zsunvatGmVP39+8/Lp06fNg1sdLZPlgJyCBQsaXrdsJ7l586bu3bvn0H7v37/vUPv0i7Rp3Llzx+533LLcUty+tzNmzFCVKlVUpkwZNWrUyByo6QyW16nbt2/HKfD1+vXrun//vnnZ+twBAP5dCFQEACCRxDS9l6U333zTsLx06VKH93/y5Ek1adJEFStWVNmyZfXpp5/GuYyJ5dKlSzp79qxD21oG/bm4uNhkI7H+GzoyXWaUTZs2qWnTpipXrpwqVqyosWPHOvze2FgGmGTKlMmQ7SQ2GzduNCzHV+OiZWO8Zcd/bOLamRgXL3POFi5cqEaNGqlMmTKqVKmS5s+fH9/Fg5Nkz57dMPr64MGDDo9uNplM6t69u3m63Nq1a0fbgHj9+nWNHj3avJwiRQp98803cnFx0dChQw2/halTp8YpKCS+XLt2zdDp/sYbbzgUuCZJmzdvNizHlC3JGb/5oKAg1apVS2+88YZ8fHw0ceJEh/ZbpUoVZciQIc7lSQosOxz27NmjoKAgrV+/3ryuYMGCKlmyZIzvtw42tL72xSQ0NNRm+troznX58uUNy2vXrnVo/ydOnDBnyPHz8zOcH8vvjhT/94ykdj9C0vSiv51Hjx7p4MGDhnWOZpVLCiyzrsTm0KFDhswwlSpVclaRHLJ3716HO8Msp6ZMlSqVw+fWHsv9BAUFafXq1Q6/d9KkSapfv75KlSqlatWqGc7DwYMHVbFiRVWuXFnt27fXunXrHNqn9TSNlgGOa9asUdmyZVW9enV17NhR+/fvd2ifDRs2jHGf0otdv00mk8PHj6vkyZOrbNmy5uVr167F6Xr+5Zdfqk6dOipZsqRq1qz5ygx0AJIiZ9fvXhVubm6qWrWqefny5cvRBpJHJy73FWeyfD55/PixDhw4YJ45QJLy588fL4FESBwJ0WbiDM6qh70oFxcXValSxbx8/vx5nT9/3qH3WtZVHdWiRQtzH0BkZKS2bt2qffv2mYPY0qVLp7p168Z5v84Sn23yL6pixYrmfwcFBTncliHZ9p1YP0/UqFHDsLxy5UqH9utoGSzvqU+fPnUoyNKR+2nJkiUNbYMbNmxwuF8gKvN6UFCQHj9+bJjBK75Znjspbn1Z9s4dAODfhUBFAAASiXVWi+gyupQtW1aFCxc2Lx88eNAwVVhMIiMj9d1335mXnz17FmuwRFLkSFDgnj17DMEab775pk1mwvr16xsewFevXq1Dhw7Z3XdwcLAmTJhgXg4ICIi3Bl3Lcx0YGOjQyOBTp05p3rx5hnVhYWExbm85gtNew4Xl9CKnT5+2O5XFpUuXnNoQ7+vrK3d3d/Py3LlzHcoU9/DhQ0MWvEePHtkE6iBpa9OmjfnfERERGjlypEMNb0uXLjU3LIeHhytdunQ20+ZERkbq888/N2QQ+uijj5QvXz5Jz38HlgHdYWFhGjBgQLyO3HeE9b3Acorq2Pzyyy82nfQxXSMs/zYPHjyw2wHn5+dnN+g3VapUhoC2bdu2OTQtjr+/vyFrbUzTHcXlmpZQmjRpYr5WBQcHa/PmzYapN2PLpii9+LkeN26cTadSdOfa29tbadOmNS8vWrTIoWnpZs+ebVi2zMzi4eFhyD6xe/duuxkl9u7d63CgS1K7HyFpetHfzldffWXTURRbXSqpWb9+vd3rdXh4uCEgX5LeffddJ5bKvrCwME2aNMnudkuWLDF0Ejdq1MgmeOZFWdYvJGny5MkOBU9evHhRixcvlvT8e+fv769y5cqZXy9UqJDhHrZkyRKHgl+jpv+Lkj17dvO/CxYsaKir/Pbbb3b3Z2+fku39dcuWLXYzii5btsypUzRan5fRo0c71Jm7Z88ebdu2TdLzOkFoaKghyzGAuHF2/e5V0qpVK8Pyt99+a/e6fvjwYfM1Kb686LNPhQoVDFmUN2/ebAhUTEpZ2/BinNlm4izOqoe9jLZt2xqWx40bZ/c9169f16JFi+J8LC8vL1WoUMG8vHnzZm3ZssW83LhxY6VIkSLO+3Wm+GqTf1HW52fChAkOPfMdOnTIEFCYOnVq1a9f37BN06ZNDVm9Z8+ebbedxN/f36adJCaWvyuTyWQ419EJDQ21mWkkOilTplSTJk3My7du3XLoOWHbtm2GGU8s23eixGd7m6+vryGg8ueff3YooPrKlSv65ZdfzMsuLi5q3rz5S5UFAJC0EagIAEAiSZ06tWE5ugduFxcX9erVy7Bu8ODBNlmzLEVGRurrr782ZIzx9PRU69atX7LECWvnzp369ttvY+xAO3XqlD755BPD63379rXZLmXKlOrcubN5OSIiQn369NHhw4djPHZoaKj69+9veJAuVqyY6tSp8wKfxJbl1AXBwcH66aefYt1+165d6tGjh01nemwdeZbfr4CAgFg7IitXrmz+d3h4uEaOHBljY/y1a9f00UcfObVjP1u2bHr77bfNy8+ePVO3bt1inUr28ePH6t27tzkLmCTVrl1bxYoVc1o5Ef/atGmjzJkzm5d37typL7/8MtZgwX379mnkyJGGdb1797bZ7qeffjIEKZcsWVLvv/++YZt27doZGpAvXLhgCFhOCHny5DEE6h48eDDW4GqTyaSffvpJY8aMsXktpmuE5W9eeh4YENOUNA8fPlSfPn0Mv62YtGzZ0vzv0NBQffLJJ4YAjujK/s033xgySFpOwW3J8prmSFkSQqZMmQwZA8aNG2fu1HV1dTVMwxkd62lsNmzYEGsDblhYmMaMGWMTtC5Ff649PDz0zjvvmJcDAgLUq1evWDuF5s+frz///NO8XKlSJZvgD8vsbAEBAbF26pw8eVIDBw6M8XVrSe1+hKSpQIEChuXFixfH+r1+9uyZBgwYYJOZWpJCQkLivXzOEhERoY8++ijG+lBYWJg+++wzwzRgVatW1RtvvJFQRYzRb7/9Fu21K8r27dsN93J3d3ebZ6CXUbJkSUP2lDt37qhr166xdkrevn1bvXv3Nlxj2rZtaxgAlSFDBsPzwblz52J9fpGeXzet6xa1a9c2/7to0aIqXry4eXn79u2aO3durJ/v1q1bhsE67u7uqlatmmGb9OnTG/b7zz//xLrfHTt22AS9xrf69esbMsufPXtWffr0ibXucO7cOfXv39+wrkePHoa6E4C4c2b97lVSo0YNQyDU0aNHNWjQoBinmb906ZI+/vjjeB9I9aLPPi4uLobBUhs3btSBAwckPR8sTdDHq8+ZbSbO4qx62MuoXLmyoe1n27Zt+v7772Osw929e1c9e/Z0eCpfa5ZtJXv27EnyAcTx1Sb/oooVK2ZoG7p//766du1qkzHc0vHjx9WnTx/D9bhz586GwZvS8/p7p06dzMsBAQHq3r17jPt++vSp+vTpY5iSODbW7W2TJk2Kcd+BgYE2/Q+x6dKliyGo8LvvvrOZbcPS5cuXNXjwYPOyu7u7OnToYLNdfLa3ZcmSxdAHFRgYqK5du8b6Ga9cuaKuXbsafl8tWrQwZJAFAPz7EKgIAEAi8fT0NCxPmjRJDx48UHh4uOGhsFGjRoZGi6CgIPXu3Vsffvihtm/fLj8/P4WGhurq1atauXKlmjdvroULF5q3d3Fx0ddff61UqVI5/TPFt59//lnt27fX1q1b5e/vr5CQEJ09e1ZjxoxR27ZtDcGdnTp1MkwfZqlLly6GhoJHjx6pY8eO+uKLL7R//34FBAQoODhYly5d0oIFC9SgQQNDMGiKFCk0cuRIh6brdoR18MrEiRM1ZMgQnThxQkFBQQoJCdG1a9e0fv169ejRQ127do12+qUnT57EeAzL71dgYKAmTpyowMBAhYSE2HT++fj4yNX1f9XCTZs2qWPHjtq5c6f8/Pz09OlTnTlzRmPGjJGvr68uXrwod3d3m+9wfBo4cKAhm+j169fl6+urUaNG6fjx43r69KkCAwN17tw5zZo1Sw0aNNDRo0fN22fMmNHQGINXg4eHh8aNG2fIOLt8+XI1adJEixYt0vXr1xUaGqoHDx7owIED6t+/vzp37mwI0mrYsKHq1atn2O+5c+cM2Zzc3d01atQom8y2Li4uGjlypGE0+9y5c82dOwkhbdq0hgbZyMhIdevWTTNnztTly5cVGhqqp0+f6sKFC1qwYIF8fX313XffRRusFVNHf8OGDQ0NkceOHVPbtm31559/6t69ewoKCtKFCxc0bdo0NW/e3BzYbS/jwttvv20YQX/48GE1a9ZMv/76q/755x+FhIQoPDxcd+/e1caNG/XOO+8Ypk7y8vKKMaje8nqzZ88ebd682fy3SMxAI8vp1SyzHFapUkXZsmWL9b0FChQwBI0EBgaqXbt2WrBggW7cuKGwsDD5+/vr7NmzmjVrlpo0aaI5c+ZE21kQ07nu3bu34RinT59W48aNzaPao/6G+/bt04cffmjowEqVKpWGDx9us0/LThbpeXBjr169dOjQIT1+/FgBAQE6evSohg4dqnfeeUd3796Vh4eHTQdBdJLi/QhJT+XKlZU1a1bz8t27d9WqVSutXLlSd+/eVXh4uPz8/HTy5ElNnDhRDRs2NExLZim2ulRS4+rqqrt37+rtt9/WDz/8YL6uPnz4UGvWrJGPj49h6uFMmTLp22+/TcQSG40aNUo9e/bU3r179eTJEwUGBurEiRMaPHiwevbsabiXDxgwwJARKr6Ob3mtOH36tJo0aaLJkyfr7NmzCgwM1JMnT3TmzBmNGzdOTZo0MXSo5c2bN9oO2D59+hiC5H755Re1a9dO69at0507dxQWFqaQkBBdvXpVixYtko+Pjy5cuGDevlGjRipatKhhn/369TMsjx49Wj169NDWrVt1//59hYeHKygoSBcvXtScOXPk6+tr6Dzt1KmTIYghivX1+9tvv9WgQYN08uRJPXv2TH5+ftq3b5/69++vHj166OnTp8qePbvhuhyfXF1dNXHiREOdZOfOnWrQoIHmzJmjS5cuKSQkRI8ePdLx48c1bNgwvf3224bA5LJlyxqC8gG8GGfW7141o0aNMmT0XbVqlXx9fbVu3Tpz+9ulS5c0efJktWzZUvfu3TMEjsQHy/vVxYsXtXDhQoWEhCgwMNCQdTc6Pj4+5rar+/fvmwPYqlevbqg/4dXkrDYTZ3NWPexljBgxwiazXvv27bV582ZDW/uPP/6opk2b6uLFizb7cLSd2Nvb23xdCQ0NNdfbChUqpFKlSsXDp4l/8dUm/6K++eYbQ5vKqVOn1LBhQ82YMUMXL15UcHCwnj59qqNHj2rYsGFq3769oUxly5ZVjx49ot33Bx98YBjYfvbsWTVp0kRz587VzZs3FRoaqrt372rx4sVq2rSpORmEI9f6qlWrGjKbX716Va1bt9by5ct1+/ZthYSE6PLly5o3b56aNWtmHkyXM2dOu/suWLCg4TkhODhYPXv21KBBg3To0CE9efLEfI+aOnWqWrZsaXhG6N27d7TBfy9zz4nOZ599Zni+uX79ulq0aKGxY8fq9OnTevbsmQIDA82/9+bNmxuyuOfNm1eDBg2K83EBAK+W+H2CAgAADitVqpRcXV3NI/127dqlqlWrSnr+cPrXX3+Ztx02bJiCg4MNnY8bN26MNjOMJVdXVw0ZMiTGDFVJVd68eRUUFKS7d+/qyJEjdjOqNG3aVAMGDIjxdVdXV02aNEkffviheXqi8PBwLVu2TMuWLYt13ylSpND48eNVokSJuH+QGLRt21Zr1qwxT99nMpm0ePFi85QmMcmaNauyZ8+uEydOSHqe6SwwMNAmO6cklSlTxjAlyYwZMzRjxgxJz0clWk4NXqRIEXXq1MmQ2fHQoUPq2rVrtOVwcXHRN998oxUrVjg8ojSuUqVKpZkzZ6pnz546d+6cpOcNMPPmzYs1I4/0fHTs9OnTlStXLqeUDc5VuXJlff/99xo0aJA5AO3q1asaNmyY3fdWqVJFo0aNMqwLDQ21mcK5Z8+ehkBYS3nz5lWfPn3MWUSipoz+448/5OHh8YKfKm4GDBiggwcPmhtZAwMDNX78eI0fPz7W973xxhu6du2aebR2TNM1ZsmSRf3799fXX39tXnfu3Dl99NFHMe67X79+un79upYuXRrjNqlSpdL48eP1/vvvm4N/bt68aThOTDJnzqzZs2fHGFRfunRpcxaxsLAwQwaIUaNG2XSuJpSaNWsqU6ZMNtncLAMYYzNs2DB16NDB3HHk5+enESNG2H3fW2+9pR07dpizDcZ0rpMnT66pU6eqe/fu5qm+/Pz89O2338YawJQiRQpNnTpVefPmtXmtVq1a8vb2NmRe3Lp1qyErhCV3d3dNnTpVQ4YMsRsUlhTvR0h6kidPrqFDh+rDDz8016Nv3LjhUHanunXrGgajOHNa2/iULFkyDRgwwJwBd8qUKZoyZUqM22fJkkWzZs1KEgEJxYsX19WrV/X06VP99ddfhmec6HTr1k0dO3aM93J4enpq9uzZ6tWrl27duiXpeUbuqVOnaurUqbG+N1euXJoxY0a0ATlFihTRV199pa+++socSH706FHDAJqYlC1b1qbeIj0PJunZs6e57i49z/TjyNSi3t7eNoGOUVq3bq0//vjDMIX48uXLtXz58mi3T5cunWbPnu3UDFwFCxbUtGnT9PHHH5sH692/f19jxoyJNlu0pWLFimnKlClkUwTigTPrd6+avHnzasaMGerRo4c5u9O5c+divLZK0hdffOFQHd5RpUuX1o4dO8zLw4cPNw8g6t27d6zPbbly5VLFihVtpuZOilnb8GLiu80kITirHvYy8ufPr8mTJxsyNx45ckRHjhyJ8T3W10nLKW5jkypVKnl7e9vUuZLi7zK+2+RfVFQbUc+ePXXz5k1J/8tMbm/mk/Lly2vq1Kkxnp8UKVJo5syZ6tixozkg1s/PT6NHj44xo3iDBg308OFDwwxWMe17yJAh+uijj8ztNTdu3Ig18K5169bKkSOHYYB1TLp06aL79++bM6NHRkbGWp+P0qpVK/Xs2TPa117mnhOdlClTmtv0//77b0nPE2/8+OOP+vHHH2N9b8GCBTVr1iylT58+TscEALx6yKgIAEAi8fLyUvfu3aN97datW4bG3hQpUmjChAkaPHiww9Nc5M2bV3PmzFH79u3jpbwJKWvWrJo/f74hC1R00qVLp6+++kpjx461yYxmLX369Prpp5/Up08fw+j42BQvXlwLFy5U3bp1HS67I9zd3TVz5kzD1CexcXV1VfPmzbVq1So1aNDAvD4yMjLGBpKmTZsapjGxFBX4Z2nAgAHq06eP3UY2T09PzZw5M0GmDMqZM6d+++03vfvuuw43/lWpUkWLFy9OEtMc4sU1btxYCxcudHhEdvLkydW7d2/NmjXLJnB3ypQpOnv2rHm5SJEiMY6qjtKlSxfD9efmzZv65ptv4vAJXs5rr72muXPnRhskFp3UqVOrb9++mj9/vkqWLGlef/r06Rg7Dt99910NGzbMbvBl2rRpNXr06BgbNK2VLFlSCxYsMJTDnnr16mnx4sXKly9fjNv07ds3xqx50V3TEoq7u7uaNGliWOfh4eHwfaNUqVKaOXOmwxkBM2TIoGHDhmn69OnKnz+/ef2BAwdinHIuR44cWrRokdq0aeNQBoDChQtr8eLF5sET0Rk3bpzatm1rN8tW3rx5tWDBAsN0gvYkxfsRkp66detq3LhxDgeQ58iRQ5MnT9YPP/xgqAfu27fPWUWMd506ddIXX3xh97dRtWpV/f7773br0QmlcOHC+vnnn+1O3eXp6amJEyfq008/dVpZihYtqqVLl6pp06YOZwls1KiR3XtU69atNWXKFIcDQ93d3dW1a9dYA/T79eun4cOHK126dA7tM02aNOrfv79NliXr486ZM0fe3t5291eqVCn9/vvvhqmZnaVy5cpasmSJatWq5dD2rq6uat++vX799VdlyZLFuYUD/kOcWb971VSsWFFLly61m+nM3d1dgwYNivfMrp06dTLU9S058uxjHfyUIUOGV24AM2IXn20mCcVZ9bCXUbNmTf388892217c3d3Vs2dPm4BkR9sqJdvMtW5ubjYz7iQFzmiTf1GFCxfW0qVL1axZM4e+Mx4eHvrkk080d+5cZciQIdZts2XLZv4+2suMGTXg39EMmnXr1tWkSZPs1lOTJ0+uzz77LNqZLGLi4uKiQYMG6bvvvnPo2SN16tQaPHhwrDNFvew9JzrZs2fXokWL1KFDB4d+JylSpFDnzp21ZMkSEg8AwH8EGRUBAEhE/fr1U5EiRbR48WKdP39eAQEBSpEihXLkyKF79+7ZjBbt0KGDWrZsqQ0bNmj37t06deqUHj16pGfPnil16tTKli2bSpYsqbp166pmzZrxPv1MQsqTJ48WL16sNWvWaPXq1Tp37pz8/f3l4eGhIkWKqHbt2vLx8XG480563gj04YcfqkOHDlq7dq327Nmj8+fPy8/PT8HBwfLw8FCuXLlUsmRJNWjQQJUqVYq36Z6tZciQQT/++KP27Nljzmxy7949BQcHK3Xq1MqQIYMKFiyokiVLqlGjRuZGufr16+v77783Z2z57bffVLNmTZv9J0uWTD/99JPmzp2rDRs26MaNG3r27Jk8PDwMU5tEcXFx0YcffigfHx+tXLlS27dv140bN/TkyRNlyZJFefLkUcOGDdW4ceMEnd4pderUGjJkiLp166Z169Zp7969unTpkh49eqSwsDB5eHgod+7cKlOmjJo0aZJkp0xB3JUoUUKLFi3SwYMHtXXrVh04cEB3796Vv7+/3NzclCFDBhUpUkSVKlVSs2bNop3i8MiRI5o9e7Z5OVmyZBo1apTdzDtR27Vs2VLh4eGSnmccqlOnTrwHLsekaNGiWr16tdauXatNmzbp77//lp+fnyIiIpQmTRp5enqqcOHCKleunBo1aqSMGTNKen6NiMq4FJU5tlOnTtEeo127dqpfv75WrFihbdu26cqVK/L391fGjBnl5eWlevXqqVmzZnEOAihSpIiWLFmi/fv3a+PGjTp9+rSuX7+uJ0+eyMXFRZkzZ1b27NlVpUoV1a1b1zDlTkyyZ8+uZcuW6ccff9TOnTt17949hYWF2W18Tgi+vr765ZdfzMsNGzaM9jobk0qVKmnDhg1auXKltm3bZr7fmUwmeXh4KEeOHCpcuLDefPNNw5RR9evXN08f+uDBA23ZsiXGKbw8PDw0YsQIdenSxXz/u3btmh49eiQ3Nzd5enqqdOnSatCggd566y27nQDu7u4aPny43nnnHa1atUq7d+/W7du3FRgYKE9PTxUqVEiNGjVSgwYNDFOpOyKp3o+Q9DRq1EiVKlXS0qVLtWvXLl28eFGPHz+Wq6ur0qZNq5w5c6po0aKqXLmy6tata+4gqVevnlauXClJOnnypM6cOaPXX389ET+J49577z3VqFFDixcv1o4dO3T79m2ZTCZlzZpV5cqVU5MmTVSlSpXELqaNUqVK6Y8//tDy5cu1du1a/fPPP3ry5IkyZMig119/XfXq1VPTpk3jdO18UZkzZ9bYsWPVu3dvbdiwQXv37jVfDyMjI5UuXTrly5dPZcuWVbNmzVSwYEGH9luvXj1Vr15dW7Zs0bZt23T27FndvXtXz549U4oUKczXrxo1aqhevXqGKeFi0rZtWzVu3FgbNmzQrl27dO7cOUNG9cyZM6tAgQKqVauW6tSp49CANg8PD02ePFnHjh3T6tWrtX//ft25c0fh4eHKmjWrihYtqmbNmumtt95yWqdzdHLnzq2ZM2fq9OnT2rhxo/bv369bt26ZsyymT59eBQsWVIUKFdS8eXM6MAEncGb97lVUoEABLV68WNu3b9fq1avNbTbJkydXjhw5VK1aNbVu3TrG4I6X4eHhocWLF2v27NnasmWLbt++reDgYKVLl86hLLLe3t4aOnSoOWt706ZN4xRQhVdDfLSZJDRn1cNeRoUKFbR69Wpt2LBBGzdu1NmzZ82zVOTMmdP8Wy9QoIDu3r1reK+jyQSk51n+cuXKZc4OWKNGjSQ74MIZbfIvKlOmTPr+++/Vq1cvrVu3Tvv27dP169f16NEjmUwmeXp6qmjRoqpZs6YaN24cp5lQ0qZNq7Fjx6pLly5atmyZ9u/frxs3bigyMlJZs2ZV6dKl1bJlS1WuXDnO5a5Xr54qV66sVatWaevWrbpw4YL8/PyULl065cyZU7Vq1VKLFi3k5eUV531Lz4MnGzRooHXr1mnHjh06c+aMHj58qJCQEGXIkEGFChVStWrV1LJlS7vtZi97z4lJqlSpNHjwYHXt2lVr1qzRnj17dPnyZT169Ejh4eHKmDGjChcurOrVq6tp06ZJ4hoFAEg4LqaoXm4AAIBEVLt2bXNjTcWKFTV//vxELhEAAACAuCpSpIj53z4+PrFONQ8AAOLX9evXDQPsVq1apaJFiyZiiYB/h7Nnzxoy+kcNcHXEs2fPVLVqVQUFBUmSpk6dmmADYe2hTR4AACS0VzfNEgAAAAAAAAAAAABJzwMTo5QoUYIgRcDK3r17FR4eLi8vL+XKlcvhjKMnT540LBcuXNjhY27cuNEcpOjp6alatWo5/F4AAIB/GwIVAQAAAAAAAAAAgFdYRESEli1bZl5u165dIpYGSJrWr1+v33//XdLzae937dpld3pck8mkefPmmZfTpUtnyCJuz+LFi83/btWqldzc6J4HAAD/Xa6JXQAAAAAAAAAAAAAAL27x4sW6deuWJClTpkxq2rRpIpcISHpKlChh/ndYWJimTZsW6/aRkZEaMmSILly4YF7XvHlzhzMx7tixQ0eOHJH0PDCSAGIAAPBfx5ANAAAAAAAAAAAA4BVx5coVpUqVSpkyZZKfn59WrVqlyZMnm1/v0aOHUqRIkYglBJImb29vjRs3Tv7+/pKkefPm6dy5c2rbtq1ef/11ZcuWTa6urrp3756OHj2qBQsW6OjRo+b3Z82aVb17945237du3VJkZKSyZcumx48fa9OmTRozZoz59bZt2ypr1qxO/XwAAABJHYGKAAAAAIBX1pQpU/TDDz84bf8VK1bU/PnznbZ/AEgIXCsBIP516NBBBw4ccNr++/Tpow8//NBp+8erbePGjRo3bly0r5UuXVodOnRI4BIBr4b06dNr1KhR6tu3r8LCwiRJ+/bt0759++y+N3PmzJo1a5YyZswY7evHjh1Tv379on3Ny8srxtesLV++XIMGDXJo2xeRK1cubd261Wn7BwAAiA1TPwMAAAAAAAAAAACviDx58kS7vmDBgpo8ebKSJUuWwCUCXh116tTR3LlzVahQIYff89Zbb2nZsmUqVqxYjNvkzp072vVZs2bV9OnTlSZNmjiXFQAA4N+GjIoAAAAAAAAAAADAK+L111/XG2+8oYsXLyo8PFxeXl5q2LChOnbsqLRp0yZ28YAkr3z58lq1apV2796tzZs369SpU7p586aePXsm6Xnmxbx586pcuXJq1KiRihYtanefefPmVaVKlXT27FkFBQUpR44cql27tjp37ixPT09nfyQAAIBXgovJZDIldiEAAAAAAAAAAAAAAAAAAMC/E1M/Aw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AaAhUBAAAAAAAAAAAAAAAAAIDTEKgIAAAAAAAAAAAAAAAAAACchkBFAAAAAAAAAAAAAAAAAADgNAQqAgAAAAAAAAAAAAAAAAAApyFQEQAAAAAAAAAAAAAAAAAAOA2BigAAAAAAAAAAAAAAAAAAwGkIVAQAAAAAAAAAAAAAAAAAAE5DoCIAAAAAAAAAAAAAAAAAAHCa/wNDkHgPJM8tPwAAAABJRU5ErkJgg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6544" y="1452368"/>
            <a:ext cx="7930912" cy="3953264"/>
          </a:xfrm>
          <a:prstGeom prst="rect">
            <a:avLst/>
          </a:prstGeom>
        </p:spPr>
      </p:pic>
      <p:sp>
        <p:nvSpPr>
          <p:cNvPr id="11" name="TextBox 10"/>
          <p:cNvSpPr txBox="1"/>
          <p:nvPr/>
        </p:nvSpPr>
        <p:spPr>
          <a:xfrm>
            <a:off x="765175" y="922338"/>
            <a:ext cx="2726705" cy="369332"/>
          </a:xfrm>
          <a:prstGeom prst="rect">
            <a:avLst/>
          </a:prstGeom>
          <a:noFill/>
        </p:spPr>
        <p:txBody>
          <a:bodyPr wrap="square" rtlCol="0">
            <a:spAutoFit/>
          </a:bodyPr>
          <a:lstStyle/>
          <a:p>
            <a:r>
              <a:rPr lang="en-US" b="1" dirty="0"/>
              <a:t>Heat Map</a:t>
            </a:r>
            <a:endParaRPr lang="en-IN" b="1" dirty="0"/>
          </a:p>
        </p:txBody>
      </p:sp>
      <p:sp>
        <p:nvSpPr>
          <p:cNvPr id="12" name="TextBox 11"/>
          <p:cNvSpPr txBox="1"/>
          <p:nvPr/>
        </p:nvSpPr>
        <p:spPr>
          <a:xfrm>
            <a:off x="612775" y="5949280"/>
            <a:ext cx="7924681" cy="369332"/>
          </a:xfrm>
          <a:prstGeom prst="rect">
            <a:avLst/>
          </a:prstGeom>
          <a:noFill/>
        </p:spPr>
        <p:txBody>
          <a:bodyPr wrap="square" rtlCol="0">
            <a:spAutoFit/>
          </a:bodyPr>
          <a:lstStyle/>
          <a:p>
            <a:r>
              <a:rPr lang="en-US" dirty="0"/>
              <a:t>After that we removed duplicate values</a:t>
            </a:r>
            <a:endParaRPr lang="en-IN" dirty="0"/>
          </a:p>
        </p:txBody>
      </p:sp>
    </p:spTree>
    <p:extLst>
      <p:ext uri="{BB962C8B-B14F-4D97-AF65-F5344CB8AC3E}">
        <p14:creationId xmlns:p14="http://schemas.microsoft.com/office/powerpoint/2010/main" val="492584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1146602"/>
            <a:ext cx="3960440" cy="369332"/>
          </a:xfrm>
          <a:prstGeom prst="rect">
            <a:avLst/>
          </a:prstGeom>
          <a:noFill/>
        </p:spPr>
        <p:txBody>
          <a:bodyPr wrap="square" rtlCol="0">
            <a:spAutoFit/>
          </a:bodyPr>
          <a:lstStyle/>
          <a:p>
            <a:r>
              <a:rPr lang="en-US" b="1" dirty="0"/>
              <a:t>Outlier Detection</a:t>
            </a:r>
            <a:endParaRPr lang="en-IN" b="1"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1854116"/>
            <a:ext cx="8532440" cy="4057686"/>
          </a:xfrm>
          <a:prstGeom prst="rect">
            <a:avLst/>
          </a:prstGeom>
        </p:spPr>
      </p:pic>
      <p:sp>
        <p:nvSpPr>
          <p:cNvPr id="8" name="TextBox 7"/>
          <p:cNvSpPr txBox="1"/>
          <p:nvPr/>
        </p:nvSpPr>
        <p:spPr>
          <a:xfrm>
            <a:off x="539552" y="6021288"/>
            <a:ext cx="8064896" cy="369332"/>
          </a:xfrm>
          <a:prstGeom prst="rect">
            <a:avLst/>
          </a:prstGeom>
          <a:noFill/>
        </p:spPr>
        <p:txBody>
          <a:bodyPr wrap="square" rtlCol="0">
            <a:spAutoFit/>
          </a:bodyPr>
          <a:lstStyle/>
          <a:p>
            <a:r>
              <a:rPr lang="en-US" dirty="0"/>
              <a:t>In </a:t>
            </a:r>
            <a:r>
              <a:rPr lang="en-US" dirty="0" err="1"/>
              <a:t>amb_pressure</a:t>
            </a:r>
            <a:r>
              <a:rPr lang="en-US" dirty="0"/>
              <a:t> and  </a:t>
            </a:r>
            <a:r>
              <a:rPr lang="en-US" dirty="0" err="1"/>
              <a:t>r_humidity</a:t>
            </a:r>
            <a:r>
              <a:rPr lang="en-US" dirty="0"/>
              <a:t> </a:t>
            </a:r>
            <a:r>
              <a:rPr lang="en-US" dirty="0" err="1"/>
              <a:t>outlires</a:t>
            </a:r>
            <a:r>
              <a:rPr lang="en-US" dirty="0"/>
              <a:t> are present.</a:t>
            </a:r>
            <a:endParaRPr lang="en-IN" dirty="0"/>
          </a:p>
        </p:txBody>
      </p:sp>
    </p:spTree>
    <p:extLst>
      <p:ext uri="{BB962C8B-B14F-4D97-AF65-F5344CB8AC3E}">
        <p14:creationId xmlns:p14="http://schemas.microsoft.com/office/powerpoint/2010/main" val="3069667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EDkAAAe3CAYAAADD8wxoAAAAOXRFWHRTb2Z0d2FyZQBNYXRwbG90bGliIHZlcnNpb24zLjUuMiwgaHR0cHM6Ly9tYXRwbG90bGliLm9yZy8qNh9FAAAACXBIWXMAAC4jAAAuIwF4pT92AAEAAElEQVR4nOzdeXSV5Z3A8d8NCSBE0LBEhRFKRaUuk6p1mVZxq6KCSHSo1dGDqFULtKeWse0Mtp5Tx5aWahmsAlpGhkEt6hHU4lK141L3BSqOYmVk2GSHsCUQSOaPHm+5JpALJE9YPp+/8tz3ed/3l/um9rbn3K+Z2tra2gAAAAAAAAAAAAAAAAAAAABoYgXNPQAAAAAAAAAAAAAAAAAAAACwbx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obO4BANj7rFq1Pmpqapt7DPYhmUwmSkra5ry2cuX6qK31dwgAQF0+PwIAsCN8fgQAIF8+OwIAsCN8fgQAYEf4/Ag0toKCTBx4YNuGNzYRkQMAGl1NTa3IAUllMnVfq6mp9T/UAACol8+PAADsCJ8fAQDIl8+OAADsCJ8fAQDYET4/AnubguYeAAAAAAAAAAAAAAAAAAAAANg3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FDb3AAAA+5Lq6upYunRJk99n8+bNUV29KYqKWkZhYeN95OvcuTSKiooa7XoAAAAAAAAAAAAAAAAA7FtEDgAAElq6dEkMHnx5c4+x0yZMmBxdunRt7jEAAAAAAAAAAAAAAAAA2EMVNPcAAAAAAAAAAAAAAAAAAAAAwL5B5AAAAAAAAAAAAAAAAAAAAABIQuQAAAAAAAAAAAAAAAAAAAAASELkAAAAAAAAAAAAAAAAAAAAAEhC5AAAAAAAAAAAAAAAAAAAAABIQuQAAAAAAAAAAAAAAAAAAAAASKKwuQcAAOBvlvc6Kza3Kt6pc1tsXBedPnhum8eX9TortjRw7cKN66Ljdq4BAAAAAAAAAAAAAAAAALtC5AAAYDeyuVVxbNmvXZNce0sTXhsAAAAAAAAAAAAAAAAA8lHQ3AMAAAAAAAAAAAAAAAAAAAAA+wa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Bgr1ddXR3r16+P6urq5h6FRuB5AgAAAAAAAAAAAAAAAOy5Cpt7AACAplJbWxtTpjwQDz30QKxduybatWsfl1xyaQwc+M3IZDLNPR47yPMEAAAAAAAAAAAAAAAA2POJHAAAe62HH/5dTJgwLrtes6YiJkwYFy1atIhLLvlGM07GzvA8AQAAAAAAAAAAAAAAAPZ8Bc09AABAU6itrY2HHrq/3mNTptwftbW1iSdiV3ieAAAAAAAAAAAAAAAAAHsHkQMAYK+0bNnSqKioqPdYRcXqWLZsaeKJ2BWeJwAAAAAAAAAAAAAAAMDeQeQAANgrVVdvauB4daJJaAwNPS/PEwAAAAAAAAAAAAAAAGDPIH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JAcnPmzIm1a9c29xjspWbMmNHcIwAAAAAAAAAAAAAAAAAAANsgckAyGzZsiFGjRkX//v2joqKiucdhL7Nw4cIYMmRI3Hjjjc09CgAAAAAAAAAAAAAAAAAAsA2FzT0A+4a33norhg8fHp9++mlzj8JeaPLkyfHLX/4yKisro0uXLs09DgAAAAAAAAAAAAAAAAAAsA0FzT0A+4ZXX31V4IAm89RTT0VlZWVzjwEAAAAAAAAAAAAAAAAAADRA5AAAAAAAAAAAAAAAAAAAAABIQuQAAAAAAAAAAAAAAAAAAAAASELkAAAAAAAAAAAAAAAAAAAAAEhC5AAAAAAAAAAAAAAAAAAAAABIorC5B2Dv9frrr8eVV15Z77Gzzjor+/OJJ54YkyZNqnffxo0b46mnnooXX3wxZs2aFStWrIhNmzZFhw4dolu3bnHqqadG3759o7S0tMF5xowZE3feeWedey5ZsiSmTp0azz77bCxatCjWrl0bnTp1iu7du8dFF10U5557brRs2TLnWvPmzYuHH344XnzxxVi0aFFUVVVFhw4doqysLC655JL46le/ut1ZzjzzzFi4cGFERPzoRz+KQYMGRUTEf//3f8cjjzwSH3zwQSxdujQKCwuja9eu8ZWvfCXKy8vjqKOOavD3/Ly1a9fG9OnT48UXX4zZs2fHihUrora2NkpKSuKwww6L3r17R79+/aJdu3YNXuuHP/xhPProoxER0a9fvxg1alRUVVXF+PHjY9q0abFs2bLo3Llz9OrVK84999w4//zzo6Cgbkvl7bffjldeeSXefPPNWLRoUVRUVMT69eujZcuWUVJSEj169IiTTz45BgwYEB06dKh3lq2f59YWLlwYRxxxRHY9dOjQGDZsWHa99bEBAwbEz3/+8wZ/7wULFuT8zX7+mp+54oor4o033oiIiOuvvz6+973vxerVq+POO++MZ555JtasWROlpaVx7LHHxgUXXBCnn356vfdbtmxZ9pl98sknsXLlyshkMtGxY8fo1atXnH766XH++edH69atG5wdAAAAAAAAAAAAAAAAAAB2JyIH7LYef/zx+NWvfhWffvppnWOLFi2KRYsWxauvvhpjxoyJq666KoYMGRKFhTv2J/3AAw/EyJEjo7KyMuf1BQsWxIIFC+Lll1+OiRMnxtixY6Njx45RW1sb9957b4wePTqqq6vrnWn69Olx4YUXxm233RZFRUV5zbFmzZr44Q9/GM8991zO6xs3bozZs2fH7Nmz47/+67+ib9++ccstt8T+++/f4DVra2vjP//zP+Ouu+6K1atX1zm+cOHCWLhwYbzwwgvx7//+7zF06NC44oor8pr3M9XV1XHttddmv9gfETF//vyYP39+fPDBB9G3b9+c/W+88UaMGjUqZs6cWe/1Kisrs3O99NJLMWbMmLj22mtjyJAhkclkdmi23cHatWvj8ssvj48//jj72ty5c2Pu3LmxdOnSOpGD6urq+M1vfhP33Xdfnb/JiL/GNebNmxdPP/10jB49Om666aa44IILmvrXAAAAAAAAAAAAAAAAAACARlP3X7EOzaympiZ+9rOfxfDhw+sNHHxeZWVl3HXXXXHdddfFunXr8r7PHXfcEbfccku9Xybf2nvvvRfXX3991NbWxk9+8pMYNWpUncDB5z322GNx++235zXHpk2b4lvf+ladwEF9nnjiiRg4cGAsX758u/s2btwYN954Y9x22231Bg4+b/Xq1XHrrbfGD37wgwZ/t63dfffdOYGDrX3961/PWT/66KNx1VVXbTNwUJ+qqqoYM2ZMjBw5Mu9zdie33nprTuBga+ecc07OuqKiIq6++uq4++67G/ybjIhYvHhx3HjjjXn/nQEAAAAAAAAAAAAAAAAAwO5gx/6197ADTjrppJg9e3ZERIwZMybuvPPO7LHnnnsuunbtWu95Y8aMifvuuy+7btGiRVx44YVx0UUXxZe+9KVo3bp1fPrpp/HCCy/EPffcE0uXLo2IiJdffjn++Z//Oe6+++4GZ5s1a1b2y/mlpaUxePDgOOOMM+Lggw+OlStXxpNPPhm33357bNq0KSL+GjoYPHhwvPLKKxERcfzxx8c111wTX/7yl2O//faLjz/+OO6555546qmnsveYNGlSDBo0KEpLS7c7y7333hsVFRUREdG5c+cYMmRInH766VFSUhILFiyI6dOnx7333pv94vv//u//xtChQ2Py5MnRokWLeq/54x//OKZPn55dt2rVKgYOHBh9+/aNww47LAoLC2P+/Pnx7LPPxoQJE2LNmjURETF16tTYf//9Y8SIEQ2+hwsXLoynn356m8e3/hL/Rx99FCNGjIjNmzdHRERBQUGUl5dHv3794vDDD4927dpFdXV1fPrpp/Haa6/FxIkTY+7cudnzJ06cGAMHDowePXpkXxs2bFgMGzYsIiKuuOKK7PPs0qVLPP/88w3O39RmzJgRr732Wr3HMplMnH322dn1li1bYtiwYfH6669nXysuLo4rr7wyzjnnnOjWrVvU1tbG3LlzY/r06TFp0qTYuHFjRESMGzcuDjzwwLjqqqua9heCvdCSJYv3qfs2Fu8bAAAAAAAAAAAAAAAAALtC5IDdyltvvRVjx47NrouLi+POO++MU045JWdft27d4sorr4zy8vL49re/nf1y+PPPPx+TJ0+Oyy+/fLv32bBhQ0REHH300TF+/Pjo0KFD9thBBx0UV111VRQXF+d82f+zwMHll18eI0aMiIKCguyxo48+OkaPHh033XRTTJs2LSIiqqur49lnn21wls8CB2VlZTF+/Pho37599liPHj1i6NCh0adPnxg0aFAsW7YsIiLefffdeOihh+LSSy+tc73HHnsspk6dml2XlpbG+PHj48gjj8zZ17Nnz+jZs2eUl5fHNddcEx999FFE/DXOcOqpp0bv3r23O/c777wTERFt2rSJ7373u3HeeedF27Zt48MPP4zf//73UVZWlt07cuTIbOAgIuK2226LAQMG5FyvsLAwevToET169IiLL744rr766njzzTcjIqKmpiaefPLJGDJkyHZn2p18Fjjo0KFDDB8+PE4//fTIZDLx3nvvxRtvvJETvxg/fnxO4KBnz54xduzYOiGQo446Ko466qgoLy+PwYMHx+LFf/3C769+9as45ZRT6jxjYPt+9KPvN/cIeyTvGwAAAAAAAAAAAAAAAAC7oqDhLZDOnXfeGTU1Ndn1qFGj6gQOtlZcXBxjx46Nv/u7v8u+Nn78+Kiurm7wXkVFRXH77bfnBA62NmDAgDjggANyXjvyyCPjX//1X3MCB1v79re/nbOeNWtWg3NE/C1EsHXgYGuHHXZYjB49Oue+48ePj9ra2px9NTU18Zvf/Ca7LiwsjLFjx273y++lpaVx7733Rrt27bKvbX2Nhtx1110xaNCgKC0tjeLi4jjhhBPiJz/5SWQymYiIWLlyZbz66qvZ/V/72tfqBA4+r1WrVvGd73wn57XZs2fnPdPuonXr1jFx4sQoLy+PkpKSOPDAA+O0006L4cOHZ/esX78+JkyYkF23b98+7rnnnjqBg6198YtfjHHjxkVRUVFE/DWoMW7cuKb7RQAAAAAAAAAAAAAAAAAAoJGIHLDbmDNnTp0vw59xxhkNntemTZu49tprs+vFixfHH//4xwbPO++886Jbt27bPF5YWBhf+tKXcl775je/GS1atNjmOd27d4/WrVtn16tWrWpwjoiI4cOHbzNw8Jnjjz8+vv71r2fXCxcujLfffjtnz0svvRRz587Nri+++OI6v0N9SktL45vf/GZ2PXPmzHj//fcbPK93797bjVBERFRUVMTAgQPja1/7WnTv3j3nPtvz+bnXrFmT13m7k/Ly8ujZs+d290ybNi3nd7vmmmvi4IMPbvDaRx55ZJx77rnZ9dNPPx0rVqzY+WFhL1Rdvbm5R9g5W8V+9sn776R8AkcAAAAAAAAAAAAAAAAAND+RA3YbWwcOIiL69euX97lnnnlmzvr1119v8JyTTjqpwT0lJSU56xNOOKHBc9q1a5f9ef369Xnt79OnT4P7IiL69++fs/7Tn/6Us37ttddy1k39Hp522mkN7vnCF74Qt9xyS/z2t7+Np59+Os4+++y85ikuLs5Zb968531ZOZ/35/PPrG/fvnlff+tntmXLlnjrrbfyHw72AXvql94ztVv26fvvrD31eQMAAAAAAAAAAAAAAADsawqbewD4zDvvvJOzPvLII/M+t1OnTlFSUhIrV66MiIgZM2Y0eE737t0b3FNUVJSzPuigg3b4nIaUlZVFy5Yt89r793//9znrDz74IGf9+fewV69eec9x+OGH56zzeQ/Lysryvn4+Vq1aFX/5y19i5syZdaIXNXvgv1k8n/dn62fWvn37OOSQQ/K+/hFHHJGznjFjRpx77rl5nw97ux395/HuojbTYp++/87aU583AAAAAAAAAAAAAAAAwL5G5IDdxuLFi3PW/fv33+lrLVu2rME9Bx544A5ft23btjszznb17Nkz770dO3aM/fbbLyorKyMiYtGiRTnHP/8eHn/88Ts9Vz7vYWlp6U5d++OPP45Zs2bFJ598EvPmzYuFCxfG/Pnzs5GK+tTW1u7UvZpLy5YtG/wb27JlSyxfvjy7rqioqBMu2BH5PDPYlxQV7aEfcwoK9u377ySRAwAAAAAAAAAAAAAAAIA9wx767T/2RmvWrGm0a1VUVDS4p2XLljt83UwmszPjbFf79u13aH9xcXE2crBu3bqcY6nfwx2Zvbq6On73u9/FpEmTYu7cuQ3uLywsjM2bN+d9/d1NPu9NRUVFo8Yb8nlmAAAAAAAAAAAAAAAAAADQnEQO2G1UV1c32rWqqqoa3NMUwYKdUVi4Y/8xrKmp2ea5qd/DfEMRS5YsiRtuuCHef//9be4pKiqKL37xi3HMMcfECSecEL17946TTz4573l3N/m8N40dccjnmQF/87Of/SpKSw9Kft8lSxbHj370/eT3bSzeNwAAAAAAAAAAAAAAAAB2hcgBu42t/833rVu3jpkzZzbjNOmsW7dup/e3a9cu51j79u1j+fLlERHRo0ePePLJJ3d9wF20adOmuO666+KDDz7IvlZUVBSnnHJKnHDCCdGzZ8/o0aNHdO3aNSfasGXLluYYt16NGY/Y2tZ/8xERp556atx7771Nci+grtLSg6JLl67NPcYex/sGAAAAAAAAAAAAAAAAwK4QOWC3UVJSkv25qqoqlixZEqWlpc04URqLFi3aob0bN27Mrrt165ZzvKSkJBs5WLRoUWzZsiVatGjROIPupAcffDAncNCzZ8+466674tBDD93ueTsaf9gZmzdvzmvf6tWrm+T+rVq1irZt28b69esjImL+/PlNch8AAAAAAAAAAAAAAAAAANhdFDT3APCZY489Nmf96quv7tD5f/nLX6KioqIxR0rivffey3vvjBkzctZlZWU5663fw6qqqnj33XfzvvaWLVvio48+avS4wLRp03LWd9xxR4OBg4iIuXPn5qxra2sbZZ7Cwr+1XTZs2JDXOfPmzWuUe9dn62c2d+7c+PTTT/M+t7KyMubMmROVlZVNMRoAAAAAAAAAAAAAAAAAADQ6kQOSyGQyDe456aSTctYPP/xw3td/7733om/fvnHiiSfGcccdF8OHD9/hGZvLnDlz4sMPP8xr79bBgEwmE7179845/vn38KGHHsp7jj/84Q/Rr1+/OP744+PEE0+MUaNG5X3u9nzyySfZn0tKSqJnz555nffMM8/krGtqahplnrZt22Z/Xr58eV7nvPbaa41y7/rsyjO7//774/zzz4+ysrI4+eSTY9KkSY09HgAAAAAAAAAAAAAAAAAANCqRA5Jo0aJFzrq2trbOnuOOOy4OP/zw7PrNN9+MJ554osFr19TUxMiRI7Pr9evXxzHHHLML06aXT1DglVdeiRdeeCG7Pumkk+LQQw/N2XPOOedESUlJdv3444/HW2+91eC1q6qq4o477siuKyoqoqysLI/JG7b1s96wYUNs2rSpwXNmzZoVEydOzHmturp6m/sLCwuzPzcUQzj44IOzP7///vuxePHi7e6fM2dOPP7449vdsyvKy8ujqKgou77vvvtywhDbsmLFihg/fnx2vWrVqjjhhBOaZEYAAAAAAAAAAAAAAAAAAGgsIgck0aZNm5z1qlWr6uzJZDJxww035Lw2YsSIePbZZ7d53ZqamvjpT38ab775Zva1Tp06xcCBA3dx4rReeuml+PnPf15v/CHir1/6v/HGG3OOf/e7362zr3Xr1jF48ODsesuWLTF06NB4++23t3nvTZs2xfe///2YO3du9rVevXrFWWedtRO/SV2HHXZY9ueqqqqYMGHCdve//PLLcd1119WJGlRVVW3znK3/vioqKrb5PkZEnHLKKdmfN2/eHLfeemts2bKl3r3z5s2L73znO9sNLOyq0tLSuOSSS7Lr9evXx7XXXhtz5szZ5jlr1qyJIUOGxOrVq7OvnXnmmdGrV68mmxMAAAAAAAAAAAAAAAAAABqDyAFJdOrUKWc9evToWL58eWzevDnni9rnn39+lJeXZ9eVlZUxZMiQGDZsWLzwwguxcuXK2LRpU/zf//1fTJ06Nfr37x/3339/dn8mk4mf/vSnsd9++zX579TY/uM//iMuu+yyeP7552P16tWxcePG+PDDD+MXv/hFXHrppTlhiEGDBsVxxx1X73WuvvrqnC/yr1q1Kq688sr4l3/5l3j99dejoqIiqqqqYs6cOTF58uTo06dPTkiiVatWceutt0Ymk2mU3+vCCy/MWf/617+Om2++Of785z9HZWVlbNy4MebNmxdPPvlkXHfddXHNNdfE8uXL61xn7dq127zH1n9fGzZsiF//+texYcOG2LhxY6xbty5n74ABA6Kg4G//6PvDH/4QV155Zbz00kuxcuXKWLduXfzP//xP/OIXv4jy8vL4+OOPo6ioqM7fcGP6wQ9+EIcffnh2PX/+/CgvL4/bbrstZs6cGevWrYsNGzbE7NmzY/z48dGnT5949913s/sPPPDAGDFiRJPNBwAAAAAAAAAAAAAAAAAAjaWwuQdg33DsscdGQUFB1NTURETEyy+/HF/96lcjIuKQQw6JP/7xj9m9t9xyS1RVVcX06dOzrz3zzDPxzDPPbPceBQUFcfPNN8cZZ5zRBL9B0+nevXtUVlbGkiVL4p133okbbrhhu/v79esXN9100zaPFxQUxOjRo2PYsGHx+uuvR0TE5s2b45FHHolHHnlku9du1apV3H777XH00Ufv+C+yDZdeemk88cQTMWPGjIiIqK2tjSlTpsSUKVO2e17nzp3joIMOij//+c8REbFixYrYsGFDtGnTps7esrKyeOCBB7LrsWPHxtixYyMi4qKLLoqRI0dmjx1xxBExaNCgmDBhQva1t956K6655pp658hkMvFv//Zv8eijj8ayZcvy+6V30H777Rfjxo2L66+/PmbPnh0REVVVVTFx4sSYOHHids894IAD4u67744uXbo0yWwAAAAAAAAAAAAAAAAAANCYChreAruua9eu8a1vfaveY4sWLYq1a9dm161atYo77rgjRowYESUlJXldv3v37vHb3/42LrvsskaZN6XOnTvHpEmT4qijjtruvnbt2sWPf/zjGDVqVLRo0WK7e9u3bx8TJkyIoUOHRtu2bfOa46ijjor7778/zj777Lxnz0dRUVGMGzcuTjvttLz2FxQURP/+/WPatGnRp0+f7Os1NTXx5ptv1ntOv3794itf+Uq9xz6LBmztpptuiqFDh0bLli23O0unTp1i3Lhx0b9//7xm3xWHHHJIPPjgg/FP//RPDc71mX/4h3+IKVOmxJe//OUmng4AAAAAAAAAAAAAAAAAABpHYXMPwL7je9/7XhxxxBExZcqU+Oijj6KioiJatWoVBx98cCxdujT233//nP1XXHFFXHzxxfHUU0/Fn/70p5g1a1asWrUq1q9fH23atInS0tI45phj4uyzz47evXtHYeGe++fcrVu3mDJlSjzxxBPx+OOPx+zZs2P16tVRXFwcRxxxRJx55pkxYMCAaNeuXd7XLCwsjGHDhsUVV1wRv//97+OVV16Jjz76KFauXBlVVVVRXFwcXbp0iWOOOSb69OkTJ598cmQymSb5/Q444IC455574pVXXonHHnssZsyYEUuXLo2qqqpo06ZNHHDAAXHYYYfFMcccE+eff3584QtfiIiIc845J375y19GbW1tREQ8+OCD0bt37zrXb9GiRUyYMCHuu+++eOqpp2LBggWxfv36KC4ujtatW9fZn8lkYtiwYTFgwICYOnVqvPDCC7FgwYJYu3ZtdOzYMbp16xbnnXdeXHDBBXX+LptSmzZt4uabb45rr702pk+fHq+++mrMmTMnVq1aFdXV1VFcXByHHnpolJWVRd++fePYY49NNhsAAAAAAAAAAAAAAAAAADSGTO1n3x4GkjnzzDNj4cKFERFx4oknxqRJk5p5ImhcK1asi5oa//VCOplMJjp2LM55bebMD+Kqqy7f5jkTJkyOLl26NvVodSxcuCAGD972XIvL+seW/fKP2mytReWaOGjGtF26dkPX2F3ft+aaCwDYM9X3+XH58nXh/yYDAKA+Pj8CAJAvnx0BANgRPj8CALAjfH4EGltBQSY6dChueGNT3b/Z7gwAAAAAAAAAAAAAAAAAAADsU0QOAAAAAAAAAAAAAAAAAAAAgCREDgAAAAAAAAAAAAAAAAAAAIAkRA4AAAAAAAAAAAAAAAAAAACAJEQOAAAAAAAAAAAAAAAAAAAAgCREDgAAAAAAAAAAAAAAAAAAAIAkRA4AAAAAAAAAAAAAAAAAAACAJAqbewDYFz3//PPNPQIAAAAAAAAAAAAAAAAAAEByBc09AAAAAAAAAAAAAAAAAAAAALBv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D2SkVFLRs4XpRoEhpDQ8/L8wQAAAAAAAAAAAAAAADYM4gcAAB7pU6dOkf79u3rPda+/QHRqVPnxBOxKzxPAAAAAAAAAAAAAAAAgL2DyAEAsFfKZDLxj/94Wb3HBg68LDKZTOKJ2BWeJwAAAAAAAAAAAAAAAMDeobC5BwAAaCqXXPKNqKmpiYcffjDWrKmIdu3axyWXXBoXXzywuUdjJ3ieAAAAAAAAAAAAAAAAAHs+kQMAYK+VyWTiG9+4LMrL/zE2bdoULVu2jKKiouYei53keQIAAAAAAAAAAAAAAADs+UQOAIC9XlFRkS/D70U8TwAAAAAAAAAAAAAAAIA9V0FzDwAAAAAAAAAAAAAAAAAAAADsG0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Cpt7AAAA/qZw47qdPrdFA+c2dHxX7w8AAAAAAAAAAAAAAAAADRE5AADYjXT84Lkmu3anJrw2AAAAAAAAAAAAAAAAAOSjoLkHAAAAAAAAAAAAAAAAAAAAAPYNIgcAAAAAAAAAAAAAAAAAAABAEiIHAAAAAAAAAAAAAAAAAAAAQBIiBwAAAAAAAAAAAAAAAAAAAEASIgcAAAAAAAAAAAAAAAAAAABAEiIHAAAAAAAAAAAAAAAAAAAAQBKFzT0AAMC+pHPn0pgwYXKT32fz5s1RXb0piopaRmFh433k69y5tNGuBQAAAAAAAAAAAAAAAMC+R+QAACChoqKi6NKla3OPAQAAAAAAAAAAAAAAAADNoqC5BwAAAAAAAAAAAAAAAAAAAAD2DS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AAAAAAAAABAEiIHAAAAAAAAAAAAAAAAAAAAQBIiBwAAAAAAAAAAAAAAAAAAAEASIgcAAAAAAAAAAPw/e3caZVV1J/77W0UVBCgGGQRaoqgIohBjIApGUXHEAQEHVJR2SNC0GjvRYDAmghE0pEF7pdWWVlQI8jcOKCIqGmdRhChqUBANBEQGEYpZqKLq98J/brhWURQCu8B6nrWy1t3n7HPOvvceyX1zPgUAAAAAAAAASYgcAAAAAAAAAAAAAAAAAAAAAEmIHAAAAAAAAAAAAAAAAAAAAABJiBwAAAAAAAAAAAAAAAAAAAAASYgcAAAAAAAAAAAAAAAAAAAAAEmIHAAAAAAAAAAAAAAAAAAAAABJiBwAAAAAAAAAAAAAAAAAAAAASYgcAAAAAAAAAAAAAAAAAAAAAEmIHAAAAAAAAAAAAAAAAAAAAABJiBwAAAAAAAAAAAAAAAAAAAAASeRV9QIAAGBnKioqiqVLl1T1MrIUFxdHUdHGyM+vGXl5u/9P8j33bBb5+flVvQwAAAAAAAAAAAAAAABgN7D7P1EFAAAVWLp0SVxySd+qXsa32qhRY2OvvVpW9TIAAAAAAAAAAAAAAACA3UBuVS8AAAAAAAAAAAAAAAAAAAAAqB5EDgAAAAAAAAAAAAAAAAAAAIAkRA4AAAAAAAAAAAAAAAAAAACAJEQOAAAAAAAAAAAAAAAAAAAAgCREDgAAAAAAAAAAAAAAAAAAAIAkRA4AAAAAAAAAAAAAAAAAAACAJPKqegEAAFCVel56RNRvVGenX2fVinXx+D1TtryOHx8R9ffY+ev4JlYtXxeP37vltQMAAAAAAAAAAAAAAABUlsgBAADVWv1GdaJhk4KqXkbU32PXWAcAAAAAAAAAAAAAAADAzpRb1QsAAAAAAAAAAAAAAAAAAAAAqge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yigqKoq1a9dGUVFRVS8Fdjj3NwAAAAAAAAAAAAAAAFSdvKpeAAAAu47S0tL485/HxcMPj4vVq1dF/foN4qyzzo1zzjkvcnJyqnp5sF3c3wAAAAAAAAAAAAAAAFD1RA4AAMh45JGHYtSouzPjVatWxqhRd0eNGjXirLP6VOHKYPu5vwEAAAAAAAAAAAAAAKDq5Vb1AgAA2DWUlpbGww8/WO6+P//5wSgtLU28Ithx3N8AAAAAAAAAAAAAAACwaxA5AAAgIiI+/3xprFy5stx9K1cWxuefL028Ithx3N8AAAAAAAAAAAAAAACwaxA5AAAgIiKKioq2az/sytzfAAAAAAAAAAAAAAAAsGs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dgNTJ06Ndq2bZv532OPPVbVS6oWiouL4/3336/qZQAAAAAAAAAAAAAAAAAAAHxriBxAOaZPnx69e/eOsWPHVvVSAAAAAAAAAAAAAAAAAAAAvjXyqnoBsKu57rrr4oknnojS0tI46KCDqno5AAAAAAAAAAAAAAAAAAAA3xoiB/A1jz/+eFUvAQAAAAAAAAAAAAAAAAAA4Fspt6oXAAAAAAAAAAAAAAAAAAAAAFQPIgcAAAAAAAAAAAAAAAAAAABAEiIHAAAAAAAAAAAAAAAAAAAAQBIiBwAAAAAAAAAAAAAAAAAAAEASeVW9gF3JO++8E5MnT46pU6fGkiVLYuXKlVGvXr3Yc88947DDDouTTjopOnXqtMXjr7322njyyScz45YtW8aTTz4ZderUqfC611xzTUycODEz7tq1a4wcOTJycnIqPG7Tpk3xzDPPxOTJk+Nvf/tbLFu2LGrVqhV77rlntG/fPs4444zo3LnzVs+zuaKionj55Zdj6tSpMWPGjFi2bFkUFhbGhg0bonbt2tG0adNo27ZtHHPMMXHqqadGzZo1Kzxft27dYuHChRERcdhhh8WYMWMqtY62bdtmXvfq1StuvfXWLc4tKSmJKVOmxOTJk2PGjBmxePHiWLduXRQUFETDhg2jXbt20aVLlzj55JOjfv365Z7jwgsvjLfeeqvM9vHjx8f48eMz49GjR8fhhx9eqffwTaxatSqOPPLI2LBhQ0REHHjggfHEE09U+vgnn3wyrr322sx48ODBce6555Y7d926dfHiiy/GW2+9Fe+991588cUXsXLlyiguLo46depE8+bNo127dnHcccfF8ccfHzVq1Nim97J48eKYMGFCTJkyJT7++OMoLCyM/Pz82GOPPeLggw+OY445Jk455ZSoXbt2ucd/+umncdxxx2XGV155ZVx11VVbve7UqVOjX79+mfEtt9wSvXv3LjNvW+6xbV3T5vfT5nNmzZoVjzzySEydOjUWL14cxcXF0bx58zjooIOiT58+cdhhh5U51/Tp0+PRRx/N3Ns5OTnRvHnzOPzww+OCCy6I/ffff6vrBgAAAAAAAAAAAAAAAACAXYXIQUTMnTs3hgwZEq+++mqZfcuXL4/ly5fHrFmzYvTo0XHkkUfGjTfeGHvvvXeZuTfeeGNMnz49Fi1aFBFfPRB9++23x/XXX7/Fa0+cODErcNCkSZO49dZbtxomeO+99+LXv/51fPTRR1nbv/zyy1i5cmXMmTMnxo8fH9///vfj9ttvjxYtWlR4voiIhx56KO66667M+r9uzZo1sWbNmpg7d24888wzMWLEiLjxxhvj+OOP3+q5d5ZZs2bFgAEDYvbs2WX2rVixIlasWBFz586NSZMmxbBhw6J///7Rv3//Klhp5dSvXz+6desWTz/9dER89f4+/vjjaN26daWO3zyyUbNmzTjllFPKzNm0aVPcc889cd9998WKFSvKPc+qVati1apV8dFHH8UTTzwRrVq1iqFDh0bHjh23uoY1a9bEf/3Xf8UjjzwSRUVFWfuKiopi3bp1sXDhwpg8eXLcfvvtMXjw4OjWrVul3t/u6ssvv4zf//738eCDD5bZ9/e//z3+/ve/x8SJE+Oss86KwYMHR15eXqxZsyYGDRqU9Z3+0yeffBKffPJJPPTQQ3H99dfHBRdckOJtAAAAAAAAAAAAAAAAAADAdsut6gVUtTfffDP69OlTbuCgPK+99lqcc8458fbbb5fZV69evbjllluyAgVjxoyJd999t9xzLVq0KAYPHpwZ5+TkxC233BKNGzeucA2vvvpqXHjhhWUCB+WZMWNGXHDBBVFYWLjFOSUlJfHb3/42fvvb324xcFCepUuXxlVXXRXPP/98pY/ZkT788MM4//zzyw0clGf16tUxfPjwrM98V9SrV6+scXkPuZdn+fLl8frrr2fGxx13XNSvXz9rzoYNG+LKK6+MESNGbDFwUJ558+bFRRddFO+//36F8z777LM466yzYty4cWUCB+VZunRpXHHFFfHwww9Xei27m+Li4rjsssvKDRx83SOPPBLDhw+PdevWRb9+/bb63W/atCl+97vfxQsvvLCjlgsAAAAAAAAAAAAAAAAAADtVXlUvoCrNmTMnLr/88li/fn1m24EHHhgXX3xxHH744dG4ceNYvXp1zJgxIx588MF47bXXIiJixYoV0b9//xg/fnx897vfzTpnly5d4sILL4zRo0dHxFcBgRtuuCEee+yxyM/Pz8wrLS2N6667LlatWpXZ1q9fv+jatetW1z1p0qSIiMjNzY3u3bvH2WefHW3atIl69erFggULYsKECXHvvfdmHjL/9NNP484774zrr7++3PM99NBD8dBDD2XGBQUFcdFFF0W3bt1in332idq1a8f69etj7ty58dJLL8UDDzwQq1evzry/IUOGRLdu3SI3N10zo7S0NH75y1/G2rVrI+Krz6JPnz5x+umnR+vWraNu3bqxYsWK+Mc//hHjxo2LSZMmRUlJSUREPPjgg3HKKafED3/4w8z5xowZk3ndtm3bzOtevXrFrbfemuhdfeXII4+Mpk2bxueffx4RERMnToyf//znWz1u0qRJUVxcnBl/PZYQEfHHP/4x64H4Jk2axKWXXhpHHnlktGzZMmrVqhVr1qyJjz/+OCZPnhzjxo2LDRs2RETExo0bY+jQoTFu3Lhyr79+/fq47LLLYu7cuZltdevWjYsuuihOPPHE2HvvvSMnJyc++OCDGD16dDzzzDMR8dU9NHjw4GjXrl20b9++Ep/Q7mXMmDGZ+7R9+/Zx6aWXRseOHWOPPfaIBQsWxAMPPJD139+YMWPi/fffj5kzZ0ZOTk707NkzzjnnnGjbtm2UlJTEO++8E7fddlt88MEHmWNGjBgR3bp1S/7egOpnyZLFVb2Eb2R3XffuZHf4jHeHNQIAAAAAAAAAAAAAAEB1UG0jB8XFxXH11VdnBQ4uvPDCGDhwYNSoUSOzrXHjxnHcccfFcccdF6NHj46hQ4dGaWlprF69On7xi1+U+xfor7322nj99dfjk08+iYiIjz76KO6+++648sorM3PuvffemDp1amZ84IEHxrXXXlvp9detWzdGjBgRxxxzTNb2/fffP37+85/HoYceGpdffnmUlpZGRMQTTzwRAwcOjJycnKz569evj9tuuy0zrlOnTowbNy7atGmTNa+goCA6dOgQHTp0iF69esXZZ58dy5cvj4iIzz77LN5+++3o1KlTpde/vaZNmxZz5szJjAcOHBj9+vXLmtO0adNo2rRpdOrUKQ455JAYMmRIZt+YMWOyIge7kho1akSPHj3i3nvvjYivIhXvvPNOHHrooRUeN2HChMzrpk2bxpFHHpm1/7PPPov7778/M27WrFk8/PDD0axZs6x5DRo0iI4dO0bHjh2jR48ecd5552VCB2+//XZ89tln8W//9m9lrj9y5Mj46KOPMuP9998/7rnnnjJz/3nukSNHxvDhwyMioqioKIYPHx733Xdfhe9xd/TPwMGZZ54ZN910U+Tl/euf3f333z9uuummWL9+feb7KyoqimnTpkVOTk4MHz48Tj311Kzzde3aNTp16hS9e/fOBCXmzJkTc+bMiQMOOCDRuwKqq4EDr6nqJbCLcm8AAAAAAAAAAAAAAAAAlZVb1QuoKk899VQmQhARcdJJJ8UNN9yQFTj4un79+sWll16aGb/33nvxyiuvlJlXq1at+MMf/hD5+fmZbf/7v/+bud6sWbPi9ttvz+yrXbt2jBgxImrWrFnp9Q8cOLBM4GBzxxxzTHTt2jUzLiwszDwQvbnXXnstVq5cmRn/9Kc/LRM4+LqWLVtG3759s7bNnj27kivfMT788MOs8dlnn13h/H79+sX++++fGU+dOjUTgNgV9e7dO2s8ceLECufPnz8/3n333cz49NNPL3MvT548OYqKijLj6667rkzg4OsOPvjgMg/Zbx4y+Kd169bFAw88kBnXqVMn7r777nJjCP/Uv3//OOywwzLjKVOmxIIFCypcz+6qVatWMXjw4KzAweYuuuiiMtvOP//8Mp/9P9WpUycuueSSrG0zZ87c7nUCAAAAAAAAAAAAAAAAAMDOVm0jB3/6058yr2vUqBHXX399pY677LLLonbt2pnxgw8+WO68gw8+OP7jP/4jMy4qKorBgwdHUVFRXHfddVkPmw8cODDrAfyt2XvvveOss87a6rzNIwcREZ9++mmZObVq1YrevXvHYYcdFnvttVeceeaZlVrDQQcdlDXePJSQwtcDBZWJLNx0000xcuTImDRpUrzyyiuRk5Ozs5a33Vq3bh3t27fPjJ9++unYtGnTFudPmDAha9yzZ88ycxo3bhxnnHFG/OAHP4j99tsvTjzxxEqtpTLf9V/+8pdYu3ZtZnzuuefGd7/73a2e+9///d8jIiI/Pz/23XffmDdvXqXWtLv58Y9/nBU9+bp27dqViZxccMEFFZ6zbdu2WePly5d/8wUC/P82/31SnWzaVFLVS9jlVYfPqLre/wAAAAAAAAAAAAAAAJBa+X9W/Ftu9erV8be//S0z7tSpUzRv3rxSx9avXz86duwYr732WkRETJ8+PUpKSiI3t2wv4rLLLouXX345ZsyYERERU6dOjYsvvjhmzZqVmXPCCSdEnz59tmn9Xbp0qdQD+nvttVfWePXq1WXmdO3atUwMoTLq1q2bNS4uLt7mc2yPAw44IGt89dVXx0033RRdu3bd4mfTqVOnFEvbYXr37p25T7/44ouYMmVKHHXUUeXOffLJJzOvDzrooDIPwEdEnH766XH66adv8zoq812/8cYbWeMePXpU6txdu3aN5557Lvbaa6+oUaPGNq9td9G5c+cK9+fm5kbDhg1j6dKlERHRqFGj2G+//So8pkGDBlnjdevWbd8iAaL6PuS9qfjb/wD/9qoOn1F1vf8BAAAAAAAAAAAAAAAgtbJP5lcDM2bMiJKSfz2o1a5du206fvMHyFevXh2ffPJJufNq1KgRv//976NOnTqZbdOmTcu8bt68edx8883bdO2IiL333rtS8za/bkTExo0bt/lam1u0aFG8+OKLcdttt5VZ9+afZwpdunSJVq1aZcaLFy+O/v37x1FHHRUDBw6MiRMnxhdffJF0TTvaqaeeGvn5+ZnxxIkTy5333nvvxbx58zLjnj17btd1S0pKYsGCBfHss8/GrbfeGnfeeWeZ/V+3ebjjO9/5TrRp06ZS16pZs2bsvffe3+rAQV5eXrRs2XKr8zb/rlu0aFGp826utLR02xcH8DWb/1tUndTIq5Y/ibdJdfiMquv9DwAAAAAAAAAAAAAAAKnlbX3Kt8/ixYuzxvfff3/cf//93/h8n3/+eRxwwAHl7mvVqlUMGDAgBg0alLU9Nzc3hg0bFg0bNtzm6339L7hXVmUegi4uLo6//e1v8eGHH8a8efNiwYIFsXDhwpg/f36Ffyk+9QPWubm5cfvtt0ffvn1j7dq1me2ff/55PPbYY/HYY49FTk5OtGnTJo488sg4+uijo1OnTrvVw/QNGzaMbt26xbPPPhsREc8991wMHjw4vvOd72TNmzBhQuZ1fn5+nH766ZU6/4YNG+Ldd9+N2bNnxz/+8Y/Md71gwYL48ssvt2mtCxcuzLxu0aLFbvU572wNGzaMnJycbTrm64ESgFSq60PeNWp8+x/g317V4TOqrvc/AAAAAAAAAAAAAAAApFYtIwerVq3aoecrLCyscP95550XDzzwQMydOzezrW3btnH44Yd/o+vtjAfIV6xYESNHjozx48fHihUrtjo/Ly8viouLd/g6tkW7du3i0UcfjUGDBsWbb75ZZn9paWnMnj07Zs+eHffee280atQoevbsGf3794899tijCla87Xr16pWJHKxduzZefPHF6N69e2b/pk2b4umnn86MjzrqqGjUqFGF51y0aFHccccdMWnSpKxAxJZU5rve/DwFBQVbPWd1UrNmzW0+ZlujCAAAAAAAAAAAAAAAAAAAsLuolpGDHf1w/oYNGyrc/9xzz2UFDiIiPvzww3jwwQfj/PPP36Fr+Sb++te/xhVXXFFh3KBu3bpx4IEHxve+973o3Llz1KhRI3784x8nXGX59t1333jggQfiww8/jEmTJsWLL74Yc+bMKXfu8uXLY9SoUfHoo4/GXXfdFR07dky82m131FFHRZMmTWLZsmURETFx4sSsyMHrr7+e2RcR0bt37wrPN3ny5BgwYECsX79+i3MaNGgQ7dq1i+9///vRuXPn+PTTT+OGG27YzndSfQkWAN8mt9wyPJo1a17Vy9hmS5YsjoEDr6nqZXyr7Q73hvsAAAAAAAAAAAAAAAAAdg3VMnJQv379rPFtt90Wp5xyyk651rJly+I3v/lNufv+8Ic/xI9+9KPYZ599dsq1K2P+/Pnxk5/8JNauXZvZ1qBBg+jatWsccsgh0bp169hvv/2iWbNmWce98cYbO21NGzdu3OZj2rVrF+3atYtrrrkmFi9eHG+++WZMnTo1pk6dGgsXLsyau3Llyujfv388/fTTseeee+6oZe8UeXl5cfrpp8d9990XERGvvPJKrFq1KnMPT5gwITO3YcOGcfTRR2/xXO+8807853/+Z2zatCmzrWnTpnH00UdHhw4donXr1rHvvvtG48aNs457+OGHt7rOBg0aZGILm99LVaGoqGi3PDfA7qBZs+ax114tq3oZ7ILcGwAAAAAAAAAAAAAAAEBlVcvIwdcf4p4/f/5Ou9YNN9wQK1asyIy7desWL7zwQkRErFu3Lq677roYO3Zs1KhRY6etoSLDhg3Leii9e/fucfPNN0dBQUGFx61Zs2abr1VcXFypeYWFhdt87s01b948evbsGT179oyIiI8//jieeOKJGD16dHz55ZcR8dX677///hgwYMB2XSuFXr16ZSIHGzdujOeffz569+4d69evj7/85S+ZeaeddlrUrFlzi+f53e9+lxU46NevX/zyl7+s8JiIykULGjVqlIkcLFq0KEpKSiI3N3erx0VELFy4MBo1ahS1a9fO2p6Tk5M13pn3T6p7EwAAAAAAAAAAAAAAAAAAqrvKPYX8LfO9730va/zGG29s0/GLFi2KxYsXR0lJSYXzHn744XjxxRcz444dO8add94Zxx57bGbbO++8EyNHjtym6+8oq1evzlpfs2bNYtiwYVsNHEREzJ07t1LXyMv7V0dj3bp1lTqmstGJdevWxQcffBCffPJJhfNat24d11xzTdx1111Z2999991KXaeqtW3bNg466KDM+LnnnouIiBdffDHrM/1n1KE8c+bMiZkzZ2bG7du3j1//+tdbDRxElP2uS0tLy8xp37595vX69evj448/3up5/6l3797x/e9/P7p06RK//e1vM9s3v3cidvz9szPvTQAAAAAAAAAAAAAAAAAAoHzVMnLQvHnz2GeffTLjadOmxbx58yp1bGlpafTv3z+OPvro6NChQ3Tr1i0WLVpUZt6CBQvilltuyYxr1aoVQ4YMiZycnLjxxhujbt26mX133HFHfPDBB9/8DX1D8+fPz/oL9oceemilHnqPiHj++eezxps2bSp33ubvc9myZZU695tvvlnh/vXr18cxxxwThx56aPTq1Stuv/32Sp33iCOOiIYNG27zenYFvXr1yryeMmVKrF+/Pp5++unMttatW0eHDh22ePzXQwWHH354pa67cePGePnll7O2lfddd+rUKWv81FNPVer87733XhQWFkZExPLly7O+n83vnYgdd/+Ud/4dfW4AAAAAAAAAAAAAAAAAAKB81TJyEBHRp0+fzOtNmzbFzTffHCUlJVs97pFHHomPPvooIiKKi4ujfv360aJFi6w5JSUl8atf/SrWrl2b2fazn/0s9t1334iIaNGiRVx77bWZfUVFRTFgwIDYuHHjdr2nbVVaWpo1XrFiRaWOGz16dLz77rtZ24qKisqdu/lns2zZspgxY0aF516+fHmMGTOmwjm1a9fOehj+pZdeisWLF1e86IgoLCyMNWvWlLu2zeXl5WVeV+aeSOG0006L/Pz8iIj48ssv4/nnn49XX301s79nz54VHv9Nv+vhw4eXiXiU912fdNJJUa9evcx43LhxsWTJkq2e/5577skan3zyyZnXBQUFUb9+/cz49ddfj/Xr11d4vjfeeCOmTp261etGZH//M2fO3Oo99Mknn8STTz5ZqXMDAAAAAAAAAAAAAAAAAADlq9aRg8aNG2fGr776avz617+uMDTw5ptvxs0335y17Yorrigzb9SoUTF9+vTMuEOHDnHxxRdnzTnvvPPihz/8YWY8Z86cuO2227b5fWyPffbZJ/PgfETEtGnTstb9daWlpTFq1KgYNmxYmX1ffvllucd06dIla3zLLbfEunXryp37xRdfxJVXXhmFhYVbXfuZZ56Zeb1x48b4xS9+kRUwKG/tQ4YMieLi4sy2Y489tty5derUybyuzFpSaNSoURx99NGZ8fDhwzMP/Ofm5kaPHj0qPL5169ZZ42eeeSbmzZu3xflFRUUxbNiweOCBB8rsK++7LigoiL59+2bGK1eujJ/+9KexfPnyLV5jzJgx8eyzz2bGnTt3joMOOihrTufOnbPOOXz48C2e7/3334/rrrtui/u/bvN7s7i4OG6++ebYtGlTuXPnz58fP/vZz7YY8wAAAAAAAAAAAAAAAAAAACqn2kYOCgoKYvjw4VGjRo3MtsceeyxOO+20GDduXCxYsCA2btwYy5Yti7feeiuuueaauOSSS7Ie8O7evXuccMIJWeedPXt2/Pd//3dmnJ+fH0OHDs26TkRETk5O3HzzzVGrVq3Mtvvvvz/eeuutHf1Wt6hevXpZD/qXlJTET37yk7j77rtj7ty5sXHjxlizZk3MmTMnxo4dG717947f//735T7ovaXAQPfu3bOiATNmzIhzzz03nn322Vi6dGmsX78+5syZE3feeWecccYZ8de//jUiIlq0aFHh2s8666zYe++9M+O//vWv0aNHj/jTn/4Uf//732PDhg1RXFwcS5YsicmTJ0ffvn1jwoQJmfktW7aMc845p9xzN23aNPN6ypQp8fzzz2c+iw0bNlS4rp2pV69emdeLFi3KvD7iiCOiWbNmFR67//77x8EHH5wZr1u3Ls4777wYO3ZsfPrpp1FUVBSFhYUxa9asGDlyZJx22mlx7733RmlpaZlzbem7vuKKK7KuMXPmzDj11FPjvvvui3nz5mU+wzfffDOuuuqqrGBI7dq1Y/DgwWXOuXnMIuKrMMJPf/rTmD59eqxatSpWrlwZ77zzTtx4443Rt2/fWLJkSRQUFES9evUq/Dwivvo8c3P/9U/gc889F/369YtXX301li9fHmvWrIkPPvgghg0bFr17946PP/448vPzs+4PAAAAAAAAAAAAAAAAAABg2+RV9QKqUpcuXeIPf/hDDBw4MPPw+j/+8Y8YNGjQVo894ogjYujQoVnbNm7cGAMGDIiNGzdmtl1++eXRpk2bcs/RqlWruPLKKzN/nb6kpCR+9atfxYQJE6KgoOAbvqttM2DAgJg2bVqsWLEiIr56+H3EiBExYsSICo879NBDY/78+fHFF19ERMSCBQvKndekSZO45ppr4ne/+11m2+zZs+NnP/vZFs/985//PBYsWBCPPPLIFufUrl07RowYERdffHGsXr06IiIWLlyYdZ0tady4cdxzzz1Ru3btcvcfcsgh8cknn0RERFFRUVxxxRWZfUOHDi3z4H0qRx99dDRq1CiWL1+etX3z+EFFBg0aFBdeeGEm1LF8+fK46aabtnrcscceG6+88kps2rQpIrb8XdesWTPuuOOO6N+/f3z00UeZa9x6661x6623bvH8tWrVijvuuCNatWpVZt8xxxwTJ510Ujz77LOZbS+88EK88MIL5Z4rPz8/7rjjjvjNb36TuS+2pG3btnHRRRfFqFGjMtumT58eP/7xj8udn5OTE0OGDInx48fH559/XuG5AQAAAAAAAAAAAAAAAACA8uVufcq326mnnhoPPvhg/OAHP6jU/Jo1a8YVV1wRI0eOjDp16mTt++Mf/xizZs3KjNu2bRuXXXZZhee79NJL4+CDD86MFy5cGEOGDNmGd7B9vvvd78b9999f7gPm5alTp05cffXVMWbMmOjQoUNm+8yZM7f4UPkFF1wQgwYN2mq4oV69enHLLbfE5ZdfXqm1dOjQIcaOHZu1jq054YQT4s9//nPsu+++W5xz9dVXR9OmTcvdN3v27Epfa0fLz8+P0047LWtbQUFBHH/88ZU6/nvf+17cfffdW3xvX9ewYcMYNGhQ3HXXXbHffvtltr/11ltRUlJS7jEtWrSIcePGRZ8+fSIvb+sNlTZt2sSf//zn+NGPfrTFOcOHD49zzz03cnMr/ueqVatWMXbs2OjcufNWr/tPAwYMiCuvvDJq1qxZ4bymTZvG3XffHWeccUalzw0AAAAAAAAAAAAAAAAAAJS19aeQq4H27dvHuHHjYtq0afHCCy/EW2+9FUuWLInCwsLIy8uLhg0bRtu2baNz587Ro0ePaNy4cZlzvP3223HPPfdkxjVq1IihQ4dGfn5+hdf+57wzzzwziouLIyLisccei+OOO67SD69vrwMPPDCefPLJeOqpp+K5556LDz/8MJYvXx6bNm2KunXrRtOmTaNNmzbRsWPHOOWUU2KPPfaIiIgTTzwxXnrppYiIKC4ujkcffTQuuuiicq9x3nnnxYknnhjjx4+Pl156KebNmxeFhYWxxx57RMuWLeOEE06IHj16RJMmTbZp7W3bto2HH344pk6dGpMnT46ZM2fGggULYvXq1ZGTkxONGzeO5s2bxxFHHBHHH398tGvXbqvnbN68eTz66KPxf//3f/Hqq6/G0qVLo6ioKBo2bLhNa9sZevfuHaNHj86Mu3fvHt/5zncqfXznzp3jmWeeiccffzxeeumlmD17dhQWFkZpaWkUFBREixYtok2bNnH44YfHSSedFHXr1o2Ir77rOXPmRETEsmXL4i9/+UuccMIJ5V6joKAgbrrpprj00kvjqaeeiilTpsT8+fNjxYoVkZeXF02bNo1DDjkkTj755Dj22GO3Gi/Iz8+PwYMHR9++feOJJ56I119/PRYtWhTr1q2Lpk2bxgEHHBCnnHJKnHzyyVGrVq1KfxYRETk5OXHVVVdFr1694vHHH4+XX345Pv3001i9enU0adIk9tlnn+jevXuceuqpUa9evW06NwAAAAAAAAAAAAAAAAAAUFZOaWlpaVUvAoBvly++WBMlJf7vhXRycnKiSZOCrG3Llq0JP3O2zcKFn8Yll/Td4v5Ro8bGXnu1TLiiHWNr76vfL4+Phl+7f3aGwmVrYvQfnq/ydXwTW1v77nBvfFvvbwC+Gb8fAQDYFn4/AgBQWX47AgCwLfx+BABgW/j9COxoubk50bhx1T3LVPGfUAcAAAAAAAAAAAAAAAAAAADYQUQOAAAAAAAAAAAAAAAAAAAAgCREDgAAAAAAAAAAAAAAAAAAAIAkRA4AAAAAAAAAAAAAAAAAAACAJPKqegGwO/njH/8Y//M//7PTzn/YYYfFmDFjdtr5AQAAAAAAAAAAAAAAAAAAqlJuVS8AAAAAAAAAAAAAAAAAAAAAqB5EDgAAAAAAAAAAAAAAAAAAAIAk8qp6AbA7ueqqq+Kqq66q6mUAAAAAAAAAAAAAAAAAAADslnKregEAAAAAAAAAAAAAAAAAAABA9SB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QERE5Ofnb9d+2JW5vwEAAAAAAAAAAAAAAGDXIHIAAEBERDRtumc0aNCg3H0NGjSMpk33TLwi2HHc3wAAAAAAAAAAAAAAALBrEDkAACAiInJycuLss88vd98555wfOTk5iVcEO477GwAAAAAAAAAAAAAAAHYNeVW9AAAAdh1nndUnSkpK4pFH/r9YtWpl1K/fIM4669w488xzqnppsN3c3wAAAAAAAAAAAAAAAFD1RA4AAMjIycmJPn3Oj969z46NGzdGzZo1Iz8/v6qXBTuE+xsAAAAAAAAAAAAAAACqnsgBAABl5Ofne/ibby33NwAAAAAAAAAAAAAAAFSd3KpeAAAAAAAAAAAAAAAAAAAAAFA9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iBwAAAAAAAAAAAAAAAAAAAAASYgcAAAAAAAAAAAAAAAAAAAAAEmIHAAAAAAAAAAAAAAAAAAAAABJ5FX1AgAAoCqtWr4uzXVWVHydre2vSqk+IwAAAAAAAAAAAAAAAODbT+QAAIBq7fF7p1T1EiIi4vF7do11AAAAAAAAAAAAAAAAAOxMuVW9AAAAAAAAAAAAAAAAAAAAAKB6EDkAAAAAAAAAAAAAAAAAAAAAkhA5AAAAAAAAAAAAAAAAAAAAAJIQOQAAAAAAAAAAAAAAAAAAAACSEDkAAAAAAAAAAAAAAAAAAAAAkhA5AAAAAAAAAAAAAAAAAAAAAJLIq+oFAADAzrTnns1i1KixVb2MLMXFxVFUtDHy82tGXt7u/5N8zz2bVfUSAAAAAAAAAAAAAAAAgN3E7v9EFQAAVCA/Pz/22qtlVS8DAAAAAAAAAAAAAAAAgIjIreoFAAAAAAAAAAAAAAAAAAAAANWD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BEXlUvAAAAAAAAAAAAAAAAAAAA2DUUFRXF0qVLvvHxxcXFUVS0MfLza0Ze3vY9yrznns0iPz9/u84B7HpEDgAAAAAAAAAAAAAAAAAAgIiIWLp0SVxySd+qXkZERIwaNTb22qtlVS8D2MFyq3oBAAAAAAAAAAAAAAAAAAAAQPUgcgAAAAAAAAAAAAAAAAAAAAAkIXIAAAAAAAAAAAAAAAAAAAAAJCFyAAAAAAAAAAAAAAAAAAAAACQhcgAAAAAAAAAAAAAAAAAAAAAkIXIAAAAAAAAAAAAAAAAAAAAAJJFX1QsAAAAAAAAAAAAAAAAAAAB2DxeuLYyGJSVZ2wpzcmNMQcMtH7OmMBqWlpTZXpibG2Pqbvk44NtJ5AAAAAAAAAAAAAAAAAAAAKiUhiUl0bhkU/bG3K0cU1rOMUC1tZV/MgAAAAAAAAAAAAAAAAAAAAB2DJEDAAAAAAAAAAAAAAAAAAAAIAmRAwAAAAAAAAAAAAAAAAAAACAJkQMAAAAAAAAAAAAAAAAAAAAgCZEDAAAAAAAAAAAAAAAAAAAAIAmRAwAAAAAAAAAAAAAAAOD/sXffYVJXd8OHv7uwdJHQBEVsEFAiKthAARuixmCiIoqJGjWKiRp9MCZqIopGuYyN4hOTWGLBAkqiYtdY8BWxJKDSFA0iokhbpLNl3j+M8zgssIvsnoF439flxZzfnDnnzA5l/eP3WQ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ACAJEQOAAAAAAAAAAAAAAAAAAAAgCREDgAAAAAAAAAAAAAAAAAAAIAkRA4AAAAAAAAAAAAAAAAAACCPSkpKYvny5VFSUpLvo7AePiOoPrXzfQAAAAAAAAAAAAAAAAAAAPg2ymQyMXr0/TFmzP2xdOkX0bjx1nH88SfGCSecFAUFBfk+HuEzgpogcgAAAAAAAAAAAAAAAAAAAHnw0EMPxh13/Ck7/uKLJXHHHX+KWrVqxfHH98/jyfiKzwiqX2G+DwAAAAAAAAAAAAAAAAAAAN82mUwmxoy5b53PjR59X2QymcQnYm0+I6gZIgcAAAAAAAAAAAAAAAAAAJDY/Pmfx5IlS9b53JIlxTF//ueJT8TafEZQM0QOAAAAAAAAAAAAAAAAAAAgsZKSkk16nprnM4Ka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CFyAAAAAAAAAAAAAAAAAAAAACQhcgAAAAAAAAAAAAAAAAAAAAAkIXIAAAAAAAAAAAAAAAAAAAAAJFE73wcAAAAAAAAAAAAAAAAAAIAtXSaTiUwmk31cUFAQBQUF2WtrKy0tTXk8asCyZcti0aJFUVhYGEVFRdlfy8rKYs2aNVGrVq2oW7du1KpVK99Hhc2KyAEAAAAAAAAAAAAAAAAAAGyi8eNfjGnTpkZEJj75ZE60abN9dOy4W0ybNuU/Mwr+82smIgrizTdfz8cxqUbnn3929nFBQUHUqlUrdtxx55g7d06sWLEiCgsLY5999oshQ4bm8ZSw+RE5AAAAAAAAAAAAAAAAAACATbBy5Yq49daRsXjxoshkMpHJZGLixAnxne98J5YsWRLl5eVRUFAQX4YOMhERkclk8npmqlcmk4nS0tKYOfO97LXy8vKYOHFCzJ07J7bdtk0eTwebl8J8HwAAAAAAAAAAAAAAAAAAALZk9913TyxcuCDKy8tz4gWLFy+O8vLyiIj/xA/KsxEEvj0uuuj8fB8BNisiBwAAAAAAAAAAAAAAAAAA8A3Nnj0rHnrogXwfg83YwoULY9y4R/J9DNhsiBywWRs7dmx06NAh+9/EiRPzfSQAAAAAAAAAAAAAAAAAgIiIyGQyMXLksCgvL8/3UagBpaWl1bbWyJE3RVlZWbWtB1sykQMAAAAAAAAAAAAAAAAAAPgGxo9/MSZP/me+j0ENufrqwdW2ViaTiSuvvKza1oMtmcgBAAAAAAAAAAAAAAAAAABspJUrV8Stt47M9zGoIR9+ODNmz55VrWtOnDgh5s6dU61rwpZI5AAAAAAAAAAAAAAAAAAAADbSfffdEwsXLsj3MaghF174ixpZ96KLzq+RdWFLInIAAAAAAAAAAAAAAAAAAAAbYfbsWfHQQw/k+xjUkLvvvj1WrVpVI2svXLgwxo17pEbWhi2FyAEAAAAAAAAAAAAAAAAAAFRRJpOJkSOHRXl5eY3vQ3qlpaUxatTdNbrHyJE3RVlZWY3uAZszkQMAAAAAAAAAAAAAAAAAAKii8eNfjMmT/1nj+7z11us1vgcV/fKXA2t8j0wmE1deeVmN7wObK5EDAAAAAAAAAAAAAAAAAACogpUrV8Stt45Mste9994VK1euSLIXX/rww5kxc+b7SfaaOHFCzJ07J8lesLmpne8DUH2Ki4vjH//4R7zxxhvx7rvvxuLFi2PJkiWRyWSiYcOGse2228b3vve96NOnTxx44IEbXKtDhw7Zx3fffXfst99+UV5eHuPHj4+///3vMXXq1Jg3b17UrVs3WrVqFfvvv3+ceOKJsdNOO+WsU1JSEs8991w88sgj8d5778Xnn38eDRo0iB133DF69uwZJ598cnznO9/Z6Pe6cOHCGD16dDz33HMxZ86cWLVqVTRv3jw6duwYvXv3jiOPPDLq1q270etWp69/DW+55ZY47LDDorS0NJ5++un429/+Fh988EHMnz8/6tWrFzvssEPsv//+cfzxx1f4Gq7LIYccEp988klERFx99dXRr1+/mDt3bgwbNizGjx8fq1atitatW0fXrl2jb9++sffee69znY8//jiefPLJGD9+fHz88cexaNGiqFOnTjRr1iz22GOPOPjgg6N3795Ru3bV/6pYsWJFPPPMM/HSSy/Fu+++GwsWLIiSkpJo0qRJNGvWLPbcc8844IAD4pBDDqnyusXFxfHkk0/GK6+8EtOmTYtFixZFeXl5NGnSJFq0aBFdu3aNHj16xIEHHhgFBQXrXWfixIlxyimnZMfXXnttHHvssZXuP3bs2Ljkkkuy46/+TKzt65/5nXfeGd27d4/3338/br755njjjTcik8lE69ato1u3bvHDH/4wdt1113XuN2PGjHjqqadiwoQJ8cknn8TixYujYcOG0bx58+jatWsceuih0atXr0rPDQAAAAAAAAAAAAAAAED1uu++e2LhwgVJ9vriiyVx//33xhlnnJ1kPyIuvPAXSfe76KLz4777xibdEzYHIgf/BVatWhXDhw+P+++/P1asWHeRp7i4OIqLi2Pq1KkxevTo6NSpU/zhD3+IXXbZpUp7zJ07N37961/H66+/nnN95cqVUVxcHNOnT4977703Bg8eHCeccEJERPz73/+OQYMGxZQpU3Jes2TJkpg8eXJMnjw57r333hg5cuR6b8JflyeffDKuuOKKKC4uzrk+Z86cmDNnTjz33HMxfPjwuPTSS+Owww6r8ro17bPPPosLLrgg/vWvf+VcLykpiXfffTfefffduPPOO2PAgAFx8cUXR506daq89qeffhonnHBCzJ8/P3tt5syZMXPmzCgtLa3w9V22bFnccMMNMWbMmCgpKcl5bvXq1bF06dKYNWtWPPLII7HzzjvH7373u+jevXul53jyySfjqquuioULF1Z4bv78+TF//vyYPn16PPDAA9G2bdu47LLL4qCDDtrgmvfee2/ceOONsXz58grPzZs3L+bNmxfvvvtu3HXXXbHrrrvG4MGDY6+99qr0rClMnTo1Tj755Jw/l1988UXMmDEjGjduXCFyMH/+/Bg6dGg8/vjjkclkcp776s/wzJkz48EHH4zOnTvH4MGD43vf+16S9wIAAAAAAAAAAAAAAADwbTd79qx46KEHku45evR90bv3EdG8eaek+34b3X337bFq1aqkey5cuDDGjXskjj76mKT7Qr4V5vsAbJrFixfHqaeeGrfffvt6AwfrMmXKlDjppJNi7ty5lc799NNPo3///hUCB2srLS2N3/3ud/HCCy/EBx98EP37968QOFjX+X/+859X6RwREY899lj8z//8T4XAwdo++eSTOPfcc2PUqFFVWremFRcXx6mnnlohcLC2srKyuOeee+K0006r8ueZyWTi4osvzgkcfN3hhx+eM/7000/jpJNOivvuu69C4GBdPvzwwzjzzDMr/VqOGTMmLrzwwnUGDtZl9uzZ8fOf/zzGjRu33jnDhg2Lq666ap2Bg3WZNm1a/PSnP42JEydWaX5NWr16dVx44YXr/RzX/lymT58e/fr1i3HjxlUIHKzL22+/HT/+8Y/jueeeq5bzAgAAAAAAAAAAAAAAALB+mUwmRo4cFuXl5cn3HTHixirdd8Y3V1paGqNG3Z2XvUeOvCnKysrysjfkS+18H4BNM2TIkJg0aVJ23LZt2zjjjDNiv/32i9atW0ft2rWzPzl+3LhxMXbs2Ow/oEuWLIkbb7wxrr/++kr3+Oom8z59+sSAAQOiQ4cOUa9evZgyZUrcdNNN8eabb2bnX3vttVFaWhpLliyJBg0axOmnnx5HHnlktG3bNr744ot44YUX4sYbb4xFixZlz/GXv/wlBg8eXOn7HTNmTEREFBYWRr9+/eL444+P9u3bx5o1a2LSpElx2223ZWMMmUwmhgwZEjvvvHN069at6l/UGnDdddfFkiVLIiJip512ip///OfRvXv3aNSoUcyaNSvGjh0bo0aNitLS0oiIeOutt+Kyyy6Lm266qdK1H3/88fUGKBo2bBjdu3fPjlesWBFnnHFGfPDBB9lrzZs3j5/+9Kdx8MEHR5s2bWL16tXx/vvvxyOPPBIPPfRQlJWVRVlZWQwZMiRatGhR4eb8iC+jEldddVX2m6Stttoqfvazn8VBBx0Ubdq0iTp16sS8efNi+vTpcdttt2VjD2VlZXHVVVdFz549o3HjxjlrTp48Of74xz9mxy1atIiBAwdG9+7dY9ttt43CwsL47LPPYtKkSfGXv/wl3nvvvYiIWLlyZVx++eXx+OOPR+3a+fsr7q9//WvMmjVrnc/tuOOO0b59++x4/vz5ccYZZ8SCBQuy17bffvs4/fTTo0ePHrHNNtvE8uXLY9q0aTFmzJh44oknIuLL93rBBRfEqFGjYo899qjR9wMAAAAAAAAAAAAAAADwbTZ+/IsxefI/87L35Mn/igcffDDnfsHFi5dHTXUP5s37rGYW/gZSneWKKy5Lss+6ZDKZuPLKy2LIkKF5OwOkJnKwBZs0aVL2ZueIiI4dO8aoUaOiUaNGOfOaNm0a3bp1i27dusXhhx8eZ511Vva5559/PlavXh1169Zd7z7Lly+PwsLCGDJkSPTr1y/nub333jvuuOOO+MEPfhAfffRRRET216ZNm8bdd9+dczN38+bNo1+/ftGlS5c45phjoqSkJCIinnrqqSpFDiIi6tWrFyNGjIiePXtmr9WvXz969eoVvXr1iuuvvz7+8pe/ZJ/77W9/G0899VQUFRVVaf2a8FXg4NBDD42bbrop5+vdsWPHuPTSS6N3795x9tlnZ4MSTzzxRBx77LHRo0ePDa792muvRcSXgYtf/epXsf/++8eaNWvirbfeio8++ijq1KmTnXvNNdfkBA722WefGDFiRHznO9/JXqtbt2507do1unbtGn379o2BAwfG0qVLIyLi0ksvjT333DNatmyZc4a//e1vsXr16oiIqFWrVtx1113RqVOnnDlt2rSJNm3axCGHHBIXXHBBPP300xERUVxcHI8++mj8+Mc/zpn/wAMP5EQTRo8eHdtuu23OnLZt20bbtm2jT58+ceqpp2bjCbNmzYrx48fHwQcfvMGvXU366nPp1KlTDBo0KPbcc89YunRpvPrqq9nf91+5+OKLcwIHRxxxRAwdOjTq16+fvVanTp3o3r17dO/ePY444ogYNGhQlJSURElJSVxwwQXx5JNPRr169dK8OQAAAAAAAAAAAAAAAIBvkZUrV8Stt47M6xmuu+66vO6fL5dcMijfR0hi4sQJMXfunNh22zb5PgokUZjvA/DNjRs3Lmd85ZVXVggcrK1Xr16x7777ZscrVqyI2bNnV7rXD3/4wwqBg6/UrVs3TjrppArXBw8enBM4+Lpddtkl+vTpkx0vWrQo5s6dW+k5Ir58n18PHKztoosuyrm5fc6cOfHss89Wae2a1LFjx7j55pvXG5TYZ599YsiQITnX/vSnP1Vp7RYtWsS9994bhx9+eDRu3DiaN28effr0yQlazJkzJ8aOHZsdb7/99vHHP/4xJ3Cwtr333jtuuOGG7Hjp0qVx9913V5g3bdq07OPddtutQuDg6woLC+N3v/tdFBb+318/XwUB1rfmAQccUCFw8HV169aNSy+9NOfautZMrX379nH33XfHAQccEA0bNoxWrVrFscceG/3798/OefPNN+PVV1/Njvfaa6+4/vrrcwIHa+vTp0/O+507d2787W9/q5k3AQAAAAAAAAAAAAAAAPAtd99998TChQsqnwib4KKLzs/3ESAZkYMt2A477BDf//73Y4899oh99tkn9txzzyq9bu0b0JcsWVLpawYOHLjB5zt37pwz3mabbeLwww/f4Gs6dOiQM160aFGl59h9993jhz/8YaXzLrroopzxww8/XOlratrll18ederU2eCco48+Or73ve9lx2+++WaV4g+nnXZabLPNNhucc//990dZWVl2fOGFF8ZWW21V6dq9evWKvfbaKzsePXp0zjoREZlMJvv4448/jhUrVmxwzRYtWsTw4cPjrrvuiueffz6GDRtWYc7X15w5c2aUl5dvcM3OnTvHH/7whxg1alS89NJL8Zvf/GaD81P4xS9+UWl45N57780Z/+Y3v4mioqJK1+7fv3+0bt06O77vvvu+2SEBAAAAAAAAAAAAAAAAWK/Zsz+Khx56IN/H2KyUVT4lL2tt6RYuXBjjxj2S72NAEiIHW7Cf/OQnceONN8bo0aMr3Ci9IQ0bNswZl5aWbnB+69atY4cddtjgnGbNmuWM99prrygs3PBvryZNmuSMK7sxPiLiuOOOq3RORES7du2iY8eO2fFbb71V6fusSbvsskt07dq1SnOPOeaY7ONMJhOvvvpqpa/p2bNnpXMmTJiQfVyvXr047LDDqnSeiIhDDjkk+3jJkiUxbdq0nOfbt2+ffVxcXBxnnXVWzJgxY4Nr9u7dO/bff/9o06ZN1KpVq8Lz7dq1yz6eOXNmnH/++TFnzpwNrtm3b9/Ye++9o1WrVlFQULDBuTWtsLAwevToUem81157Lfu4TZs2VY6V1KpVK+dzf//996sUCgEAAAAAAAAAAAAAAABg4+T7frXNjcgBsKlEDr4FSktL44MPPojHHnssrrjiinjwwQdzns9kMht8fWWBg4iI2rVr54y//hPmq/qays4REdGlS5dK53xl9913zz5euXJlvPfee1V+bXXbd999qzx3jz32yBlPnz59g/MbNWqUExlYl5UrV+ass/POO0fdunWrfKYOHTrkjCdPnpwz7tevX87n+cYbb0Tfvn3j+9//fgwdOjRefvnlWLlyZZX3i4g46aSTcsbPPvtsHHbYYXHsscfGTTfdFK+//nqsWbNmo9ZMqV27dtGoUaMNzvnwww9j8eLF2fGuu+66UXt8/XPJZDLx9ttvb9whAQAAAAAAAAAAAAAAANigtm13iOOO65/vY2xWKv7Y481jrS1ds2bN4uijj6l8IvwXqF35FLYUy5Yti8mTJ8d7770Xs2bNijlz5sQnn3wSc+bMiZKSkvW+rrK4QNOmTTf6LA0aNNjo11TFjjvuWOW522+/fc54wYIF1XyaqqssQvB1a5/7k08+2eD8Fi1aVFqBmj9/fpSV/V/PaOrUqRXCBRvj888/zxm3adMmrrjiivjtb3+bc33mzJkxc+bMuPPOO6OoqCj22muv6NGjRxx00EHx3e9+d4N77L333nHOOefEH//4x+y1TCYTU6ZMiSlTpsStt94a9evXj7333jt69OgRhxxySIWvXT61bNmy0jnz5s3LGT/77LOb9LnMnz//G78WAAAAAAAAAAAAAAAAgHUbMOAn8fzzz8TChfm7T3FzInJQM2688ZZ8HwGSETn4LzBz5swYOXJk/OMf/4jVq1dXOr927dpRWlpa5fXr1Kmz0Weq7Kb7b6KoqCjq1q1b5fmNGjXKGS9ZsqS6j1RlW2+9dZXnrn3uZcuWbXB+kyZNKl2zut/7utbr169ftGrVKoYMGRKzZ8+u8HxJSUm8/vrr8frrr8cNN9wQO++8cwwYMCBOPPHEKCoqWuc+F1xwQey0005x3XXXrTNSsXLlyhg/fnyMHz8+rrnmmujUqVOceuqp0bdv3xr5Pbgx8vG5FBcXV+t6AAAAAAAAAAAAAAAAAETUr98gBg48N37/+yvyfRT+S+23X7do1ap1vo8ByYgcbOFGjRoVv//976OsrGy9c5o3bx677rpr7LXXXtG9e/cYP3583HJL1Wsu+b5Z/JvKZDI543r16uXpJF+GJaqqvLx8o167vkDA121M1KIq1hfT6NGjRzz99NPxyiuvxDPPPBMvvfRSfP755+uc++GHH8bVV18do0ePjjvvvDOaN2++znnHHHNMHHnkkfHCCy/EM888E6+88sp6b+afMmVKXHzxxfHwww/HrbfeGg0aNPhG7686bE6fCwAAAAAAAAAAAAAAAACbpkePg2KPPbrE5Mn/TL53x467xbXX/j7nfs/Fi5fHWrdRVpt58z6LSy4ZVDOLb6Rrr70httmmVY3vU1paGmeddWqN77MuBQUFMXjw7/OyN+SLyMEW7Mknn4whQ4bkXNt+++2jR48e0alTp9hll11i5513jq233jpnzksvvZTymNWmpKQkSkpKqnTzeETE0qVLc8Zrfx1SWrZs2Tee27hx403ef+01TjzxxLjyyis3ed11KSwsjJ49e0bPnj0jImLGjBkxceLEeP311+P111+PJUuW5Mx/77334pxzzonRo0evN6hRp06d6NOnT/Tp0yfKy8vj3XffjYkTJ8bEiRPjrbfeihUrVuTMnzhxYlxyySUxbNiwanlPJSUl1bLO2tb+XAYNGhRnnXVWjewFAAAAAAAAAAAAAAAAwDdXUFAQ5557QQwc+NMN/uDqmtj3oosuiR122CHneoMGyyr8sOj/Rtts0yq2265Nkr1OPvm0GDXqr0n2+rpzz70watWqlXxfyCeRgy1USUlJXH311TnXfvWrX8Xpp58ehYWFG3ztxtxwv7n59NNPo23btlWa++9//ztn3Lp165o4UpXMnTu3ynPXPvfa33h8E82aNcsZf/zxx5u8ZlV16NAhOnToEKecckqUlZXFW2+9FQ8++GCMGzcuO+ftt9+Ol19+OXr16lXpeoWFhdG5c+fo3Llz/OxnP4s1a9bEhAkT4p577onx48dn5z399NPx/vvvR/v27bPX1o4oVPUbyeLi4irN21j5/FwAAAAAAAAAAAAAAAAA2Dht2+4Qxx3XP0aPvi/ZniecMCDatt30+wyp3Cmn/DQefviBWLVqVbI9mzVrFkcffUyy/WBzseG74dls/b//9/9iwYIF2XGfPn3izDPPrDRwEBExa9asnPGWVOqZOnVqledOmjQp+7h58+ax/fbb18CJquadd96p8tyvnzsiYs8999zk/Zs0aZITh/jnP/8Za9asqfLrlyxZEh999NEGX7No0aJ46623YuHCheudU6tWrdh3333jhhtuiIEDB+Y8t/b7joj4/PPPY+LEibF8+fL1rlmnTp3o1atX3HbbbdG3b9/s9UwmE5MnT66w/9dtaN2vmz17dpXmbaz27dtHvXr1suPXXntto16/YMGCmDNnTpSWllb30QAAAAAAAAAAAAAAAABYhwEDfhLNmjVPstfWW28dAwb8JMlefOmmm25Jut+NN6bdDzYXIgdbqH//+9854/32269Kr1u8eHG88cYbOdeq+tPsNwfPPvtslea9+eab8dFHH2XH+++/f00dqUomTJgQixYtqtLcRx99NPu4fv36Vf5sK/P1dVauXBmPPfZYlV87bNiwOPzww6Nz585x4IEH5nwOb7zxRuy7777RrVu3GDBgQDzxxBNVWvOoo47KGX89jjBu3Ljo0qVL9OjRI0455ZSYOHFildY88sgj17tmRETDhg1zxl8PhaxPJpOp8v4bq06dOtGlS5fsePbs2RsVOrjsssvi0EMPjd133z169epVIeoAAAAAAAAAAAAAAAAAQPWqX79BDBx4bpK9Tj751KhXr36SvfjSzju3i3bt2ifZa7/9ukWrVq2T7AWbG5GDLVQmk8kZL168uEqvu/zyy2PVqlU510pKSqrtXDXtySefjEmTJm1wTmlpaVx77bU513784x/X4KkqV1JSEsOGDat03pgxY+K9997Ljo866qgKN+Z/U/37988ZDx8+vErhhZkzZ8bo0aMj4svfd8XFxdG1a9fs8+3bt49ly5Zlx2PGjKlSOGPOnDk541atWmUft2vXLpYvX54dP/DAA5WuV9maERGtW+f+Y//8889X+LO0tocffjg+/vjjKu3/Taz9uVx77bUV/oyuy6uvvhovvvhiRESUl5fHmjVrYrfddquJIwIAAAAAAAAAAAAAAADwNT16HBR77NGl8ombqGvXfWt8DyoaNuzWGt+joKAgBg/+fY3vA5srkYMt1C677JIzHj169AZvWF++fHlcfPHF8cwzz1R4bvXq1dV+vppSVlYW559/fnzwwQfrfL6kpCR+9atfxbvvvpu9dsABB8Ree+2V6ojr9cADD8Rdd9213udfeumluPrqq7PjoqKiOOecc6pt/9133z169uyZHX/22Wdx5plnxrx589b7mk8//TR+8Ytf5IQwTjzxxGjatGl23KRJkzj00EOz4xkzZsTQoUM3GA9YsmRJ3HTTTTnXDjnkkOzjjh07RqdOnbLjl156Kf76179u8P3NnTs3/vznP2fHRUVFceCBB+bM2XrrrXPW/fDDDze47ssvv1whmFHdDj/88Gjf/v+qTtOnT49zzz03JxyxthkzZsSgQYNyrp199tlRVFRUY+cEAAAAAAAAAAAAAAAA4EsFBQVx7rkXRK1atWp8H9KrXbt2nHzyaTW6x7nnXljjv39gcyZysIXq1q1btGzZMjueN29e9OvXL/7+97/HvHnzorS0NBYtWhTvvPNO3HzzzXHkkUfGI488ss61li5dmurYm6ywsDDmzZsXxx9/fIwcOTI+/PDDWL16dSxcuDDGjRsXP/rRj+KJJ57Izm/atGkMHTo0jyfOdc0118TAgQNjwoQJsXTp0lixYkW8/fbb8dvf/jYGDhwYq1atys69+OKLY/vtt6/2/Vu0aJEdT5kyJY4++ugYPnx4TJ8+PVasWBFLly6NqVOnxg033BBHH310zJo1Kzt/xx13jF/+8pcV1j333HNzbrC/++6746STToonnngiPvvssygpKYnVq1fHRx99FPfff3/86Ec/ivfffz87/6ijjoqOHTvmrHnhhRfmjK+99to4++yz4x//+EfMnz8/SktLY+XKlTFz5sy4/fbb49hjj4358+dn55922mnRrFmzCmc97rjjcsZDhw6NSy65JN55551Yvnx5LFq0KF577bUYNGhQnH322bFs2bJo1apVFBbWzF+XhYWFcfPNN0eDBg2y18aPHx9HHHFE3H777fHBBx/E6tWrY/HixTF58uS44oor4vjjj8+JmnTp0iVOPvnkGjkfAAAAAAAAAAAAAAAAABW1bbtDHHdc/3wfgxpyyik/jXr16tXI2s2aNYujjz6mRtaGLUXtfB+Ab6ZOnToxePDgOO+886K8vDwiIubMmRO//vWvK33tYYcdFs8991x2/PHHH9fYOatTrVq14uKLL45rr702VqxYESNGjIgRI0asd37z5s3jz3/+c04MIl86deoUH330USxbtixeeOGFeOGFFzY4/2c/+1mccsop1X6OFi1axG233RbnnHNOzJ07NyIivvjii7jlllvilltu2eBrt9tuu7j11ltjq622qvBchw4d4vLLL4/LL788MplMRET861//in/961+VnqlLly5xzTXXVLjeo0ePGDhwYNx6663Zay+++GK8+OKLla7Zp0+fCpGEr5xwwgnx6KOPxqRJk7LXxo4dG2PHjl3n/MaNG8dtt90WxxxTc98wtGvXLv73f/83LrjggiguLo6IiPnz58d1110X11133QZfu+uuu8aIESNyIhMAAAAAAAAAAAAAAAAA1LwBA34Szz//TCxcuCDfR6EG3HTTLXHOOWdU+7o33rjh+znh26BmfjQ5SRx22GFxww03RKNGjao0v3Xr1jF8+PAYOXJkNGzYMHv9tddeq6kjVrvTTjstLr300qhTp84G5x1wwAHx4IMPRqdOnRKdbMO++93vxp133hk77LDDBue1aNEibr755rjoootq7CwdO3aMhx56KH7wgx9EYWHV/go46qijYvTo0bHTTjutd84JJ5wQI0aMqHJUoqioKM4888y47bbbon79+uucc+GFF8aVV14ZjRs3rtKaDRs2jEGDBsUNN9wQtWrVWu++t99+e/Tp06fS9Tp37hwPPvhgtG/fvkr7b4pu3brFmDFj4qCDDqrS/MLCwhgwYEDce++90bx585o9HAAAAAAAAAAAAAAAAAAV1K/fIAYOPDffx6CG7Lxzu2jbdsdqXXO//bpFq1atq3VN2BLVzvcB2DRHHXVU7L///vHQQw/FK6+8EjNnzowvvvgiCgsLY6uttoptt902OnbsGN26dYvDDjssGwfo3bt3/P3vf4+IiHfeeSemTp0au+22Wx7fSdWdeuqp0bNnzxg9enS8/PLL8emnn0Ymk4mWLVtG165d4+ijj47u3bvn+5gVdO7cOR599NEYO3ZsPP744/Hhhx/G0qVLo0mTJrHbbrtF79694wc/+EHUq1evxs/SrFmzuP766+MXv/hFPPXUUzFhwoSYPXt2LF68OMrLy6Nx48ax0047RZcuXaJv377Rrl27Kq3bu3fv6NGjRzz//PPx4osvxvTp02PevHmxfPnyqFu3bjRv3jx22GGH6NmzZ/Tu3TtatWpV6ZonnnhifP/734+nnnoqXnnllZgxY0YsXLgwVqxYEQ0aNIhmzZrFLrvsEgcddFAceuih0bRp00rXbNSoUQwfPjwmTZoUjz32WEycODE+++yzKC0tjZYtW0bHjh2jb9++cfDBB683llAT2rZtG3/6059iypQp8cwzz8TEiRNj7ty5UVxcHBERW2+9dbRr1y722WefOOaYY2K77bZLdjYAAAAAAAAAAAAAAAAAKurR46DYY48uMXnyP/N9FGrAb397ZZx11qnVslZBQUEMHvz7alkLtnQFmUwmk+9DwH+jDh06ZB//6Ec/iqFDh+bxNJDWwoXLorzcPy+kU1BQEM2bN8q5tmDBsvBtDgAA6+L7RwAANobvHwEAqCrfOwIAsDF8/wgA8N9l9uyPYuDAn0ZZWVm1rnvHHaNiu+3aJP/+8ZNP5sTpp5+83ufPW7oompXnvteFhbVixFbr/yHG63pNVV731dcgXyr7WmyM8877nzj66GOqZS3YVIWFBdGsWaPKJ9bU/nnbGQAAAAAAAAAAAAAAAAAAtnBt2+4Qxx3XP9/HYDPWrFkzgQP4GpEDAAAAAAAAAAAAAAAAAADYBAMG/CSaNWsehYWFUVDwf7fvNm3aNAoLvxwXFBT85/mCKCgoyNdRyYMbb7wl30eAzUrtfB8AAAAAAAAAAAAAAAAAAAC2ZPXrN4iBA8+NadOmRkQmPvlkTrRps3107LhbTJs25T+zvgobZCKiIN588/WYPXtWXs5L9SsoKIhatWrFjjvuHHPnzokVK1ZEYWFh7LPPftGqVet8Hw82KyIHAAAAAAAAAAAAAAAAAACwiXr0OCgOPLBXRERkMpkoKCiIgoKC7LW1HXHE9+Oss05NeUSq2fDhf4oWLVpGYWFhFBUVZX8tKyuLNWvWRK1ataJu3br5PiZsdkQO+FYZMWJEjBw5ssbW33fffeOee+6psfUBAAAAAAAAAAAAAAAAgM3TV1GDdV1fl9q13ea7pWvUqFE0bdq0wvXatWuLG8AGFOb7AAAAAAAAAAAAAAAAAAAAAMC3g8gBAAAAAAAAAAAAAAAAAAAAkETtfB8AUjrvvPPivPPOS7LXjBkzkuwDAAAAAAAAAAAAAAAAAACwpSjM9wEAAAAAAAAAAAAAAAAAAACAbwe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AAgCZEDAAAAAAAAAAAAAAAAAAAAIAmRAwAAAAAAAAAAAAAAAAAAACAJkQMAAAAAAAAAAAAAAAAAAEisqKhok56n5vmMoGaIHAAAAAAAAAAAAAAAAAAAQGItWrSMrbfeep3Pbb11k2jRomXiE7E2nxHUDJEDAAAAAAAAAAAAAAAAAABIrKCgIPr1G7DO5044YUAUFBQkPhFr8xlBzaid7wMAAAAAAAAAAAAAAAAAAMC30fHH94/y8vJ46KEH4osvlkTjxlvH8cefGMcdd0K+j8Z/+Iyg+okcAAAAAAAAAAAAAAAAAABAHhQUFET//gPi2GP7xZo1a6JOnTpRVFSU72PxNT4jqH4iBwAAAAAAAAAAAAAAAAAAkEdFRUVunN/M+Yyg+hTm+wAAAAAAAAAAAAAAAAAAAADAt4P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ITIAQAAAAAAAAAAAAAAAAAAAJCEyAEAAAAAAAAAAAAAAAAAAACQhMgBAAAAAAAAAAAAAAAAAAAAkETtfB8AAAAAAAAAAAAAAAAAAADYMhQXVvwZ7MUFG/657MUFhev80e3rWgv47ydyAAAAAAAAAAAAAAAAAAAAVMk9DZts/GsabfxrgP9e8iYAAAAAAAAAAAAAAAAAAABAEiIHAAAAAAAAAAAAAAAAAAAAQBIiBwAAAAAAAAAAAAAAAAAAAEASIgcAAAAAAAAAAAAAAAAAAABAEiIHAAAAAAAAAAAAAAAAAAAAQBIiBwAAAAAAAAAAAAAAAAAAAEAStfN9AAAAAAAAAAAAAAAAAAAAYPPQsuU2cccdo77x60tLS6OkZE0UFdWJ2rU37Vbmli232aTXA5snkQMAAAAAAAAAAAAAAAAAACAiIoqKimK77drk+xjAf7HCfB8AAAAAAAAAAAAAAAAAAAAA+HY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IQOQAAAAAAAAAAAAAAAAAAAACSEDkAAAAAAAAAAAAAAAAAAAAAkhA5AAAAAAAAAAAAAAAAAAAAAJKone8DAAAA+VFSUhKffz4v38fYoNLS0igpWRNFRXWidu3N439fWrbcJoqKivJ9DAAAAAAAAAAAAAAAANgibR53CQEAAMl9/vm8OP30k/N9jC3OHXeMiu22a5PvYwAAAAAAAAAAAAAAAMAWqTDfBwAAAAAAAAAAAAAAAAAAAAC+HUQOAAAAAAAAAAAAAAAAAAAAgCREDgAAAAAAAAAAAAAAAAAAAIAkRA4AAAAAAAAAAAAAAAAAAACAJEQOAAAAAAAAAAAAAAAAAAAAgCREDgAAAAAAAAAAAAAAAAAAAIAkauf7AAAAwObp8AXbRaPSouT7LqtVEs+0+GS9zx8+f7toVFZz51pWuySeab7+/QEAAAAAAAAAAAAAAIBvTuQAAABYp0alRdG4rE6+j1FBo7LN81wAAAAAAAAAAAAAAABA5QrzfQAAAAAAAAAAAAAAAAAAAADg20HkAAAAAAAAAAAAAAAAAAAAAEhC5AAAAAAAAAAAAAAAAAAAAABIQuQAAAAAAAAAAAAAAAAAAAAASELkAAAAAAAAAAAAAAAAAAAAAEhC5AAAAAAAAAAAAAAAAAAAAABIQuQAAAAAAAAAAAAAAAAAAAAASELkAAAAAAAAAAAAAAAAAAAAAEhC5AAAAAAAAAAAAAAAAAAAAABIQuQAAAAAAAAAAAAAAAAAAAAASELkAAAAAAAAAAAAAAAAAAAAAEhC5AAAAAAAAAAAAAAAAAAAAABIQuQAAAAAAAAAAAAAAAAAAAAASELkAAAAAAAAAAAAAAAAAAAAAEhC5AAAAAAAAAAAAAAAAAAAAABIQuQAAAAAAAAAAAAAAAAAAAAASELkAAAAAAAAAAAAAAAAAAAAAEhC5AAAAAAAAAAAAAAAAAAAAABIQuQAAAAAAAAAAAAAAAAAAAAASELkAAAAAAAAAAAAAAAAAAAAAEhC5AAAAAAAAAAAAAAAAAAAAABIQuQAAAAAAAAAAAAAAAAAAAAASELkAAAAAAAAAAAAAAAAAAAAAEhC5AAAAAAAAAAAAAAAAOD/s3e/QVrV58HHr3v/IH9WwQVRZ0GJaapBFNGIOAkpMRkRW0d2QUEUxmTSR4wm1eRFQtpUTafGZmobdfDBtPCiPCGKogO0GqljSEknQoyS2IjGWBOVKiKwgICyLPfzouWuK7gssHudZffzmXHm/O5zzv6ue/XIOuP9XQAAACCFyAEAAAAAAAAAAAAAAAAAAACQQuQAAAAAAAAAAAAAAAAAAAAASCFyAAAAAAAAAAAAAAAAAAAAAKQQOQAAAAAAAAAAAAAAAAAAAABSiBwAAAAAAAAAAAAAAAAAAAAAKUQOAAAAAAAAAAAAAAAAAAAAgBQiBwAAAAAAAAAAAAAAAAAAAEAKkQMAAAAAAAAAAAAAAAAAAAAghcgBAAAAAAAAAAAAAAAAAAAAkELkAAAAAAAAAAAAAAAAAAAAAEghcgAAAAAAAAAAAAAAAAAAAACkEDkAAAAAAAAAAAAAAAAAAAAAUogcAAAAAAAAAAAAAAAAAAAAAClEDgAAAAAAAAAAAAAAAAAAAIAUIgcAAAAAAAAAAAAAAAAAAABACpEDAAAAAAAAAAAAAAAAAAAAIIXIAQAAAAAAAAAAAAAAAAAAAJBC5AAAAAAAAAAAAAAAAAAAAABIIXIAAAAAAAAAAAAAAAAAAAAApBA5AAAAAAAAAAAAAAAAAAAAAFKIHAAAAAAAAAAAAAAAAAAAAAApRA4AAAAAAAAAAAAAAAAAAACAFCIHAAAAAAAAAAAAAAAAAAAAQAqRAwAAAAAAAAAAAAAAAAAAACCFyAEAAAAAAAAAAAAAAAAAAACQQuQAAAAAAAAAAAAAAAAAAAAASCFyAAAAAAAAAAAAAAAAAAAAAKQQOQAAAAAAAAAAAAAAAAAAAABSiBwAAAAAAAAAAAAAAAAAAAAAKUQOAAAAAAAAAAAAAAAAAAAAgBQiBwAAAAAAAAAAAAAAAAAAAEAKkQMAAAAAAAAAAAAAAAAAAAAghcgBAAAAAAAAAAAAAAAAAAAAkELkAAAAAAAAAAAAAAAAAAAAAEghcgAAAAAAAAAAAAAAAAAAAACkEDkAAAAAAAAAAAAAAAAAAAAAUogcAAAAAAAAAAAAAAAAAAAAAClEDgAAAAAAAAAAAAAAAAAAAIAUIgcAAAAAAAAAAAAAAAAAAABACpEDAAAAAAAAAAAAAAAAAAAAIIXIAQAAXa6lpSV27NgRLS0tRY8CvZJnEAAAAAAAAAAAAAAAgO6ipugBAADoucrlcixe/MN48MEfxvbt2+K44wbG1KnT48orr4pSqVT0eNDjeQYBAAAAAAAAAAAAAADobkQOAADoMg899EAsWHBfZb1t29ZYsOC+qK6ujqlTpxU4GfQOnkEAAAAAAAAAAAAAAAC6m6qiBwAAoGcql8vx4IOLDnhu8eJFUS6XkyeC3sUzCAAAAAAAAAAAAAAAQHckcgAAQJfYuPGt2Lp16wHPbd3aHBs3vpU8EfQunkEAAAAAAAAAAAAAAAC6I5EDAAC6REtLyxGdB46MZxAAAAAAAAAAAAAAAIDuSOQAAAAAAAAAAAAAAAAAAAAASCFyAAAAAAAAAAAAAAAAAAAAAKQQOQAAAAAAAAAAAAAAAAAAAABSiBwAAAAAAAAAAAAAAAAAAAAAKUQOAAAAAAAAAAAAAAAAAAAAgBQiBwAAAAAAAAAAAAAAAAAAAEAKkQMAAAAAAAAAAAAAAAAAAAAghcgBAAAAAAAAAAAAAAAAAAAAkELkAAAAAAAAAAAAAAAAAAAAAEghcgAAAAAAAAAAAAAAAAAAAACkEDkAAAAAAAAAAAAAAAAAAAAAUogcAAAAAAAAAAAAAAAAAAAAAClEDgAAAAAAAAAAAAAAAAAAAIAUIgcAAAAAAAAAAAAAAAAAAABACpEDAAAAAAAAAAAAAAAAAAAAIIXIAQAAAAAAAAAAAAAAAAAAAJBC5AAAAAAAAAAAAAAAAAAAAABIIXIAAAAAAAAAAAAAAAAAAAAApBA5AAAAAAAAAAAAAAAAAAAAAFKIHAAAAAAAAAAAAAAAAAAAAAApRA4AAAAAAAAAAAAAAAAAAACAFCIHAAAAAAAAAAAAAAAAAAAAQAqRAwAAAAAAAAAAAAAAAAAAACCFyAEAAAAAAAAAAAAAAAAAAACQQuQAAAAAAAAAAAAAAAAAAAAASCFyAAAAAAAAAAAAAAAAAAAAAKQQOQAAAAAAAAAAAAAAAAAAAABSiBwAAAAAAAAAAAAAAAAAAAAAKUQOAAAAAAAAAAAAAAAAAAAAgBQiBwAAAAAAAAAAAAAAAAAAAEAKkQMAAAAAAAAAAAAAAAAAAAAghcgBAAAAAAAAAAAAAAAAAAAAkELkAAAAAAAAAAAAAAAAAAAAAEghcgAAAAAAAAAAAAAAAAAAAACkEDkAAAAAAAAAAAAAAAAAAAAAUogcAAAAAAAAAAAAAAAAAAAAAClEDgAAAAAAAAAAAAAAAAAAAIAUIgcAAAAAAAAAAAAAAAAAAABACpEDAAAAAAAAAAAAAAAAAAAAIIXIAQAAAAAAAAAAAAAAAAAAAJBC5AAAAAAAAAAAAAAAAAAAAABIIXIAAAAAAAAAAAAAAAAAAAAApBA5AAAAAAAAAAAAAAAAAAAAAFKIHAAAAAAAAAAAAAAAAAAAAAApRA4AAAAAAAAAAAAAAAAAAACAFCIHAAAAAAAAAAAAAAAAAAAAQAqRAwAAAAAAAAAAAAAAAAAAACCFyAEAAAAAAAAAAAAAAAAAAACQQuQAAAAAAAAAAAAAAAAAAAAASCFyAAAAAAAAAAAAAAAAAAAAAKQQOQAAAAAAAAAAAAAAAAAAAABS1BQ9AAAA3VO5XI5yuRwREaVSqfL6vuP3n9t3vO/1UqkUe/fuTZwWAAAAAAAAAAAAAAAAgKOByAEAAAe0atXKWLfu1xERMXLkqEq8YPz4CZXz+9b7jsvlcqxb93yMHHlmrFnzVCFzAwAAAAAAAAAAAAAAANB9iRwAALCfXbt2xrx598SWLVuiXC7HypVPRqlUilKpFJ/4xNiIiLjvvrkREXHmmWfFfffNjXK5HOVyOZqbt8SPf/xEbNmyuci3AAAAAAAAAAAAAAAAAEA3JHIAAMB+Fi1aGJs2baqsN2/+3+Mf/vD/Rblcjrff3hgREbfd9heV430EDgAAAAAAAAAAAAAAAAA4EJEDAADaePXV38WSJQ986PmHHro/yuVyZf3CC89njAUAAAAAAAAAAAAAAABADyByAABARblcjrlz74rW1tYPvaa9cwAAAAAAAAAAAAAAAADQnqqiB4DeZvXq1XH66adX/nr44YeLHumo05Xfw45+7YsuuqhyzcyZMzv0tX/5y1922pwAXWXVqpWxdu0zRY8BAAAAAAAAAAAAAAAAQA8lcgDQxX7zm9/ENddcE3/7t39b9CgA7dq1a2fMm3dP0WMAAAAAAAAAAAAAAAAA0IOJHAB0ob//+7+PxsbG+PnPf170KAAHtWjRwti0aVPRYwAAAAAAAAAAAAAAAADQg4kcAHSh5cuXx549e4oeA+CgXn31d7FkyQOpe/7qV2tT9wMAAAAAAAAAAAAAAACgeDVFDwBwqC644IJ48cUXC53hySefLHR/gM5ULpdj7ty7orW1NXXff/iHe2PixEujqkp3CwAAAAAAAAAAAAAAAKC38IkyAIBebtWqlbF27TPp++7YsSP+8R//b/q+AAAAAAAAAAAAAAAAABRH5AAAoBfbtWtnzJt3T2H7P/LIQ7F586bC9gcAAAAAAAAAAAAAAAAgl8gBAEAvtmjRwti0qbjIwN69e+Pb3/6LwvYHAAAAAAAAAAAAAAAAIFdN0QNAV1u9enXMmjWrsv71r38dNTU1sXLlypg3b168+OKL0b9//xg+fHh85jOficbGxhg6dGj6nK2trfGjH/0oVqxYEf/xH/8Rb7/9dhxzzDExdOjQGDVqVFx++eUxbty4KJVKH/o1Xn/99fjsZz9bWd94443x5S9/+aB7f/B79J3vfCeampr2u+6iiy6K9evX73fN008/HQ8//HCsXbs23nzzzaiqqoqTTjopxowZE9OnT48zzzyzzdcpl8vxb//2b/HII4/E888/H2+++Wb06dMnGhoa4pOf/GTMmjUrTjrppCOe9/3efffdWL58eTzxxBPx/PPPx5YtW6Kuri6GDRsWF198cUyZMiUGDx580O/Vgb4XY8eOjYULF1bOfeMb34hHHnlkv3vWrFkTp59+epu5J0+eHBdddFG88cYbERFRW1sbq1atiuOPP75Dc7z++uvxuc99LsrlckREXHfddfHVr361w+8D6N1effV3sWTJA0WPEevWPR+rV/8sLrjgwqJHAQAAAAAAAAAAAAAAAKCLiRzQKy1evDi+9a1vVdY7d+6Mt99+O5599tk477zz0iMHv/rVr+LP//zP4ze/+U2b1999993YunVrvPTSS/HII4/EOeecE9/73vfi5JNPTp3vwzQ3N8df/uVfxuOPP77fue3bt8dLL70UixcvjhtuuCG+8pWvRETExo0b4xvf+Eb89Kc/bXP9e++9Fy+88EK88MILsWjRovibv/mbmDhxYqfM+eSTT8att94aGzZsaPP6li1bYsuWLfHcc8/F/Pnz49Zbb436+vpO2bOjqqqq4vLLL4958+ZFRERLS0v86Ec/iquuuqpD9y9btqwSOIiIaGxs7JI5gZ6nXC7H3Ll3RWtra9GjRETEd7/71/Hgg8uiqqqq6FEAAAAAAAAAAAAAAAAA6EIiB/Q6L7/8cvzVX/3VAc8NGTIkzj333NR5Vq1aFbfddlu8++67B7127dq1cc0118SSJUti0KBBXT9cO7Zv3x4zZ87cL8xwIHPnzo36+vqYOHFiTJs2LdavX9/u9bt27Yqvfe1r0dDQEKNGjTqiOf/pn/4pbr/99jYhgANpbm6Om2++Oa688soj2u9wNDU1VSIHERHLly8/pMjBPueee2585CMf6fT5gJ5p1aqVsXbtM0WPUfHOO9vje9/7bkybdk3Ro/QqGza8WfQIR6Wj5ft2tMwJAAAAAAAAAAAAAABA7yJyQK9z++23x+7duw947rOf/Wz6b5B+9NFHIyKiqqoqJk2aFFdccUX84R/+YRx77LHx2muvxbJly2L+/PnR0tISERGvv/563HvvvfHNb34zdc4Puuuuu2LHjh0REXHhhRfGtddeG6NGjYpjjz02Xn755Zg7d2488cQTlevvueeeePjhh2P9+vVRW1sbV111VTQ2NsZpp50WO3fujNWrV8edd94Zr732WkREtLS0xN133x3f//73D3vGn/70p/sFDsaPHx/XXnttnHXWWVFbWxv/+Z//GQ8//HDcf//90draGg888MBh77fPHXfcEXfccUdERFx00UWVqMPYsWNj4cKF+11/6qmnxnnnnRe/+MUvIiLimWeeifXr10dDQ0O7+/zyl7+MV155pbJuamo64tmB3mHXrp0xb949RY+xn8cffywef/yxoseAg5oz52tFjwAAAAAAAAAAAAAAAABHLZEDep2nnnoqIiIuueSSuP7662PEiBHxxhtvxGOPPRZjx44tZKYBAwbE3/3d38WECRPavP7Rj340br755hgzZkzMnj278mH9pUuXxpw5c6JUKhUw7X/bFzi44YYb4itf+UqbcyNHjox77rknZs2aFT//+c8jIqK5uTmam5vjmGOOifnz58f5559fub5v374xadKkGDt2bFx66aXR3NwcERGrVq2Kd955J+rq6g55vpaWlrjlllvaBA5uuummuP7669tcN2rUqBg1alRcfPHFcf3118fOnTsPea/O0NjYWIkclMvl+Od//ue47rrr2r1n6dKlleN+/frFpEmTunRGoOdYtGhhbNq0qegxAAAAAAAAAAAAAAAAAOiFcn9lPXQTkydPjrvuuivOOOOM6Nu3b3zkIx+JL33pS/GJT3yikHnmzJmzX+Dg/SZMmBCf/vSnK+vm5uZ45ZVXEiZr3wUXXLBf4GCfqqqqmDVr1n6v/9mf/VmbwMH7DR48OKZPn15Z7927N9atW3dYsz322GPx+uuvV9aTJk3aL3DwfuPGjYtvf/vbh7VXZ5g0aVL069evsl6+fHm717e0tMSjjz5aWU+cOPGwYhBA7/Pqq7+PJUseKHoMjhJ7o3zwi3qg3vK+W1paih4BAAAAAAAAAAAAAACAXkjkgF6npqYmvvrVrxY9RsUpp5wSU6dOPeh1748cRESbD/AXpb1oQETE6NGj26xra2tj2rRp7d5z+umnt1lv3rz5sGZbtmxZm/XNN9980Hsuu+yyOPPMMw9rvyNVV1cXF198cWX90ksvtRt4+MlPfhJbtmyprJuamrp0PgB6p9ZS7/iw/wf1lvctcgAAAAAAAAAAAAAAAEARRA7odU4//fQ48cQTix6j4sILL4xSqXTQ6xoaGtqst2/f3lUjdUhNTU2cd9557V5TX1/fZn3GGWdEXV1du/cMHDiwzXrnzp2HPFtLS0s8/fTTlfWZZ54Zp556aofunTx58iHv11kaGxvbrD8Yaviwc8OGDYuxY8d22VxAz3LKKafGlCntB2dgn+rywX9G6Yl6y/uura0tegQAAAAAAAAAAAAAAAB6IZEDep0xY8YUPUIbp5xySoeu69+/f5v17t27u2KcDjv55JOjT58+7V7zwQ/OnXzyyQf9ujU1NW3W5fKh/yblV155JXbt2lVZjxo1qsP3jh49+pD36yzjxo1rE7P4l3/5l9i7d+9+123bti1+/OMfV9aNjY0dCmUA7DNjxswYPHhI0WNwFKiK3vnnS2953yIHAAAAAAAAAAAAAAAAFEHkgF7nxBNPLHqENgYOHHhY9x3Oh/87U319/SHf88FQQ1dZv359m/WwYcM6fO9pp53W2eN0WKlUismTJ1fWGzZsiDVr1ux33aOPPlqJXJRKpWhsbMwaEegh+vXrH7Nn31j0GAAAAAAAAAAAAAAAAAD0QjUHvwR6lsONCnSV6urqokc4LH369Dnke0qlnN+K/M4777RZDxgwoMP31tXVRalUKiwi0djYGPfee29l/+XLl8e4cePaXLN06dLK8bhx46KhoSF1RqBnGD9+Qpxzzrmxdu0zRY8SEf/97+q77poXVVUaXJk2bHgz5sz5WtFjHHW+850748QTTyp6jIPy9xcAAAAAAAAAAAAAAIDuSOSAXqe2trboEXqErGBBtlKpFLW1tbF79+5C9h8+fHicf/75sWbNmoiIePzxx+OWW26pRCVee+21eOaZ//1AclNTUyFzAke/UqkUN9xwU8ye/flobW0tepz4+te/FcOHn1L0GNAhJ554UjQ0DCt6DAAAAAAAAAAAAAAAADgq+VW5QLS0tBQ9Qqeqq6trs96+fXuH7929e3dhgYN9GhsbK8fbt2+PlStXVtbLli2rHNfV1cXFF1+cORrQw5xyyqkxZcq0oseIj398ZFxwwYVFjwEAAAAAAAAAAAAAAABAApED6EFKpVKb9Z49ezp0X3NzcxdMU5zhw4e3Wf/+97/v8L0bNmzo7HEO2SWXXBL9+/evrFesWFE5/td//dfK8R//8R9H3759U2cDep4ZM2bG4MFDCtu/qqoqbr319sL2BwAAAAAAAAAAAAAAACCXyAH0IDU1NW3WO3fu7NB9r776aleMU5gRI0bEgAEDKutnn322w/c+99xzXTHSIenfv39ccskllfVPfvKT2LNnT7zxxhuxbt26yutNTU1FjAf0MP369Y/Zs28sbP/GxqkxaNDxhe0PAAAAAAAAAAAAAAAAQC6RA+hB3v/B/oiIt99+u0P3PfXUU10xTmFqamrik5/8ZGX9yiuvxNq1azt07/Lly7toqkPT2NhYOd62bVusWbMmnnzyycprp512WpxzzjkFTAb0ROPHT4hzzjk3fd8BAwbEF794ffq+AAAAAAAAAAAAAAAAABRH5AB6kLq6ujjuuOMq63//93+PXbt2tXvPz372s1i9enVXj5buiiuuaLO+4447orW1td17fvGLX8TKlSs7dY6amprK8d69ezt83/nnnx/Dhw+vrJ944ok2kYOmpqbOGRAgIkqlUtxww01RXV2duu+f/umXoqrKj6MAAAAAAAAAAAAAAAAAvYlPlUEPM27cuMrx1q1b48477/zQa5977rn4+te/njFWuk9/+tNx3nnnVdbPPvtszJkzJ/bs2XPA619++eW46aabDilE0BH9+/evHDc3N3f4vlKpFJMnT66sV6xYEWvWrImIiOrq6rj88ss7a0SAiIg45ZRTY8qUaal7nn32Oan7AQAAAAAAAAAAAAAAAFA8kQPoYaZMmdJmvXDhwrj++uvj6aefjm3btsXWrVvj2WefjVtuuSWuvvrq2LBhQ9TV1cWxxx5b0MRd5/bbb48BAwZU1kuXLo2mpqZ49NFHY/PmzbF79+54+eWX4+67744pU6bEW2+9FTU1NZ06wwknnFA5/u1vfxuLFi2K9957L3bu3Bk7duxo997GxsYolUoREbFx48bYvXt3RESMHz8+hg4d2qlzAkREzJgxMwYPHlL0GAAAAAAAAAAAAAAAAAD0YCIH0MNMmDAhJk6c2Oa1J598Mq6++uo4//zzY+zYsTF9+vS4//7747333ova2tqYO3duHH/88QVN3HVGjBgR8+bNi/79+1dee/HFF+Pmm2+OCy+8MM4666y49NJLY+7cubFr166IiPjmN7/ZqTOMHj26zfq2226Ls88+O8aMGRPz589v996GhoYYO3bsfq83NTV16owA+/Tr1z9mz76x6DEAAAAAAAAAAAAAAAAA6MFEDqAHuvPOO2P69OlRVdX+Iz5ixIj4wQ9+EOPGjUuaLN/YsWPjoYceirPPPrvd62pra2POnDlx9dVXd+r+1157bZx22mkHPPfiiy8e9P4PBg0GDRoUn/nMZzplNoADGT9+QpxzzrlFjwEAAAAAAAAAAAAAAABADyVyAD1QbW1t3HbbbbF06dL44he/GB//+Mdj0KBB0adPn2hoaIgJEybEd7/73Vi2bFmMHj266HG73Ec/+tFYvHhx3HffffEnf/InMWzYsOjTp0/U1dXFxz72sfj85z8fy5Yti2uvvbbT966rq4vFixfH7Nmz42Mf+1jU1dVFTU1N1NfXR21t7UHvnzhxYvTt27eyvuyyy6JPnz6dPifAPqVSKW644aaorq7+0Guqq6vbPQ8AAAAAAAAAAAAAAAAAH6ZULpfLRQ8BwIG99tpr8bnPfa6yXrp0aZxxxhkFTtQxmza9E3v3+uOFPKVSKYYMqWvz2ttvvxN+zDl88+ffF4sXLzrguWnTro5yuVw5f8YZI+OFF54/5D0WLPhBNDQMO6I5OTLr178eX/jC1R96vunNEXFca35cZ1v17nj4pN996Pmunutg+x8t/+we7O/v0fI+ALqCnx8BADgUfn4EAKCj/OwIAMCh8PMjAACHws+PQGerqirF4MF1B7+wq/YvbGcADmrp0qWV41GjRh0VgQOgZ5gxY2YMHjwkqqqqolQqRX394Bg8eEgMGXJCzJgxM2bMmBlDhpwQQ4acELfe+tcxZMgJMXjwkKivHxxVVVVx/PH1Rb8FAAAAAAAAAAAAAAAAALqhmqIHAODAWltbY8mSJZX1VVddVeA0QG/Tr1//mD37xli37tcRETFy5Kgol8tRKpWib99+ERFx3XU3RKlUiuOPr68cl8vlWLfu+Rg58sxYs+apWLHisSLfBgAAAAAAAAAAAAAAAADdjMgBQDe1ePHi+K//+q+IiKivr4/LLrus4ImA3mb8+AnxqU/9UURElEqlA54/0PGnPvVHUSqVYsSI00QOAAAAAAAAAAAAAAAAAGhD5ACgG/jd734X/fr1i/r6+ti8eXMsXbo07r777sr56667Lo455pgCJwR6o1KpdMC4wfvPt3dcVVXVdcMBAAAAAAAAAAAAAAAAcFQSOYD/MXPmzFizZk2Xff0bb7wxvvzlL3fZ1+fotmLFirjzzjsPeG706NExc+bM5IkAAAAAAAAAAAAAAAAAAKDz+fW6AN3AqaeeesDX/+AP/iDuvvvuqK6uTp4IAAAAAAAAAAAAAAAAAAA6X03RAwAQMXLkyBgzZkz89re/jT179sSwYcNi0qRJMWvWrDj22GOLHg8AAAAAAAAAAAAAAAAAADqFyAH8j4ULFxY9Ar3Y8OHD4/777y96DAAAAAAAAAAAAAAAAAAA6FJVRQ8AAAAAAAAAAAAAAAAAAAAA9A4iBwAAAAAAAAAAAAAAAAAAAEAKkQMAAAAAAAAAAAAAAAAAAAAghcgBAAAAAAAAAAAAAAAAAAAAkELkAAAAAAAAAAAAAAAAAAAAAEghcgAAAAAAAAAAAAAAAAAAAACkEDkAAAAAAAAAAAAAAAAAAAAAUogcAAAAAAAAAAAAAAAAAAAAAClEDgAAAAAAAAAAAAAAAAAAAIAUIgcAAAAAAAAAAAAAAAAAAABACpEDAAAAAAAAAAAAAAAAAAAAIIXIAQAAAAAAAAAAAAAAAAAAAJBC5AAAAAAAAAAAAAAAAAAAAABIIXIAAAAAAAAAAAAAAAAAAAAApBA5AAAAAAAAAAAAAAAAAAAAAFKIHAAAAAAAAAAAAAAAAAAAAAApRA4AAAAAAAAAAAAAAAAAAACAFCIHAAAAAAAAAAAAAAAAAAAAQAqRAwAAAAAAAAAAAAAAAAAAACCFyAEAAAAAAAAAAAAAAAAAAACQQuQAAAAAAAAAAAAAAAAAAAAASCFyAAAAAAAAAAAAAAAAAAAAAKQQOQAAAAAAAAAAAAAAAAAAAABSiBwAAAAAAAAAAAAAAAAAAAAAKUQOAAAAAAAAAAAAAAAAAAAAgBQiBwAAAAAAAAAAAAAAAAAAAEAKkQMAAAAAAAAAAAAAAAAAAAAghcgBAAAAAAAAAAAAAAAAAAAAkELkAAAAAAAAAAAAAAAAAAAAAEghcgAAAAAAAAAAAAAAAAAAAACkEDkAAAAAAAAAAAAAAAAAAAAAUogcAAAAAAAAAAAAAAAAAAAAAClEDgAAAAAAAAAAAAAAAAAAAIAUIgcAAAAAAAAAAAAAAAAAAABACpEDAAAAAAAAAAAAAAAAAAAAIIXIAQAAAAAAAAAAAAAAAAAAAJBC5AAAAAAAAAAAAAAAAAAAAABIIXIAAAAAAAAAAAAAAAAAAAAApBA5AAAAAAAAAAAAAAAAAAAAAFKIHAAAAAAAAAAAAAAAAAAAAAApRA4AAAAAAAAAAAAAAAAAAACAFCIHAAAAAAAAAAAAAAAAAAAAQAqRAwAAAAAAAAAAAAAAAAAAACCFyAEAAAAAAAAAAAAAAAAAAACQQuQAAAAAAAAAAAAAAAAAAAAASCFyAAAAAAAAAAAAAAAAAAAAAKQQOQAAAAAAAAAAAAAAAAAAAABSiBwAAAAAAAAAAAAAAAAAAAAAKUQOAAAAAAAAAAAAAAAAAAAAgBQiBwAAdIna2tojOg8cGc8gAAAAAAAAAAAAAAAA3ZHIAQAAXeKEE4bGwIEDD3hu4MBBccIJQ5Mngt7FMwgAAAAAAAAAAAAAAEB3JHIAAECXKJVKccUVMw547sorZ0SpVEqeCHoXzyAAAAAAAAAAAAAAAADdUU3RAwAA0HNNnTot9u7dGw89dH9s27Y1jjtuYEydOj2mTLmy6NGgV/AMAgAAAAAAAAAAAAAA0N2IHAAA0GVKpVJMmzYjmpquiN27d0efPn2itra26LGg1/AMAgAAAAAAAAAAAAAA0N2IHAAA0OVqa2t9sBoK5BkEAAAAAAAAAAAAAACgu6gqegAAAAAAAAAAAAAAAAAAAACgdxA5AAAAAAAAAAAAAAAAAAAAAFKIHAAAAAAAAAAAAAAAAAAAAAApRA4AAAAAAAAAAAAAAAAAAACAFCIHAAAAAAAAAAAAAAAAAAAAQAqRAwAAAAAAAAAAAAAAAAAAACCFyAEAAAAAAAAAAAAAAAAAAACQQuQAAAAAAAAAAAAAAAAAAAAASCFyAAAAAAAAAAAAAAAAAAAAAKQQOQAAAAAAAAAAAAAAAAAAAABSiBwAAAAAAAAAAAAAAAAAAAAAKUQOAAAAAAAAAAAAAAAAAAAAgBQiBwAAAAAAAAAAAAAAAAAAAEAKkQMAAAAAAAAAAAAAAAAAAAAghcgBAAAAAAAAAAAAAAAAAAAAkELkAAAAAAAAAAAAAAAAAAAAAEghcgAAAAAAAAAAAAAAAAAAAACkEDkAAAAAAAAAAAAAAAAAAAAAUogcAAAAAAAAAAAAAAAAAAAAAClEDgAAAAAAAAAAAAAAAAAAAIAUIgcAAAAAAAAAAAAAAAAAAABACpEDAAAAAAAAAAAAAAAAAAAAIIXIAQAAAAAAAAAAAAAAAAAAAJBC5AAAAAAAAAAAAAAAAAAAAABIIXIAAAAAAAAAAAAAAAAAAAAApBA5AAAAAAAAAAAAAAAAAAAAAFKIHAAAAAAAAAAAAAAAAAAAAAApRA4AAAAAAAAAAAAAAAAAAACAFCIHAAAAAAAAAAAAAAAAAAAAQAqRAwAAAAAAAAAAAAAAAAAAACCFyAEAAAAAAAAAAAAAAAAAAACQQuQAAAAAAAAAAAAAAAAAAAAASCFyAAAAAAAAAAAAAAAAAAAAAKQQOQAAAAAAAAAAAAAAAAAAAABSiBwAAAAAAAAAAAAAAAAAAAAAKUQOAAAAAAAAAAAAAAAAAAAAgBQiBwAAAAAAAAAAAAAAAAAAAEAKkQMAAAAAAAAAAAAAAAAAAAAghcgBAAAAAAAAAAAAAAAAAAAAkELkAAAAAAAAAAAAAAAAAAAAAEghcgAAAAAAAAAAAAAAAAAAAACkEDkAAAAAAAAAAAAAAAAAAAAAUogcAAAAAAAAAAAAAAAAAAAAAClEDgAAAAAAAAAAAAAAAAAAAIAUIgcAAAAAAAAAAAAAAAAAAABACpEDAAAAAAAAAAAAAAAAAAAAIIXIAQAAAAAAAAAAAAAAAAAAAJBC5AAAAAAAAAAAAAAAAAAAAABIIXIAAAAAAAAAAAAAAAAAAAAApBA5AAAAAAAAAAAAAAAAAAAAAFKIHAAAAAAAAAAAAAAAAAAAAAApRA4AAAAAAAAAAAAAAAAAAACAFCIHAAAAAAAAAAAAAAAAAAAAQAqRAwAAAAAAAAAAAAAAAAAAACCFyAEAAAAAAAAAAAAAAAAAAACQQuQAAAAAAAAAAAAAAAAAAAAASCFyAAAAAAAAAAAAAAAAAAAAAKQQOQAAAAAAAAAAAAAAAAAAAABSiBwAAAAAAAAAAAAAAAAAAAAAKUQOAAAAAAAAAAAAAAAAAAAAgBQiBwAAAAAAAAAAAAAAAAAAAEAKkQMAAAAAAAAAAAAAAAAAAAAghcgBAAAAAAAAAAAAAAAAAAAAkELkAAAAAAAAAAAAAAAAAAAAAEhRU/QAAABA9/ROTUsx+1a3v+/Bzh/x/gW9bwAAAAAAAAAAAAAAAOgNRA4AAIADWjFkfdEjHNCKE7rnXAAAAAAAAAAAAAAAAMDBVRU9AAAAAAAAAAAAAAAAAAAAANA7iBwAAAAAAAAAAAAAAAAAAAAAKUQOAAAAAAAAAAAAAAAAAAAAgBQiBwAAAAAAAAAAAAAAAAAAAEAKkQMAAAAAAAAAAAAAAAAAAAAghcgBAAAAAAAAAAAAAAAAAAAAkKKm6AEAAIBiDB16YixY8IOix2jXnj17oqVld9TW9omamu7xny9Dh55Y9AgAAAAAAAAAAAAAAABw1OoenxICAADS1dbWRkPDsKLHAAAAAAAAAAAAAAAAAHqRqqIHAAAAAAAAAAAAAAAAAAAAAHoHkQMAAAAAAAAAAAAAAAAAAAAghcgBAAAAAAAAAAAAAAAAAAAAkELkAAAAAAAAAAAAAAAAAAAAAEghcgAAAAAAAAAAAAAAAAAAAACkEDkAAAAAAAAAAAAAAAAAAAAAUogcAAAAAAAAAAAAAAAAAAAAAClEDgAAAAAAAAAAAAAAAAAAAIAUIgcAAAAAAAAAAAAAAAAAAABACpEDAAAAAAAAAAAAAAAAAAAAIIXIAQAAAAAAAAAAAAAAAAAAAJBC5AAAAAAAAAAAAAAAAAAAAABIIXIAAAAAAAAAAAAAAAAAAAAApBA5AAAAAAAAAAAAAAAAAAAAAFKIHAAAAAAAAAAAAAAAAAAAAAApRA4AAAAAAAAAAAAAAAAAAACAFCIHAAAAAAAAAAAAAAAAAAAAQAqRAwAAAAAAAAAAAAAAAAAAACCFyAEAAAAAAAAAAAAAAAAAAACQQuQAAAAAAAAAAAAAAAAAAAAASCFyAAAAAAAAAAAAAAAAAAAAAKQQOQAAAAAAAAAAAAAAAAAAAABSiBwAAAAAAAAAAAAAAAAAAAAAKUQOAAAAAAAAAAAAAAAAAAAAgBQiBwAAAAAAAAAAAAAAAAAAAEAKkQMAAAAAAAAAAAAAAAAAAAAghcgBAAAAAAAAAAAAAAAAAAAAkELkAAAAAAAAAAAAAAAAAAAAAEghcgAAAAAAAAAAAAAAAAAAAACkEDkAAAAAAAAAAAAAAAAAAAAAUogcAAAAAAAAAAAAAAAAAAAAAClEDgAAAAAAAAAAAAAAAAAAAIAUIgcAAAAAAAAAAAAAAAAAAABACpEDAAAAAAAAAAAAAAAAAAAAIIXIAQAAAAAAAAAAAAAAAAAAAJBC5AAAAAAAAAAAAAAAAAAAAABIIXIAAAAAAAAAAAAAAAAAAAAApBA5AAAAAAAAAAAAAAAAAAAAAFKIHAAAAAAAAAAAAAAAAAAAAAApRA4AAAAAAAAAAAAAAAAAAACAFCIHAAAAAAAAAAAAAAAAAAAAQAqRAwAAAAAAAAAAAAAAAAAAACCFyAEAAAAAAAAAAAAAAAAAAACQQuQAAAAAAAAAAAAAAAAAAAAASCFyAAAAAAAAAAAAAAAAAAAAAKQQOQAAAAAAAAAAAAAAAAAAAABSiBwAAAAAAAAAAAAAAAAAAAAAKUQOAAAAAAAAAAAAAAAAAAAAgBQiBwAAAAAAAAAAAAAAAAAAAEAKkQMAAAAAAAAAAAAAAAAAAAAghcgBAAAAAAAAAAAAAAAAAAAAkELkAAAAAAAAAAAAAAAAAAAAAEghcgAAAAAAAAAAAAAAAAAAAACkEDkAAAAAAAAAAAAAAAAAAAAAUogcAAAAAAAAAAAAAAAAAAAAAClEDgAAAAAAAAAAAAAAAAAAAIAUIgcAAAAAAAAAAAAAAAAAAABACpEDAAAAAAAAAAAAAAAAAAAAIIXIAQAAAAAAAAAAAAAAAAAAAJBC5AAAAAAAAAAAAAAAAAAAAABIIXIAAAAAAAAAAAAAAAAAAAAApBA5AAAAAAAAAAAAAAAAAAAAAFKIHAAAAAAAAAAAAAAAAAAAAAApRA4AAAAAAAAAAAAAAAAAAACAFDVFDwAAAAAAAAAA3VVLS0u89daGosdo1549e6KlZXfU1vaJmpre8b8BDB16YtTW1hY9BgAAAAAAAABwGHrH/90AAAAAAAAAAIfhrbc2xBe+cHXRY/ABCxb8IBoahhU9BgAAAAAAAABwGKqKHgAAAAAAAAAAAAAAAAAAAADoHUQOAAAAAAAAAAAAAAAAAAAAgBQiBwAAAAAAAAAAAAAAAAAAAEAKkQMAAAAAAAAAAAAAAAAAAAAghcgBAAAAAAAAAAAAAAAAAAAAkELkAAAAAAAAAAAAAAAAAAAAAEhRU/QAAAAAAAAAAHC0+j8zt8bxg1rT993cXBX/sHDQh57/05nNUT9ob95AnWxLc3V8f+HAoscAAAAAAAAAALqAyAEAAAAAAAAAHKbjB7XGCYO7X0ygftDebjkXAAAAAAAAAEBV0QMAAAAAAAAAAAAAAAAAAAAAvYPIAQAAAAAAAAAAAAAAAAAAAJBC5AAAAAAAAAAAAAAAAAAAAABIIXIAAAAAAAAAAAAAAAAAAAAApBA5AAAAAAAAAAAAAAAAAAAAAFKIHAAAAAAAAAAAAAAAAAAAAAApRA4AAAAAAAAAAAAAAAAAAACAFCIHAAAAAAAAAAAAAAAAAAAAQAqRAwAAAAAAAAAAAAAAAAAAACCFyAEAAAAAAAAAAAAAAAAAAACQQuQAAAAAAAAAAAAAAAAAAAAASCFyAAAAAAAAAAAAAAAAAAAAAKQQOQAAAAAAAAAAAAAAAAAAAABSiBwAAAAAAAAAAAAAAAAAAAAAKUQOAAAAAAAAAAAAAAAAAAAAgBQiBwAAAAAAAAAAAAAAAAAAAEAKkQMAAAAAAAAAAAAAAAAAAAAghcgBAAAAAAAAAAAAAAAAAAAAkELkAAAAAAAAAAAAAAAAAAAAAEghcgAAAAAAAAAAAAAAAAAAAACkEDkAAAAAAAAAAAAAAAAAAAAAUogcAAAAAAAAAAAAAAAAAAAAAClEDgAAAAAAAAAAAAAAAAAAAIAUIgcAAAAAAAAAAAAAAAAAAABACpEDAAAAAAAAAAAAAAAAAAAAIIXIAQAAAAAAAAAAAAAAAAAAAJBC5AAAAAAAAAAAAAAAAAAAAABIIXIAAAAAAAAAAAAAAAAAAAAApBA5AAAAAAAAAAAAAAAAAAAAAFKIHAAAAAAAAAAAAAAAAAAAAAApRA4AAAAAAAAAAAAAAAAAAACAFCIHAAAAAAAAAAAAAAAAAAAAQAqRAwAAAAAAAAAAAAAAAAAAACCFyAEAAAAAAAAAAAAAAAAAAACQQuQAAAAAAAAAAAAAAAAAAAAASCFyAAAAAAAAAAAAAAAAAAAAAKQQOQAAAAAAAAAAAAAAAAAAAABSiBwAAAAAAAAAAAAAAAAAAAAAKUQOAAAAAAAAAAAAAAAAAAAAgBQiBwAAAAAAAAAAAAAAAAAAAEAKkQMAAAAAAAAAAAAAAAAAAAAghcgBAAAAAAAAAAAAAAAAAAAAkELkAAAAAAAAAAAAAAAAAAAAAEghcgAAAAAAAAAAAAAAAAAAAACkEDkAAAAAAAAAAAAAAAAAAAAAUogcAAAAAAAAAAAAAAAAAAAAAClEDgAAAAAAAAAAAAAAAAAAAIAUIgcAAAAAAAAAAAAAAAAAAABACpEDAAAAAAAAAAAAAAAAAAAAIIXIAQAAAAAAAAAAAAAAAAAAAJBC5AAAAAAAAAAAAAAAAAAAAABIIXIAAAAAAAAAAAAAAAAAAAAApBA5AAAAAAAAAAAAAAAAAAAAAFKIHAAAAAAAAAAAAAAAAAAAAAApRA4AAAAAAAAAAAAAAAAAAACAFCIHAAAAAAAAAAAAAAAAAAAAQAqRAwAAAAAAAAAAAAAAAAAAACCFyAEAAAAAAAAAAAAAAAAAAACQQuQAAAAAAAAAAAAAAAAAAAAASCFyAAAAAAAAAAAAAAAAAAAAAKQQOQAAAAAAAAAAAAAAAAAAAABSiBwAAAAAAAAAAAAAAAAAAAAAKUQOAAAAAAAAAAAAAAAAAAAAgBQiBwAAAAAAAAAAAAAAAAAAAEAKkQMAAAAAAAAAOqSlpSV27NgRLS0tRY8CdCLPNgAAAAAAAACZaooeAAAAAAAAAIDurVwux+LFP4wHH/xhbN++LY47bmBMnTo9rrzyqiiVSkWPBxwmzzYAAAAAAAAARRA5AAAAAAAAAKBdDz30QCxYcF9lvW3b1liw4L6orq6OqVOnFTgZcCQ82wAAAAAAAAAUoaroAQAAAAAAAADovsrlcjz44KIDnlu8eFGUy+XkiYDO4NkGAAAAAAAAoCgiBwAAAAAAAAB8qI0b34qtW7ce8NzWrc2xceNbyRMBncGzDQAAAAAAAEBRRA4AAAAAAAAA+FAtLS1HdB7onjzbAAAAAAAAABRF5AAAAAAAAAAAAAAAAAAAAABIIXIAAAAAAAAAAAAAAAAAAAAApBA5AAAAAAAAAAAAAAAAAAAAAFKIHAAAAAAAAAAAAAAAAAAAAAApRA4AAAAAAAAAAAAAAAAAAACAFCIHAAAAAAAAAAAAAAAAAAAAQAqRAwAAAAAAAAAAAAAAAAAAACCFyAEAAAAAAAAAAAAAAAAAAACQQuQAAAAAAAAAAAAAAAAAAAAASCFyAAAAAAAAAAAAAAAAAAAAAKQQOQAAAAAAAAAAAAAAAAAAAABSiBwAAAAAAAAAAAAAAAAAAAAAKUQOAAAAAAAAAAAAAAAAAAAAgBQiBwAAAAAAAAAAAAAAAAAAAEAKkQMAAAAAAAAAAAAAAAAAAAAghcgBAAAAAAAAAAAAAAAAAAAAkELkAAAAAAAAAAAAAAAAAAAAAEghcgAAAAAAAAAAAAAAAAAAAACkEDkAAAAAAAAAAAAAAAAAAAAAUogcAAAAAAAAAAAAAAAAAAAAAClEDgAAAAAAAAAAAAAAAAAAAIAUIgcAAAAAAAAAAAAAAAAAAABACpEDAAAAAAAAAAAAAAAAAAAAIIXIAQAAAAAAAAAAAAAAAAAAAJBC5AAAAAAAAACA/8/efYdXXd7/438lkLD3Xoo4WxUVwbrqQsUBiqi4ih/AhYJaVytV66hVbLWWupG2KiiKW1xVsVZRcQFucIIsARlhExLy+8Of729OgOSEcWLC43Fdva73633u+z73GUlfkvN+HgAAAAAAAAAAyAghBwAAAAAAAAAAAAAAAAAAAEBGCDkAAAAAAAAAAAAAAAAAAAAAMkLIAQAAAAAAAAAAAAAAAAAAAJARQg4AAAAAAAAAAAAAAAAAAACAjBByAAAAAAAAAAAAAAAAAAAAAGSEkAMAAAAAAAAAAAAAAAAAAAAgI4QcAAAAAAAAAAAAAAAAAAAAABkh5AAAAAAAAAAAAAAAAAAAAADICCEHAAAAAAAAAAAAAAAAAAAAQEYIOQAAAAAAAAAAAAAAAAAAAAAyQsgBAAAAAAAAAAAAAAAAAAAAkBFCDgAAAAAAAAAAAAAAAAAAAICMEHIAAAAAAAAAAAAAAAAAAAAAZISQAwAAAAAAAAAAAAAAAAAAACAjhBwAAAAAAAAAAAAAAAAAAAAAGSHkAAAAAAAAAAAAAAAAAAAAAMgIIQcAAAAAAAAAAAAAAAAAAABARgg5AAAAAAAAAAAAAAAAAAAAADJCyAEAAAAAAAAAAAAAAAAAAACQEUIOAAAAAAAAAAAAAAAAAAAAgIwQcgAAAAAAAAAAAAAAAAAAAABkhJADAAAAAAAAAAAAAAAAAAAAICOEHAAAAAAAAAAAAAAAAAAAAAAZIeQAAAAAAAAAAAAAAAAAAAAAyAghBwAAAAAAAAAAAAAAAAAAAEBGCDkAAAAAAAAAAAAAAAAAAAAAMkLIAQAAAAAAAAAAAAAAAAAAAJARQg4AAAAAAAAAAAAAAAAAAACAjBByAAAAAAAAAAAAAAAAAAAAAGSEkAMAAAAAAAAAAAAAAAAAAAAgI4QcAAAAAAAAAAAAAAAAAAAAABkh5AAAAAAAAAAAAAAAAAAAAADICCEHsAXbcccdk/9dfvnlFb2dzeLDDz8s9fYt4TkAAAAAAAAAAAAAAAAAAICfCyEHQJX0xRdfxG9+85u4+eabK3orAAAAAAAAAAAAAAAAAADA/0/IAVDl3HrrrXHcccfFe++9V9FbAQAAAAAAAAAAAAAAAAAAihFyAFQ5Y8aMiYKCgoreBgAAAAAAAAAAAAAAAAAAUEL1it4AQEWaMmVKRW8BAAAAAAAAAAAAAAAAAAC2GNkVvQEAAAAAAAAAAAAAAAAAAABgyyDkAAAAAAAAAAAAAAAAAAAAAMgIIQcAAAAAAAAAAAAAAAAAAABARlSv6A2sy8SJE+Oll16Kd955J+bMmRN5eXlRr169aN68eey1117RrVu36Ny5c6lrzJgxI7p27ZrUL730Umy99daxZs2aePXVV+OFF16ITz/9NObOnRtFRUXRrFmz6NSpU3Tr1i0OPvjgcu95+vTp8cILL8Qbb7wR06dPjwULFkRubm40adIkdttttzj44IPjsMMOi+rVy37KDznkkJg5c2ZERFx//fVx4oknxqxZs2Lo0KHxxhtvxMqVK6NVq1ax5557xjHHHLPO56KgoCD+85//xIsvvhiffvpp/PDDD5GTkxMtW7aMffbZJ3r16hW//OUvIyLinHPOiddeey0iIo477rgYMmRIss4pp5wSEyZMSOpnnnkmdtxxx7Sek+XLl8d+++0Xy5cvj4iI7t27xy233JLW3I1V/DkcPHhw9O3bNyIiXnvttXj88cfj888/j7lz50b16tWjbdu20aVLl+jVq1fsvPPOZa7dp0+fePfddyMiYsCAAXHRRRfFokWL4vbbb4+XXnopFi9eHC1atIiOHTvG0UcfHQcddNA615k1a1Y89dRT8e6778Y333wTixYtiurVq0eTJk1ihx12iP333z+6d+8e9erVK/fj/9///hfPPvtsTJo0KebOnRvVqlWLVq1axb777hu9e/eO7bffPu21ij/eNm3axKuvvprWvOKvwV577RUjRowoc05+fn688sorMXbs2Pjkk09i7ty5sXr16qhXr1506NAhunTpEscff3y0a9durbmXX355PPnkk2udf/fdd1PeszfeeGP06tUrqYvfVvL9vz4LFiyIp556Kt55552YMmVKLFq0KCIiGjduHNtss038+te/jqOOOiqaN29e5lrF992jR4+4+eabIyJi5syZ8cwzz8Rrr70Ws2bNioULF0bDhg2jXbt2cdBBB0XPnj2jRYsWZa4PAAAAAAAAAAAAAAAAAAA/Jz+rkINvv/02/vznP8cbb7yx1m0LFiyIBQsWxOTJk+OBBx6I/fffP66++urYaqutyrX+5ZdfHpMmTVrrtmnTpsW0adPiySefjN133z1uueWWaNu2bZlrLl26NG655ZZ49NFHY/Xq1Sm3rVq1KpYsWRJTp06Np59+Ojp06BBXXXVV7LvvvmnvOSJi9uzZ0bt375g3b15y7quvvoqvvvoqCgoK1go5mDhxYlx++eUxderUtfbz07wHH3wwTj311Pj9739f6n336tUrJeRgzJgxaYccvPzyy0nAwU9rVZTFixfH5ZdfHmPHjk05v2rVqpgyZUpMmTIlRo4cGd27d49rrrmmXMECS5YsidNOOy2++uqr5NzUqVNj6tSpMXfu3LVCDpYsWRI33nhjPP3001FQULDWfpYtWxbfffddvPLKK3HrrbfGWWedFWeccUZkZ2eXuZevv/46Lr/88vjoo4/Wuq34a3/WWWfFhRdemPZjzIQxY8bEX/7yl5g7d+5at/308//+++/HsGHDok+fPnHJJZdEbm5uRveYn58fQ4cOjREjRsSqVavWun3mzJkxc+bMGDduXNx6663xm9/8Ji688MJy7XPNmjVx3333xd///ve17mPevHkxb968mDBhQtx1111x4YUXRr9+/Tb6cQEAAAAAAAAAAAAAAAAAQKaUfdV0howfPz5OOumkdQYcrMu4ceOid+/eKRfgl2bq1KlxyimnrDPgoKRJkybF6aefHgsXLix13OzZs+OUU06Jhx56aK2Ag3X55ptv4swzz4wHH3wwrT1HRBQVFcXvfve7lICD4g4//PCU+pVXXok+ffqsFXBQ0po1a2LkyJExaNCgyM/PX++4I488MmrVqpXUzz77bBQVFaW192eeeSY5btWqVeyzzz5pzdvU8vPz4+yzz14r4GBdnn322ejdu3f88MMPaa9//fXXpwQcFFfy9Zk2bVocc8wx8fjjj68VcLAueXl5cfPNN8d5550Xy5YtK3XshAkT4sQTT1xnwEFxhYWFcffdd8e1115b5v1nQlFRUVxzzTVx6aWXrjPgoKTCwsK47777YsCAAaW+dze1BQsWxIknnhjDhw9fZ8BBSStXrozhw4dHnz59yvV+uuGGG+Kmm24q8z5WrFgRQ4YMiX/9619prw0AAAAAAAAAAAAAAAAAABWtekVvICLiyy+/jAEDBsSKFSuSczvttFP069cvfvWrX0WTJk1iyZIlMWnSpHjooYdi3LhxERGxcOHCOPvss+PJJ5+Mdu3alXofl112WeTl5UVWVlYcffTRccIJJ8TOO+8cubm5MW3atHjyySfjgQceiMLCwoj48RvZ77jjjrjyyivXud7y5cvjjDPOiK+//jo517Rp0+jXr18cfPDB0bZt21i1alV8+eWX8fTTT8djjz0WhYWFUVhYGNddd100a9ZsrQvg1+W5556Ld999d5231alTJ/bdd9+knjJlSlx00UUpgQu77rprnHXWWdGlS5eoU6dOfPfdd/Hss8/GfffdFytXroz//e9/pd5/3bp147DDDksCC2bPnh3vv/9+dOnSpdR5c+fOjbfffjupe/bsGdnZFZOpMXz48MjLy4uIiObNm8fAgQPjoIMOisaNG8eMGTPi+eefj+HDhyfvv2+++SYGDRoUDz74YFSrVq3UtSdNmhTjx49f521ZWVlx6KGHJvW8efOif//+MWvWrORcgwYNon///tG1a9do165drF69Or788st46qmnkvdMRMR///vf+N3vfhe33357ZGVlrXVfc+fOjXPPPTclCGGbbbaJc889N/bdd99o0KBBzJ49O15++eW45557YvHixfHwww+n+QxuXnfeeWeMGjUq5dxhhx0WJ554Yuy6665Rr169+P777+OFF16Iu+++O3mMb775Zvztb3+Lyy+/PCIihgwZEkOGDImIiEMOOSRmzpwZERF77bVXjBgxYqP2uGzZsjj77LNj8uTJybmaNWtGnz594sgjj4ytt946srKyYurUqfH888/HyJEjY+XKlRHx43vk3HPPjQcffDByc3NLvZ/XX389ea+2bt06+vfvHwceeGC0bNky8vLy4v3334+77rorpkyZkswZOnRoHH300dGiRYuNeowAAAAAAAAbas6c7yt6C5tVVX98lZXXZeN5DgEAAAAAAACoKBUeclBQUBAXXnhhSsBBnz59YvDgwSkXmDdp0iS6du0aXbt2jQceeCBuuOGGKCoqiiVLlsTFF18cjz76aKn3k5eXFzk5OXH77bfHQQcdlHLbjjvuGJdffnl07tw5Bg4cmJx/5pln4vLLL4/q1dd+mm644YaUgIMuXbrEbbfdFo0aNUrO1ahRI/bcc8/Yc88945hjjokBAwbEkiVLIiLiD3/4Q+y+++7RvHnzUvf90wX0W221VVx22WWx9957R35+fnzwwQcxbdq0lIumr7rqqpRvtj/55JPj6quvTgkX2H777eOiiy6KHj16RL9+/WLu3Lml3n9ERK9evZKQg4iIMWPGlBlyMGbMmOQC/Z/WqCg/XTS+++67x7Bhw6JBgwbJbR06dIhBgwbFEUccEX379o158+ZFRMTEiRPj0UcfjZNPPrnUtX96fZo0aRKXXnppHHTQQZGVlRUff/xxvPvuuykXnv/pT3+KGTNmJPUuu+wSw4YNiyZNmiTnatasGZ06dYpOnTrFcccdFwMGDIhFixZFRMQrr7wSI0eOjD59+qy1j7/85S/JuIiIgw8+OIYOHRo1atRIzm299dZx5plnRvfu3aNv377x7bfflvXUbXbffvtt3HnnnUmdk5MTN954Y/To0SNlXLt27eLss8+Ogw8+OH7zm98kj3XEiBHRp0+faNOmzWbd5+233x4ff/xxyn6GDx8e7du3Txm38847x8477xzHH398nHnmmUnQwkcffZQSyLA+P71Xf/3rX8ff//73qFu3bnJb3zEBngAAS1BJREFUs2bN4sgjj4yDDjoo+vfvHxMmTIiIiJUrV8bzzz8f/fr12xQPFQAAAAAAoNwGD76korfAFsj7DgAAAAAAAAAqr+yyh2xezz33XEpYQLdu3eLKK69MCTgo6fTTT48zzjgjqT/66KN4/fXXy7yviy++eK2Ag+IOPfTQOPjgg5M6Ly8vPv/887XGzZgxI5544omkbteuXdx1110pAQclde7cOW655ZakXrJkSTzwwANl7jnix4ubR44cGYcffnjUr18/mjZtGt26dYuzzz47GTNu3Lj48MMPk3rvvfeOa665JiXgoLjtttsu7rzzznUGOJS09957p1xE/uKLL6aEKazL008/nRx36dIlttpqqzLvZ3Nq0aLFWgEHxW233XYxdOjQlOdr2LBhUVRUVObaNWvWjPvvvz969eoVjRs3jkaNGsUBBxwQl156aTLm008/jZdeeimpmzdvHsOHD08JOChpjz32iNtuuy1lT/fcc0+sWrUqZdysWbPi+eefT+q2bdvG3/72t5SAg+JatmwZ99xzT9SsWbPMx7a53XvvvVFQUJDUF1544VoBB8Vtv/328fvf/z6pCwoK4rHHHtuse5wzZ0489NBDSV27du11BhwU16FDhxg+fHjUqlUrOffQQw8lIRqladas2VoBB8XVqlUrrrjiipRzP4VtAAAAAAAAAAAAAAAAAADAz12FhxyMHDkyOa5WrVr84Q9/SGveOeecs9YFxKWpXbt2nHTSSWWuu//++6fUc+bMWWvMqFGjorCwMKkvuuiiqFevXplrH3jggbHHHnsk9ejRo1PWWZ++fftGixYtSh3z5JNPptSDBw+OrKysUufsuuuucdxxx5V5/1lZWXHssccmdV5eXqmhEpMnT44pU6Ykda9evcq8j83t0ksvXW/AwU/23HPPOOyww5J65syZ8cEHH5S5dq9evWL77bcvdcyTTz6ZEphw0UUXlRqK8ZO99tor5aL/efPmpYQlREQ8++yzKe+jAQMGRO3atUtdd+utt45TTz21zPvfnPLz8+OFF15I6mbNmkW/fv3KnHfMMcckz12zZs1i8eLFm22PERHPP/98rFy5Mqn79+9fasDBTzp06JDyeFatWhWPP/54mfN69+693oCDn+yyyy4p7591/Z4CAAAAAADYVFavXl3RW/hZS+NPvmwAz2vF87MPAAAAAAAAwOZSoSEHS5YsiU8++SSpO3fuHC1btkxrbv369WPPPfdM6vfffz/WrFmz3vE777xz1KlTp8x1W7dunVKvWLFirTFvv/12clyzZs049NBD09lyREQccsghyXFeXl58/vnnZc454IADSr29qKgoxo0bl9Q77LBD7LTTTmnt54QTTkhrXK9evVJCE5555pn1jn366aeT49q1a0e3bt3Suo/NpX79+nHEEUekNbZ4mENExJtvvlnmnLJen5Lr1K5dO44++ui09hPx40XvxY0fPz6lLv5+zM7O3uDHmmkfffRRLF++PKmPPPLIqF69epnzqlevHo899lhMmDAhxo0bF1ddddXm3OZa74F0f2Yiyn7t1mWvvfZKa+3iv6vW9XsKAAAAAABgU3Ghc+kKXIy/WXheK56ffQAAAAAAAAA2lwoNOZg0aVJKMMEvfvGLcs3fcccdk+MlS5bE119/vd6xHTp0SGvNWrVqpdSFJb4eYsWKFTF58uSUdWvUqJHW2hGpe46I+PDDD0sdX7du3dh+++1LHTNt2rRYtGhRUu+xxx5p72fnnXeO3NzcMse1a9cuOnfunNSvvfZaLF26dK1xhYWFMWbMmKQ+4ogj0gqX2Jx23333tB5jRMRuu+2WUqcTQrH77ruXevvSpUvjm2++Seqdd965XO+Zjh07Rk5OTlJ/9NFHKbd/9tlnyfFWW20V9erVS2vdHXbYIWrXrp32Pja1ks9tx44d057btm3bjL2vij/frVu3jlatWqU9t1WrVilhBCVfu3XZdttt01q7+O+qgoKCtPcEAAAAAABQXsX/VsXaqler6B1UTZ7XiudnHwAAAAAAAIDNpeyvTd+Mvv/++5T6vvvui/vuu2+D15s3b956AwHSvfA7Ozs196F4CMNP91E8+OCzzz5bK7igPObOnVvq7c2aNYusrKxSx0ybNi2lbtu2bdr3n5OTE23btk25CH99jjvuuHjvvfciImLVqlXxn//8J44//viUMW+99VbMmzcvqUveXhHKCokormnTplGrVq1YsWJFRETMmjWr1PG5ubnRqFGjUscsWLAgpW7fvn3a+/npPlq3bp28zsXXW7ZsWUrARXle++zs7Nh6663TCnLYHEo+t+3atauQfZSmoKAgFi9enNTlfe1+mvPTY122bFmsWrWq1JCLDfldVVRUVO59AQAAAAAApMuFzqWr5mL8zcLzWvH87AMAAAAAAACwuWSXPWTzKX7x8KZQ/GLvkmrWrLlJ7iMvL2+TrJPueg0bNixzjSVLlqTUdevWLdce6tevn9a4I444ImrXrp3UY8aMWWvM008/nRxvtdVW0blz53LtZXNo0KBBucYXf/6WLl260WuXfF+mexF7ccVfo+LvmZL7K+9rvyF72VQ2du+ZkJeXlxIgsLGvXUTpv6ciNt3vKgAAAAAAAAAAAAAAAAAA+DmqXpF3XlBQsEnXW7Vq1SZdb10yvecN+WaENWvWlGt8ut8CX6dOnejWrVs8+eSTERHxzjvvxJw5c6JFixYR8eO31L/yyivJ+F69epVrH5tL9erle5sXf/7Kmpubm1uu9TZU8TWyszddNkk6+99csrKyKuy+07WpX7uIiGq+cgYAAAAAAKhibrzxlmjRomVFb2OzmTPn+xg8+JKK3gYlVPX3XSZ4bwMAAAAAAABQUSo05KDkN5zfeuutcdRRR1XQbtJTcs8nn3xyXHvttRW0mx+V3NPSpUvLNb8844877rgk5GDNmjXx/PPPR79+/SIi4uWXX44VK1ZExI8X4vfs2bNc+9hcNub5KPncbogGDRqk1EuWLCn3GosXL06Oa9eunRzXrVt3o9ZetmxZufeSrvz8/FJvL/ncbs69bKhN/dpFpL5+AAAAAAAAVUGLFi2jTZu2Fb0NtjDedwAAAAAAAABQeW26r4TfAE2aNEmpv/vuuwraSfpK7nn69OkVtJP/p3Xr1in1tGnT0p5bWFgYs2bNSnv8XnvtFW3b/r8Pirz00kvJ8csvv5wc77vvvtGqVau0192cyvP4Zs2aFatWrUrqrbfeeqPvv2nTpin1t99+W675K1euTHkMxV/vOnXqROPGjZN66tSp5Vr7+++/L9f4goKCtMfm5eWVenvJn6UZM2akvfbChQtj/vz5aY/fULm5uSlBB+V97SIivv766+S4YcOGQg4AAAAAAAAAAAAAAAAAANiiVWjIQceOHVPqt99+u1zzZ8+eHd9//32sWbNmU26rVA0bNoytttoqqSdMmFDmN9YXl5eXF9OmTSvXnLJsu+22Ub9+/aT+5JNP0p775ZdfxooVK9Ien5WVFccdd1xST5o0KebPnx+rVq2Kt956Kznfq1evtNfc3D7++OO0x06aNCml3n333Tf6/uvVqxcdOnRI6k8//TRWrlxZrj0VFhYm9XbbbZdy+y677JIcz5w5M+bOnZvWuvPmzYvZs2eXOa569erJ8fLly9Na+/vvvy/zPV583xHle9/efffdse+++8buu+8eRx11VCxYsCDtueVV/PfU7NmzyxWaMX369Jg3b15Sl3ztAAAAAAAAAAAAAAAAAABgS1OhIQctW7aMrbfeOqnfe++9tL+JvqioKM4+++w48MADY9ddd41DDjkkrQu2N4Vf/epXyfGKFStizJgxac8dOnRoHH744dGxY8fYf//94+WXX97o/WRlZcW+++6b1F988UV88cUXac195plnyn1/PXv2jKysrIiIWLNmTbz66qsxfvz45AL4+vXrx6GHHlrudTeXr7/+OiZPnpzW2Keffjo5zsrKigMPPHCT7GGvvfZKjlesWBHPPfdc2nMfe+yxlLr4+y8i4oADDkipn3rqqbTWTXcPderUSY6XLl2aVkDD+PHjyxyz6667Rm5ublK/+OKLaQeWvPHGGxHx43O5ePHiaNy4cVrzNkTx1y5i7dejNGW9dgAAAAAAAAAAAAAAAAAAsKWp0JCDiIiTTjopOS4sLIzrr78+rQudH3vsseRC/oKCgqhfv360atVqs+2zuOJ7joj4xz/+kdY3yX/11VcxevToiPgxpGHRokWx5557bpI9nXzyySn1LbfcUuac6dOnx6hRo8p9X23bto0uXbok9SuvvBJjx45N6qOPPjpq1KhR7nU3p5tvvrnMMW+99Vb873//S+pf/epXsdVWW22S+y/5+tx6662xcOHCMue9//77KWEEtWvXjsMPPzxlTI8ePaJmzZpJPXz48JgzZ06p6y5atCiGDx+eztZTfq6KiopSXut1yc/Pj7vuuqvMdWvWrBndu3dP6lmzZsXDDz9c5rzXXnstvv7666Q+4ogj1hpTvXr15Djd4IT16dWrV0oYw7///e+0wlimTp0aDzzwQFJnZWXFscceu1F7AQAAAAAAAAAAAAAAAACAyu5nEXLQpEmTpH7jjTfiiiuuiPz8/PXOGT9+fFx//fUp5wYOHLjZ9ljSrrvuGgcccEBSf//993HmmWeWemH57NmzY+DAgbF69erk3Mknn7zJvoF+n332SQkeeO211+Kvf/1rFBUVrXP8nDlzYsCAAbF8+fINur/jjz8+OX7rrbfi1VdfTepevXpt0Jqb0xtvvBFDhgxZ7/PxySefxMUXX5xy+4UXXrjJ7v8Xv/hFHHzwwUk9b968OPPMM2P+/PnrnfPhhx/GoEGDUi7S79+/f9SrVy9lXMOGDaNv375JnZeXF2efffZ61166dGkMGjQo5s2bl9be99lnn5R66NCh6117+fLlcckll6QVAhARccYZZ6QEEtx0000pQRMlffvtt3HllVcmdU5OTvTp02etcbVr106OFy1alNZe1qdp06bRu3fvpF6+fHmceeaZpT7GqVOnxplnnpny89WzZ8/YeuutN2ovAAAAAAAAAAAAAAAAAABQ2VV4yEHdunXjlltuiWrVqiXnnnjiiejevXuMGjUqpk+fHvn5+fHDDz/Eu+++G5dcckn0798/Vq5cmYw/8sgj47DDDsvovm+44YZo1qxZUn/66afRvXv3+Mc//hGTJ0+O5cuXx5IlS+Kzzz6LW265Jbp3755yUXT79u036UX0ERHXXXdd1KxZM6mHDx8ep556arzyyiuxYMGCyM/Pj2nTpsW9994bPXr0iK+++mqtNbKystK6r27dukWdOnUiIiI/Pz+5YH777bePjh07boJHs+n9+9//jlNPPTVeffXVWLRoUaxatSomT54cf/nLX+Lkk0+OhQsXJmP79u0bnTp12qT3/+c//zlatGiR1J988kkceeSRcffdd8dXX30VK1eujKVLl8bEiRPjmmuuiVNPPTVlT506dYpzzjlnnWufd9558Ytf/CKpJ0+eHN27d4/77rsvZs6cGfn5+TFnzpwYPXp09OjRI957772IiJSAgfXZb7/9omXLlkk9bdq06N27dzzxxBMxe/bsWLVqVXz77bdx//33xzHHHBMvvfRSRES0bt26zLW32267uOiii5J65cqVMWDAgBg8eHC8//77sWTJksjPz4+vv/467rjjjjj++ONTwhkGDhy4zuCA4j+bX331VTz00EOxatWqWL58eSxbtqzMfZV02WWXxU477ZTU06dPj549e8bNN98cn376aSxbtiyWL1+e/Lwfe+yxMX369GR8+/btY/DgweW+XwAAAAAAAAAAAAAAAAAAqGrKvsI5A/bZZ5/461//GoMHD45Vq1ZFxI8XUl9zzTVlzt13333jhhtu2Mw7XFuzZs1i+PDhce6558asWbMiImLx4sVxxx13xB133FHq3DZt2sTdd98d9erV26R76tChQ/zjH/+IgQMHxurVqyMiYsKECTFhwoT1zunWrVv85z//Serc3Ny07qtWrVrRrVu3eOKJJ1LO9+rVawN2vnm1b98+VqxYEXPmzIkJEybEueeeW+r4Hj16xO9+97tNvo8mTZrE8OHDY8CAATFz5syIiMjLy4tbb701br311lLndu7cOe644471vj41atSIe+65J04//fQkTGPBggVx4403xo033rjOOUcccUTMnz8/CTxYnxo1asRVV10VF1xwQRQWFkZExIwZM0q9aL93797RqlWrGDp0aKlrR0ScccYZMW/evLjvvvsiImLNmjXxxBNPrPXeKunEE0+MAQMGrPO23XbbLV5//fWkvvbaa+Paa6+NiB+DES644IIy91VczZo145577okBAwbE559/HhERK1asiHvvvTfuvffeUudut912MWzYsGjQoEG57hMAAAAAAAAAAAAAAAAAAKqi7IrewE+OPvroeOihh6JTp05pjc/NzY2BAwfGsGHDonbt2pt5d+u20047xWOPPRY9evSI7Oz0nsqjjjoqRo8eHdtss81m2dOBBx4Y//73v6N9+/aljsvJyYkBAwbEddddl3I+3ZCDiIjjjz8+pa5evXocc8wxac/PlObNm8eIESNi5513LnVc/fr1449//GPcfPPNUa1atc2ylx122CEee+yxOOaYY9J6z9StWzcuvvjiuO+++6Jhw4aljm3RokXyfszKyip1bM+ePeOmm24qc9xPDj300Bg6dGg0bdq01HG5ublx2WWXJYEC6cjKyorBgwfHTTfdFM2bNy9zfO3atePKK6+M66+/fr3779u3b3To0GGdt02ZMiXtvRXXsmXLGDVqVPTp0yetn5MaNWpE//7949FHH402bdps0H0CAAAAAAAAAAAAAAAAAEBVU72iN1DcLrvsEqNGjYr33nsvXn311Xj33Xdjzpw5sWjRoqhevXo0bNgwdtxxx9h7773jmGOOiSZNmlT0lqNJkyZx8803x8CBA+PFF1+Mt99+O7777rtYuHBhrFmzJurXrx/bbLNNdOrUKY455pjYbrvtNvueunTpEmPGjIkXX3wxXnrppZg8eXLMnz8/IiJat24d+++/f/Tu3Tu23XbbmDNnTsrcxo0bp30/nTt3jjZt2sTMmTMjIuKAAw4o8yL4irL11lvH6NGj49lnn40xY8bElClTYtGiRVG3bt3Ycccd45BDDonjjjsu6tevv9n30rhx4/jrX/8a5557bjz//PMxfvz4mD59eixcuDCKioqiWbNmsdNOO8WBBx4YRx99dNStWzfttevVqxc333xznHHGGfH444/HO++8EzNmzIg1a9ZE8+bNY7fddovjjz8+9tlnn3Lv+7DDDot99tknnn766Xj11Vfjyy+/jAULFkT9+vWjdevWcdBBB0XPnj2jbdu25V474sfghSOOOCKef/75eP311+Ozzz6L+fPnx6pVq6Jhw4ax/fbbx/777x/HH398mYEPdevWjdGjR8fw4cNj7NixMXv27Fi5cmXUr18/cnJyNmh/ERG1atWKK6+8Ms4888x49tln46233opvv/02Fi5cGAUFBdGoUaPYYYcd4te//nX06NHjZ/E7CgAAAAAAAAAAAAAAAAAAfk6yioqKiip6E1ScyZMnx7HHHpvUN9xwQxx//PFpzV22bFnst99+sWLFioiIuOOOO+LQQw/dLPssr0MOOSQJX9hrr71ixIgRFbwj2LLMn7801qzxfy9kTlZWVjRtmhoK88MPS0ObAwDAuugfAQAoD/1jxMyZM6J//9PWe/u//vVgtGmzYUHYlUFZj//35y+IZk3WZHBHP5o3Pztuum39IfYVta9NpazHV9Xfd5mwpf9sA2wOekcAAMpD/wgAQHnoH4FNLTs7K5o0Sf+L2je16hV2z2xSb7/9dhQUFETbtm2jTZs2kZubm9a8jz/+OKXeYYcd0r7Pl156KQk4aNasWRx00EFpzwUAAAAAAAAAAAAAAAAAAGDLI+SginjhhRfikUceiYiInJycGDduXDRs2LDUOUVFRXH//fcndf369WPHHXdM+z5Hjx6dHJ944olRvbq3EwAAAAAAAAAAAAAAAAAAAOuXXdEbYNPYZZddkuPVq1fHnXfeWer4NWvWxFVXXRVffvllcu7YY4+N3NzctO7v9ddfjwkTJkTEj6EKp5xyygbsGgAAAAAAAAAAAAAAAAAAgC2JkIMqolu3btGwYcOkvv/+++P//u//4oUXXohp06bFypUrIz8/P2bMmBFjxoyJU089NR599NFkfPPmzWPgwIHrXHvWrFkxY8aMWL16dcyfPz8efvjh+O1vf5vcfvLJJ0fz5s0310MDAAAAAAAAAAAAAAAAAACgiqhe0Rtg02jQoEHccMMNceGFF8bq1asjImL8+PExfvz4Muc2adIkhg0bFo0aNVrn7ZMmTYqLLrponbe1bdt2vbeV9MQTT8TgwYPTGrsh2rRpE6+++upmWx8AAAAAAAAAAAAAAAAAAICNk13RG2DT6dq1a9x3332x/fbbpz3n4IMPjscffzx+8YtfrHfMVltttc7zzZs3j7vuuivq1KlT7r0CAAAAAAAAAAAAAAAAAACw5ale0Rtg0+rcuXM8/fTT8eabb8Yrr7wSn3zyScycOTOWLVsWERENGjSI9u3bx5577hlHHXVU7LTTTmWu2b59+9h7771j8uTJsWLFimjVqlUccsgh0b9//2jWrNnmfkgAAAAAAAAAAAAAAAAAAABUEUIOqqBq1arFAQccEAcccMAmWa9u3bpx//33b/Q6vXr1il69em2CHZXt1Vdfzcj9AAAAAAAAAAAAAAAAAAAAkL7sit4AAAAAAAAAAAAAAAAAAAAAsGUQcgAAAAAAAAAAAAAAAAAAAABkhJADAAAAAAAAAAAAAAAAAAAAICOEHAAAAAAAAAAAAAAAAAAAAAAZIeQAAAAAAAAAAAAAAAAAAAAAyAghBwAAAAAAAAAAAAAAAAAAAEBGCDkAAAAAAAAAAAAAAAAAAAAAMkLIAQAAAAAAAAAAAAAAAAAAAJARQg4AAAAAAAAAAAAAAAAAAACAjBByAAAAAAAAAAAAAAAAAAAAAGSEkAMAAAAAAAAAAAAAAAAAAAAgI4QcAAAAAAAAAAAAAAAAAAAAABkh5AAAAAAAAAAAAAAAAAAAAADICCEHAAAAAAAAAAAAAAAAAAAAQEYIOQAAAAAAAAAAAAAAAAAAAAAyQsgBAAAAAAAAAAAAAAAAAAAAkBFCDgAAAAAAAAAAAAAAAAAAAICMEHIAAAAAAAAAAAAAAAAAAAAAZISQAwAAAAAAAAAAAAAAAAAAACAjhBwAAAAAAAAAAAAAAAAAAAAAGSHkAAAAAAAAAAAAAAAAAAAAAMgIIQcAAAAAAAAAAAAAAAAAAABARgg5AAAAAAAAAAAAAAAAAAAAADJCyAEAAAAAAAAAAAAAAAAAAACQEUIOAAAAAAAAAAAAAAAAAAAAgIwQcgAAAAAAAAAAAAAAAAAAAABkhJADAAAAAAAAAAAAAAAAAAAAICOEHAAAAAAAAAAAAAAAAAAAAAAZIeQAAAAAAAAAAAAAAAAAAAAAyAghBwAAAAAAAAAAAAAAAAAAAEBGCDkAAAAAAAAAAAAAAAAAAAAAMkLIAQAAAAAAAAAAAAAAAAAAAJARQg4AAAAAAAAAAAAAAAAAAACAjBByAAAAAAAAAAAAAAAAAAAAAGSEkAMAAAAAAAAAAAAAAAAAAAAgI4QcAAAAAAAAAAAAAAAAAAAAABkh5AAAAAAAAAAAAAAAAAAAAADICCEHAAAAAAAAAAAAAAAAAAAAQEYIOQAAAAAAAAAAAAAAAAAAAAAyQsgBAAAAAAAAAAAAAAAAAAAAkBFCDgAAAAAAAAAAAAAAAAAAAICMEHIAAAAAAAAAAAAAAAAAAAAAZISQAwAAAAAAAAAAAAAAAAAAACAjhBwAAAAAAAAAAAAAAAAAAAAAGSHkAAAAAAAAAAAAAAAAAAAAAMgIIQcAAAAAAAAAAAAAAAAAAABARgg5AAAAAAAAAAAAAAAAAAAAADJCyAEAAAAAAAAAAAAAAAAAAACQEUIOAAAAAAAAAAAAAAAAAAAAgIwQcgAAAAAAAAAAAAAAAAAAAABkhJADAAAAAAAAANYrJydno24Hfp78bAMAAAAAAABQUYQcAAAAAAAAALBezZo1jwYNGqzztgYNGkazZs0zvCNgU/CzDQAAAAAAAEBFEXIAAAAAAAAAwHplZWXFiSeeus7bevc+NbKysjK8I2BT8LMNAAAAAAAAQEWpXtEbAAAAAAAAAODn7YQTToo1a9bEY489HIsX50X9+g3ihBNOjuOP713RWwM2gp9tAAAAAAAAACqCkAMAAAAAAAAASpWVlRUnnXRq9Op1YuTn50dubm7k5ORU9LaAjeRnGwAAAAAAAICKIOQAAAAAAAAAgLTk5OS4ABqqID/bAAAAAAAAAGRSdkVvAAAAAAAAAAAAAAAAAAAAANgyCDkAAAAAAAAAAAAAAAAAAAAAMkLIAQAAAAAAAAAAAAAAAAAAAJARQg4AAAAAAAAAAAAAAAAAAACAjBByAAAAAAAAAAAAAAAAAAAAAGSEkAMAAAAAAAAAAAAAAAAAAAAgI4QcAAAAAAAAAAAAAAAAAAAAABkh5AAAAAAAAAAAAAAAAAAAAADICCEHAAAAAAAAAAAAAAAAAAAAQEYIOQAAAAAAAAAAAAAAAAAAAAAyQsgBAAAAAAAAAAAAAAAAAAAAkBFCDgAAAAAAAAAAAAAAAAAAAICMEHIAAAAAAAAAAAAAAAAAAAAAZISQAwAAAAAAAAAAAAAAAAAAACAjhBwAAAAAAAAAAAAAAAAAAAAAGSHkAAAAAAAAAAAAAAAAAAAAAMgIIQcAAAAAAAAAAAAAAAAAAABARgg5AAAAAAAAAAAAAAAAAAAAADJCyAEAAAAAAAAAAAAAAAAAAACQEUIOAAAAAAAAAAAAAAAAAAAAgIwQcgAAAAAAAAAAAAAAAAAAAABkhJADAAAAAAAAAAAAAAAAAAAAICOEHAAAAAAAAAAAAAAAAAAAAAAZIeQAAAAAAAAAAAAAAAAAAAAAyAghBwAAAAAAAAAAAAAAAAAAAEBGCDkAAAAAAAAAAAAAAAAAAAAAMkLIAQAAAAAAAAAAAAAAAAAAAJARQg4AAAAAAAAAAAAAAAAAAACAjBByAAAAAAAAAAAAAAAAAAAAAGSEkAMAAAAAAAAAAAAAAAAAAAAgI4QcAAAAAAAAAAAAAAAAAAAAABkh5AAAAAAAAAAAAAAAAAAAAADICCEHAAAAAAAAAAAAAAAAAAAAQEYIOQAAAAAAAAAAAAAAAAAAAAAyQsgBAAAAAAAAAAAAAAAAAAAAkBFCDgAAAAAAAAAAAAAAAAAAAICMEHIAAAAAAAAAAAAAAAAAAAAAZISQAwAAAAAAAAAAAAAAAAAAACAjhBwAAAAAAAAAAAAAAAAAAAAAGSHkAAAAAAAAAAAAAAAAAAAAAMgIIQcAAAAAAAAAAAAAAAAAAABARgg5AAAAAAAAAAAAAAAAAAAAADJCyAEAAAAAAAAAAAAAAAAAAACQEUIOAAAAAAAAAAAAAAAAAAAAgIwQcgAAAAAAAAAAAAAAAAAAAABkhJADAAAAAAAAAAAAAAAAAAAAICOEHAAAAAAAAAAAAAAAAAAAAAAZIeQAAAAAAAAAAAAAAAAAAAAAyAghBwAAAAAAAAAAAAAAAAAAAEBGCDkAAAAAAAAAAAAAAAAAAAAAMkLIAQAAAAAAAAAAAAAAAAAAAJARQg4AAAAAAAAAAAAAAAAAAACAjBByAAAAAAAAAAAAAAAAAAAAAGSEkAMAAAAAAAAAAAAAAAAAAAAgI4QcAAAAAAAAAAAAAAAAAAAAABkh5AAAAAAAAAAAAAAAAAAAAADICCEHAAAAAAAAAAAAAAAAAAAAQEYIOQAAAAAAAAAAAAAAAAAAAAAyQsgBAAAAAAAAAAAAAAAAAAAAkBFCDgAAAAAAAAAAAAAAAAAAAICMEHIAAAAAAAAAAAAAAAAAAAAAZISQAwAAAAAAAAAAAAAAAAAAACAjhBwAAAAAAAAAAAAAAAAAAAAAGSHkAAAAAAAAAAAAAAAAAAAAAMiI6hW9AQAAAAAAAACorBYuqlYh97tgUenfaVDW7T93FfW8AgAAAAAAAACbn5ADAAAAAAAAANhAw0Y0qOgtrNO9IxpW9BYAAAAAAAAAANapcn91AwAAAAAAAAAAAAAAAAAAAFBpCDkAAAAAAAAAAAAAAAAAAAAAMkLIAQAAAAAAAAAAAAAAAAAAAJARQg4AAAAAAAAAAAAAAAAAAACAjBByAAAAAAAAAAAAAAAAAAAAAGSEkAMAAAAAAAAAAAAAAAAAAAAgI6pX9AYAAAAAAAAA4OeqefMW8a9/PVjR2yhVQUFBrF6dHzk5uVG9+pbxMYDmzVtU9BYAAAAAAAAAgA20ZXy6AQAAAAAAAAA2QE5OTrRp07aitwEAAAAAAAAAUGVkV/QGAAAAAAAAAAAAAAAAAAAAgC2DkAMAAAAAAAAAAAAAAAAAAAAgI4QcAAAAAAAAAAAAAAAAAAAAABkh5AAAAAAAAAAAAAAAAAAAAADICCEHAAAAAAAAAAAAAAAAAAAAQEYIOQAAAAAAAAAAAAAAAAAAAAAyQsgBAAAAAAAAAAAAAAAAAAAAkBFCDgAAAAAAAAAAAAAAAAAAAICMEHIAAAAAAAAAAAAAAAAAAAAAZISQAwAAAAAAAAAAAAAAAAAAACAjhBwAAAAAAAAAAAAAAAAAAAAAGSHkAAAAAAAAAAAAAAAAAAAAAMgIIQcAAAAAAAAAAAAAAAAAAABARgg5AAAAAAAAAAAAAAAAAAAAADJCyAEAAAAAAAAAAAAAAAAAAACQEUIOAAAAAAAAAAAAAAAAAAAAgIwQcgAAAAAAAAAAAAAAAAAAAABkhJADAAAAAAAAAAAAAAAAAAAAICOEHAAAAAAAAAAAAAAAAAAAAAAZIeQAAAAAAAAAAAAAAAAAAAAAyAghBwAAAAAAAAAAAAAAAAAAAEBGCDkAAAAAAAAAAAAAAAAAAAAAMkLIAQAAAAAAAAAAAAAAAAAAAJARQg4AAAAAAAAAAAAAAAAAAACAjBByAAAAAAAAAAAAAAAAAAAAAGSEkAMAAAAAAAAAAAAAAAAAAAAgI4QcAAAAAAAAAAAAAAAAAAAAABkh5AAAAAAAAAAAAAAAAAAAAADIiOoVvQEAqp7s7KyK3gJbmKystd9z2dlZUVRUAZsBAOBnT/8IAEB56B8BAEiX3hEAgPLQPwIAUB76R2BTq+jrQLOKivwKAwAAAAAAAAAAAAAAAAAAADa/7IreAAAAAAAAAAAAAAAAAAAAALBlEHIAAAAAAAAAAAAAAAAAAAAAZISQAwAAAAAAAAAAAAAAAAAAACAjhBwAAAAAAAAAAAAAAAAAAAAAGSHkAAAAAAAAAAAAAAAAAAAAAMgIIQcAAAAAAAAAAAAAAAAAAABARgg5AAAAAAAAAAAAAAAAAAAAADJCyAEAAAAAAAAAAAAAAAAAAACQEUIOAAAAAAAAAAAAAAAAAAAAgIwQcgAAAAAAAAAAAAAAAAAAAABkhJADAAAAAAAAAAAAAAAAAAAAICOEHAAAAAAAAAAAAAAAAAAAAAAZIeQAAAAAAAAAAAAAAAAAAAAAyAghBwAAAAAAAAAAAAAAAAAAAEBGCDkAAAAAAAAAAAAAAAAAAAAAMkLIAQAAAAAAAAAAAAAAAAAAAJARQg4AAAAAAAAAAAAAAAAAAACAjBByAAAAAAAAAAAAAAAAAAAAAGSEkAMAAAAAAAAAAAAAAAAAAAAgI4QcAAAAAAAAAAAAAAAAAAAAABkh5AAAAAAAAAAAAAAAAAAAAADICCEHAAAAAAAAAAAAAAAAAAAAQEYIOQAAAAAAAAAAAAAAAAAAAAAyQsgBAAAAAAAAAAAAAAAAAAAAkBFCDgAAAAAAAAAAAAAAAAAAAICMEHIAAAAAAAAAAAAAAAAAAAAAZISQAwAAAAAAAAAAAAAAAAAAACAjhBwAAAAAAAAAAAAAAAAAAAAAGSHkAAAAAAAAAAAAAAAAAAAAAMgIIQcAAAAAAAAAAAAAAAAAAABARgg5AAAAAAAAAAAAAAAAAAAAADKiekVvAABgY3z33XcxevToeOedd2LatGmxfPnyaNy4cbRu3ToOPPDAOPbYY6N169YVvU0AANJQVFQUb7zxRowdOzYmTZoUc+bMiaVLl0atWrWicePGscsuu8T+++8fRx99dOTm5pZr7blz58ajjz4ab731Vnz99dexdOnSaNiwYbRo0SL23Xff6NmzZ2y77bYbtO+8vLx44okn4vXXX48vvvgi8vLyom7dutGyZcvo3Llz9OzZM3bZZZcNWhsAgA3z2WefRe/evWP16tURETF27Nho27Zt2vP1jwAAVVNRUVG8/fbb8Z///CcmTJgQ8+bNi6VLl0b9+vVj2223jf322y969+4djRs3Lte6+kcAgKrp888/jyeffDLee++9mD17dixdujTq1KmT9GLdu3ePPfbYo9zr6h8BACqvadOmxdFHHx2rV6+OQYMGxfnnn1/uNSprP7hixYoYM2ZMvPrqq/Hpp5/GokWLolatWtGiRYvYZZdd4rjjjosuXbpEVlbWBq0PbHmyioqKiip6EwAA5VVQUBBDhw6Nf/7zn1FYWLjecTk5OXHBBRfEmWeeGdnZ2RncIQAA5fHhhx/GH/7wh/jqq6/KHNu8efO44oor4ogjjkhr7fvuuy9uvfXWWLly5XrHZGVlxemnnx6XXnppuQIUxowZE3/6058iLy+v1HHdu3ePa665JurVq5f22gAAbJj8/Pw4/vjj44svvkjOlSfkQP8IAFA1TZ48Oa655pqYOHFiqeNq1aoVl112WZx22mlprat/BACoepYuXRpXXXVVPP/882WOPeCAA+LGG2+Mpk2bprW2/hEAoPIqLCyM008/Pd5///2IiA0KOais/eBbb70VgwcPju+//77Ucfvuu28MGTIkWrRokfbawJZLyAEAUOkUFhbGb3/723jppZfSnnP00UfH3/72t824KwAANtSYMWPi8ssvj4KCgnLNO//882PQoEGljvnzn/8cDzzwQNprdunSJf71r3+l9YeB++67L2688ca01+7QoUM88sgjUb9+/bTnAABQfn/5y1/in//8Z8q5dEMO9I8AAFXTuHHjYuDAgaV+cLiks846Ky699NJSx+gfAQCqnkWLFsVpp52WVkD/T1q0aBEPPfRQmf8GqX8EAKjcrr766nj44YeTurwhB5W1H3zhhRfi0ksvTfsznk2bNo3Ro0dHmzZt0t4PsGXydcYAQKXzj3/8IyXgoGHDhnHVVVfFf//73/joo4/ipZdeigsuuCBq1aqVjHnuuefizjvvrIjtAgBQig8++CAGDx6c8o/fe+yxR/z973+P119/PT755JMYP3583HvvvdG1a9eUubfddls88cQT61179OjRKX8QqFWrVhKW9fHHH8d///vfuOKKK6JRo0bJmPfeey+uvfbaMvc9bty4GDJkSFJXr149+vfvH88++2x89NFH8cYbb8Sf//znlH+k/+abb+K3v/1tyBwFANh8Pvjgg/j3v/+9QXP1jwAAVdMHH3wQ5513XkrAwb777hv//Oc/480334yJEyfGI488Ej169EiZd++995b6zb36RwCAquniiy9OCTho1qxZ/PGPf4z//ve/8cknn8Qbb7wRN9xwQ0ovNmfOnDjnnHMiPz9/vevqHwEAKrcbb7wxJeCgvCprPzhlypS1vsTqhBNOiMceeywmTZoUb731VgwdOjR23HHH5PYffvghBgwYECtWrChz78CWLavIf5UCAJXIV199Fcccc0wUFhZGRESrVq1i1KhR0apVq7XGfvnll9GnT59YuHBhRETk5OTEiy++mNY3tgEAsPmtWbMmevbsGVOmTEnOnXXWWXHJJZdEVlbWOuc8+uijcdVVVyX/sF6/fv14+eWXo2HDhinjFixYEIcddlgsXbo0IiLq1asXI0eOjJ122mmtNefMmRN9+vSJadOmJedGjRoVnTp1Wuce8vPz44gjjoiZM2dGxI995j333BP77bffWmMXL14cZ599dkycODE5d/PNN6/1gWkAADbe8uXL49hjj43vvvturdvGjh1b6r8L6h8BAKqmFStWxNFHH530YhERV155ZfTp02ed4x955JH44x//mNQtWrSIsWPHRk5OTso4/SMAQNU0duzYOO+885K6ffv2MXLkyGjWrNlaY/Py8qJv377x2WefJecGDx4cffv2XWus/hEAoPJaunRp/OEPf4j//Oc/a902aNCgOP/888tcozL3gyeffHLK+BtvvDF69eq1zn1cfPHF8fLLLyfnLrroohgwYMB61wbIrugNAACUxx133JEEHGRlZcWtt966zoCDiIjtt98+brvttuQCudWrV8cdd9yRsb0CAFC6N954IyXg4OCDD45LL710vQEHEREnnnhi9OvXL6kXL14co0ePXmvcv/71r+QPAhER11577Tr/IBDx4weV77nnnqhZs2Zy7u9///t69/D444+nfCj6ggsuWOcfBCJ+DGG48847o2nTpsm52267LelpAQDYdG666aZ1BhykQ/8IAFA1jRgxIqUXGzBgwHoDDiIiTjrppDjyyCOTes6cOfG///1vrXH6RwCAqumpp55KqW+66aZ1BhxERDRo0CBuueWWqFatWnLuySefXOdY/SMAQOX0+eefR69evdYZcFAelbUffP3111MCDk466aR1BhxEROTm5sbNN98cO+ywQ3Lun//8ZyxZsmS9ewcQcgAAVBoLFixISXXbb7/9Yo899ih1TpcuXaJr165J/fzzz8fy5cs32x4BAEhfyX/4HzhwYFrzzj777JQPipT8kHFBQUE88cQTSd2hQ4c46qijSl1zm222iZNOOimp33nnnfVeIFc8VKFBgwalfig6IqJx48Zx9tlnJ/W0adPi3XffLXUOAADlM27cuHj44YcjIiI7Ozv233//tOfqHwEAqqbCwsIYOXJkUnfo0CEGDRpU5rzTTz89pX799ddTav0jAEDVVfwCrnbt2sXuu+9e6vgOHTpEx44dk3ry5MmxatWqlDH6RwCAymfBggVx3XXXxQknnBDTpk1Lzjdu3Ljca1XmfrD42tWqVYvzzjuv1LVr1qwZF154YVIvXrx4owMigKpNyAEAUGm8/vrrsXr16qTu0aNHWvO6d++eHK9cuTJee+21Tb01AAA2wIcffpgcN2rUKHbddde05jVq1Ci22WabpP72229Tbp84cWLMnz8/qY8++ujIysoqc93ifWNExIsvvrjWmFmzZsVnn32W1F27do1atWqVuXbJPaxrbQAANszixYvjD3/4Q1L369evzA8fF6d/BAComt59992YM2dOUp9zzjmRk5NT5rw99tgjttpqq2jfvn106tQpGjRokHK7/hEAoOpasGBBclz8221L06ZNm/WuEaF/BACobN588804/PDD48EHH4yCgoLk/F577RX33ntvuderrP1gfn5+vPHGG0nduXPnaNmyZZlrH3TQQVGvXr1S1wb4iZADAKDSePvtt1PqvffeO615v/rVr1Lqkt/0CwBAxahfv340a9YssrOz1/rgR1lq1KiRHC9evDjltg3tG3fZZZeoW7duUpf8hraNWbtp06ax3Xbblbo2AAAb5rrrrksuXtt2221TvhkiHfpHAICqqfjfhWvVqhXdunVLa15WVla8/PLL8Z///CdGjRoVl1xyScrt+kcAgKqreCjW999/n9acefPmpdTFe74I/SMAQGXz5ZdfxpIlS5K6Vq1acfnll8f9998fDRs2LPd6lbUfnDBhQqxcubLca1evXj323HPPpB4/fnzk5+enNRfY8gg5AAAqjSlTpiTHjRs3TisF7qexLVq0SOqPP/54k+8NAIDyGzVqVIwbNy4+/vjjGD58eNrzCgoK4rvvvkvqxo0bp9xevG/MysqKX/ziF2mtm52dHTvssENSf/rpp1FUVLTetSMidt5557T3vdNOOyXHs2bNSklnBgBgw7z00ksxZsyYiIioVq1aDBkyJCUQKx36RwCAqmnChAnJ8R577JHWN5ilQ/8IAFB17bjjjsnx7Nmz4/333y91/OzZs1P6zm233TblW2sj9I8AAJVVVlZWdO/ePZ599tno169fZGdv2KW4lbUf3FRrr169OiZPnpz2XGDLIuQAAKg0vvnmm+R46623LtfcrbbaKjmePn36Wv9xBwBAxalevXo0atQo7fFvvvlmSlJyhw4dUm7/+uuvk+NmzZpFnTp10l67eN+4fPnymDt37nrXzsrKShlfnrUjIqZNm5b2XAAA1jZ//vz44x//mNRnnXVWdOzYsdzr6B8BAKqeoqKilA/hpvvB4XToHwEAqq4ePXqk1FdcccV6L/5fsWJF/O53v4vVq1cn5/r06bPWOP0jAEDlkpOTEz169Ignnngibrnllmjbtu1GrVdZ+8Hia0eU7xoevSaQLiEHAEClsGjRoli1alVSt2jRolzzmzVrlhzn5+dLHQYAqKSKiorirrvuSjl38MEHp9TF/yF/Y/rGiIjvv/9+vWs3atQocnNzN9naAACUz1VXXRULFy6MiIgddtghBg4cuEHr6B8BAKqeuXPnxsqVK5O6TZs2yfH8+fNjxIgRcfrpp8dBBx0Uu+66a+y3335x2mmnxbBhw2LBggVlrv0T/SMAQNVy0kknxS9/+cuknjp1avTs2TNGjRoVs2fPjoKCgliwYEE8//zzccIJJ8S7776bjO3atWucdNJJa62pfwQAqFxOO+20uPnmm1P6wo1RWfvBkoEK5dl7ybVnz56d9lxgy1K9ojcAAJCOkqEEDRo0KNf8evXqpdR5eXnRtGnTjd4XAACZNXLkyJg4cWJS16lTJ+XbNFatWhXLli1L6vL2jfXr10+pFy1alFIX/4Dzpl4bAID0PfHEEzF27NiI+PGbNG666aZyfWDjJ/pHAICqqeSHZps2bRpr1qyJBx98MP72t7/F8uXLU27/4Ycf4ocffoj3338/hg0bFhdddFGcdtppa62rfwQAqNpyc3Pj3nvvjfPPPz8mTJgQET9e3HXNNdesd05OTk70798/LrjggsjOTv0OSv0jAMCWrTL3g8XXzs3NjVq1am3w2nl5eeXaG7DlyC57CABAxSv5IZM6deqUa37J8cX/QxEAgMrhvffei5tuuinl3JlnnhmNGzdO6pJ9Xnn7xtq1a6fUJdcr3pdu6rUBAEjP7Nmz44Ybbkjqc845Z4O/RUP/CABQNZX8QG7NmjXjsssui+uvv36tvz2XtGTJkrjuuuvWeSGb/hEAoOpr2rRpPPjggzFkyJCUv0WvS05OTlx99dVx0UUXRfXqa3//pP4RAGDLVpn7Qb0mkAlCDgCASiE/Pz+lzsnJKdf8kn9AWL169UbvCQCAzPn444/j3HPPTenjOnbsGGeeeWbKuJJ93sb2jQUFBSl18b50U68NAEDZioqKYvDgwbFkyZKIiPjlL38ZAwYM2OD19I8AAFVTyQ/N3nXXXfHss89GRETjxo3jsssuixdeeCE++uijePfdd+Nf//pXHH744SlzRo0aFcOGDUs5p38EAKj6CgsLY9SoUXHbbbelfHvtuqxevTquvPLK6N27d3z55ZfrvL04/SMAwJalMveDxddeV6DXxqwN8JPy/XYBAKgga9asSamzsrLKNT87OzXbqaioaKP3BABAZnz44Ydx1llnJReyRUQ0atQohg4dGrm5uSljCwsLU+qN7RtL9qHF19/UawMAULaRI0fG22+/HRE/fkhjyJAh5f6wRnH6RwCAqqnkh4cnTpwYERF77LFH3HnnnSnfyFujRo3Yb7/9Yr/99osnn3wy/vCHPyS919///vc4/PDDo3379hGhfwQAqOqWLFkS5513Xrz77rvJud133z369u0be+65ZzRs2DAWLVoU77//ftx///0xadKkiIj46KOP4qSTTophw4ZF586dk7n6RwCALVtl7geLr11y7MauDfCT8v12AQCoINWqVUupy/sfOSWT30peDAcAwM/TuHHjom/fvpGXl5ecq1OnTgwbNixat2691vjN3TcWTxjWkwIAZNa3334bt9xyS1IPHDgwdtxxx41aU/8IALDlaN26ddx1110pAQclHXfccTFgwICkLiwsjHvuuSep9Y8AAFVXUVFRnH/++SkBBwMGDIiHH344jjzyyGjevHnk5uZG8+bN46ijjopHHnkkzj///GTssmXLYtCgQTF//vzknP4RAGDLVpn7wY1Zu2S4g14TWB8hBwBApVCrVq2UetWqVeWaX3K8/0gCAPj5e+yxx2LAgAGxfPny5FzdunXjn//8Z3Ts2HGdczZ331izZs3NtjYAAOtXWFgYl19+eaxYsSIiInbdddc466yzNnpd/SMAQNW0rt5p4MCB0ahRozLnnnXWWdGwYcOkfuWVV5IP8eofAQCqrieffDLefvvtpD7mmGPioosuKvUbcQcNGhSnnnpqUi9cuDBuv/32pNY/AgBs2SpzP7gxa69cubLUtQF+IuQAAKgUGjRokFIvXbq0XPOXLVuWUhf/UAoAAD8va9asib/+9a9xxRVXxOrVq5PzjRs3jvvvvz/22GOP9c6tV69eSvrxpu4bi/elelIAgMy59957Y9KkSRHx4wcghgwZkvLNERtK/wgAUDXVqVMnpa5WrVp069Ytrbm1a9eO/fbbL6kXL14cU6ZMiQj9IwBAVTZy5MjkODc3Ny677LK05l1yySUpfdwzzzwT+fn5EaF/BADY0lXmfrD42suWLYuioqJNtjbAT4QcAACVQtOmTVMSkRcsWFCu+T/88ENK3bhx402yLwAANq0VK1bEBRdcEMOHD08536ZNm3jwwQdjl112KXV+VlZWSq+3sX1jkyZNUupmzZolx/Pnz9+kawMAsG6TJ09O+fazCy64ILbbbrtNsrb+EQCgairZO7Vu3Trq1auX9vwdd9wxpZ47d25E6B8BAKqqxYsXx2effZbUnTt3jubNm6c1t27dunHwwQcn9dKlS5O19I8AAFu2ytwPFl+7sLAwFi1atMnWBviJkAMAoFLIzc1N+aPB7NmzyzX/+++/T46bN28eubm5m2xvAABsGgsWLIjf/OY38fLLL6ec33nnneORRx6JDh06pLVOu3btkuON6RurVasWrVu3Trm9bdu2yfHy5ctj8eLFG7R2ybUAAFi/l19+OVavXp3UN998c+y4446l/q94KEJERNeuXVNunzFjRnKb/hEAoOpp06ZNSl2rVq1yzS8ZiJCXl5cc6x8BAKqe6dOnp3wz7bbbbluu+TvttFNKPWvWrORY/wgAsGWrrP1gybrk+I1ZG+AnQg4AgEpj++23T46nTZsWhYWFac0rKCiIadOmJfUOO+ywyfcGAMDGmT17dpxyyinxySefpJw/6KCDYsSIESmpwGUp3jcuWbIk5s2bl/bcb775Jjlu165d1KhRI+X2kr1k8fHlWbtGjRqx1VZbpT0XAIDNR/8IAFD1NGrUKJo2bZrU5enxIn78QHBxtWvXTo71jwAAVc+qVatS6mrVqpVrfvF+MSJSQlv1jwAAW7bK2g9uqrUjUp8DgOKEHAAAlcZuu+2WHK9YsSK+/PLLtOZNnjw55Y8QxdcBAKDizZkzJ/r06RNTp05NOX/qqafGnXfeGXXq1CnXeiX7vQ8//DCteQsWLEgJx9p9993XGtOxY8cNWruwsDA+/vjjlHWys/3THADAz4H+EQCgaireny1cuDDmzp2b9tzp06en1MW/aUz/CABQ9TRq1CilLu837P7www8pdZMmTZJj/SMAwJatsvaDG7p2ybGtW7eO5s2bpz0X2LL4L1EAoNLYf//9U+r//ve/ac0rOW6//fbbZHsCAGDjrFixIs4888y1PjR8ySWXxNVXX13ub8iIWLtvfO2119KaV3LcuvrGTp06pXwLR7prv//++7FkyZJS1wYAYN3OP//8mDJlSrn+N2jQoJQ1xo4dm3J78YvU9I8AAFXTAQcckFK/8MILac0rKiqK8ePHJ3XdunVj2223TWr9IwBA1dO6deuoWbNmUo8fPz7y8/PTnv/ee++l1Nttt11yrH8EANiyVdZ+sF27dtG+ffuk/t///pfW2jNmzIgvvvii1LUBfiLkAACoNHbfffdo06ZNUo8ePTpWrVpV6pwVK1bE6NGjk7pdu3bRqVOnzbZHAADK509/+lPKP2hnZWXFtddeG2efffYGr9miRYvYc889k/q5556L+fPnlzpnzZo1MWLEiKSuU6dOdO3ada1xubm5ceihhyb122+/HV9++WWZe7r//vuT46ysrOjevXuZcwAAyAz9IwBA1dStW7eUC9Xuu+++WLZsWZnz/vvf/8bUqVOT+pBDDomcnJyk1j8CAFQ9NWrUiL333jup8/Ly4umnn05r7uTJk1NCsnbaaado2bJlUusfAQC2bJW5HzzyyCOT46lTp6YVdFB87YiIY445psw5wJZLyAEAUGlkZ2fHqaeemtSzZs2KP/3pT6XOueaaa2Lu3LlJ3adPn8jKytpsewQAIH2vvvpqPP744ynnLr744jj55JM3eu0+ffokx8uXL4/f//73UVhYuN7xt912W3z22WdJfcIJJ0SdOnXKXLuoqCguu+yyUj8c/dhjj8XYsWOTumvXrtGuXbu0HgcAAJmhfwQAqHoaNmwYJ554YlLPmjUrrrvuulizZs1658yZMyeuvvrqlHOnn376WuP0jwAAVU/xPiwiYsiQIfHNN9+UOmfJkiVx6aWXRlFRUXKuf//+pa6tfwQA2PJU1n7w5JNPjtzc3KS++uqrU67PKWncuHHx0EMPJfUvf/nL2GuvvdY7HkDIAQBQqZx22mnRpk2bpH700UfjiiuuiOXLl6eMW758eQwePDieeuqp5Fz79u3jlFNOydRWAQAow9ChQ1PqAw44IM4+++xNsvYRRxwRu+22W1K/8cYbMXDgwFiwYEHKuNWrV8ff/va3uPPOO5NzDRs2jHPPPXe9a3fs2DElofjzzz+P/v37x8yZM1PGFRUVxQMPPBDXXHNNci43NzcuueSSDX1YAABsJvpHAICqadCgQSnfovvUU0/Feeedt1YvFhExadKkOPXUU1M+pNuzZ8/Ydddd1xqrfwQAqHr233//OOSQQ5J66dKlcdJJJ8Vzzz23zgvQPvroozjppJNSvil3zz33jB49eqw1Vv8IALBlq6z9YMuWLVNCYGfPnh2nn356TJ48ea2xzz33XJx//vlRUFAQERFZWVnx+9//fr1rA0REZBUVjw0EAKgEJk6cGP369YsVK1Yk5+rXrx8HH3xwtGjRIr7//vt47bXXYvHixcnttWrVilGjRsUvfvGLitgyAAAljBs3Ls4444xNtt6UKVPWOjdt2rQ45ZRTYv78+cm5WrVqxUEHHRRt27aNhQsXxv/+97+YN29ecnu1atXi7rvvjgMOOKDU+1uwYEGccsopMXXq1ORcTk5O/PrXv44OHTrEkiVL4q233orp06enzPvTn/4UvXv33sBHCQBAum677ba4/fbbk3rs2LHRtm3bUufoHwEAqqbJkydHv379Uj4wXK1atdhnn31i2223jaysrPjoo49i4sSJKd/Au8MOO8SoUaOibt2661xX/wgAUPUsXbo0TjnllPjiiy9Szrdq1Sq6dOkSLVu2jGXLlsWHH34Yn3zyScqYtm3bxujRo6NJkybrXFv/CABQ+c2YMSO6du2a1IMGDYrzzz8/rbmVtR/Mz8+P008/PSZOnJicy87Ojr333jt22mmnWLVqVbz33ntr9dADBgyIiy66qNS1AYQcAACV0jvvvBMDBw6MJUuWlDm2fv36ceedd0aXLl0ysDMAANJx/fXXx4gRIzbZeusKOYiI+PLLL6N///4p3762PjVq1IghQ4bEUUcdldZ9zpkzJ/r16xdff/11mWOzs7Pj97//ffTt2zettQEA2DgbEnIQoX8EAKiqvv766xg0aFB88803aY3v1KlT3HHHHdG4ceNSx+kfAQCqnsWLF8dll10Wr732WtpzOnfuHEOHDo2mTZuWOk7/CABQuW1MyEFE5e0Hly5dGuecc068//77aY3v27dvDB48OK2xwJYtu6I3AACwIX71q1/FCy+8EL169YqaNWuuc0xOTk4ce+yx8eyzzwo4AAD4mSmZCLy5bL/99vHCCy/E//3f/0W9evXWOSY7OzsOOeSQePLJJ9P+g0BERIsWLeKpp56KCy64YL3fxhERsddee8WoUaN8QAQAoBLQPwIAVE3bbrttPPPMM/G73/2u1PCrdu3axdVXXx0jR44sM+AgQv8IAFAV1a9fP+6+++74xz/+ER07dix17A477BA33XRTPPDAA2UGHEToHwEAtnSVtR+sW7dujBgxIv74xz9G69at1ztu5513jmHDhgk4ANKWVVRUVFTRmwAA2BjLly+P9957L2bOnBl5eXlRu3btaN++feyxxx5Rv379it4eAAA/E/n5+fHBBx/Ed999FwsXLoyaNWtGmzZtolOnTqX+o3461qxZExMmTIhvv/02FixYEDk5OdGyZcvYfffdS/1HfQAAfr70jwAAVdfkyZNjypQp8cMPP0RhYWE0adIkdt5559hpp502eE39IwBA1fTDDz/EhAkTYu7cubFkyZKoU6dONG3aNPbYY49o1arVBq+rfwQA2LJV5n7wk08+iS+++CJ++OGHyM7OjmbNmsVuu+0W7du33+i1gS2LkAMAAAAAAAAAAAAAAAAAAAAgI7IregMAAAAAAAAAAAAAAAAAAADAlkHIAQAAAAAAAAAAAAAAAAAAAJARQg4AAAAAAAAAAAAAAAAAAACAjBByAAAAAAAAAAAAAAAAAAAAAGSEkAMAAAAAAAAAAAAAAAAAAAAgI4QcAAAAAAAAAAAAAAAAAAAAABkh5AAAAAAAAAAAAAAAAAAAAADICCEHAAAAAAAAAAAAAAAAAAAAQEYIOQAAAAAAAAAAAAAAAAAAAAAyQsgBAAAA/187dywAAAAAMMjfeha7CiQAAAAAAAAAAAAAAABYSA4AAAAAAAAAAAAAAAAAAACAheQAAAAAAAAAAAAAAAAAAAAAWEgOAAAAAAAAAAAAAAAAAAAAgIXkAAAAAAAAAAAAAAAAAAAAAFhIDgAAAAAAAAAAAAAAAAAAAICF5AAAAAAAAAAAAAAAAAAAAABYSA4AAAAAAAAAAAAAAAAAAACAheQAAAAAAAAAAAAAAAAAAAAAWEgOAAAAAAAAAAAAAAAAAAAAgIXkAAAAAAAAAAAAAAAAAAAAAFhIDgAAAAAAAAAAAAAAAAAAAICF5AAAAAAAAAAAAAAAAAAAAABYSA4AAAAAAAAAAAAAAAAAAACAheQAAAAAAAAAAAAAAAAAAAAAWEgOAAAAAAAAAAAAAAAAAAAAgIXkAAAAAAAAAAAAAAAAAAAAAFhIDgAAAAAAAAAAAAAAAAAAAICF5AAAAAAAAAAAAAAAAAAAAABYSA4AAAAAAAAAAAAAAAAAAACAheQAAAAAAAAAAAAAAAAAAAAAWEgOAAAAAAAAAAAAAAAAAAAAgIXkAAAAAAAAAAAAAAAAAAAAAFhIDgAAAAAAAAAAAAAAAAAAAICF5AAAAAAAAAAAAAAAAAAAAABYSA4AAAAAAAAAAAAAAAAAAACARTQ3G1nkqNR7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TextBox 5"/>
          <p:cNvSpPr txBox="1"/>
          <p:nvPr/>
        </p:nvSpPr>
        <p:spPr>
          <a:xfrm>
            <a:off x="460375" y="1284227"/>
            <a:ext cx="7423993" cy="369332"/>
          </a:xfrm>
          <a:prstGeom prst="rect">
            <a:avLst/>
          </a:prstGeom>
          <a:noFill/>
        </p:spPr>
        <p:txBody>
          <a:bodyPr wrap="square" rtlCol="0">
            <a:spAutoFit/>
          </a:bodyPr>
          <a:lstStyle/>
          <a:p>
            <a:r>
              <a:rPr lang="en-US" dirty="0"/>
              <a:t>Using the capping process we removed outliers</a:t>
            </a:r>
            <a:endParaRPr lang="en-IN"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84" y="1844824"/>
            <a:ext cx="7638304" cy="3907544"/>
          </a:xfrm>
          <a:prstGeom prst="rect">
            <a:avLst/>
          </a:prstGeom>
        </p:spPr>
      </p:pic>
    </p:spTree>
    <p:extLst>
      <p:ext uri="{BB962C8B-B14F-4D97-AF65-F5344CB8AC3E}">
        <p14:creationId xmlns:p14="http://schemas.microsoft.com/office/powerpoint/2010/main" val="1519943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1196752"/>
            <a:ext cx="1733167" cy="369332"/>
          </a:xfrm>
          <a:prstGeom prst="rect">
            <a:avLst/>
          </a:prstGeom>
        </p:spPr>
        <p:txBody>
          <a:bodyPr wrap="none">
            <a:spAutoFit/>
          </a:bodyPr>
          <a:lstStyle/>
          <a:p>
            <a:r>
              <a:rPr lang="en-IN" b="1" dirty="0">
                <a:latin typeface="Times New Roman" pitchFamily="18" charset="0"/>
                <a:cs typeface="Times New Roman" pitchFamily="18" charset="0"/>
              </a:rPr>
              <a:t>scaling the data</a:t>
            </a:r>
          </a:p>
        </p:txBody>
      </p:sp>
      <p:sp>
        <p:nvSpPr>
          <p:cNvPr id="4" name="Rectangle 3"/>
          <p:cNvSpPr/>
          <p:nvPr/>
        </p:nvSpPr>
        <p:spPr>
          <a:xfrm>
            <a:off x="539552" y="1628507"/>
            <a:ext cx="7272808" cy="923330"/>
          </a:xfrm>
          <a:prstGeom prst="rect">
            <a:avLst/>
          </a:prstGeom>
        </p:spPr>
        <p:txBody>
          <a:bodyPr wrap="square">
            <a:spAutoFit/>
          </a:bodyPr>
          <a:lstStyle/>
          <a:p>
            <a:r>
              <a:rPr lang="en-US" dirty="0">
                <a:latin typeface="Times New Roman" pitchFamily="18" charset="0"/>
                <a:cs typeface="Times New Roman" pitchFamily="18" charset="0"/>
              </a:rPr>
              <a:t>Standardization (Standard Scalar)</a:t>
            </a:r>
          </a:p>
          <a:p>
            <a:pPr marL="800100" lvl="1" indent="-342900">
              <a:buFont typeface="Arial" pitchFamily="34" charset="0"/>
              <a:buChar char="•"/>
            </a:pPr>
            <a:r>
              <a:rPr lang="en-US" dirty="0">
                <a:latin typeface="Times New Roman" pitchFamily="18" charset="0"/>
                <a:cs typeface="Times New Roman" pitchFamily="18" charset="0"/>
              </a:rPr>
              <a:t>Uses z scores for scaling</a:t>
            </a:r>
          </a:p>
          <a:p>
            <a:pPr marL="800100" lvl="1" indent="-342900">
              <a:buFont typeface="Arial" pitchFamily="34" charset="0"/>
              <a:buChar char="•"/>
            </a:pPr>
            <a:r>
              <a:rPr lang="en-US" dirty="0">
                <a:latin typeface="Times New Roman" pitchFamily="18" charset="0"/>
                <a:cs typeface="Times New Roman" pitchFamily="18" charset="0"/>
              </a:rPr>
              <a:t>scale values in such a way that the mean=0 and </a:t>
            </a:r>
            <a:r>
              <a:rPr lang="en-US" dirty="0" err="1">
                <a:latin typeface="Times New Roman" pitchFamily="18" charset="0"/>
                <a:cs typeface="Times New Roman" pitchFamily="18" charset="0"/>
              </a:rPr>
              <a:t>sd</a:t>
            </a:r>
            <a:r>
              <a:rPr lang="en-US" dirty="0">
                <a:latin typeface="Times New Roman" pitchFamily="18" charset="0"/>
                <a:cs typeface="Times New Roman" pitchFamily="18" charset="0"/>
              </a:rPr>
              <a:t>=1</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2520292"/>
            <a:ext cx="8310709" cy="4091946"/>
          </a:xfrm>
          <a:prstGeom prst="rect">
            <a:avLst/>
          </a:prstGeom>
        </p:spPr>
      </p:pic>
    </p:spTree>
    <p:extLst>
      <p:ext uri="{BB962C8B-B14F-4D97-AF65-F5344CB8AC3E}">
        <p14:creationId xmlns:p14="http://schemas.microsoft.com/office/powerpoint/2010/main" val="3655108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3728" y="3284983"/>
            <a:ext cx="4896544" cy="769441"/>
          </a:xfrm>
          <a:prstGeom prst="rect">
            <a:avLst/>
          </a:prstGeom>
          <a:noFill/>
        </p:spPr>
        <p:txBody>
          <a:bodyPr wrap="square" rtlCol="0">
            <a:spAutoFit/>
          </a:bodyPr>
          <a:lstStyle/>
          <a:p>
            <a:r>
              <a:rPr lang="en-US" sz="4400" b="1" dirty="0">
                <a:latin typeface="Times New Roman" pitchFamily="18" charset="0"/>
                <a:cs typeface="Times New Roman" pitchFamily="18" charset="0"/>
              </a:rPr>
              <a:t>Feature Selection</a:t>
            </a:r>
            <a:endParaRPr lang="en-IN" sz="4400" b="1" dirty="0">
              <a:latin typeface="Times New Roman" pitchFamily="18" charset="0"/>
              <a:cs typeface="Times New Roman" pitchFamily="18" charset="0"/>
            </a:endParaRPr>
          </a:p>
        </p:txBody>
      </p:sp>
    </p:spTree>
    <p:extLst>
      <p:ext uri="{BB962C8B-B14F-4D97-AF65-F5344CB8AC3E}">
        <p14:creationId xmlns:p14="http://schemas.microsoft.com/office/powerpoint/2010/main" val="2322820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1340768"/>
            <a:ext cx="7926209" cy="1338828"/>
          </a:xfrm>
          <a:prstGeom prst="rect">
            <a:avLst/>
          </a:prstGeom>
        </p:spPr>
        <p:txBody>
          <a:bodyPr wrap="none">
            <a:spAutoFit/>
          </a:bodyPr>
          <a:lstStyle/>
          <a:p>
            <a:pPr algn="just">
              <a:lnSpc>
                <a:spcPct val="150000"/>
              </a:lnSpc>
            </a:pPr>
            <a:r>
              <a:rPr lang="en-IN" b="1" dirty="0">
                <a:latin typeface="Times New Roman" pitchFamily="18" charset="0"/>
                <a:cs typeface="Times New Roman" pitchFamily="18" charset="0"/>
              </a:rPr>
              <a:t>Recursive Feature Elimination: </a:t>
            </a:r>
            <a:r>
              <a:rPr lang="en-US" dirty="0">
                <a:latin typeface="Times New Roman" pitchFamily="18" charset="0"/>
                <a:cs typeface="Times New Roman" pitchFamily="18" charset="0"/>
              </a:rPr>
              <a:t>Recursive Feature Elimination (RFE) is a feature </a:t>
            </a:r>
          </a:p>
          <a:p>
            <a:pPr algn="just">
              <a:lnSpc>
                <a:spcPct val="150000"/>
              </a:lnSpc>
            </a:pPr>
            <a:r>
              <a:rPr lang="en-US" dirty="0">
                <a:latin typeface="Times New Roman" pitchFamily="18" charset="0"/>
                <a:cs typeface="Times New Roman" pitchFamily="18" charset="0"/>
              </a:rPr>
              <a:t>selection algorithm that is used to select a subset of the most relevant features </a:t>
            </a:r>
          </a:p>
          <a:p>
            <a:pPr algn="just">
              <a:lnSpc>
                <a:spcPct val="150000"/>
              </a:lnSpc>
            </a:pPr>
            <a:r>
              <a:rPr lang="en-US" dirty="0">
                <a:latin typeface="Times New Roman" pitchFamily="18" charset="0"/>
                <a:cs typeface="Times New Roman" pitchFamily="18" charset="0"/>
              </a:rPr>
              <a:t>from a dataset.</a:t>
            </a:r>
            <a:endParaRPr lang="en-IN" dirty="0">
              <a:latin typeface="Times New Roman" pitchFamily="18" charset="0"/>
              <a:cs typeface="Times New Roman"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2587743"/>
            <a:ext cx="7848616" cy="4270257"/>
          </a:xfrm>
          <a:prstGeom prst="rect">
            <a:avLst/>
          </a:prstGeom>
        </p:spPr>
      </p:pic>
    </p:spTree>
    <p:extLst>
      <p:ext uri="{BB962C8B-B14F-4D97-AF65-F5344CB8AC3E}">
        <p14:creationId xmlns:p14="http://schemas.microsoft.com/office/powerpoint/2010/main" val="3670543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5136" y="1556792"/>
            <a:ext cx="7992888" cy="923330"/>
          </a:xfrm>
          <a:prstGeom prst="rect">
            <a:avLst/>
          </a:prstGeom>
          <a:noFill/>
        </p:spPr>
        <p:txBody>
          <a:bodyPr wrap="square" rtlCol="0">
            <a:spAutoFit/>
          </a:bodyPr>
          <a:lstStyle/>
          <a:p>
            <a:pPr>
              <a:lnSpc>
                <a:spcPct val="150000"/>
              </a:lnSpc>
            </a:pPr>
            <a:r>
              <a:rPr lang="en-US" b="1" dirty="0">
                <a:latin typeface="Times New Roman" pitchFamily="18" charset="0"/>
                <a:cs typeface="Times New Roman" pitchFamily="18" charset="0"/>
              </a:rPr>
              <a:t>Predictive Power Score</a:t>
            </a:r>
            <a:r>
              <a:rPr lang="en-US" dirty="0">
                <a:latin typeface="Times New Roman" pitchFamily="18" charset="0"/>
                <a:cs typeface="Times New Roman" pitchFamily="18" charset="0"/>
              </a:rPr>
              <a:t>: The PPS is an asymmetric, data-type-agnostic score that can detect linear or non-linear relationships between two columns.</a:t>
            </a:r>
            <a:endParaRPr lang="en-IN"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7" y="2708920"/>
            <a:ext cx="8352928" cy="3360834"/>
          </a:xfrm>
          <a:prstGeom prst="rect">
            <a:avLst/>
          </a:prstGeom>
        </p:spPr>
      </p:pic>
    </p:spTree>
    <p:extLst>
      <p:ext uri="{BB962C8B-B14F-4D97-AF65-F5344CB8AC3E}">
        <p14:creationId xmlns:p14="http://schemas.microsoft.com/office/powerpoint/2010/main" val="764774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628800"/>
            <a:ext cx="7056784" cy="646331"/>
          </a:xfrm>
          <a:prstGeom prst="rect">
            <a:avLst/>
          </a:prstGeom>
          <a:noFill/>
        </p:spPr>
        <p:txBody>
          <a:bodyPr wrap="square" rtlCol="0">
            <a:spAutoFit/>
          </a:bodyPr>
          <a:lstStyle/>
          <a:p>
            <a:r>
              <a:rPr lang="en-IN" dirty="0"/>
              <a:t>Random Forest Regression: Random forest feature importance</a:t>
            </a:r>
          </a:p>
          <a:p>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028" y="2332280"/>
            <a:ext cx="4915898" cy="2752903"/>
          </a:xfrm>
          <a:prstGeom prst="rect">
            <a:avLst/>
          </a:prstGeom>
        </p:spPr>
      </p:pic>
    </p:spTree>
    <p:extLst>
      <p:ext uri="{BB962C8B-B14F-4D97-AF65-F5344CB8AC3E}">
        <p14:creationId xmlns:p14="http://schemas.microsoft.com/office/powerpoint/2010/main" val="861609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5736" y="3244333"/>
            <a:ext cx="3934090" cy="769441"/>
          </a:xfrm>
          <a:prstGeom prst="rect">
            <a:avLst/>
          </a:prstGeom>
        </p:spPr>
        <p:txBody>
          <a:bodyPr wrap="none">
            <a:spAutoFit/>
          </a:bodyPr>
          <a:lstStyle/>
          <a:p>
            <a:r>
              <a:rPr lang="en-IN" sz="4400" b="1" dirty="0">
                <a:latin typeface="Times New Roman" pitchFamily="18" charset="0"/>
                <a:cs typeface="Times New Roman" pitchFamily="18" charset="0"/>
              </a:rPr>
              <a:t>Model Building</a:t>
            </a:r>
          </a:p>
        </p:txBody>
      </p:sp>
    </p:spTree>
    <p:extLst>
      <p:ext uri="{BB962C8B-B14F-4D97-AF65-F5344CB8AC3E}">
        <p14:creationId xmlns:p14="http://schemas.microsoft.com/office/powerpoint/2010/main" val="2184116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2845" y="1340768"/>
            <a:ext cx="7704856" cy="4939814"/>
          </a:xfrm>
          <a:prstGeom prst="rect">
            <a:avLst/>
          </a:prstGeom>
          <a:noFill/>
        </p:spPr>
        <p:txBody>
          <a:bodyPr wrap="square" rtlCol="0">
            <a:spAutoFit/>
          </a:bodyPr>
          <a:lstStyle/>
          <a:p>
            <a:pPr algn="just">
              <a:lnSpc>
                <a:spcPct val="150000"/>
              </a:lnSpc>
            </a:pPr>
            <a:r>
              <a:rPr lang="en-US" sz="2000" b="1" dirty="0">
                <a:latin typeface="Times New Roman" pitchFamily="18" charset="0"/>
                <a:cs typeface="Times New Roman" pitchFamily="18" charset="0"/>
              </a:rPr>
              <a:t>Introduction:-</a:t>
            </a:r>
          </a:p>
          <a:p>
            <a:pPr algn="just">
              <a:lnSpc>
                <a:spcPct val="150000"/>
              </a:lnSpc>
            </a:pPr>
            <a:r>
              <a:rPr lang="en-US" dirty="0">
                <a:latin typeface="Times New Roman" pitchFamily="18" charset="0"/>
                <a:cs typeface="Times New Roman" pitchFamily="18" charset="0"/>
              </a:rPr>
              <a:t>In the quest for cleaner and more efficient energy production, combined-cycle power plants have emerged as a leading solution. These plants utilize a sophisticated integration of gas turbines, steam turbines, and heat recovery systems to maximize energy output while minimizing waste. The optimization of these plants is crucial for meeting energy demands sustainably and economically.</a:t>
            </a:r>
          </a:p>
          <a:p>
            <a:pPr algn="just">
              <a:lnSpc>
                <a:spcPct val="150000"/>
              </a:lnSpc>
            </a:pPr>
            <a:r>
              <a:rPr lang="en-US" dirty="0">
                <a:latin typeface="Times New Roman" pitchFamily="18" charset="0"/>
                <a:cs typeface="Times New Roman" pitchFamily="18" charset="0"/>
              </a:rPr>
              <a:t>The project at hand focuses on modeling the energy generated by a combined-cycle power plant as a function of various operational parameters, including exhaust vacuum and ambient variables. By understanding how these factors impact energy production, the goal is to develop a predictive model that can enhance the plant's performance and efficiency.</a:t>
            </a:r>
          </a:p>
          <a:p>
            <a:endParaRPr lang="en-IN" dirty="0"/>
          </a:p>
        </p:txBody>
      </p:sp>
    </p:spTree>
    <p:extLst>
      <p:ext uri="{BB962C8B-B14F-4D97-AF65-F5344CB8AC3E}">
        <p14:creationId xmlns:p14="http://schemas.microsoft.com/office/powerpoint/2010/main" val="2447715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628800"/>
            <a:ext cx="7776864" cy="369332"/>
          </a:xfrm>
          <a:prstGeom prst="rect">
            <a:avLst/>
          </a:prstGeom>
          <a:noFill/>
        </p:spPr>
        <p:txBody>
          <a:bodyPr wrap="square" rtlCol="0">
            <a:spAutoFit/>
          </a:bodyPr>
          <a:lstStyle/>
          <a:p>
            <a:r>
              <a:rPr lang="en-US" dirty="0">
                <a:latin typeface="Times New Roman" pitchFamily="18" charset="0"/>
                <a:cs typeface="Times New Roman" pitchFamily="18" charset="0"/>
              </a:rPr>
              <a:t>Split data using </a:t>
            </a:r>
            <a:r>
              <a:rPr lang="en-US" dirty="0" err="1">
                <a:latin typeface="Times New Roman" pitchFamily="18" charset="0"/>
                <a:cs typeface="Times New Roman" pitchFamily="18" charset="0"/>
              </a:rPr>
              <a:t>train_test_split</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1" y="1998132"/>
            <a:ext cx="5965732" cy="3061878"/>
          </a:xfrm>
          <a:prstGeom prst="rect">
            <a:avLst/>
          </a:prstGeom>
        </p:spPr>
      </p:pic>
      <p:sp>
        <p:nvSpPr>
          <p:cNvPr id="4" name="TextBox 3"/>
          <p:cNvSpPr txBox="1"/>
          <p:nvPr/>
        </p:nvSpPr>
        <p:spPr>
          <a:xfrm>
            <a:off x="575422" y="5301208"/>
            <a:ext cx="7416824" cy="923330"/>
          </a:xfrm>
          <a:prstGeom prst="rect">
            <a:avLst/>
          </a:prstGeom>
          <a:noFill/>
        </p:spPr>
        <p:txBody>
          <a:bodyPr wrap="square" rtlCol="0">
            <a:spAutoFit/>
          </a:bodyPr>
          <a:lstStyle/>
          <a:p>
            <a:pPr>
              <a:lnSpc>
                <a:spcPct val="150000"/>
              </a:lnSpc>
            </a:pPr>
            <a:r>
              <a:rPr lang="en-US" dirty="0"/>
              <a:t>Using various Machine Learning model we calculate the train and test Accuracy. </a:t>
            </a:r>
            <a:endParaRPr lang="en-IN" dirty="0"/>
          </a:p>
        </p:txBody>
      </p:sp>
    </p:spTree>
    <p:extLst>
      <p:ext uri="{BB962C8B-B14F-4D97-AF65-F5344CB8AC3E}">
        <p14:creationId xmlns:p14="http://schemas.microsoft.com/office/powerpoint/2010/main" val="3418987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2132856"/>
            <a:ext cx="7776864" cy="1338828"/>
          </a:xfrm>
          <a:prstGeom prst="rect">
            <a:avLst/>
          </a:prstGeom>
          <a:noFill/>
        </p:spPr>
        <p:txBody>
          <a:bodyPr wrap="square" rtlCol="0">
            <a:spAutoFit/>
          </a:bodyPr>
          <a:lstStyle/>
          <a:p>
            <a:pPr>
              <a:lnSpc>
                <a:spcPct val="150000"/>
              </a:lnSpc>
            </a:pPr>
            <a:r>
              <a:rPr lang="en-US" dirty="0"/>
              <a:t>Among all regression  models, the Random Forest Repressor model achieves the highest test accuracy of 0.96, making it the top-performing model </a:t>
            </a:r>
          </a:p>
          <a:p>
            <a:pPr>
              <a:lnSpc>
                <a:spcPct val="150000"/>
              </a:lnSpc>
            </a:pPr>
            <a:r>
              <a:rPr lang="en-US" dirty="0"/>
              <a:t>Therefore, we select the Random Forest </a:t>
            </a:r>
            <a:r>
              <a:rPr lang="en-US" dirty="0" err="1"/>
              <a:t>Regressor</a:t>
            </a:r>
            <a:r>
              <a:rPr lang="en-US" dirty="0"/>
              <a:t> as  final model.</a:t>
            </a:r>
            <a:endParaRPr lang="en-IN" dirty="0"/>
          </a:p>
        </p:txBody>
      </p:sp>
    </p:spTree>
    <p:extLst>
      <p:ext uri="{BB962C8B-B14F-4D97-AF65-F5344CB8AC3E}">
        <p14:creationId xmlns:p14="http://schemas.microsoft.com/office/powerpoint/2010/main" val="2444925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844824"/>
            <a:ext cx="7200800" cy="369332"/>
          </a:xfrm>
          <a:prstGeom prst="rect">
            <a:avLst/>
          </a:prstGeom>
          <a:noFill/>
        </p:spPr>
        <p:txBody>
          <a:bodyPr wrap="square" rtlCol="0">
            <a:spAutoFit/>
          </a:bodyPr>
          <a:lstStyle/>
          <a:p>
            <a:r>
              <a:rPr lang="en-IN" b="1" dirty="0">
                <a:latin typeface="Times New Roman" pitchFamily="18" charset="0"/>
                <a:cs typeface="Times New Roman" pitchFamily="18" charset="0"/>
              </a:rPr>
              <a:t>Table for </a:t>
            </a:r>
            <a:r>
              <a:rPr lang="en-IN" b="1" dirty="0" err="1">
                <a:latin typeface="Times New Roman" pitchFamily="18" charset="0"/>
                <a:cs typeface="Times New Roman" pitchFamily="18" charset="0"/>
              </a:rPr>
              <a:t>df_capped</a:t>
            </a:r>
            <a:r>
              <a:rPr lang="en-IN" b="1" dirty="0">
                <a:latin typeface="Times New Roman" pitchFamily="18" charset="0"/>
                <a:cs typeface="Times New Roman" pitchFamily="18" charset="0"/>
              </a:rPr>
              <a:t> data:-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474" y="2492896"/>
            <a:ext cx="4968552" cy="2841088"/>
          </a:xfrm>
          <a:prstGeom prst="rect">
            <a:avLst/>
          </a:prstGeom>
        </p:spPr>
      </p:pic>
    </p:spTree>
    <p:extLst>
      <p:ext uri="{BB962C8B-B14F-4D97-AF65-F5344CB8AC3E}">
        <p14:creationId xmlns:p14="http://schemas.microsoft.com/office/powerpoint/2010/main" val="3119888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484784"/>
            <a:ext cx="2166299" cy="369332"/>
          </a:xfrm>
          <a:prstGeom prst="rect">
            <a:avLst/>
          </a:prstGeom>
        </p:spPr>
        <p:txBody>
          <a:bodyPr wrap="none">
            <a:spAutoFit/>
          </a:bodyPr>
          <a:lstStyle/>
          <a:p>
            <a:r>
              <a:rPr lang="en-IN" b="1" dirty="0">
                <a:latin typeface="Times New Roman" pitchFamily="18" charset="0"/>
                <a:cs typeface="Times New Roman" pitchFamily="18" charset="0"/>
              </a:rPr>
              <a:t>Table for raw data:-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348880"/>
            <a:ext cx="5184576" cy="3168352"/>
          </a:xfrm>
          <a:prstGeom prst="rect">
            <a:avLst/>
          </a:prstGeom>
        </p:spPr>
      </p:pic>
    </p:spTree>
    <p:extLst>
      <p:ext uri="{BB962C8B-B14F-4D97-AF65-F5344CB8AC3E}">
        <p14:creationId xmlns:p14="http://schemas.microsoft.com/office/powerpoint/2010/main" val="2304584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5776" y="3116818"/>
            <a:ext cx="4496744" cy="769441"/>
          </a:xfrm>
          <a:prstGeom prst="rect">
            <a:avLst/>
          </a:prstGeom>
        </p:spPr>
        <p:txBody>
          <a:bodyPr wrap="none">
            <a:spAutoFit/>
          </a:bodyPr>
          <a:lstStyle/>
          <a:p>
            <a:r>
              <a:rPr lang="en-IN" sz="4400" b="1" dirty="0">
                <a:latin typeface="Times New Roman" pitchFamily="18" charset="0"/>
                <a:cs typeface="Times New Roman" pitchFamily="18" charset="0"/>
              </a:rPr>
              <a:t>Model Evaluation</a:t>
            </a:r>
          </a:p>
        </p:txBody>
      </p:sp>
    </p:spTree>
    <p:extLst>
      <p:ext uri="{BB962C8B-B14F-4D97-AF65-F5344CB8AC3E}">
        <p14:creationId xmlns:p14="http://schemas.microsoft.com/office/powerpoint/2010/main" val="4104259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614" y="1700808"/>
            <a:ext cx="7499778" cy="3543833"/>
          </a:xfrm>
          <a:prstGeom prst="rect">
            <a:avLst/>
          </a:prstGeom>
        </p:spPr>
      </p:pic>
      <p:sp>
        <p:nvSpPr>
          <p:cNvPr id="3" name="TextBox 2"/>
          <p:cNvSpPr txBox="1"/>
          <p:nvPr/>
        </p:nvSpPr>
        <p:spPr>
          <a:xfrm>
            <a:off x="600614" y="5445224"/>
            <a:ext cx="7715802" cy="923330"/>
          </a:xfrm>
          <a:prstGeom prst="rect">
            <a:avLst/>
          </a:prstGeom>
          <a:noFill/>
        </p:spPr>
        <p:txBody>
          <a:bodyPr wrap="square" rtlCol="0">
            <a:spAutoFit/>
          </a:bodyPr>
          <a:lstStyle/>
          <a:p>
            <a:pPr>
              <a:lnSpc>
                <a:spcPct val="150000"/>
              </a:lnSpc>
            </a:pPr>
            <a:r>
              <a:rPr lang="en-US" dirty="0">
                <a:latin typeface="Times New Roman" pitchFamily="18" charset="0"/>
                <a:cs typeface="Times New Roman" pitchFamily="18" charset="0"/>
              </a:rPr>
              <a:t>Here among all the </a:t>
            </a:r>
            <a:r>
              <a:rPr lang="en-US" dirty="0" err="1">
                <a:latin typeface="Times New Roman" pitchFamily="18" charset="0"/>
                <a:cs typeface="Times New Roman" pitchFamily="18" charset="0"/>
              </a:rPr>
              <a:t>modeles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xtreme</a:t>
            </a:r>
            <a:r>
              <a:rPr lang="en-US" dirty="0">
                <a:latin typeface="Times New Roman" pitchFamily="18" charset="0"/>
                <a:cs typeface="Times New Roman" pitchFamily="18" charset="0"/>
              </a:rPr>
              <a:t> gradient boosting gives least error and r2 accuracy 96%. so our final model is </a:t>
            </a:r>
            <a:r>
              <a:rPr lang="en-US" dirty="0" err="1">
                <a:latin typeface="Times New Roman" pitchFamily="18" charset="0"/>
                <a:cs typeface="Times New Roman" pitchFamily="18" charset="0"/>
              </a:rPr>
              <a:t>xtreme</a:t>
            </a:r>
            <a:r>
              <a:rPr lang="en-US" dirty="0">
                <a:latin typeface="Times New Roman" pitchFamily="18" charset="0"/>
                <a:cs typeface="Times New Roman" pitchFamily="18" charset="0"/>
              </a:rPr>
              <a:t> gradient boosting.</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343859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1036" y="2924944"/>
            <a:ext cx="3888432" cy="769441"/>
          </a:xfrm>
          <a:prstGeom prst="rect">
            <a:avLst/>
          </a:prstGeom>
          <a:noFill/>
        </p:spPr>
        <p:txBody>
          <a:bodyPr wrap="square" rtlCol="0">
            <a:spAutoFit/>
          </a:bodyPr>
          <a:lstStyle/>
          <a:p>
            <a:r>
              <a:rPr lang="en-IN" sz="4400" b="1" dirty="0">
                <a:latin typeface="Times New Roman" pitchFamily="18" charset="0"/>
                <a:cs typeface="Times New Roman" pitchFamily="18" charset="0"/>
              </a:rPr>
              <a:t>Deployment</a:t>
            </a:r>
          </a:p>
        </p:txBody>
      </p:sp>
    </p:spTree>
    <p:extLst>
      <p:ext uri="{BB962C8B-B14F-4D97-AF65-F5344CB8AC3E}">
        <p14:creationId xmlns:p14="http://schemas.microsoft.com/office/powerpoint/2010/main" val="3436013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1336" y="1340768"/>
            <a:ext cx="7776864" cy="923330"/>
          </a:xfrm>
          <a:prstGeom prst="rect">
            <a:avLst/>
          </a:prstGeom>
          <a:noFill/>
        </p:spPr>
        <p:txBody>
          <a:bodyPr wrap="square" rtlCol="0">
            <a:spAutoFit/>
          </a:bodyPr>
          <a:lstStyle/>
          <a:p>
            <a:pPr>
              <a:lnSpc>
                <a:spcPct val="150000"/>
              </a:lnSpc>
            </a:pPr>
            <a:r>
              <a:rPr lang="en-US" dirty="0">
                <a:latin typeface="Times New Roman" pitchFamily="18" charset="0"/>
                <a:cs typeface="Times New Roman" pitchFamily="18" charset="0"/>
              </a:rPr>
              <a:t>Using pickle5 we saved our model in application.py file and  we run our model using </a:t>
            </a:r>
            <a:r>
              <a:rPr lang="en-US" dirty="0" err="1">
                <a:latin typeface="Times New Roman" pitchFamily="18" charset="0"/>
                <a:cs typeface="Times New Roman" pitchFamily="18" charset="0"/>
              </a:rPr>
              <a:t>streamlit</a:t>
            </a:r>
            <a:r>
              <a:rPr lang="en-US" dirty="0">
                <a:latin typeface="Times New Roman" pitchFamily="18" charset="0"/>
                <a:cs typeface="Times New Roman" pitchFamily="18" charset="0"/>
              </a:rPr>
              <a:t> framework.</a:t>
            </a:r>
            <a:endParaRPr lang="en-IN" dirty="0">
              <a:latin typeface="Times New Roman" pitchFamily="18" charset="0"/>
              <a:cs typeface="Times New Roman" pitchFamily="18" charset="0"/>
            </a:endParaRPr>
          </a:p>
        </p:txBody>
      </p:sp>
      <p:pic>
        <p:nvPicPr>
          <p:cNvPr id="3" name="Picture 2"/>
          <p:cNvPicPr>
            <a:picLocks noChangeAspect="1"/>
          </p:cNvPicPr>
          <p:nvPr/>
        </p:nvPicPr>
        <p:blipFill>
          <a:blip r:embed="rId2"/>
          <a:stretch>
            <a:fillRect/>
          </a:stretch>
        </p:blipFill>
        <p:spPr>
          <a:xfrm>
            <a:off x="683568" y="2264098"/>
            <a:ext cx="8064896" cy="4189238"/>
          </a:xfrm>
          <a:prstGeom prst="rect">
            <a:avLst/>
          </a:prstGeom>
        </p:spPr>
      </p:pic>
    </p:spTree>
    <p:extLst>
      <p:ext uri="{BB962C8B-B14F-4D97-AF65-F5344CB8AC3E}">
        <p14:creationId xmlns:p14="http://schemas.microsoft.com/office/powerpoint/2010/main" val="1514126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99792" y="2900263"/>
            <a:ext cx="4248472" cy="769441"/>
          </a:xfrm>
          <a:prstGeom prst="rect">
            <a:avLst/>
          </a:prstGeom>
          <a:noFill/>
        </p:spPr>
        <p:txBody>
          <a:bodyPr wrap="square" rtlCol="0">
            <a:spAutoFit/>
          </a:bodyPr>
          <a:lstStyle/>
          <a:p>
            <a:r>
              <a:rPr lang="en-US" sz="4400" b="1" dirty="0">
                <a:latin typeface="Times New Roman" pitchFamily="18" charset="0"/>
                <a:cs typeface="Times New Roman" pitchFamily="18" charset="0"/>
              </a:rPr>
              <a:t>Thank you</a:t>
            </a:r>
            <a:endParaRPr lang="en-IN" sz="4400" b="1" dirty="0">
              <a:latin typeface="Times New Roman" pitchFamily="18" charset="0"/>
              <a:cs typeface="Times New Roman" pitchFamily="18" charset="0"/>
            </a:endParaRPr>
          </a:p>
        </p:txBody>
      </p:sp>
    </p:spTree>
    <p:extLst>
      <p:ext uri="{BB962C8B-B14F-4D97-AF65-F5344CB8AC3E}">
        <p14:creationId xmlns:p14="http://schemas.microsoft.com/office/powerpoint/2010/main" val="2096783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1895" y="2924944"/>
            <a:ext cx="7573563" cy="3277820"/>
          </a:xfrm>
          <a:prstGeom prst="rect">
            <a:avLst/>
          </a:prstGeom>
          <a:noFill/>
        </p:spPr>
        <p:txBody>
          <a:bodyPr wrap="square" rtlCol="0">
            <a:spAutoFit/>
          </a:bodyPr>
          <a:lstStyle/>
          <a:p>
            <a:pPr>
              <a:lnSpc>
                <a:spcPct val="150000"/>
              </a:lnSpc>
            </a:pPr>
            <a:r>
              <a:rPr lang="en-US" b="1" dirty="0">
                <a:latin typeface="Times New Roman" pitchFamily="18" charset="0"/>
                <a:cs typeface="Times New Roman" pitchFamily="18" charset="0"/>
              </a:rPr>
              <a:t>Objective:-</a:t>
            </a:r>
          </a:p>
          <a:p>
            <a:pPr>
              <a:lnSpc>
                <a:spcPct val="150000"/>
              </a:lnSpc>
            </a:pPr>
            <a:r>
              <a:rPr lang="en-US" dirty="0">
                <a:latin typeface="Times New Roman" pitchFamily="18" charset="0"/>
                <a:cs typeface="Times New Roman" pitchFamily="18" charset="0"/>
              </a:rPr>
              <a:t>A combined-cycle power plant comprises gas turbines, steam turbines, and heat recovery steam generators. In this type of plant, the electricity is generated by gas and steam turbines combined in one cycle. Then, it is transferred from one turbine to another. We have to model the energy generated as a function of exhaust vacuum and ambient variables and use that model to improve the plant's performance. </a:t>
            </a:r>
          </a:p>
          <a:p>
            <a:endParaRPr lang="en-IN" dirty="0"/>
          </a:p>
        </p:txBody>
      </p:sp>
      <p:sp>
        <p:nvSpPr>
          <p:cNvPr id="3" name="TextBox 2"/>
          <p:cNvSpPr txBox="1"/>
          <p:nvPr/>
        </p:nvSpPr>
        <p:spPr>
          <a:xfrm>
            <a:off x="800247" y="1657829"/>
            <a:ext cx="6696744" cy="1338828"/>
          </a:xfrm>
          <a:prstGeom prst="rect">
            <a:avLst/>
          </a:prstGeom>
          <a:noFill/>
        </p:spPr>
        <p:txBody>
          <a:bodyPr wrap="square" rtlCol="0">
            <a:spAutoFit/>
          </a:bodyPr>
          <a:lstStyle/>
          <a:p>
            <a:pPr>
              <a:lnSpc>
                <a:spcPct val="150000"/>
              </a:lnSpc>
            </a:pPr>
            <a:r>
              <a:rPr lang="en-US" b="1" dirty="0">
                <a:latin typeface="Times New Roman" pitchFamily="18" charset="0"/>
                <a:cs typeface="Times New Roman" pitchFamily="18" charset="0"/>
              </a:rPr>
              <a:t>Business Problem Statement:-</a:t>
            </a:r>
          </a:p>
          <a:p>
            <a:pPr>
              <a:lnSpc>
                <a:spcPct val="150000"/>
              </a:lnSpc>
            </a:pPr>
            <a:r>
              <a:rPr lang="en-US" dirty="0">
                <a:latin typeface="Times New Roman" pitchFamily="18" charset="0"/>
                <a:cs typeface="Times New Roman" pitchFamily="18" charset="0"/>
              </a:rPr>
              <a:t>To improve the combined-cycle power plant's performance by predicting energy production.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703001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1628800"/>
            <a:ext cx="3744416" cy="369332"/>
          </a:xfrm>
          <a:prstGeom prst="rect">
            <a:avLst/>
          </a:prstGeom>
          <a:noFill/>
        </p:spPr>
        <p:txBody>
          <a:bodyPr wrap="square" rtlCol="0">
            <a:spAutoFit/>
          </a:bodyPr>
          <a:lstStyle/>
          <a:p>
            <a:r>
              <a:rPr lang="en-US" b="1" dirty="0">
                <a:latin typeface="Times New Roman" pitchFamily="18" charset="0"/>
                <a:cs typeface="Times New Roman" pitchFamily="18" charset="0"/>
              </a:rPr>
              <a:t>Project flow:-</a:t>
            </a:r>
            <a:endParaRPr lang="en-IN" b="1" dirty="0">
              <a:latin typeface="Times New Roman" pitchFamily="18" charset="0"/>
              <a:cs typeface="Times New Roman" pitchFamily="18" charset="0"/>
            </a:endParaRPr>
          </a:p>
        </p:txBody>
      </p:sp>
      <p:graphicFrame>
        <p:nvGraphicFramePr>
          <p:cNvPr id="3" name="Content Placeholder 4">
            <a:extLst>
              <a:ext uri="{FF2B5EF4-FFF2-40B4-BE49-F238E27FC236}">
                <a16:creationId xmlns:a16="http://schemas.microsoft.com/office/drawing/2014/main" id="{D389BBBA-2B18-4CF6-9131-B7D0606CC239}"/>
              </a:ext>
            </a:extLst>
          </p:cNvPr>
          <p:cNvGraphicFramePr>
            <a:graphicFrameLocks noGrp="1"/>
          </p:cNvGraphicFramePr>
          <p:nvPr>
            <p:extLst>
              <p:ext uri="{D42A27DB-BD31-4B8C-83A1-F6EECF244321}">
                <p14:modId xmlns:p14="http://schemas.microsoft.com/office/powerpoint/2010/main" val="974146594"/>
              </p:ext>
            </p:extLst>
          </p:nvPr>
        </p:nvGraphicFramePr>
        <p:xfrm>
          <a:off x="-1130902" y="1340768"/>
          <a:ext cx="10973756" cy="53602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6577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060595"/>
            <a:ext cx="3888432" cy="369332"/>
          </a:xfrm>
          <a:prstGeom prst="rect">
            <a:avLst/>
          </a:prstGeom>
          <a:noFill/>
        </p:spPr>
        <p:txBody>
          <a:bodyPr wrap="square" rtlCol="0">
            <a:spAutoFit/>
          </a:bodyPr>
          <a:lstStyle/>
          <a:p>
            <a:r>
              <a:rPr lang="en-US" b="1" dirty="0">
                <a:latin typeface="Times New Roman" pitchFamily="18" charset="0"/>
                <a:cs typeface="Times New Roman" pitchFamily="18" charset="0"/>
              </a:rPr>
              <a:t>Libraries we used:-</a:t>
            </a:r>
            <a:endParaRPr lang="en-IN" b="1" dirty="0">
              <a:latin typeface="Times New Roman" pitchFamily="18" charset="0"/>
              <a:cs typeface="Times New Roman" pitchFamily="18" charset="0"/>
            </a:endParaRPr>
          </a:p>
        </p:txBody>
      </p:sp>
      <p:sp>
        <p:nvSpPr>
          <p:cNvPr id="3" name="TextBox 2"/>
          <p:cNvSpPr txBox="1"/>
          <p:nvPr/>
        </p:nvSpPr>
        <p:spPr>
          <a:xfrm>
            <a:off x="683568" y="1429927"/>
            <a:ext cx="7632848" cy="5262979"/>
          </a:xfrm>
          <a:prstGeom prst="rect">
            <a:avLst/>
          </a:prstGeom>
          <a:noFill/>
        </p:spPr>
        <p:txBody>
          <a:bodyPr wrap="square" rtlCol="0">
            <a:spAutoFit/>
          </a:bodyPr>
          <a:lstStyle/>
          <a:p>
            <a:pPr>
              <a:lnSpc>
                <a:spcPct val="150000"/>
              </a:lnSpc>
            </a:pPr>
            <a:r>
              <a:rPr lang="en-IN" sz="1600" dirty="0">
                <a:latin typeface="Times New Roman" pitchFamily="18" charset="0"/>
                <a:cs typeface="Times New Roman" pitchFamily="18" charset="0"/>
              </a:rPr>
              <a:t>Pandas , </a:t>
            </a:r>
            <a:r>
              <a:rPr lang="en-IN" sz="1600" dirty="0" err="1">
                <a:latin typeface="Times New Roman" pitchFamily="18" charset="0"/>
                <a:cs typeface="Times New Roman" pitchFamily="18" charset="0"/>
              </a:rPr>
              <a:t>Numpy</a:t>
            </a:r>
            <a:endParaRPr lang="en-IN" sz="1600" dirty="0">
              <a:latin typeface="Times New Roman" pitchFamily="18" charset="0"/>
              <a:cs typeface="Times New Roman" pitchFamily="18" charset="0"/>
            </a:endParaRPr>
          </a:p>
          <a:p>
            <a:pPr>
              <a:lnSpc>
                <a:spcPct val="150000"/>
              </a:lnSpc>
            </a:pPr>
            <a:r>
              <a:rPr lang="en-IN" sz="1600" dirty="0" err="1">
                <a:latin typeface="Times New Roman" pitchFamily="18" charset="0"/>
                <a:cs typeface="Times New Roman" pitchFamily="18" charset="0"/>
              </a:rPr>
              <a:t>Matplotlib</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Seaborn</a:t>
            </a:r>
            <a:endParaRPr lang="en-IN" sz="1600" dirty="0">
              <a:latin typeface="Times New Roman" pitchFamily="18" charset="0"/>
              <a:cs typeface="Times New Roman" pitchFamily="18" charset="0"/>
            </a:endParaRPr>
          </a:p>
          <a:p>
            <a:pPr>
              <a:lnSpc>
                <a:spcPct val="150000"/>
              </a:lnSpc>
            </a:pPr>
            <a:r>
              <a:rPr lang="en-IN" sz="1600" dirty="0" err="1">
                <a:latin typeface="Times New Roman" pitchFamily="18" charset="0"/>
                <a:cs typeface="Times New Roman" pitchFamily="18" charset="0"/>
              </a:rPr>
              <a:t>StandardScaler</a:t>
            </a:r>
            <a:endParaRPr lang="en-IN" sz="1600" dirty="0">
              <a:latin typeface="Times New Roman" pitchFamily="18" charset="0"/>
              <a:cs typeface="Times New Roman" pitchFamily="18" charset="0"/>
            </a:endParaRPr>
          </a:p>
          <a:p>
            <a:pPr>
              <a:lnSpc>
                <a:spcPct val="150000"/>
              </a:lnSpc>
            </a:pPr>
            <a:r>
              <a:rPr lang="en-IN" sz="1600" dirty="0" err="1">
                <a:latin typeface="Times New Roman" pitchFamily="18" charset="0"/>
                <a:cs typeface="Times New Roman" pitchFamily="18" charset="0"/>
              </a:rPr>
              <a:t>LinearRegression</a:t>
            </a:r>
            <a:endParaRPr lang="en-IN" sz="1600" dirty="0">
              <a:latin typeface="Times New Roman" pitchFamily="18" charset="0"/>
              <a:cs typeface="Times New Roman" pitchFamily="18" charset="0"/>
            </a:endParaRPr>
          </a:p>
          <a:p>
            <a:pPr>
              <a:lnSpc>
                <a:spcPct val="150000"/>
              </a:lnSpc>
            </a:pPr>
            <a:r>
              <a:rPr lang="en-IN" sz="1600" dirty="0" err="1">
                <a:latin typeface="Times New Roman" pitchFamily="18" charset="0"/>
                <a:cs typeface="Times New Roman" pitchFamily="18" charset="0"/>
              </a:rPr>
              <a:t>mean_squared_error</a:t>
            </a:r>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mean_absolute_error</a:t>
            </a:r>
            <a:r>
              <a:rPr lang="en-IN" sz="1600" dirty="0">
                <a:latin typeface="Times New Roman" pitchFamily="18" charset="0"/>
                <a:cs typeface="Times New Roman" pitchFamily="18" charset="0"/>
              </a:rPr>
              <a:t>, r2_score</a:t>
            </a:r>
          </a:p>
          <a:p>
            <a:pPr>
              <a:lnSpc>
                <a:spcPct val="150000"/>
              </a:lnSpc>
            </a:pPr>
            <a:r>
              <a:rPr lang="en-IN" sz="1600" dirty="0" err="1">
                <a:latin typeface="Times New Roman" pitchFamily="18" charset="0"/>
                <a:cs typeface="Times New Roman" pitchFamily="18" charset="0"/>
              </a:rPr>
              <a:t>SelectKBest</a:t>
            </a:r>
            <a:endParaRPr lang="en-IN" sz="1600" dirty="0">
              <a:latin typeface="Times New Roman" pitchFamily="18" charset="0"/>
              <a:cs typeface="Times New Roman" pitchFamily="18" charset="0"/>
            </a:endParaRPr>
          </a:p>
          <a:p>
            <a:pPr>
              <a:lnSpc>
                <a:spcPct val="150000"/>
              </a:lnSpc>
            </a:pPr>
            <a:r>
              <a:rPr lang="en-IN" sz="1600" dirty="0">
                <a:latin typeface="Times New Roman" pitchFamily="18" charset="0"/>
                <a:cs typeface="Times New Roman" pitchFamily="18" charset="0"/>
              </a:rPr>
              <a:t>RFE</a:t>
            </a:r>
          </a:p>
          <a:p>
            <a:pPr>
              <a:lnSpc>
                <a:spcPct val="150000"/>
              </a:lnSpc>
            </a:pPr>
            <a:r>
              <a:rPr lang="en-IN" sz="1600" dirty="0" err="1">
                <a:latin typeface="Times New Roman" pitchFamily="18" charset="0"/>
                <a:cs typeface="Times New Roman" pitchFamily="18" charset="0"/>
              </a:rPr>
              <a:t>DecisionTreeRegressor</a:t>
            </a:r>
            <a:endParaRPr lang="en-IN" sz="1600" dirty="0">
              <a:latin typeface="Times New Roman" pitchFamily="18" charset="0"/>
              <a:cs typeface="Times New Roman" pitchFamily="18" charset="0"/>
            </a:endParaRPr>
          </a:p>
          <a:p>
            <a:pPr>
              <a:lnSpc>
                <a:spcPct val="150000"/>
              </a:lnSpc>
            </a:pPr>
            <a:r>
              <a:rPr lang="en-IN" sz="1600" dirty="0" err="1">
                <a:latin typeface="Times New Roman" pitchFamily="18" charset="0"/>
                <a:cs typeface="Times New Roman" pitchFamily="18" charset="0"/>
              </a:rPr>
              <a:t>RandomForestRegressor</a:t>
            </a:r>
            <a:endParaRPr lang="en-IN" sz="1600" dirty="0">
              <a:latin typeface="Times New Roman" pitchFamily="18" charset="0"/>
              <a:cs typeface="Times New Roman" pitchFamily="18" charset="0"/>
            </a:endParaRPr>
          </a:p>
          <a:p>
            <a:pPr>
              <a:lnSpc>
                <a:spcPct val="150000"/>
              </a:lnSpc>
            </a:pPr>
            <a:r>
              <a:rPr lang="en-IN" sz="1600" dirty="0" err="1">
                <a:latin typeface="Times New Roman" pitchFamily="18" charset="0"/>
                <a:cs typeface="Times New Roman" pitchFamily="18" charset="0"/>
              </a:rPr>
              <a:t>GradientBoostingRegressor</a:t>
            </a:r>
            <a:endParaRPr lang="en-IN" sz="1600" dirty="0">
              <a:latin typeface="Times New Roman" pitchFamily="18" charset="0"/>
              <a:cs typeface="Times New Roman" pitchFamily="18" charset="0"/>
            </a:endParaRPr>
          </a:p>
          <a:p>
            <a:pPr>
              <a:lnSpc>
                <a:spcPct val="150000"/>
              </a:lnSpc>
            </a:pPr>
            <a:r>
              <a:rPr lang="en-IN" sz="1600" dirty="0" err="1">
                <a:latin typeface="Times New Roman" pitchFamily="18" charset="0"/>
                <a:cs typeface="Times New Roman" pitchFamily="18" charset="0"/>
              </a:rPr>
              <a:t>KNeighborsRegressor</a:t>
            </a:r>
            <a:endParaRPr lang="en-IN" sz="1600" dirty="0">
              <a:latin typeface="Times New Roman" pitchFamily="18" charset="0"/>
              <a:cs typeface="Times New Roman" pitchFamily="18" charset="0"/>
            </a:endParaRPr>
          </a:p>
          <a:p>
            <a:pPr>
              <a:lnSpc>
                <a:spcPct val="150000"/>
              </a:lnSpc>
            </a:pPr>
            <a:r>
              <a:rPr lang="en-IN" sz="1600" dirty="0" err="1">
                <a:latin typeface="Times New Roman" pitchFamily="18" charset="0"/>
                <a:cs typeface="Times New Roman" pitchFamily="18" charset="0"/>
              </a:rPr>
              <a:t>Rfecv</a:t>
            </a:r>
            <a:endParaRPr lang="en-IN" sz="1600" dirty="0">
              <a:latin typeface="Times New Roman" pitchFamily="18" charset="0"/>
              <a:cs typeface="Times New Roman" pitchFamily="18" charset="0"/>
            </a:endParaRPr>
          </a:p>
          <a:p>
            <a:pPr>
              <a:lnSpc>
                <a:spcPct val="150000"/>
              </a:lnSpc>
            </a:pPr>
            <a:r>
              <a:rPr lang="en-IN" sz="1600" dirty="0" err="1">
                <a:latin typeface="Times New Roman" pitchFamily="18" charset="0"/>
                <a:cs typeface="Times New Roman" pitchFamily="18" charset="0"/>
              </a:rPr>
              <a:t>variance_inflation_factor</a:t>
            </a:r>
            <a:endParaRPr lang="en-IN" sz="1600" dirty="0">
              <a:latin typeface="Times New Roman" pitchFamily="18" charset="0"/>
              <a:cs typeface="Times New Roman" pitchFamily="18" charset="0"/>
            </a:endParaRPr>
          </a:p>
          <a:p>
            <a:pPr>
              <a:lnSpc>
                <a:spcPct val="150000"/>
              </a:lnSpc>
            </a:pPr>
            <a:r>
              <a:rPr lang="en-IN" sz="1600" dirty="0" err="1">
                <a:latin typeface="Times New Roman" pitchFamily="18" charset="0"/>
                <a:cs typeface="Times New Roman" pitchFamily="18" charset="0"/>
              </a:rPr>
              <a:t>ppscore</a:t>
            </a: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451282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8263" y="1124744"/>
            <a:ext cx="7992888" cy="4708981"/>
          </a:xfrm>
          <a:prstGeom prst="rect">
            <a:avLst/>
          </a:prstGeom>
        </p:spPr>
        <p:txBody>
          <a:bodyPr wrap="square">
            <a:spAutoFit/>
          </a:bodyPr>
          <a:lstStyle/>
          <a:p>
            <a:pPr>
              <a:lnSpc>
                <a:spcPct val="150000"/>
              </a:lnSpc>
            </a:pPr>
            <a:r>
              <a:rPr lang="en-US" sz="2000" b="1" dirty="0">
                <a:latin typeface="Times New Roman" pitchFamily="18" charset="0"/>
                <a:cs typeface="Times New Roman" pitchFamily="18" charset="0"/>
              </a:rPr>
              <a:t>Data Set Details:-</a:t>
            </a:r>
          </a:p>
          <a:p>
            <a:pPr>
              <a:lnSpc>
                <a:spcPct val="150000"/>
              </a:lnSpc>
            </a:pPr>
            <a:r>
              <a:rPr lang="en-US" dirty="0">
                <a:latin typeface="Times New Roman" pitchFamily="18" charset="0"/>
                <a:cs typeface="Times New Roman" pitchFamily="18" charset="0"/>
              </a:rPr>
              <a:t>This is a project where the variable to be predicted is energy production</a:t>
            </a:r>
          </a:p>
          <a:p>
            <a:pPr>
              <a:lnSpc>
                <a:spcPct val="150000"/>
              </a:lnSpc>
            </a:pPr>
            <a:r>
              <a:rPr lang="en-US" dirty="0">
                <a:latin typeface="Times New Roman" pitchFamily="18" charset="0"/>
                <a:cs typeface="Times New Roman" pitchFamily="18" charset="0"/>
              </a:rPr>
              <a:t>The data file contains 9568 observations with five variables collected from a combined cycle power plant over six years when the power plant was set to work with a full load.</a:t>
            </a:r>
          </a:p>
          <a:p>
            <a:pPr>
              <a:lnSpc>
                <a:spcPct val="150000"/>
              </a:lnSpc>
            </a:pPr>
            <a:r>
              <a:rPr lang="en-US" dirty="0">
                <a:latin typeface="Times New Roman" pitchFamily="18" charset="0"/>
                <a:cs typeface="Times New Roman" pitchFamily="18" charset="0"/>
              </a:rPr>
              <a:t>The variables, or features, are the following:</a:t>
            </a:r>
          </a:p>
          <a:p>
            <a:pPr>
              <a:lnSpc>
                <a:spcPct val="150000"/>
              </a:lnSpc>
            </a:pPr>
            <a:r>
              <a:rPr lang="en-US" dirty="0">
                <a:latin typeface="Times New Roman" pitchFamily="18" charset="0"/>
                <a:cs typeface="Times New Roman" pitchFamily="18" charset="0"/>
              </a:rPr>
              <a:t>temperature, in degrees Celsius.</a:t>
            </a:r>
          </a:p>
          <a:p>
            <a:pPr>
              <a:lnSpc>
                <a:spcPct val="150000"/>
              </a:lnSpc>
            </a:pPr>
            <a:r>
              <a:rPr lang="en-US" dirty="0" err="1">
                <a:latin typeface="Times New Roman" pitchFamily="18" charset="0"/>
                <a:cs typeface="Times New Roman" pitchFamily="18" charset="0"/>
              </a:rPr>
              <a:t>exhaust_vacuum</a:t>
            </a:r>
            <a:r>
              <a:rPr lang="en-US" dirty="0">
                <a:latin typeface="Times New Roman" pitchFamily="18" charset="0"/>
                <a:cs typeface="Times New Roman" pitchFamily="18" charset="0"/>
              </a:rPr>
              <a:t>, in cm Hg.</a:t>
            </a:r>
          </a:p>
          <a:p>
            <a:pPr>
              <a:lnSpc>
                <a:spcPct val="150000"/>
              </a:lnSpc>
            </a:pPr>
            <a:r>
              <a:rPr lang="en-US" dirty="0" err="1">
                <a:latin typeface="Times New Roman" pitchFamily="18" charset="0"/>
                <a:cs typeface="Times New Roman" pitchFamily="18" charset="0"/>
              </a:rPr>
              <a:t>amb_pressure</a:t>
            </a:r>
            <a:r>
              <a:rPr lang="en-US" dirty="0">
                <a:latin typeface="Times New Roman" pitchFamily="18" charset="0"/>
                <a:cs typeface="Times New Roman" pitchFamily="18" charset="0"/>
              </a:rPr>
              <a:t>, in </a:t>
            </a:r>
            <a:r>
              <a:rPr lang="en-US" dirty="0" err="1">
                <a:latin typeface="Times New Roman" pitchFamily="18" charset="0"/>
                <a:cs typeface="Times New Roman" pitchFamily="18" charset="0"/>
              </a:rPr>
              <a:t>millibar</a:t>
            </a:r>
            <a:r>
              <a:rPr lang="en-US" dirty="0">
                <a:latin typeface="Times New Roman" pitchFamily="18" charset="0"/>
                <a:cs typeface="Times New Roman" pitchFamily="18" charset="0"/>
              </a:rPr>
              <a:t>. (Ambient pressure)</a:t>
            </a:r>
          </a:p>
          <a:p>
            <a:pPr>
              <a:lnSpc>
                <a:spcPct val="150000"/>
              </a:lnSpc>
            </a:pPr>
            <a:r>
              <a:rPr lang="en-US" dirty="0" err="1">
                <a:latin typeface="Times New Roman" pitchFamily="18" charset="0"/>
                <a:cs typeface="Times New Roman" pitchFamily="18" charset="0"/>
              </a:rPr>
              <a:t>r_humidity</a:t>
            </a:r>
            <a:r>
              <a:rPr lang="en-US" dirty="0">
                <a:latin typeface="Times New Roman" pitchFamily="18" charset="0"/>
                <a:cs typeface="Times New Roman" pitchFamily="18" charset="0"/>
              </a:rPr>
              <a:t>, in percentage. (Relative humidity)</a:t>
            </a:r>
          </a:p>
          <a:p>
            <a:pPr>
              <a:lnSpc>
                <a:spcPct val="150000"/>
              </a:lnSpc>
            </a:pPr>
            <a:r>
              <a:rPr lang="en-US" dirty="0" err="1">
                <a:latin typeface="Times New Roman" pitchFamily="18" charset="0"/>
                <a:cs typeface="Times New Roman" pitchFamily="18" charset="0"/>
              </a:rPr>
              <a:t>energy_production</a:t>
            </a:r>
            <a:r>
              <a:rPr lang="en-US" dirty="0">
                <a:latin typeface="Times New Roman" pitchFamily="18" charset="0"/>
                <a:cs typeface="Times New Roman" pitchFamily="18" charset="0"/>
              </a:rPr>
              <a:t>, in MW, net hourly electrical energy output.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040650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412776"/>
            <a:ext cx="7056784" cy="369332"/>
          </a:xfrm>
          <a:prstGeom prst="rect">
            <a:avLst/>
          </a:prstGeom>
          <a:noFill/>
        </p:spPr>
        <p:txBody>
          <a:bodyPr wrap="square" rtlCol="0">
            <a:spAutoFit/>
          </a:bodyPr>
          <a:lstStyle/>
          <a:p>
            <a:r>
              <a:rPr lang="en-US" b="1" dirty="0">
                <a:latin typeface="Times New Roman" pitchFamily="18" charset="0"/>
                <a:cs typeface="Times New Roman" pitchFamily="18" charset="0"/>
              </a:rPr>
              <a:t>Understanding Dataset:-</a:t>
            </a:r>
            <a:endParaRPr lang="en-IN" b="1"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204864"/>
            <a:ext cx="6768752" cy="3168352"/>
          </a:xfrm>
          <a:prstGeom prst="rect">
            <a:avLst/>
          </a:prstGeom>
        </p:spPr>
      </p:pic>
    </p:spTree>
    <p:extLst>
      <p:ext uri="{BB962C8B-B14F-4D97-AF65-F5344CB8AC3E}">
        <p14:creationId xmlns:p14="http://schemas.microsoft.com/office/powerpoint/2010/main" val="390977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988840"/>
            <a:ext cx="6408711" cy="3516761"/>
          </a:xfrm>
          <a:prstGeom prst="rect">
            <a:avLst/>
          </a:prstGeom>
        </p:spPr>
      </p:pic>
    </p:spTree>
    <p:extLst>
      <p:ext uri="{BB962C8B-B14F-4D97-AF65-F5344CB8AC3E}">
        <p14:creationId xmlns:p14="http://schemas.microsoft.com/office/powerpoint/2010/main" val="1815222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3648" y="3037237"/>
            <a:ext cx="6579943" cy="769441"/>
          </a:xfrm>
          <a:prstGeom prst="rect">
            <a:avLst/>
          </a:prstGeom>
        </p:spPr>
        <p:txBody>
          <a:bodyPr wrap="none">
            <a:spAutoFit/>
          </a:bodyPr>
          <a:lstStyle/>
          <a:p>
            <a:r>
              <a:rPr lang="en-US" sz="4400" b="1" dirty="0">
                <a:latin typeface="Times New Roman" pitchFamily="18" charset="0"/>
                <a:cs typeface="Times New Roman" pitchFamily="18" charset="0"/>
              </a:rPr>
              <a:t>Exploratory Data Analysis</a:t>
            </a:r>
            <a:endParaRPr lang="en-IN" sz="4400" b="1" dirty="0">
              <a:latin typeface="Times New Roman" pitchFamily="18" charset="0"/>
              <a:cs typeface="Times New Roman" pitchFamily="18" charset="0"/>
            </a:endParaRPr>
          </a:p>
        </p:txBody>
      </p:sp>
    </p:spTree>
    <p:extLst>
      <p:ext uri="{BB962C8B-B14F-4D97-AF65-F5344CB8AC3E}">
        <p14:creationId xmlns:p14="http://schemas.microsoft.com/office/powerpoint/2010/main" val="1553691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239</TotalTime>
  <Words>729</Words>
  <Application>Microsoft Office PowerPoint</Application>
  <PresentationFormat>On-screen Show (4:3)</PresentationFormat>
  <Paragraphs>85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Candara</vt:lpstr>
      <vt:lpstr>Symbol</vt:lpstr>
      <vt:lpstr>Times New Roman</vt:lpstr>
      <vt:lpstr>Waveform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Ritesh Singh</cp:lastModifiedBy>
  <cp:revision>22</cp:revision>
  <dcterms:created xsi:type="dcterms:W3CDTF">2024-05-08T12:08:40Z</dcterms:created>
  <dcterms:modified xsi:type="dcterms:W3CDTF">2024-05-17T14:00:58Z</dcterms:modified>
</cp:coreProperties>
</file>