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2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12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08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E193F1-1CBF-41AD-89C0-B25543CFEBF5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A4D65B-F7EC-408D-AF87-232625DDB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366" y="2060812"/>
            <a:ext cx="9144000" cy="1077202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 BLANCA" panose="02000000000000000000" pitchFamily="2" charset="0"/>
              </a:rPr>
              <a:t>ONLINE MOVIE TICKET BOOKING AND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1366" y="4285397"/>
            <a:ext cx="4603845" cy="2296233"/>
          </a:xfrm>
        </p:spPr>
        <p:txBody>
          <a:bodyPr>
            <a:no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Presented  by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  </a:t>
            </a:r>
            <a:r>
              <a:rPr lang="en-US" dirty="0"/>
              <a:t>Shiva Kumar </a:t>
            </a:r>
            <a:r>
              <a:rPr lang="en-US" dirty="0" err="1"/>
              <a:t>Pen</a:t>
            </a:r>
            <a:r>
              <a:rPr lang="en-US" dirty="0" err="1"/>
              <a:t>tyala</a:t>
            </a:r>
            <a:endParaRPr lang="en-US" dirty="0"/>
          </a:p>
          <a:p>
            <a:r>
              <a:rPr lang="en-US" dirty="0"/>
              <a:t>Ritesh Kumar Reddy Kuchukulla</a:t>
            </a:r>
            <a:r>
              <a:rPr lang="en-US" dirty="0"/>
              <a:t>                                                                                             </a:t>
            </a:r>
            <a:r>
              <a:rPr lang="en-US" dirty="0" err="1"/>
              <a:t>S</a:t>
            </a:r>
            <a:r>
              <a:rPr lang="en-US" dirty="0" err="1"/>
              <a:t>undeep</a:t>
            </a:r>
            <a:r>
              <a:rPr lang="en-US" dirty="0"/>
              <a:t> Kumar </a:t>
            </a:r>
            <a:r>
              <a:rPr lang="en-US" dirty="0" err="1"/>
              <a:t>Allampally</a:t>
            </a:r>
            <a:r>
              <a:rPr lang="en-US" dirty="0"/>
              <a:t>                                                                                                Sandeep </a:t>
            </a:r>
            <a:r>
              <a:rPr lang="en-US" dirty="0" err="1"/>
              <a:t>Blv</a:t>
            </a:r>
            <a:endParaRPr lang="en-US" dirty="0"/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07033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EVANA\Downloads\iwant\iwant\Capture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89" y="282108"/>
            <a:ext cx="4370293" cy="2555221"/>
          </a:xfrm>
          <a:prstGeom prst="rect">
            <a:avLst/>
          </a:prstGeom>
          <a:noFill/>
        </p:spPr>
      </p:pic>
      <p:pic>
        <p:nvPicPr>
          <p:cNvPr id="5123" name="Picture 3" descr="C:\Users\JEEVANA\Downloads\iwant\iwant\Capture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478" y="533953"/>
            <a:ext cx="5236042" cy="2373685"/>
          </a:xfrm>
          <a:prstGeom prst="rect">
            <a:avLst/>
          </a:prstGeom>
          <a:noFill/>
        </p:spPr>
      </p:pic>
      <p:pic>
        <p:nvPicPr>
          <p:cNvPr id="5124" name="Picture 4" descr="C:\Users\JEEVANA\Downloads\iwant\iwant\Capture1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8781" y="3947457"/>
            <a:ext cx="4618980" cy="2248180"/>
          </a:xfrm>
          <a:prstGeom prst="rect">
            <a:avLst/>
          </a:prstGeom>
          <a:noFill/>
        </p:spPr>
      </p:pic>
      <p:pic>
        <p:nvPicPr>
          <p:cNvPr id="5125" name="Picture 5" descr="C:\Users\JEEVANA\Downloads\iwant\iwant\Capture2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2144" y="3358029"/>
            <a:ext cx="6239903" cy="24645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72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EEVANA\Downloads\iwant\iwant\Capture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785" y="405374"/>
            <a:ext cx="3597078" cy="2633662"/>
          </a:xfrm>
          <a:prstGeom prst="rect">
            <a:avLst/>
          </a:prstGeom>
          <a:noFill/>
        </p:spPr>
      </p:pic>
      <p:pic>
        <p:nvPicPr>
          <p:cNvPr id="6147" name="Picture 3" descr="C:\Users\JEEVANA\Downloads\iwant\iwant\Capture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5449" y="191635"/>
            <a:ext cx="4031145" cy="2433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30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04" y="2756848"/>
            <a:ext cx="9853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Tw Cen MT" panose="020B06020201040206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753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1819" y="956580"/>
            <a:ext cx="104405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Overview:</a:t>
            </a:r>
          </a:p>
          <a:p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2272129"/>
            <a:ext cx="125741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Online Movie Ticket booking, serves as an all in one system which deals with most of the aspects of current day online ticket booking.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With this customers can check and book movie tickets online from anywhere through their devices.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Main benefits of this application are enhancement of the effectiveness, automation of the actives there by reducing manual entries and making it user friendly.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0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3005"/>
            <a:ext cx="12091916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EXECUTION</a:t>
            </a:r>
            <a:r>
              <a:rPr lang="en-US" sz="4000" dirty="0">
                <a:latin typeface="Tw Cen MT" panose="020B0602020104020603" pitchFamily="34" charset="0"/>
              </a:rPr>
              <a:t>:</a:t>
            </a:r>
          </a:p>
          <a:p>
            <a:r>
              <a:rPr lang="en-US" sz="2100" dirty="0">
                <a:latin typeface="Tw Cen MT" panose="020B0602020104020603" pitchFamily="34" charset="0"/>
              </a:rPr>
              <a:t>The home page displays different movies and can be used for USERS and ADMIN to login.</a:t>
            </a:r>
          </a:p>
          <a:p>
            <a:endParaRPr lang="en-US" sz="2100" dirty="0">
              <a:latin typeface="Tw Cen MT" panose="020B0602020104020603" pitchFamily="34" charset="0"/>
            </a:endParaRPr>
          </a:p>
          <a:p>
            <a:r>
              <a:rPr lang="en-US" sz="2100" dirty="0">
                <a:latin typeface="Tw Cen MT" panose="020B0602020104020603" pitchFamily="34" charset="0"/>
              </a:rPr>
              <a:t>When </a:t>
            </a:r>
            <a:r>
              <a:rPr lang="en-US" sz="2100" b="1" dirty="0">
                <a:latin typeface="Tw Cen MT" panose="020B0602020104020603" pitchFamily="34" charset="0"/>
              </a:rPr>
              <a:t>user logs </a:t>
            </a:r>
            <a:r>
              <a:rPr lang="en-US" sz="2100" dirty="0">
                <a:latin typeface="Tw Cen MT" panose="020B0602020104020603" pitchFamily="34" charset="0"/>
              </a:rPr>
              <a:t>inn he can see various options like search movies , movies, theatres , change password , review , coupon, logout.</a:t>
            </a:r>
          </a:p>
          <a:p>
            <a:endParaRPr lang="en-US" sz="2100" dirty="0">
              <a:latin typeface="Tw Cen MT" panose="020B0602020104020603" pitchFamily="34" charset="0"/>
            </a:endParaRPr>
          </a:p>
          <a:p>
            <a:r>
              <a:rPr lang="en-US" sz="2000" dirty="0"/>
              <a:t>                                                           </a:t>
            </a:r>
            <a:endParaRPr lang="en-US" sz="2100" dirty="0"/>
          </a:p>
          <a:p>
            <a:r>
              <a:rPr lang="en-US" sz="2100" dirty="0" err="1"/>
              <a:t>searchmovies</a:t>
            </a:r>
            <a:r>
              <a:rPr lang="en-US" sz="2100" dirty="0"/>
              <a:t>              search by theatre name, search by movie name</a:t>
            </a:r>
          </a:p>
          <a:p>
            <a:endParaRPr lang="en-US" sz="2100" dirty="0"/>
          </a:p>
          <a:p>
            <a:r>
              <a:rPr lang="en-US" sz="2100" dirty="0"/>
              <a:t>			  wanted selection of theatre and movie is selected</a:t>
            </a:r>
          </a:p>
          <a:p>
            <a:endParaRPr lang="en-US" sz="2100" dirty="0"/>
          </a:p>
          <a:p>
            <a:r>
              <a:rPr lang="en-US" sz="2100" dirty="0"/>
              <a:t>			  required date and time is selected</a:t>
            </a:r>
          </a:p>
          <a:p>
            <a:endParaRPr lang="en-US" sz="2100" dirty="0"/>
          </a:p>
          <a:p>
            <a:r>
              <a:rPr lang="en-US" sz="2100" dirty="0"/>
              <a:t>			  number of tickets and seat selection is done</a:t>
            </a:r>
          </a:p>
          <a:p>
            <a:endParaRPr lang="en-US" sz="2100" dirty="0"/>
          </a:p>
          <a:p>
            <a:r>
              <a:rPr lang="en-US" sz="2100" dirty="0"/>
              <a:t>			  card details are given</a:t>
            </a:r>
          </a:p>
          <a:p>
            <a:endParaRPr lang="en-US" sz="2100" dirty="0"/>
          </a:p>
          <a:p>
            <a:r>
              <a:rPr lang="en-US" sz="2100" dirty="0"/>
              <a:t>			  the ticket is printed with the details </a:t>
            </a:r>
          </a:p>
          <a:p>
            <a:r>
              <a:rPr lang="en-US" sz="2100" dirty="0"/>
              <a:t>	     </a:t>
            </a:r>
          </a:p>
          <a:p>
            <a:r>
              <a:rPr lang="en-US" sz="2100" dirty="0"/>
              <a:t>       </a:t>
            </a:r>
          </a:p>
          <a:p>
            <a:r>
              <a:rPr lang="en-US" sz="2100" dirty="0"/>
              <a:t>      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655927" y="2897080"/>
            <a:ext cx="614149" cy="143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172498" y="5725666"/>
            <a:ext cx="172871" cy="380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177051" y="3154542"/>
            <a:ext cx="172871" cy="380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177050" y="3830907"/>
            <a:ext cx="172871" cy="380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172499" y="4507272"/>
            <a:ext cx="172871" cy="380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172498" y="5091428"/>
            <a:ext cx="172871" cy="380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0059" y="2292824"/>
            <a:ext cx="101266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When admin logs inn he can add or delete the content like the news , coupons ,existing users, movies in theatres etc.,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endParaRPr lang="en-US" dirty="0"/>
          </a:p>
          <a:p>
            <a:endParaRPr lang="en-US" sz="2800" dirty="0">
              <a:latin typeface="Tw Cen MT" panose="020B0602020104020603" pitchFamily="34" charset="0"/>
            </a:endParaRPr>
          </a:p>
          <a:p>
            <a:endParaRPr lang="en-US" sz="2800" dirty="0">
              <a:latin typeface="Tw Cen MT" panose="020B06020201040206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893" y="1419367"/>
            <a:ext cx="11077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355" y="504967"/>
            <a:ext cx="872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Architecture of the system: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93" y="1130300"/>
            <a:ext cx="8811903" cy="54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990" y="859810"/>
            <a:ext cx="115460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JEEVANA\Downloads\iwant\iwant\Capture1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933" y="782450"/>
            <a:ext cx="3138558" cy="2538974"/>
          </a:xfrm>
          <a:prstGeom prst="rect">
            <a:avLst/>
          </a:prstGeom>
          <a:noFill/>
        </p:spPr>
      </p:pic>
      <p:pic>
        <p:nvPicPr>
          <p:cNvPr id="1027" name="Picture 3" descr="C:\Users\JEEVANA\Downloads\iwant\iwant\Captu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706820"/>
            <a:ext cx="5566314" cy="2441330"/>
          </a:xfrm>
          <a:prstGeom prst="rect">
            <a:avLst/>
          </a:prstGeom>
          <a:noFill/>
        </p:spPr>
      </p:pic>
      <p:pic>
        <p:nvPicPr>
          <p:cNvPr id="1028" name="Picture 4" descr="C:\Users\JEEVANA\Downloads\iwant\iwant\Capture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7425" y="4114798"/>
            <a:ext cx="3132506" cy="2151531"/>
          </a:xfrm>
          <a:prstGeom prst="rect">
            <a:avLst/>
          </a:prstGeom>
          <a:noFill/>
        </p:spPr>
      </p:pic>
      <p:pic>
        <p:nvPicPr>
          <p:cNvPr id="1029" name="Picture 5" descr="C:\Users\JEEVANA\Downloads\iwant\iwant\Capture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3335" y="4083050"/>
            <a:ext cx="5836036" cy="2156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68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796" y="354841"/>
            <a:ext cx="112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                       </a:t>
            </a:r>
            <a:endParaRPr lang="en-US" dirty="0"/>
          </a:p>
        </p:txBody>
      </p:sp>
      <p:pic>
        <p:nvPicPr>
          <p:cNvPr id="2050" name="Picture 2" descr="C:\Users\JEEVANA\Downloads\iwant\iwant\Captur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498" y="364004"/>
            <a:ext cx="5037138" cy="2406090"/>
          </a:xfrm>
          <a:prstGeom prst="rect">
            <a:avLst/>
          </a:prstGeom>
          <a:noFill/>
        </p:spPr>
      </p:pic>
      <p:pic>
        <p:nvPicPr>
          <p:cNvPr id="2051" name="Picture 3" descr="C:\Users\JEEVANA\Downloads\iwant\iwant\Capture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9127" y="384735"/>
            <a:ext cx="4504391" cy="2223995"/>
          </a:xfrm>
          <a:prstGeom prst="rect">
            <a:avLst/>
          </a:prstGeom>
          <a:noFill/>
        </p:spPr>
      </p:pic>
      <p:pic>
        <p:nvPicPr>
          <p:cNvPr id="2052" name="Picture 4" descr="C:\Users\JEEVANA\Downloads\iwant\iwant\Capture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3613" y="3273705"/>
            <a:ext cx="4832070" cy="2821270"/>
          </a:xfrm>
          <a:prstGeom prst="rect">
            <a:avLst/>
          </a:prstGeom>
          <a:noFill/>
        </p:spPr>
      </p:pic>
      <p:pic>
        <p:nvPicPr>
          <p:cNvPr id="2053" name="Picture 5" descr="C:\Users\JEEVANA\Downloads\iwant\iwant\Capture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8722" y="3007285"/>
            <a:ext cx="4300631" cy="3111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74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EVANA\Downloads\iwant\iwant\Capture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1914" y="228678"/>
            <a:ext cx="2592667" cy="2695481"/>
          </a:xfrm>
          <a:prstGeom prst="rect">
            <a:avLst/>
          </a:prstGeom>
          <a:noFill/>
        </p:spPr>
      </p:pic>
      <p:pic>
        <p:nvPicPr>
          <p:cNvPr id="3075" name="Picture 3" descr="C:\Users\JEEVANA\Downloads\iwant\iwant\Capture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9089" y="0"/>
            <a:ext cx="4159531" cy="2933700"/>
          </a:xfrm>
          <a:prstGeom prst="rect">
            <a:avLst/>
          </a:prstGeom>
          <a:noFill/>
        </p:spPr>
      </p:pic>
      <p:pic>
        <p:nvPicPr>
          <p:cNvPr id="3076" name="Picture 4" descr="C:\Users\JEEVANA\Downloads\iwant\iwant\Capture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954" y="3942662"/>
            <a:ext cx="4288118" cy="2536516"/>
          </a:xfrm>
          <a:prstGeom prst="rect">
            <a:avLst/>
          </a:prstGeom>
          <a:noFill/>
        </p:spPr>
      </p:pic>
      <p:pic>
        <p:nvPicPr>
          <p:cNvPr id="3077" name="Picture 5" descr="C:\Users\JEEVANA\Downloads\iwant\iwant\Capture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1517" y="4114033"/>
            <a:ext cx="3484188" cy="2339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6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EEVANA\Downloads\iwant\iwant\Capture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40" y="400392"/>
            <a:ext cx="5206493" cy="2551814"/>
          </a:xfrm>
          <a:prstGeom prst="rect">
            <a:avLst/>
          </a:prstGeom>
          <a:noFill/>
        </p:spPr>
      </p:pic>
      <p:pic>
        <p:nvPicPr>
          <p:cNvPr id="4099" name="Picture 3" descr="C:\Users\JEEVANA\Downloads\iwant\iwant\Capture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6507" y="277652"/>
            <a:ext cx="4597400" cy="2648428"/>
          </a:xfrm>
          <a:prstGeom prst="rect">
            <a:avLst/>
          </a:prstGeom>
          <a:noFill/>
        </p:spPr>
      </p:pic>
      <p:pic>
        <p:nvPicPr>
          <p:cNvPr id="4100" name="Picture 4" descr="C:\Users\JEEVANA\Downloads\iwant\iwant\Capture1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245" y="3482695"/>
            <a:ext cx="4716837" cy="2460905"/>
          </a:xfrm>
          <a:prstGeom prst="rect">
            <a:avLst/>
          </a:prstGeom>
          <a:noFill/>
        </p:spPr>
      </p:pic>
      <p:pic>
        <p:nvPicPr>
          <p:cNvPr id="4101" name="Picture 5" descr="C:\Users\JEEVANA\Downloads\iwant\iwant\Capture1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0299" y="3667344"/>
            <a:ext cx="5560145" cy="2145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78184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603</TotalTime>
  <Words>182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 BLANCA</vt:lpstr>
      <vt:lpstr>Arial</vt:lpstr>
      <vt:lpstr>Courier New</vt:lpstr>
      <vt:lpstr>Tw Cen MT</vt:lpstr>
      <vt:lpstr>Droplet</vt:lpstr>
      <vt:lpstr>ONLINE MOVIE TICKET BOOKING AND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Unknown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SYSTEMS</dc:title>
  <dc:creator>Alekhya Boyapati</dc:creator>
  <cp:lastModifiedBy>RITESH KUCHUKULLA</cp:lastModifiedBy>
  <cp:revision>53</cp:revision>
  <dcterms:created xsi:type="dcterms:W3CDTF">2013-09-20T06:57:52Z</dcterms:created>
  <dcterms:modified xsi:type="dcterms:W3CDTF">2017-03-15T02:43:34Z</dcterms:modified>
</cp:coreProperties>
</file>