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2E86-971E-41C7-B8C3-A2DE1B92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0AA8-9736-44C3-B861-27CB1952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0286-1400-4614-9D50-890265FD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442A-A7D2-4258-BB5C-157A4427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0B49-C4D4-4015-B98A-9F62BF8D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9F18-C7C0-494E-A1E9-5ABC22C7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29CB1-4F2F-4B19-906A-8A8836BA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E8C-7C24-4CC4-A953-DBEA7FEF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F6CE-5EBB-4F83-897C-4E4C30BD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979B-032C-4FE3-A066-436540C6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EAAB-A805-453A-B5EA-D1803F04A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936BC-ECD4-4331-B29B-7CDF965C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FDE1-5F71-47CD-B966-F4562791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EE74-98CA-46D1-B07F-20F93FEF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7B58-E857-4EC3-A84B-881FE822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995B-59C5-41FB-ABD2-4F61147C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FD0F-8D06-4AEE-A961-D2E8ABD9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090A-FE32-4667-89BE-D17CF291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5B1-D35E-42F8-B6F3-48F6D843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57D0-386F-48E5-8ABF-7B74D0D7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2735-CB27-4B54-9D1A-32DD205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A99DF-D416-49EC-91D0-CFDF47DA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1C31-A7BC-4437-A3F8-A3AB699B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7241-70DD-463B-9408-60B0060E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3E57-772D-42D3-888E-F2CF6CDF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8EF5-526B-42A8-B4FB-0D2DF628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C645-F903-4F34-9848-2BCB43F87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A52B-768F-4E7A-ACB4-D51FD64F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F907-26E5-4B98-8152-4278DD00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D223-9AC7-4092-8B7C-16E74EDE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3AFA-B859-44B4-BFE8-9995AFA2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B182-435B-495E-83EF-8C019670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AE5E-8DA8-48A6-A064-10E3E22D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C20-AB06-48E5-A388-A2DB6088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C6867-B9BA-4063-930F-B70799271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77301-3685-4A79-8C50-393851D18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D2F5C-3C42-40E2-A145-E205DC4D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7E7CC-3759-467E-9DDE-E45A6B6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D2838-3574-405A-BD71-DD8090F8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6C84-BCA5-4AD6-A030-2F9E4720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34994-B19C-489D-A64F-C14DC6CB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CFE67-8686-4284-981F-0AFD6714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A771B-43F9-41CE-A04A-E2C1B701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89941-1D82-43AD-A28F-29B79FB3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BE3FE-CEE7-4C95-A8FD-57A9C6DC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D53AD-B9BD-44BD-8360-8C06014C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1C31-9F78-444B-9BA2-9C1B0B4B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3521-453B-4244-8BC6-99BAD0A3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0FE4F-83B3-45CA-BBC3-0AD7EADB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A882-1C14-4C2D-BF11-500EAE3D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5390-19EA-4FCF-A048-A142565C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E1452-F6A4-4F61-B2A1-538D4313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921A-C59C-4B4F-A7A1-777DC815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65EA-799B-44FC-A712-E1F06A959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CEF2E-91D3-454A-96F0-9866D981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704D-5B4F-485A-93FD-CE260B78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4917-A472-4171-980E-7DE98AE9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7278-A72E-4E93-908D-D67DEC9A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7AF03-27CD-40A7-9A0A-993BC410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AAE0-7E7C-4E6D-9300-B98F3ABB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4CC2-8488-4070-8FE8-E4EC5CCFF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FCAB-B0F0-4FAC-8889-D32BD0CBE9C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3477-E401-4213-9B56-F6581224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AC01-AB82-4162-BD49-168CA5143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0ABA-4EDC-4808-8506-B25E62AF5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C2EB-AC19-42F4-9F8C-D11F85B26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EF7EB-BA5F-4C20-B0F7-A44A55284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2E16-58CA-4500-A05B-3F171B00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vs Container Architecture -</a:t>
            </a:r>
          </a:p>
        </p:txBody>
      </p:sp>
      <p:pic>
        <p:nvPicPr>
          <p:cNvPr id="1026" name="Picture 2" descr="201..ue11.200 &#10;weFKs 6uneuedo &#10;IOS!tuedKH &#10;.10AES &#10;JOS!A1ödKH &#10;so &#10;ddv &#10;so &#10;ddv &#10;so &#10;ddv &#10;so &#10;%OOL &#10;ddv &#10;%OOL ">
            <a:extLst>
              <a:ext uri="{FF2B5EF4-FFF2-40B4-BE49-F238E27FC236}">
                <a16:creationId xmlns:a16="http://schemas.microsoft.com/office/drawing/2014/main" id="{D9E345E3-C17A-4E38-BDF8-CD0C60A98D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71" y="1825625"/>
            <a:ext cx="88568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0DBD-8946-432B-A5D0-12715937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on ec2 -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837F-C1A6-4E5B-8220-758935A2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docker on EC2 -</a:t>
            </a:r>
          </a:p>
          <a:p>
            <a:pPr marL="0" indent="0" fontAlgn="ctr">
              <a:buNone/>
            </a:pPr>
            <a:r>
              <a:rPr lang="en-US" dirty="0"/>
              <a:t>-&gt; Update the packages on your instance</a:t>
            </a:r>
            <a:br>
              <a:rPr lang="en-US" dirty="0"/>
            </a:br>
            <a:r>
              <a:rPr lang="en-US" dirty="0"/>
              <a:t>[ec2-user ~]$ </a:t>
            </a:r>
            <a:r>
              <a:rPr lang="en-US" dirty="0" err="1"/>
              <a:t>sudo</a:t>
            </a:r>
            <a:r>
              <a:rPr lang="en-US" dirty="0"/>
              <a:t> yum update -y</a:t>
            </a:r>
          </a:p>
          <a:p>
            <a:pPr marL="0" indent="0" fontAlgn="ctr">
              <a:buNone/>
            </a:pPr>
            <a:r>
              <a:rPr lang="en-US" dirty="0"/>
              <a:t>-&gt; Install Docker</a:t>
            </a:r>
            <a:br>
              <a:rPr lang="en-US" dirty="0"/>
            </a:br>
            <a:r>
              <a:rPr lang="en-US" dirty="0"/>
              <a:t>[ec2-user ~]$ </a:t>
            </a:r>
            <a:r>
              <a:rPr lang="en-US" dirty="0" err="1"/>
              <a:t>sudo</a:t>
            </a:r>
            <a:r>
              <a:rPr lang="en-US" dirty="0"/>
              <a:t> yum install docker -y</a:t>
            </a:r>
          </a:p>
          <a:p>
            <a:pPr marL="0" indent="0" fontAlgn="ctr">
              <a:buNone/>
            </a:pPr>
            <a:r>
              <a:rPr lang="en-US" dirty="0"/>
              <a:t>-&gt; Start the Docker Service</a:t>
            </a:r>
            <a:br>
              <a:rPr lang="en-US" dirty="0"/>
            </a:br>
            <a:r>
              <a:rPr lang="en-US" dirty="0"/>
              <a:t>[ec2-user ~]$ </a:t>
            </a:r>
            <a:r>
              <a:rPr lang="en-US" dirty="0" err="1"/>
              <a:t>sudo</a:t>
            </a:r>
            <a:r>
              <a:rPr lang="en-US" dirty="0"/>
              <a:t> service docker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DB12-E7A7-43E7-A907-79F2748F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Utilities used by docker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9EDA-F852-4D74-92C7-EEC57E81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ctr">
              <a:buNone/>
            </a:pPr>
            <a:r>
              <a:rPr lang="en-US" dirty="0"/>
              <a:t>1. Kernel Namespaces -</a:t>
            </a:r>
          </a:p>
          <a:p>
            <a:r>
              <a:rPr lang="en-US" dirty="0"/>
              <a:t>            The namespace service helps in creating different independent environments for the containers. Like different </a:t>
            </a:r>
            <a:r>
              <a:rPr lang="en-US" dirty="0" err="1"/>
              <a:t>pid</a:t>
            </a:r>
            <a:r>
              <a:rPr lang="en-US" dirty="0"/>
              <a:t> numbers, networking, file system mounts, user namespaces etc.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ctr">
              <a:buNone/>
            </a:pPr>
            <a:r>
              <a:rPr lang="en-US" dirty="0"/>
              <a:t>2. Control groups (</a:t>
            </a:r>
            <a:r>
              <a:rPr lang="en-US" dirty="0" err="1"/>
              <a:t>CGroups</a:t>
            </a:r>
            <a:r>
              <a:rPr lang="en-US" dirty="0"/>
              <a:t>)-</a:t>
            </a:r>
          </a:p>
          <a:p>
            <a:r>
              <a:rPr lang="en-US" dirty="0"/>
              <a:t>             This contains the limits like how much CPU, memory is allocated to a container. You can change the </a:t>
            </a:r>
            <a:r>
              <a:rPr lang="en-US" dirty="0" err="1"/>
              <a:t>Cgroup</a:t>
            </a:r>
            <a:r>
              <a:rPr lang="en-US" dirty="0"/>
              <a:t> limits however you want.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ctr">
              <a:buNone/>
            </a:pPr>
            <a:r>
              <a:rPr lang="en-US" dirty="0"/>
              <a:t>3. Capabilities-</a:t>
            </a:r>
          </a:p>
          <a:p>
            <a:r>
              <a:rPr lang="en-US" dirty="0"/>
              <a:t>             Breaks the root privileges into smaller groups, and these can be used to assign to a specific user. Privileges for users/process.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chine generated alternative text:&#10;Docker Engine &#10;Operating System &#10;Physical or Virtual Server &#10;Namespaces &#10;Capabilities &#10;cgroups &#10;Linux Kernel ">
            <a:extLst>
              <a:ext uri="{FF2B5EF4-FFF2-40B4-BE49-F238E27FC236}">
                <a16:creationId xmlns:a16="http://schemas.microsoft.com/office/drawing/2014/main" id="{4E35452E-E3A3-4C94-8DB0-D36ABD904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19" y="298482"/>
            <a:ext cx="69001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DD6019-9026-4FE2-AB5B-2B6F1679259F}"/>
              </a:ext>
            </a:extLst>
          </p:cNvPr>
          <p:cNvSpPr/>
          <p:nvPr/>
        </p:nvSpPr>
        <p:spPr>
          <a:xfrm>
            <a:off x="2576660" y="48962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Docker installation installs Docker client and Docker Daemon.</a:t>
            </a:r>
          </a:p>
          <a:p>
            <a:r>
              <a:rPr lang="en-US" dirty="0"/>
              <a:t>Client calls daemon, daemon call the actual docker hub registries.</a:t>
            </a:r>
          </a:p>
          <a:p>
            <a:r>
              <a:rPr lang="en-US" dirty="0"/>
              <a:t>Docker engine means Docker client + docker daemon.</a:t>
            </a:r>
          </a:p>
        </p:txBody>
      </p:sp>
    </p:spTree>
    <p:extLst>
      <p:ext uri="{BB962C8B-B14F-4D97-AF65-F5344CB8AC3E}">
        <p14:creationId xmlns:p14="http://schemas.microsoft.com/office/powerpoint/2010/main" val="317983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FD1C-B2D0-464D-97E6-15D29173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on vivid platforms 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3192-E013-452E-A562-EF0F8199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10" y="1171284"/>
            <a:ext cx="10515600" cy="1588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to run a windows application on the container then the OS should in windows, as the container uses the windows Kernel. In the same way to run a Linux application we should be using a Linux OS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4B9A-400D-4BE4-9F1C-AAF05980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95" y="2725076"/>
            <a:ext cx="7402601" cy="37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Docker</vt:lpstr>
      <vt:lpstr>VMWare vs Container Architecture -</vt:lpstr>
      <vt:lpstr>Installation on ec2 - </vt:lpstr>
      <vt:lpstr>Kernel Utilities used by docker -</vt:lpstr>
      <vt:lpstr>PowerPoint Presentation</vt:lpstr>
      <vt:lpstr>Docker on vivid platforms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RITESH KUCHUKULLA</dc:creator>
  <cp:lastModifiedBy>RITESH KUCHUKULLA</cp:lastModifiedBy>
  <cp:revision>1</cp:revision>
  <dcterms:created xsi:type="dcterms:W3CDTF">2017-08-31T02:59:47Z</dcterms:created>
  <dcterms:modified xsi:type="dcterms:W3CDTF">2017-08-31T03:03:34Z</dcterms:modified>
</cp:coreProperties>
</file>