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64" r:id="rId5"/>
    <p:sldId id="263" r:id="rId6"/>
    <p:sldId id="257" r:id="rId7"/>
    <p:sldId id="259" r:id="rId8"/>
    <p:sldId id="266" r:id="rId9"/>
    <p:sldId id="260" r:id="rId10"/>
    <p:sldId id="261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ABA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D3A9D-0112-443A-BE2E-3F96637BE325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C7A8B-5487-4D47-A67E-284EBD4F296D}">
      <dgm:prSet phldrT="[Text]"/>
      <dgm:spPr>
        <a:solidFill>
          <a:srgbClr val="FF5B5B"/>
        </a:solidFill>
      </dgm:spPr>
      <dgm:t>
        <a:bodyPr/>
        <a:lstStyle/>
        <a:p>
          <a:r>
            <a:rPr lang="en-US" dirty="0"/>
            <a:t>Time</a:t>
          </a:r>
        </a:p>
      </dgm:t>
    </dgm:pt>
    <dgm:pt modelId="{F9FF1269-E761-4ECD-A5A7-25A988F0A910}" type="parTrans" cxnId="{AAC65EDF-4B21-4EEC-9505-469AF51A6EEA}">
      <dgm:prSet/>
      <dgm:spPr/>
      <dgm:t>
        <a:bodyPr/>
        <a:lstStyle/>
        <a:p>
          <a:endParaRPr lang="en-US"/>
        </a:p>
      </dgm:t>
    </dgm:pt>
    <dgm:pt modelId="{9CB73E9B-D8D6-400B-A9AD-A68AC1AB9FF6}" type="sibTrans" cxnId="{AAC65EDF-4B21-4EEC-9505-469AF51A6EEA}">
      <dgm:prSet/>
      <dgm:spPr/>
      <dgm:t>
        <a:bodyPr/>
        <a:lstStyle/>
        <a:p>
          <a:endParaRPr lang="en-US"/>
        </a:p>
      </dgm:t>
    </dgm:pt>
    <dgm:pt modelId="{D8E25FD9-5626-45F8-BFB4-BA603EB06CCE}">
      <dgm:prSet phldrT="[Text]" custT="1"/>
      <dgm:spPr/>
      <dgm:t>
        <a:bodyPr anchor="ctr"/>
        <a:lstStyle/>
        <a:p>
          <a:pPr algn="ctr">
            <a:lnSpc>
              <a:spcPct val="120000"/>
            </a:lnSpc>
          </a:pPr>
          <a:r>
            <a:rPr lang="en-US" sz="1800" dirty="0"/>
            <a:t>ASCET functionality implementation</a:t>
          </a:r>
        </a:p>
      </dgm:t>
    </dgm:pt>
    <dgm:pt modelId="{62F53473-1819-4004-91DC-99DF71CA6CE8}" type="parTrans" cxnId="{FE14B26E-02B5-4E3B-ADAF-33165EEA2567}">
      <dgm:prSet/>
      <dgm:spPr/>
      <dgm:t>
        <a:bodyPr/>
        <a:lstStyle/>
        <a:p>
          <a:endParaRPr lang="en-US"/>
        </a:p>
      </dgm:t>
    </dgm:pt>
    <dgm:pt modelId="{80AAFC09-5BB1-420C-8D75-3F0FDBDEF964}" type="sibTrans" cxnId="{FE14B26E-02B5-4E3B-ADAF-33165EEA2567}">
      <dgm:prSet/>
      <dgm:spPr/>
      <dgm:t>
        <a:bodyPr/>
        <a:lstStyle/>
        <a:p>
          <a:endParaRPr lang="en-US"/>
        </a:p>
      </dgm:t>
    </dgm:pt>
    <dgm:pt modelId="{6AB97609-CE3F-449A-AA2E-DC848F96966F}">
      <dgm:prSet phldrT="[Text]"/>
      <dgm:spPr>
        <a:solidFill>
          <a:srgbClr val="86FABA"/>
        </a:solidFill>
      </dgm:spPr>
      <dgm:t>
        <a:bodyPr/>
        <a:lstStyle/>
        <a:p>
          <a:r>
            <a:rPr lang="en-US" dirty="0"/>
            <a:t>Time</a:t>
          </a:r>
        </a:p>
      </dgm:t>
    </dgm:pt>
    <dgm:pt modelId="{B3C142DF-5E33-441A-9F4A-4A52891D5067}" type="parTrans" cxnId="{8955B6F8-14AE-4FDD-8A55-14E826A2DD0B}">
      <dgm:prSet/>
      <dgm:spPr/>
      <dgm:t>
        <a:bodyPr/>
        <a:lstStyle/>
        <a:p>
          <a:endParaRPr lang="en-US"/>
        </a:p>
      </dgm:t>
    </dgm:pt>
    <dgm:pt modelId="{77D683BE-9AE2-47C3-BBDA-9A343F14941D}" type="sibTrans" cxnId="{8955B6F8-14AE-4FDD-8A55-14E826A2DD0B}">
      <dgm:prSet/>
      <dgm:spPr/>
      <dgm:t>
        <a:bodyPr/>
        <a:lstStyle/>
        <a:p>
          <a:endParaRPr lang="en-US"/>
        </a:p>
      </dgm:t>
    </dgm:pt>
    <dgm:pt modelId="{369AAC35-2DC0-4C28-B0FA-12C26FEDCC20}">
      <dgm:prSet phldrT="[Text]" custT="1"/>
      <dgm:spPr/>
      <dgm:t>
        <a:bodyPr anchor="ctr"/>
        <a:lstStyle/>
        <a:p>
          <a:pPr algn="ctr"/>
          <a:r>
            <a:rPr lang="en-US" sz="2000" dirty="0"/>
            <a:t>Test automation</a:t>
          </a:r>
        </a:p>
      </dgm:t>
    </dgm:pt>
    <dgm:pt modelId="{EFB99002-9A5B-41D3-8C86-F5299D78C9D1}" type="parTrans" cxnId="{5D2ABEA1-076B-46AC-BA1C-92AB82A485A8}">
      <dgm:prSet/>
      <dgm:spPr/>
      <dgm:t>
        <a:bodyPr/>
        <a:lstStyle/>
        <a:p>
          <a:endParaRPr lang="en-US"/>
        </a:p>
      </dgm:t>
    </dgm:pt>
    <dgm:pt modelId="{927C5916-AEE3-4593-A2D6-D5F5F46832F9}" type="sibTrans" cxnId="{5D2ABEA1-076B-46AC-BA1C-92AB82A485A8}">
      <dgm:prSet/>
      <dgm:spPr/>
      <dgm:t>
        <a:bodyPr/>
        <a:lstStyle/>
        <a:p>
          <a:endParaRPr lang="en-US"/>
        </a:p>
      </dgm:t>
    </dgm:pt>
    <dgm:pt modelId="{1C63E3F1-D4E3-415C-B7AE-B5869D08D8B3}" type="pres">
      <dgm:prSet presAssocID="{6CDD3A9D-0112-443A-BE2E-3F96637BE325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6B269A24-3384-4FF6-919D-F8947FF364F4}" type="pres">
      <dgm:prSet presAssocID="{6CDD3A9D-0112-443A-BE2E-3F96637BE325}" presName="Background" presStyleLbl="node1" presStyleIdx="0" presStyleCnt="1"/>
      <dgm:spPr>
        <a:solidFill>
          <a:schemeClr val="accent1">
            <a:lumMod val="20000"/>
            <a:lumOff val="80000"/>
          </a:schemeClr>
        </a:solidFill>
      </dgm:spPr>
    </dgm:pt>
    <dgm:pt modelId="{FF1A787A-B54A-42BF-83EA-A7E4A751E501}" type="pres">
      <dgm:prSet presAssocID="{6CDD3A9D-0112-443A-BE2E-3F96637BE325}" presName="Divider" presStyleLbl="callout" presStyleIdx="0" presStyleCnt="1"/>
      <dgm:spPr/>
    </dgm:pt>
    <dgm:pt modelId="{78108177-B817-4A72-911F-495678AC32C3}" type="pres">
      <dgm:prSet presAssocID="{6CDD3A9D-0112-443A-BE2E-3F96637BE325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D84DDB-23CC-4BCD-A441-CF2B60AE65EA}" type="pres">
      <dgm:prSet presAssocID="{6CDD3A9D-0112-443A-BE2E-3F96637BE325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31B04C6-833C-45C5-B896-8A365B92885F}" type="pres">
      <dgm:prSet presAssocID="{6CDD3A9D-0112-443A-BE2E-3F96637BE325}" presName="ParentText1" presStyleLbl="revTx" presStyleIdx="0" presStyleCnt="0">
        <dgm:presLayoutVars>
          <dgm:chMax val="1"/>
          <dgm:chPref val="1"/>
        </dgm:presLayoutVars>
      </dgm:prSet>
      <dgm:spPr/>
    </dgm:pt>
    <dgm:pt modelId="{51255197-30AB-4200-9F6C-5E12D375811C}" type="pres">
      <dgm:prSet presAssocID="{6CDD3A9D-0112-443A-BE2E-3F96637BE325}" presName="ParentShape1" presStyleLbl="alignImgPlace1" presStyleIdx="0" presStyleCnt="2" custScaleX="95393">
        <dgm:presLayoutVars/>
      </dgm:prSet>
      <dgm:spPr/>
    </dgm:pt>
    <dgm:pt modelId="{9D726A01-CF14-41CA-A442-E27CB01B1AE4}" type="pres">
      <dgm:prSet presAssocID="{6CDD3A9D-0112-443A-BE2E-3F96637BE325}" presName="ParentText2" presStyleLbl="revTx" presStyleIdx="0" presStyleCnt="0">
        <dgm:presLayoutVars>
          <dgm:chMax val="1"/>
          <dgm:chPref val="1"/>
        </dgm:presLayoutVars>
      </dgm:prSet>
      <dgm:spPr/>
    </dgm:pt>
    <dgm:pt modelId="{E8F0648E-6900-46F1-BE51-11D1B051BE46}" type="pres">
      <dgm:prSet presAssocID="{6CDD3A9D-0112-443A-BE2E-3F96637BE325}" presName="ParentShape2" presStyleLbl="alignImgPlace1" presStyleIdx="1" presStyleCnt="2">
        <dgm:presLayoutVars/>
      </dgm:prSet>
      <dgm:spPr/>
    </dgm:pt>
  </dgm:ptLst>
  <dgm:cxnLst>
    <dgm:cxn modelId="{274F7D22-C4B1-41BD-A539-EAE47617770C}" type="presOf" srcId="{6AB97609-CE3F-449A-AA2E-DC848F96966F}" destId="{9D726A01-CF14-41CA-A442-E27CB01B1AE4}" srcOrd="0" destOrd="0" presId="urn:microsoft.com/office/officeart/2009/3/layout/OpposingIdeas"/>
    <dgm:cxn modelId="{CA81EF60-7DC5-41AC-AD92-300309F486D9}" type="presOf" srcId="{0A3C7A8B-5487-4D47-A67E-284EBD4F296D}" destId="{51255197-30AB-4200-9F6C-5E12D375811C}" srcOrd="1" destOrd="0" presId="urn:microsoft.com/office/officeart/2009/3/layout/OpposingIdeas"/>
    <dgm:cxn modelId="{FE14B26E-02B5-4E3B-ADAF-33165EEA2567}" srcId="{0A3C7A8B-5487-4D47-A67E-284EBD4F296D}" destId="{D8E25FD9-5626-45F8-BFB4-BA603EB06CCE}" srcOrd="0" destOrd="0" parTransId="{62F53473-1819-4004-91DC-99DF71CA6CE8}" sibTransId="{80AAFC09-5BB1-420C-8D75-3F0FDBDEF964}"/>
    <dgm:cxn modelId="{25227758-9B97-4CE6-9862-8A6FDF33001B}" type="presOf" srcId="{D8E25FD9-5626-45F8-BFB4-BA603EB06CCE}" destId="{78108177-B817-4A72-911F-495678AC32C3}" srcOrd="0" destOrd="0" presId="urn:microsoft.com/office/officeart/2009/3/layout/OpposingIdeas"/>
    <dgm:cxn modelId="{0702187A-99A8-458D-BEA2-CA38E1F64150}" type="presOf" srcId="{6AB97609-CE3F-449A-AA2E-DC848F96966F}" destId="{E8F0648E-6900-46F1-BE51-11D1B051BE46}" srcOrd="1" destOrd="0" presId="urn:microsoft.com/office/officeart/2009/3/layout/OpposingIdeas"/>
    <dgm:cxn modelId="{8E807E7B-A307-4AFC-B413-11DABFBEF13D}" type="presOf" srcId="{369AAC35-2DC0-4C28-B0FA-12C26FEDCC20}" destId="{05D84DDB-23CC-4BCD-A441-CF2B60AE65EA}" srcOrd="0" destOrd="0" presId="urn:microsoft.com/office/officeart/2009/3/layout/OpposingIdeas"/>
    <dgm:cxn modelId="{5D2ABEA1-076B-46AC-BA1C-92AB82A485A8}" srcId="{6AB97609-CE3F-449A-AA2E-DC848F96966F}" destId="{369AAC35-2DC0-4C28-B0FA-12C26FEDCC20}" srcOrd="0" destOrd="0" parTransId="{EFB99002-9A5B-41D3-8C86-F5299D78C9D1}" sibTransId="{927C5916-AEE3-4593-A2D6-D5F5F46832F9}"/>
    <dgm:cxn modelId="{10DB42CE-E825-45A2-956B-9D20F5B66233}" type="presOf" srcId="{0A3C7A8B-5487-4D47-A67E-284EBD4F296D}" destId="{931B04C6-833C-45C5-B896-8A365B92885F}" srcOrd="0" destOrd="0" presId="urn:microsoft.com/office/officeart/2009/3/layout/OpposingIdeas"/>
    <dgm:cxn modelId="{FF7C48CE-52F8-40A1-84CF-01B4691AFC9C}" type="presOf" srcId="{6CDD3A9D-0112-443A-BE2E-3F96637BE325}" destId="{1C63E3F1-D4E3-415C-B7AE-B5869D08D8B3}" srcOrd="0" destOrd="0" presId="urn:microsoft.com/office/officeart/2009/3/layout/OpposingIdeas"/>
    <dgm:cxn modelId="{AAC65EDF-4B21-4EEC-9505-469AF51A6EEA}" srcId="{6CDD3A9D-0112-443A-BE2E-3F96637BE325}" destId="{0A3C7A8B-5487-4D47-A67E-284EBD4F296D}" srcOrd="0" destOrd="0" parTransId="{F9FF1269-E761-4ECD-A5A7-25A988F0A910}" sibTransId="{9CB73E9B-D8D6-400B-A9AD-A68AC1AB9FF6}"/>
    <dgm:cxn modelId="{8955B6F8-14AE-4FDD-8A55-14E826A2DD0B}" srcId="{6CDD3A9D-0112-443A-BE2E-3F96637BE325}" destId="{6AB97609-CE3F-449A-AA2E-DC848F96966F}" srcOrd="1" destOrd="0" parTransId="{B3C142DF-5E33-441A-9F4A-4A52891D5067}" sibTransId="{77D683BE-9AE2-47C3-BBDA-9A343F14941D}"/>
    <dgm:cxn modelId="{C4CD6F86-EEDF-4625-A9B4-43B70C7C1264}" type="presParOf" srcId="{1C63E3F1-D4E3-415C-B7AE-B5869D08D8B3}" destId="{6B269A24-3384-4FF6-919D-F8947FF364F4}" srcOrd="0" destOrd="0" presId="urn:microsoft.com/office/officeart/2009/3/layout/OpposingIdeas"/>
    <dgm:cxn modelId="{35F1331E-AA36-47B4-9935-FDE03D2A4629}" type="presParOf" srcId="{1C63E3F1-D4E3-415C-B7AE-B5869D08D8B3}" destId="{FF1A787A-B54A-42BF-83EA-A7E4A751E501}" srcOrd="1" destOrd="0" presId="urn:microsoft.com/office/officeart/2009/3/layout/OpposingIdeas"/>
    <dgm:cxn modelId="{1180EFC2-CDDF-4445-A345-419C139FA64E}" type="presParOf" srcId="{1C63E3F1-D4E3-415C-B7AE-B5869D08D8B3}" destId="{78108177-B817-4A72-911F-495678AC32C3}" srcOrd="2" destOrd="0" presId="urn:microsoft.com/office/officeart/2009/3/layout/OpposingIdeas"/>
    <dgm:cxn modelId="{A20EC919-367D-4309-A729-A59CF0E1D355}" type="presParOf" srcId="{1C63E3F1-D4E3-415C-B7AE-B5869D08D8B3}" destId="{05D84DDB-23CC-4BCD-A441-CF2B60AE65EA}" srcOrd="3" destOrd="0" presId="urn:microsoft.com/office/officeart/2009/3/layout/OpposingIdeas"/>
    <dgm:cxn modelId="{08D6F286-4286-438E-8586-0BD4A9297A95}" type="presParOf" srcId="{1C63E3F1-D4E3-415C-B7AE-B5869D08D8B3}" destId="{931B04C6-833C-45C5-B896-8A365B92885F}" srcOrd="4" destOrd="0" presId="urn:microsoft.com/office/officeart/2009/3/layout/OpposingIdeas"/>
    <dgm:cxn modelId="{B3A28F51-11ED-44E0-A09D-FEFB7FA6C434}" type="presParOf" srcId="{1C63E3F1-D4E3-415C-B7AE-B5869D08D8B3}" destId="{51255197-30AB-4200-9F6C-5E12D375811C}" srcOrd="5" destOrd="0" presId="urn:microsoft.com/office/officeart/2009/3/layout/OpposingIdeas"/>
    <dgm:cxn modelId="{E8D15FFA-5BED-405D-87F6-B04F61E12BD5}" type="presParOf" srcId="{1C63E3F1-D4E3-415C-B7AE-B5869D08D8B3}" destId="{9D726A01-CF14-41CA-A442-E27CB01B1AE4}" srcOrd="6" destOrd="0" presId="urn:microsoft.com/office/officeart/2009/3/layout/OpposingIdeas"/>
    <dgm:cxn modelId="{A380B4BE-860A-482D-92B2-E2AA3076E48E}" type="presParOf" srcId="{1C63E3F1-D4E3-415C-B7AE-B5869D08D8B3}" destId="{E8F0648E-6900-46F1-BE51-11D1B051BE46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9A24-3384-4FF6-919D-F8947FF364F4}">
      <dsp:nvSpPr>
        <dsp:cNvPr id="0" name=""/>
        <dsp:cNvSpPr/>
      </dsp:nvSpPr>
      <dsp:spPr>
        <a:xfrm>
          <a:off x="1288827" y="625615"/>
          <a:ext cx="4516573" cy="2428858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787A-B54A-42BF-83EA-A7E4A751E501}">
      <dsp:nvSpPr>
        <dsp:cNvPr id="0" name=""/>
        <dsp:cNvSpPr/>
      </dsp:nvSpPr>
      <dsp:spPr>
        <a:xfrm>
          <a:off x="3547114" y="883221"/>
          <a:ext cx="602" cy="191364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08177-B817-4A72-911F-495678AC32C3}">
      <dsp:nvSpPr>
        <dsp:cNvPr id="0" name=""/>
        <dsp:cNvSpPr/>
      </dsp:nvSpPr>
      <dsp:spPr>
        <a:xfrm>
          <a:off x="1439379" y="809619"/>
          <a:ext cx="1957181" cy="20608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ASCET functionality implementation</a:t>
          </a:r>
        </a:p>
      </dsp:txBody>
      <dsp:txXfrm>
        <a:off x="1439379" y="809619"/>
        <a:ext cx="1957181" cy="2060849"/>
      </dsp:txXfrm>
    </dsp:sp>
    <dsp:sp modelId="{05D84DDB-23CC-4BCD-A441-CF2B60AE65EA}">
      <dsp:nvSpPr>
        <dsp:cNvPr id="0" name=""/>
        <dsp:cNvSpPr/>
      </dsp:nvSpPr>
      <dsp:spPr>
        <a:xfrm>
          <a:off x="3697666" y="809619"/>
          <a:ext cx="1957181" cy="20608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automation</a:t>
          </a:r>
        </a:p>
      </dsp:txBody>
      <dsp:txXfrm>
        <a:off x="3697666" y="809619"/>
        <a:ext cx="1957181" cy="2060849"/>
      </dsp:txXfrm>
    </dsp:sp>
    <dsp:sp modelId="{51255197-30AB-4200-9F6C-5E12D375811C}">
      <dsp:nvSpPr>
        <dsp:cNvPr id="0" name=""/>
        <dsp:cNvSpPr/>
      </dsp:nvSpPr>
      <dsp:spPr>
        <a:xfrm rot="16200000">
          <a:off x="-412385" y="965790"/>
          <a:ext cx="2649664" cy="718082"/>
        </a:xfrm>
        <a:prstGeom prst="rightArrow">
          <a:avLst>
            <a:gd name="adj1" fmla="val 49830"/>
            <a:gd name="adj2" fmla="val 60660"/>
          </a:avLst>
        </a:prstGeom>
        <a:solidFill>
          <a:srgbClr val="FF5B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</a:t>
          </a:r>
        </a:p>
      </dsp:txBody>
      <dsp:txXfrm>
        <a:off x="-303858" y="1254448"/>
        <a:ext cx="2432610" cy="357820"/>
      </dsp:txXfrm>
    </dsp:sp>
    <dsp:sp modelId="{E8F0648E-6900-46F1-BE51-11D1B051BE46}">
      <dsp:nvSpPr>
        <dsp:cNvPr id="0" name=""/>
        <dsp:cNvSpPr/>
      </dsp:nvSpPr>
      <dsp:spPr>
        <a:xfrm rot="5400000">
          <a:off x="4856949" y="1978875"/>
          <a:ext cx="2649664" cy="752762"/>
        </a:xfrm>
        <a:prstGeom prst="rightArrow">
          <a:avLst>
            <a:gd name="adj1" fmla="val 49830"/>
            <a:gd name="adj2" fmla="val 60660"/>
          </a:avLst>
        </a:prstGeom>
        <a:solidFill>
          <a:srgbClr val="86FA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</a:t>
          </a:r>
        </a:p>
      </dsp:txBody>
      <dsp:txXfrm>
        <a:off x="4970717" y="2053937"/>
        <a:ext cx="2422128" cy="37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MS/ECP-PS | 2023-03-29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 Global Software Technologies Private Limited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200" y="2331531"/>
            <a:ext cx="9268637" cy="1507549"/>
          </a:xfrm>
        </p:spPr>
        <p:txBody>
          <a:bodyPr/>
          <a:lstStyle/>
          <a:p>
            <a:pPr algn="ctr"/>
            <a:r>
              <a:rPr lang="en-US" dirty="0"/>
              <a:t>HACKATHON : MODEL BASED AUTOMATION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47200" y="4241130"/>
            <a:ext cx="9268637" cy="1638302"/>
          </a:xfrm>
        </p:spPr>
        <p:txBody>
          <a:bodyPr/>
          <a:lstStyle/>
          <a:p>
            <a:r>
              <a:rPr lang="en-US" dirty="0"/>
              <a:t>Team Name : Anonymous (MBA03)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Ritesh Sinha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Alen Joe Antony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Sachin Naik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Prakruthi Dhanya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3173-4897-3703-BCCF-BE5C2F6E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593" y="523615"/>
            <a:ext cx="7132831" cy="628530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F79F-8DE0-8346-DB26-089558D989A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89593" y="1520668"/>
            <a:ext cx="7132831" cy="19987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NetworkX</a:t>
            </a:r>
          </a:p>
          <a:p>
            <a:pPr marL="342900" indent="-342900">
              <a:buAutoNum type="arabicPeriod"/>
            </a:pPr>
            <a:r>
              <a:rPr lang="en-US" sz="1800" dirty="0"/>
              <a:t>Test case automation</a:t>
            </a:r>
          </a:p>
          <a:p>
            <a:pPr marL="342900" indent="-342900">
              <a:buAutoNum type="arabicPeriod"/>
            </a:pPr>
            <a:r>
              <a:rPr lang="en-US" sz="1800" dirty="0"/>
              <a:t>Output representation is done by using MDA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F8FDE-629F-1D3C-68DD-20459522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41" y="2618532"/>
            <a:ext cx="4471059" cy="33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BF68E4-A36C-3153-4512-42F1AE19B1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4914000" cy="388800"/>
          </a:xfrm>
        </p:spPr>
        <p:txBody>
          <a:bodyPr/>
          <a:lstStyle/>
          <a:p>
            <a:pPr algn="ctr"/>
            <a:r>
              <a:rPr lang="en-US" dirty="0"/>
              <a:t>Graph based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FDE1E-D1A6-D2AB-DCB8-D21CF011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200" y="766689"/>
            <a:ext cx="4914000" cy="4770111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Generic approach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Modular implementation of ASCET functions</a:t>
            </a:r>
          </a:p>
          <a:p>
            <a:pPr lvl="1"/>
            <a:r>
              <a:rPr lang="en-US" dirty="0"/>
              <a:t>Better testcase coverage</a:t>
            </a:r>
          </a:p>
          <a:p>
            <a:pPr lvl="1"/>
            <a:r>
              <a:rPr lang="en-US" dirty="0"/>
              <a:t>Better data visualization</a:t>
            </a:r>
          </a:p>
          <a:p>
            <a:pPr lvl="1"/>
            <a:r>
              <a:rPr lang="en-US" dirty="0"/>
              <a:t>Generic output formats</a:t>
            </a:r>
          </a:p>
          <a:p>
            <a:pPr lvl="1"/>
            <a:r>
              <a:rPr lang="en-US" dirty="0"/>
              <a:t>Scalable for larger FCs</a:t>
            </a:r>
          </a:p>
          <a:p>
            <a:pPr lvl="1"/>
            <a:r>
              <a:rPr lang="en-US" dirty="0"/>
              <a:t>Better readability and maintainability</a:t>
            </a:r>
          </a:p>
          <a:p>
            <a:pPr lvl="1"/>
            <a:r>
              <a:rPr lang="en-US" dirty="0"/>
              <a:t>Intermediate values are recorded / visualized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Testcase generation takes time for large no. of inputs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B955-E74B-02B6-9870-D1B093B9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3600" y="766688"/>
            <a:ext cx="4914000" cy="4770111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Simpler logic</a:t>
            </a:r>
          </a:p>
          <a:p>
            <a:pPr lvl="1"/>
            <a:r>
              <a:rPr lang="en-US" dirty="0"/>
              <a:t>Better testcase coverage</a:t>
            </a:r>
          </a:p>
          <a:p>
            <a:pPr lvl="1"/>
            <a:r>
              <a:rPr lang="en-US" dirty="0"/>
              <a:t>Better data visualization</a:t>
            </a:r>
          </a:p>
          <a:p>
            <a:pPr lvl="1"/>
            <a:r>
              <a:rPr lang="en-US" dirty="0"/>
              <a:t>Generic output formats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Increased time complexity</a:t>
            </a:r>
          </a:p>
          <a:p>
            <a:pPr lvl="1"/>
            <a:r>
              <a:rPr lang="en-US" dirty="0"/>
              <a:t>Increased code complexity (less scalable)</a:t>
            </a:r>
          </a:p>
          <a:p>
            <a:pPr lvl="1"/>
            <a:r>
              <a:rPr lang="en-US" dirty="0"/>
              <a:t>Possibility of code repetition</a:t>
            </a:r>
          </a:p>
          <a:p>
            <a:pPr lvl="1"/>
            <a:r>
              <a:rPr lang="en-US" dirty="0"/>
              <a:t>Readability and maintainability</a:t>
            </a:r>
          </a:p>
          <a:p>
            <a:pPr lvl="1"/>
            <a:r>
              <a:rPr lang="en-US" dirty="0"/>
              <a:t>Circular dependencies can cause issues</a:t>
            </a:r>
          </a:p>
          <a:p>
            <a:pPr lvl="1"/>
            <a:r>
              <a:rPr lang="en-US" dirty="0"/>
              <a:t>Intermediate values not recorded</a:t>
            </a:r>
          </a:p>
          <a:p>
            <a:pPr lvl="1"/>
            <a:r>
              <a:rPr lang="en-US" dirty="0"/>
              <a:t>Testcase generation takes time for large no. of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D40C-2BB1-E286-EEE2-EEF881F00FC9}"/>
              </a:ext>
            </a:extLst>
          </p:cNvPr>
          <p:cNvSpPr txBox="1"/>
          <p:nvPr/>
        </p:nvSpPr>
        <p:spPr>
          <a:xfrm>
            <a:off x="5850426" y="268934"/>
            <a:ext cx="491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3ECEF20-84E6-F6F8-47AD-A65DD2C32F9A}"/>
              </a:ext>
            </a:extLst>
          </p:cNvPr>
          <p:cNvSpPr txBox="1">
            <a:spLocks/>
          </p:cNvSpPr>
          <p:nvPr/>
        </p:nvSpPr>
        <p:spPr>
          <a:xfrm>
            <a:off x="5850426" y="259200"/>
            <a:ext cx="4914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Loop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0434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3173-4897-3703-BCCF-BE5C2F6E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525" y="143787"/>
            <a:ext cx="7132831" cy="628530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6620C-7BD7-EF09-74AE-A4328808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55" y="876645"/>
            <a:ext cx="6032169" cy="51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F221DC-ECAE-69EC-13E7-BE518899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7" y="1550198"/>
            <a:ext cx="6353834" cy="41169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F554C-AA4F-2DC4-7D24-54F75BD1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C4A-1831-0445-CB5B-45205BF28835}"/>
              </a:ext>
            </a:extLst>
          </p:cNvPr>
          <p:cNvSpPr txBox="1"/>
          <p:nvPr/>
        </p:nvSpPr>
        <p:spPr>
          <a:xfrm>
            <a:off x="6753076" y="283168"/>
            <a:ext cx="3473599" cy="55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kern="0" dirty="0">
                <a:latin typeface="+mj-lt"/>
                <a:ea typeface="+mj-ea"/>
                <a:cs typeface="+mj-cs"/>
              </a:rPr>
              <a:t>Modelling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53FBA-D0FE-9876-BB03-54B5A061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" y="79715"/>
            <a:ext cx="6306109" cy="1556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29A89-78EB-51CE-C22A-A8DF4F32C2F6}"/>
              </a:ext>
            </a:extLst>
          </p:cNvPr>
          <p:cNvSpPr txBox="1"/>
          <p:nvPr/>
        </p:nvSpPr>
        <p:spPr>
          <a:xfrm>
            <a:off x="442913" y="2993934"/>
            <a:ext cx="3721894" cy="1314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Graph based representation of ASCET model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PFlt_DdRgnInhbDrvr_1.0.0</a:t>
            </a:r>
          </a:p>
        </p:txBody>
      </p:sp>
    </p:spTree>
    <p:extLst>
      <p:ext uri="{BB962C8B-B14F-4D97-AF65-F5344CB8AC3E}">
        <p14:creationId xmlns:p14="http://schemas.microsoft.com/office/powerpoint/2010/main" val="241232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F554C-AA4F-2DC4-7D24-54F75BD1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C4A-1831-0445-CB5B-45205BF28835}"/>
              </a:ext>
            </a:extLst>
          </p:cNvPr>
          <p:cNvSpPr txBox="1"/>
          <p:nvPr/>
        </p:nvSpPr>
        <p:spPr>
          <a:xfrm>
            <a:off x="487823" y="65867"/>
            <a:ext cx="9993975" cy="55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Input Output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FBEA-53EC-9EE2-C8E3-560658AB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489" y="738069"/>
            <a:ext cx="8908641" cy="48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76F4-4C83-D690-7F69-102AE9FC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05" y="2812591"/>
            <a:ext cx="9268637" cy="102514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290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E1FC-5A8A-86EE-CDDC-F7F9D3A8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93" y="584185"/>
            <a:ext cx="9268637" cy="6135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BOTTLENECK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BB49F-C0FE-8CA0-C83B-5A54BB7B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50" y="2362832"/>
            <a:ext cx="3693849" cy="35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F5C1DE-4473-5725-A0EC-01305A6F5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903956"/>
              </p:ext>
            </p:extLst>
          </p:nvPr>
        </p:nvGraphicFramePr>
        <p:xfrm>
          <a:off x="105509" y="2250833"/>
          <a:ext cx="7111568" cy="368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4329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MS/EAI51-PS</OrgInhalt>
      <Wert>MS/ECP-PS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Private Limited 2023. All rights reserved, also regarding any disposal, exploitation, reproduction, editing, distribution, as well as in the event of applications for industrial property rights.</OrgInhalt>
      <Wert>© Bosch Global Software Technologies Private Limited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2023-03-29</OrgInhalt>
      <Wert>2023-03-29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BF6DF8D7-5AAE-4E97-86D3-0C4323F3E6E1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166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Bosch Office Sans</vt:lpstr>
      <vt:lpstr>Calibri</vt:lpstr>
      <vt:lpstr>Symbol</vt:lpstr>
      <vt:lpstr>Wingdings</vt:lpstr>
      <vt:lpstr>Bosch 2022</vt:lpstr>
      <vt:lpstr>HACKATHON : MODEL BASED AUTOMATION </vt:lpstr>
      <vt:lpstr>ARCHITECTURE</vt:lpstr>
      <vt:lpstr>PowerPoint Presentation</vt:lpstr>
      <vt:lpstr>WORKFLOW</vt:lpstr>
      <vt:lpstr>PowerPoint Presentation</vt:lpstr>
      <vt:lpstr>PowerPoint Presentation</vt:lpstr>
      <vt:lpstr>DEMO</vt:lpstr>
      <vt:lpstr>BOTTLENECK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: MODEL BASED AUTOMATION </dc:title>
  <dc:creator>Dhanya Prakruthi (MS/ECP1-PS)</dc:creator>
  <cp:lastModifiedBy>Alen Joe Antony (MS/ECP1-PS)</cp:lastModifiedBy>
  <cp:revision>32</cp:revision>
  <dcterms:created xsi:type="dcterms:W3CDTF">2023-03-29T05:31:04Z</dcterms:created>
  <dcterms:modified xsi:type="dcterms:W3CDTF">2023-03-29T12:02:36Z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