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(5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05"/>
            <a:ext cx="12192000" cy="6854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Ritesh</cp:lastModifiedBy>
  <cp:revision>1</cp:revision>
  <dcterms:created xsi:type="dcterms:W3CDTF">2022-07-29T10:50:36Z</dcterms:created>
  <dcterms:modified xsi:type="dcterms:W3CDTF">2022-07-29T10:50:36Z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42BE62CD7ACB4898B02D12E9B2B47171</vt:lpwstr>
  </property>
  <property fmtid="{D5CDD505-2E9C-101B-9397-08002B2CF9AE}" pid="3" name="KSOProductBuildVer">
    <vt:lpwstr>1033-11.2.0.11191</vt:lpwstr>
  </property>
</Properties>
</file>