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(6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05"/>
            <a:ext cx="12192000" cy="6854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69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4230" y="256540"/>
            <a:ext cx="10968355" cy="61677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7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9420" y="160655"/>
            <a:ext cx="11441430" cy="64338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8955" y="0"/>
            <a:ext cx="10515600" cy="1325563"/>
          </a:xfrm>
        </p:spPr>
        <p:txBody>
          <a:bodyPr/>
          <a:p>
            <a:endParaRPr lang="en-US"/>
          </a:p>
        </p:txBody>
      </p:sp>
      <p:pic>
        <p:nvPicPr>
          <p:cNvPr id="4" name="Content Placeholder 3" descr="Screenshot (7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490" y="201930"/>
            <a:ext cx="10626725" cy="5975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Screenshot (6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165" y="250825"/>
            <a:ext cx="10835640" cy="68281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6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2915" y="397510"/>
            <a:ext cx="11309350" cy="6358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6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8940" y="135255"/>
            <a:ext cx="11449685" cy="6438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6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7370" y="163195"/>
            <a:ext cx="11153140" cy="62712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6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8645" y="303530"/>
            <a:ext cx="11078845" cy="62299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6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1655" y="377190"/>
            <a:ext cx="10824845" cy="6087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6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7540" y="350520"/>
            <a:ext cx="10755630" cy="6048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6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020" y="87630"/>
            <a:ext cx="10999470" cy="6185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Ritesh</cp:lastModifiedBy>
  <cp:revision>1</cp:revision>
  <dcterms:created xsi:type="dcterms:W3CDTF">2022-07-30T04:39:39Z</dcterms:created>
  <dcterms:modified xsi:type="dcterms:W3CDTF">2022-07-30T04:39:39Z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22E81CEA33C4471A8B035E34CF084062</vt:lpwstr>
  </property>
  <property fmtid="{D5CDD505-2E9C-101B-9397-08002B2CF9AE}" pid="3" name="KSOProductBuildVer">
    <vt:lpwstr>1033-11.2.0.11191</vt:lpwstr>
  </property>
</Properties>
</file>