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g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405130"/>
            <a:ext cx="10845165" cy="6097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0" y="363220"/>
            <a:ext cx="11086465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391160"/>
            <a:ext cx="11068685" cy="6223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Ritesh</cp:lastModifiedBy>
  <cp:revision>1</cp:revision>
  <dcterms:created xsi:type="dcterms:W3CDTF">2022-08-12T10:36:38Z</dcterms:created>
  <dcterms:modified xsi:type="dcterms:W3CDTF">2022-08-12T10:36:38Z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976C78E26A3545D8BBF2F8FCC31676A5</vt:lpwstr>
  </property>
  <property fmtid="{D5CDD505-2E9C-101B-9397-08002B2CF9AE}" pid="3" name="KSOProductBuildVer">
    <vt:lpwstr>1033-11.2.0.11254</vt:lpwstr>
  </property>
</Properties>
</file>