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257" r:id="rId4"/>
    <p:sldId id="258" r:id="rId5"/>
    <p:sldId id="259" r:id="rId6"/>
    <p:sldId id="260" r:id="rId7"/>
    <p:sldId id="261" r:id="rId8"/>
    <p:sldId id="262" r:id="rId9"/>
    <p:sldId id="269" r:id="rId10"/>
    <p:sldId id="270" r:id="rId11"/>
    <p:sldId id="271" r:id="rId12"/>
    <p:sldId id="272" r:id="rId13"/>
    <p:sldId id="273" r:id="rId14"/>
    <p:sldId id="263" r:id="rId15"/>
    <p:sldId id="276" r:id="rId16"/>
    <p:sldId id="26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shu Shukla" initials="P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67" d="100"/>
          <a:sy n="67" d="100"/>
        </p:scale>
        <p:origin x="116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81D61-AB7F-4B71-B3BD-D4F2FCCFCDB3}"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CA621-01D0-459C-A034-D3CF8D088DD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CD8A92E-5FF9-8143-81B3-CCB53151339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D8A92E-5FF9-8143-81B3-CCB53151339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D8A92E-5FF9-8143-81B3-CCB53151339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D8A92E-5FF9-8143-81B3-CCB53151339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D8A92E-5FF9-8143-81B3-CCB531513398}"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D8A92E-5FF9-8143-81B3-CCB531513398}"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CD8A92E-5FF9-8143-81B3-CCB53151339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CD8A92E-5FF9-8143-81B3-CCB53151339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4CD8A92E-5FF9-8143-81B3-CCB53151339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55BA285-9698-1B45-8319-D90A8C63F15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CD8A92E-5FF9-8143-81B3-CCB53151339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CD8A92E-5FF9-8143-81B3-CCB531513398}"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5A2352-D7AC-F242-9256-A4477BCBF354}" type="datetimeFigureOut">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FCFC6A-9AE6-404D-9FDD-168B477B9C90}" type="datetimeFigureOut">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4CD8A92E-5FF9-8143-81B3-CCB531513398}" type="datetimeFigureOut">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6A7B589-FD4B-7E46-869A-CBADC5FC564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D8A92E-5FF9-8143-81B3-CCB531513398}" type="datetimeFigureOut">
              <a:rPr lang="en-US" smtClean="0"/>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A University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44213" y="2086252"/>
            <a:ext cx="3950564" cy="1477328"/>
          </a:xfrm>
          <a:prstGeom prst="rect">
            <a:avLst/>
          </a:prstGeom>
          <a:noFill/>
        </p:spPr>
        <p:txBody>
          <a:bodyPr wrap="square" rtlCol="0">
            <a:spAutoFit/>
          </a:bodyPr>
          <a:lstStyle/>
          <a:p>
            <a:r>
              <a:rPr lang="en-US" sz="7200" dirty="0" smtClean="0"/>
              <a:t>QUIZIFY</a:t>
            </a:r>
            <a:endParaRPr lang="en-US" sz="7200" dirty="0"/>
          </a:p>
          <a:p>
            <a:r>
              <a:rPr lang="en-US" dirty="0"/>
              <a:t>            –  THE QUIZ APPLICATION</a:t>
            </a:r>
            <a:endParaRPr lang="en-US" dirty="0"/>
          </a:p>
        </p:txBody>
      </p:sp>
      <p:sp>
        <p:nvSpPr>
          <p:cNvPr id="5" name="TextBox 4"/>
          <p:cNvSpPr txBox="1"/>
          <p:nvPr/>
        </p:nvSpPr>
        <p:spPr>
          <a:xfrm>
            <a:off x="6747030" y="4643022"/>
            <a:ext cx="3377953" cy="369332"/>
          </a:xfrm>
          <a:prstGeom prst="rect">
            <a:avLst/>
          </a:prstGeom>
          <a:noFill/>
        </p:spPr>
        <p:txBody>
          <a:bodyPr wrap="square" rtlCol="0">
            <a:spAutoFit/>
          </a:bodyPr>
          <a:lstStyle/>
          <a:p>
            <a:r>
              <a:rPr lang="en-US" u="sng" dirty="0"/>
              <a:t>PRESENTED BY  </a:t>
            </a:r>
            <a:endParaRPr lang="en-US" u="sng" dirty="0"/>
          </a:p>
        </p:txBody>
      </p:sp>
      <p:sp>
        <p:nvSpPr>
          <p:cNvPr id="6" name="TextBox 5"/>
          <p:cNvSpPr txBox="1"/>
          <p:nvPr/>
        </p:nvSpPr>
        <p:spPr>
          <a:xfrm>
            <a:off x="6747030" y="5175682"/>
            <a:ext cx="3502241" cy="1476375"/>
          </a:xfrm>
          <a:prstGeom prst="rect">
            <a:avLst/>
          </a:prstGeom>
          <a:noFill/>
        </p:spPr>
        <p:txBody>
          <a:bodyPr wrap="square" rtlCol="0">
            <a:spAutoFit/>
          </a:bodyPr>
          <a:lstStyle/>
          <a:p>
            <a:r>
              <a:rPr lang="en-US" dirty="0"/>
              <a:t>Ritesh Dwivedi</a:t>
            </a:r>
            <a:endParaRPr lang="en-US" dirty="0"/>
          </a:p>
          <a:p>
            <a:endParaRPr lang="en-US" dirty="0"/>
          </a:p>
          <a:p>
            <a:endParaRPr lang="en-US" dirty="0"/>
          </a:p>
          <a:p>
            <a:r>
              <a:rPr lang="en-US" dirty="0" smtClean="0"/>
              <a:t> </a:t>
            </a:r>
            <a:endParaRPr lang="en-US" dirty="0"/>
          </a:p>
          <a:p>
            <a:endParaRPr lang="en-US" dirty="0"/>
          </a:p>
        </p:txBody>
      </p:sp>
      <p:sp>
        <p:nvSpPr>
          <p:cNvPr id="7" name="TextBox 6"/>
          <p:cNvSpPr txBox="1"/>
          <p:nvPr/>
        </p:nvSpPr>
        <p:spPr>
          <a:xfrm>
            <a:off x="292961" y="4643022"/>
            <a:ext cx="2574524" cy="369332"/>
          </a:xfrm>
          <a:prstGeom prst="rect">
            <a:avLst/>
          </a:prstGeom>
          <a:noFill/>
        </p:spPr>
        <p:txBody>
          <a:bodyPr wrap="square" rtlCol="0">
            <a:spAutoFit/>
          </a:bodyPr>
          <a:lstStyle/>
          <a:p>
            <a:r>
              <a:rPr lang="en-US" u="sng" dirty="0"/>
              <a:t>SUBMITTED TO</a:t>
            </a:r>
            <a:endParaRPr lang="en-US" u="sng" dirty="0"/>
          </a:p>
        </p:txBody>
      </p:sp>
      <p:sp>
        <p:nvSpPr>
          <p:cNvPr id="8" name="TextBox 7"/>
          <p:cNvSpPr txBox="1"/>
          <p:nvPr/>
        </p:nvSpPr>
        <p:spPr>
          <a:xfrm flipH="1">
            <a:off x="292961" y="5175682"/>
            <a:ext cx="2351252" cy="1198880"/>
          </a:xfrm>
          <a:prstGeom prst="rect">
            <a:avLst/>
          </a:prstGeom>
          <a:noFill/>
        </p:spPr>
        <p:txBody>
          <a:bodyPr wrap="square" rtlCol="0">
            <a:spAutoFit/>
          </a:bodyPr>
          <a:lstStyle/>
          <a:p>
            <a:r>
              <a:rPr lang="en-US" dirty="0"/>
              <a:t>Mr. Anand Gupta</a:t>
            </a:r>
            <a:endParaRPr lang="en-US" dirty="0"/>
          </a:p>
          <a:p>
            <a:r>
              <a:rPr lang="en-US" dirty="0"/>
              <a:t>Technical Trainer </a:t>
            </a:r>
            <a:endParaRPr lang="en-US" dirty="0"/>
          </a:p>
          <a:p>
            <a:r>
              <a:rPr lang="en-US" dirty="0"/>
              <a:t>CEA Department</a:t>
            </a:r>
            <a:endParaRPr lang="en-US" dirty="0"/>
          </a:p>
          <a:p>
            <a:r>
              <a:rPr lang="en-US" dirty="0"/>
              <a:t>GLA University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r="798" b="26042"/>
          <a:stretch>
            <a:fillRect/>
          </a:stretch>
        </p:blipFill>
        <p:spPr>
          <a:xfrm>
            <a:off x="2543175" y="1271588"/>
            <a:ext cx="3139954" cy="5072063"/>
          </a:xfrm>
          <a:prstGeom prst="rect">
            <a:avLst/>
          </a:prstGeom>
        </p:spPr>
      </p:pic>
      <p:sp>
        <p:nvSpPr>
          <p:cNvPr id="4" name="TextBox 3"/>
          <p:cNvSpPr txBox="1"/>
          <p:nvPr/>
        </p:nvSpPr>
        <p:spPr>
          <a:xfrm>
            <a:off x="2700338" y="342900"/>
            <a:ext cx="3257550" cy="461665"/>
          </a:xfrm>
          <a:prstGeom prst="rect">
            <a:avLst/>
          </a:prstGeom>
          <a:noFill/>
        </p:spPr>
        <p:txBody>
          <a:bodyPr wrap="square" rtlCol="0">
            <a:spAutoFit/>
          </a:bodyPr>
          <a:lstStyle/>
          <a:p>
            <a:r>
              <a:rPr lang="en-IN" sz="2400" b="1" u="sng" dirty="0" smtClean="0"/>
              <a:t>Sets </a:t>
            </a:r>
            <a:r>
              <a:rPr lang="en-IN" sz="2400" b="1" u="sng" dirty="0"/>
              <a:t>O</a:t>
            </a:r>
            <a:r>
              <a:rPr lang="en-IN" sz="2400" b="1" u="sng" dirty="0" smtClean="0"/>
              <a:t>f </a:t>
            </a:r>
            <a:r>
              <a:rPr lang="en-IN" sz="2400" b="1" u="sng" dirty="0"/>
              <a:t>Q</a:t>
            </a:r>
            <a:r>
              <a:rPr lang="en-IN" sz="2400" b="1" u="sng" dirty="0" smtClean="0"/>
              <a:t>uestions</a:t>
            </a:r>
            <a:endParaRPr lang="en-IN" sz="2400" b="1"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01548" y="1685925"/>
            <a:ext cx="2027727" cy="4393408"/>
          </a:xfrm>
          <a:prstGeom prst="rect">
            <a:avLst/>
          </a:prstGeom>
        </p:spPr>
      </p:pic>
      <p:sp>
        <p:nvSpPr>
          <p:cNvPr id="4" name="TextBox 3"/>
          <p:cNvSpPr txBox="1"/>
          <p:nvPr/>
        </p:nvSpPr>
        <p:spPr>
          <a:xfrm>
            <a:off x="3157538" y="800100"/>
            <a:ext cx="3671887" cy="461665"/>
          </a:xfrm>
          <a:prstGeom prst="rect">
            <a:avLst/>
          </a:prstGeom>
          <a:noFill/>
        </p:spPr>
        <p:txBody>
          <a:bodyPr wrap="square" rtlCol="0">
            <a:spAutoFit/>
          </a:bodyPr>
          <a:lstStyle/>
          <a:p>
            <a:pPr lvl="1"/>
            <a:r>
              <a:rPr lang="en-IN" sz="2400" b="1" u="sng" dirty="0" err="1" smtClean="0"/>
              <a:t>Questios</a:t>
            </a:r>
            <a:r>
              <a:rPr lang="en-IN" sz="2400" b="1" u="sng" dirty="0" smtClean="0"/>
              <a:t> UI  </a:t>
            </a:r>
            <a:endParaRPr lang="en-IN" sz="2400" b="1"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l="-11955" t="3" r="-29153" b="-41110"/>
          <a:stretch>
            <a:fillRect/>
          </a:stretch>
        </p:blipFill>
        <p:spPr>
          <a:xfrm>
            <a:off x="2775072" y="1471612"/>
            <a:ext cx="3165231" cy="6858000"/>
          </a:xfrm>
          <a:prstGeom prst="rect">
            <a:avLst/>
          </a:prstGeom>
        </p:spPr>
      </p:pic>
      <p:sp>
        <p:nvSpPr>
          <p:cNvPr id="3" name="TextBox 2"/>
          <p:cNvSpPr txBox="1"/>
          <p:nvPr/>
        </p:nvSpPr>
        <p:spPr>
          <a:xfrm>
            <a:off x="2928939" y="514351"/>
            <a:ext cx="4343400" cy="523220"/>
          </a:xfrm>
          <a:prstGeom prst="rect">
            <a:avLst/>
          </a:prstGeom>
          <a:noFill/>
        </p:spPr>
        <p:txBody>
          <a:bodyPr wrap="square" rtlCol="0">
            <a:spAutoFit/>
          </a:bodyPr>
          <a:lstStyle/>
          <a:p>
            <a:r>
              <a:rPr lang="en-IN" sz="2800" b="1" u="sng" dirty="0" smtClean="0"/>
              <a:t>Result Page</a:t>
            </a:r>
            <a:endParaRPr lang="en-IN" sz="2800" b="1"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3425306" y="1111575"/>
            <a:ext cx="2293387" cy="592938"/>
          </a:xfrm>
        </p:spPr>
        <p:txBody>
          <a:bodyPr/>
          <a:lstStyle/>
          <a:p>
            <a:r>
              <a:rPr lang="en-US" sz="3200" u="sng" dirty="0"/>
              <a:t>Testing</a:t>
            </a:r>
            <a:endParaRPr lang="en-US" sz="3200" u="sng" dirty="0"/>
          </a:p>
        </p:txBody>
      </p:sp>
      <p:sp>
        <p:nvSpPr>
          <p:cNvPr id="4" name="TextBox 3"/>
          <p:cNvSpPr txBox="1"/>
          <p:nvPr/>
        </p:nvSpPr>
        <p:spPr>
          <a:xfrm flipH="1">
            <a:off x="773691" y="1855433"/>
            <a:ext cx="3132487"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Testing Objectives</a:t>
            </a:r>
            <a:endParaRPr lang="en-US" u="sng" dirty="0"/>
          </a:p>
        </p:txBody>
      </p:sp>
      <p:sp>
        <p:nvSpPr>
          <p:cNvPr id="6" name="TextBox 5"/>
          <p:cNvSpPr txBox="1"/>
          <p:nvPr/>
        </p:nvSpPr>
        <p:spPr>
          <a:xfrm rot="10800000" flipV="1">
            <a:off x="773691" y="2375685"/>
            <a:ext cx="6949883" cy="1754326"/>
          </a:xfrm>
          <a:prstGeom prst="rect">
            <a:avLst/>
          </a:prstGeom>
          <a:noFill/>
        </p:spPr>
        <p:txBody>
          <a:bodyPr wrap="square" rtlCol="0">
            <a:spAutoFit/>
          </a:bodyPr>
          <a:lstStyle/>
          <a:p>
            <a:pPr marL="742950" lvl="1" indent="-285750">
              <a:buFont typeface="Arial" panose="020B0604020202020204" pitchFamily="34" charset="0"/>
              <a:buChar char="•"/>
            </a:pPr>
            <a:r>
              <a:rPr lang="en-US" dirty="0"/>
              <a:t>To ensure that during operation the system will perform  as per specification.</a:t>
            </a:r>
            <a:endParaRPr lang="en-US" dirty="0"/>
          </a:p>
          <a:p>
            <a:pPr marL="742950" lvl="1" indent="-285750">
              <a:buFont typeface="Arial" panose="020B0604020202020204" pitchFamily="34" charset="0"/>
              <a:buChar char="•"/>
            </a:pPr>
            <a:r>
              <a:rPr lang="en-US" dirty="0"/>
              <a:t>To make sure that the system makes user requirement during operation.</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8" name="TextBox 7"/>
          <p:cNvSpPr txBox="1"/>
          <p:nvPr/>
        </p:nvSpPr>
        <p:spPr>
          <a:xfrm>
            <a:off x="773690" y="3820111"/>
            <a:ext cx="7199790" cy="369332"/>
          </a:xfrm>
          <a:prstGeom prst="rect">
            <a:avLst/>
          </a:prstGeom>
          <a:noFill/>
        </p:spPr>
        <p:txBody>
          <a:bodyPr wrap="square" rtlCol="0">
            <a:spAutoFit/>
          </a:bodyPr>
          <a:lstStyle/>
          <a:p>
            <a:pPr marL="285750" indent="-285750">
              <a:buFont typeface="Arial" panose="020B0604020202020204" pitchFamily="34" charset="0"/>
              <a:buChar char="•"/>
            </a:pPr>
            <a:r>
              <a:rPr lang="en-US" u="sng" dirty="0"/>
              <a:t>Testing Principles</a:t>
            </a:r>
            <a:endParaRPr lang="en-US" u="sng" dirty="0"/>
          </a:p>
        </p:txBody>
      </p:sp>
      <p:sp>
        <p:nvSpPr>
          <p:cNvPr id="9" name="TextBox 8"/>
          <p:cNvSpPr txBox="1"/>
          <p:nvPr/>
        </p:nvSpPr>
        <p:spPr>
          <a:xfrm>
            <a:off x="4114800" y="2965142"/>
            <a:ext cx="914400" cy="914400"/>
          </a:xfrm>
          <a:prstGeom prst="rect">
            <a:avLst/>
          </a:prstGeom>
          <a:noFill/>
        </p:spPr>
        <p:txBody>
          <a:bodyPr wrap="square" rtlCol="0">
            <a:spAutoFit/>
          </a:bodyPr>
          <a:lstStyle/>
          <a:p>
            <a:endParaRPr lang="en-US" dirty="0"/>
          </a:p>
        </p:txBody>
      </p:sp>
      <p:sp>
        <p:nvSpPr>
          <p:cNvPr id="10" name="TextBox 9"/>
          <p:cNvSpPr txBox="1"/>
          <p:nvPr/>
        </p:nvSpPr>
        <p:spPr>
          <a:xfrm>
            <a:off x="1305015" y="4400638"/>
            <a:ext cx="7199791" cy="923330"/>
          </a:xfrm>
          <a:prstGeom prst="rect">
            <a:avLst/>
          </a:prstGeom>
          <a:noFill/>
        </p:spPr>
        <p:txBody>
          <a:bodyPr wrap="square" rtlCol="0">
            <a:spAutoFit/>
          </a:bodyPr>
          <a:lstStyle/>
          <a:p>
            <a:pPr marL="285750" indent="-285750">
              <a:buFont typeface="Arial" panose="020B0604020202020204" pitchFamily="34" charset="0"/>
              <a:buChar char="•"/>
            </a:pPr>
            <a:r>
              <a:rPr lang="en-US" dirty="0"/>
              <a:t>All tests should be traceable to user requirements.</a:t>
            </a:r>
            <a:endParaRPr lang="en-US" dirty="0"/>
          </a:p>
          <a:p>
            <a:pPr marL="285750" indent="-285750">
              <a:buFont typeface="Arial" panose="020B0604020202020204" pitchFamily="34" charset="0"/>
              <a:buChar char="•"/>
            </a:pPr>
            <a:r>
              <a:rPr lang="en-US" dirty="0"/>
              <a:t>Tests should be planned long before testing begins.</a:t>
            </a:r>
            <a:endParaRPr lang="en-US" dirty="0"/>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p:txBody>
          <a:bodyPr/>
          <a:p>
            <a:endParaRPr lang="en-US"/>
          </a:p>
        </p:txBody>
      </p:sp>
      <p:pic>
        <p:nvPicPr>
          <p:cNvPr id="10" name="Content Placeholder 9" descr="Android App Development Training - Certificate of Completion-1"/>
          <p:cNvPicPr>
            <a:picLocks noChangeAspect="1"/>
          </p:cNvPicPr>
          <p:nvPr>
            <p:ph idx="1"/>
          </p:nvPr>
        </p:nvPicPr>
        <p:blipFill>
          <a:blip r:embed="rId1"/>
          <a:stretch>
            <a:fillRect/>
          </a:stretch>
        </p:blipFill>
        <p:spPr>
          <a:xfrm>
            <a:off x="1216660" y="1853565"/>
            <a:ext cx="6061075" cy="43948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5445" y="1003177"/>
            <a:ext cx="4758431" cy="584775"/>
          </a:xfrm>
          <a:prstGeom prst="rect">
            <a:avLst/>
          </a:prstGeom>
          <a:noFill/>
        </p:spPr>
        <p:txBody>
          <a:bodyPr wrap="square" rtlCol="0">
            <a:spAutoFit/>
          </a:bodyPr>
          <a:lstStyle/>
          <a:p>
            <a:r>
              <a:rPr lang="en-US" sz="3200" u="sng" dirty="0"/>
              <a:t>Conclusion</a:t>
            </a:r>
            <a:endParaRPr lang="en-US" sz="3200" u="sng" dirty="0"/>
          </a:p>
        </p:txBody>
      </p:sp>
      <p:sp>
        <p:nvSpPr>
          <p:cNvPr id="5" name="TextBox 4"/>
          <p:cNvSpPr txBox="1"/>
          <p:nvPr/>
        </p:nvSpPr>
        <p:spPr>
          <a:xfrm flipH="1">
            <a:off x="594804" y="2539014"/>
            <a:ext cx="7590408" cy="3139321"/>
          </a:xfrm>
          <a:prstGeom prst="rect">
            <a:avLst/>
          </a:prstGeom>
          <a:noFill/>
        </p:spPr>
        <p:txBody>
          <a:bodyPr wrap="square" rtlCol="0">
            <a:spAutoFit/>
          </a:bodyPr>
          <a:lstStyle/>
          <a:p>
            <a:pPr algn="just"/>
            <a:r>
              <a:rPr lang="en-US" dirty="0"/>
              <a:t>After working on the </a:t>
            </a:r>
            <a:r>
              <a:rPr lang="en-US" dirty="0" smtClean="0"/>
              <a:t>‘</a:t>
            </a:r>
            <a:r>
              <a:rPr lang="en-US" dirty="0" err="1"/>
              <a:t>Q</a:t>
            </a:r>
            <a:r>
              <a:rPr lang="en-US" dirty="0" err="1" smtClean="0"/>
              <a:t>uizify</a:t>
            </a:r>
            <a:r>
              <a:rPr lang="en-US" dirty="0" smtClean="0"/>
              <a:t>’ </a:t>
            </a:r>
            <a:r>
              <a:rPr lang="en-US" dirty="0"/>
              <a:t>we would like to conclude that most of the work in this domain (Android) is currently worked  upon by the students. But still there are many things which are need </a:t>
            </a:r>
            <a:r>
              <a:rPr lang="en-US" dirty="0" err="1"/>
              <a:t>ti</a:t>
            </a:r>
            <a:r>
              <a:rPr lang="en-US" dirty="0"/>
              <a:t> be addressed as which type of query should be choose as the Application or not . So basically by doing this project  we are trying to focus the attention  of Computer Science  and Information Technology  Students in this domain and urges them  to work upon this domain as  Big companies like Google , Yahoo are hiring people which  has appropriate knowledge  of Android  and has  contributed  most of  the time  to this domain.</a:t>
            </a:r>
            <a:endParaRPr lang="en-US" dirty="0"/>
          </a:p>
          <a:p>
            <a:pPr algn="just"/>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74020" y="831019"/>
            <a:ext cx="2672844" cy="584775"/>
          </a:xfrm>
          <a:prstGeom prst="rect">
            <a:avLst/>
          </a:prstGeom>
          <a:noFill/>
        </p:spPr>
        <p:txBody>
          <a:bodyPr wrap="square" rtlCol="0">
            <a:spAutoFit/>
          </a:bodyPr>
          <a:lstStyle/>
          <a:p>
            <a:r>
              <a:rPr lang="en-US" sz="3200" u="sng" dirty="0"/>
              <a:t>Introduction</a:t>
            </a:r>
            <a:endParaRPr lang="en-US" sz="3200" u="sng" dirty="0"/>
          </a:p>
        </p:txBody>
      </p:sp>
      <p:sp>
        <p:nvSpPr>
          <p:cNvPr id="5" name="TextBox 4"/>
          <p:cNvSpPr txBox="1"/>
          <p:nvPr/>
        </p:nvSpPr>
        <p:spPr>
          <a:xfrm>
            <a:off x="642938" y="2396972"/>
            <a:ext cx="8039421"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Quizify</a:t>
            </a:r>
            <a:r>
              <a:rPr lang="en-US" dirty="0" smtClean="0"/>
              <a:t> </a:t>
            </a:r>
            <a:r>
              <a:rPr lang="en-US" dirty="0"/>
              <a:t>is an android application.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application </a:t>
            </a:r>
            <a:r>
              <a:rPr lang="en-IN" sz="1800" dirty="0" smtClean="0">
                <a:effectLst/>
                <a:latin typeface="Times New Roman" panose="02020603050405020304" pitchFamily="18" charset="0"/>
                <a:ea typeface="Times New Roman" panose="02020603050405020304" pitchFamily="18" charset="0"/>
              </a:rPr>
              <a:t>(</a:t>
            </a:r>
            <a:r>
              <a:rPr lang="en-IN" sz="1800" dirty="0" err="1" smtClean="0">
                <a:effectLst/>
                <a:latin typeface="Times New Roman" panose="02020603050405020304" pitchFamily="18" charset="0"/>
                <a:ea typeface="Times New Roman" panose="02020603050405020304" pitchFamily="18" charset="0"/>
              </a:rPr>
              <a:t>quizify</a:t>
            </a:r>
            <a:r>
              <a:rPr lang="en-IN" sz="1800" dirty="0" smtClean="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will provide online based quiz with multiple choice question (MCQ)</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With this application, users or any organization can perform actions like</a:t>
            </a:r>
            <a:endParaRPr lang="en-US" sz="1800" dirty="0">
              <a:effectLst/>
              <a:latin typeface="Calibri" panose="020F0502020204030204" pitchFamily="34" charset="0"/>
              <a:ea typeface="Calibri" panose="020F0502020204030204" pitchFamily="34" charset="0"/>
            </a:endParaRPr>
          </a:p>
          <a:p>
            <a:pPr marL="742950" lvl="1" indent="-28575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Administrative Task</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Interview Task</a:t>
            </a:r>
            <a:r>
              <a:rPr lang="en-US" sz="1800" dirty="0">
                <a:effectLst/>
                <a:latin typeface="Times New Roman" panose="02020603050405020304" pitchFamily="18" charset="0"/>
                <a:ea typeface="Times New Roman" panose="02020603050405020304" pitchFamily="18" charset="0"/>
              </a:rPr>
              <a:t>  </a:t>
            </a:r>
            <a:endParaRPr lang="en-US" sz="1800" dirty="0" smtClean="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Class Test </a:t>
            </a:r>
            <a:endParaRPr lang="en-US" dirty="0" smtClean="0">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800" dirty="0" smtClean="0">
                <a:effectLst/>
                <a:latin typeface="Times New Roman" panose="02020603050405020304" pitchFamily="18" charset="0"/>
                <a:ea typeface="Times New Roman" panose="02020603050405020304" pitchFamily="18" charset="0"/>
              </a:rPr>
              <a:t>Quiz Olympiads etc.</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This is a single player feature application</a:t>
            </a:r>
            <a:r>
              <a:rPr lang="en-US" dirty="0" smtClean="0">
                <a:effectLst/>
                <a:latin typeface="Times New Roman" panose="02020603050405020304" pitchFamily="18" charset="0"/>
                <a:ea typeface="Times New Roman" panose="02020603050405020304" pitchFamily="18" charset="0"/>
              </a:rPr>
              <a:t>.</a:t>
            </a:r>
            <a:endParaRPr lang="en-US" dirty="0" smtClean="0">
              <a:effectLst/>
              <a:latin typeface="Times New Roman" panose="02020603050405020304" pitchFamily="18" charset="0"/>
              <a:ea typeface="Times New Roman" panose="02020603050405020304" pitchFamily="18" charset="0"/>
            </a:endParaRPr>
          </a:p>
          <a:p>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62743" y="1127465"/>
            <a:ext cx="5043073" cy="584775"/>
          </a:xfrm>
          <a:prstGeom prst="rect">
            <a:avLst/>
          </a:prstGeom>
          <a:noFill/>
        </p:spPr>
        <p:txBody>
          <a:bodyPr wrap="square" rtlCol="0">
            <a:spAutoFit/>
          </a:bodyPr>
          <a:lstStyle/>
          <a:p>
            <a:r>
              <a:rPr lang="en-US" sz="3200" u="sng" dirty="0"/>
              <a:t>Technologies used</a:t>
            </a:r>
            <a:r>
              <a:rPr lang="en-US" u="sng" dirty="0"/>
              <a:t> </a:t>
            </a:r>
            <a:endParaRPr lang="en-US" u="sng" dirty="0"/>
          </a:p>
        </p:txBody>
      </p:sp>
      <p:sp>
        <p:nvSpPr>
          <p:cNvPr id="4" name="TextBox 3"/>
          <p:cNvSpPr txBox="1"/>
          <p:nvPr/>
        </p:nvSpPr>
        <p:spPr>
          <a:xfrm>
            <a:off x="1367161" y="2905659"/>
            <a:ext cx="5273335" cy="2846933"/>
          </a:xfrm>
          <a:prstGeom prst="rect">
            <a:avLst/>
          </a:prstGeom>
          <a:noFill/>
        </p:spPr>
        <p:txBody>
          <a:bodyPr wrap="square" rtlCol="0">
            <a:spAutoFit/>
          </a:bodyPr>
          <a:lstStyle/>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Microsoft Windows 10</a:t>
            </a:r>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fontAlgn="base">
              <a:lnSpc>
                <a:spcPct val="110000"/>
              </a:lnSpc>
              <a:spcAft>
                <a:spcPts val="2440"/>
              </a:spcAft>
              <a:buClr>
                <a:schemeClr val="tx1"/>
              </a:buClr>
              <a:buSzPts val="1200"/>
              <a:buFont typeface="Arial" panose="020B0604020202020204" pitchFamily="34" charset="0"/>
              <a:buChar char="•"/>
            </a:pP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Java Development Kit</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Android SDK</a:t>
            </a:r>
            <a:endPar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IN" sz="1800" u="none" strike="noStrike" dirty="0" smtClean="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XML</a:t>
            </a:r>
            <a:endParaRPr lang="en-IN" sz="1800" u="none" strike="noStrike" dirty="0" smtClean="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lnSpc>
                <a:spcPct val="110000"/>
              </a:lnSpc>
              <a:spcBef>
                <a:spcPts val="0"/>
              </a:spcBef>
              <a:spcAft>
                <a:spcPts val="2440"/>
              </a:spcAft>
              <a:buClr>
                <a:schemeClr val="tx1"/>
              </a:buClr>
              <a:buSzPts val="1200"/>
              <a:buFont typeface="Arial" panose="020B0604020202020204" pitchFamily="34" charset="0"/>
              <a:buChar char="•"/>
            </a:pPr>
            <a:r>
              <a:rPr lang="en-US"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Cloud </a:t>
            </a:r>
            <a:r>
              <a:rPr lang="en-US" dirty="0" err="1"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firestore</a:t>
            </a:r>
            <a:endParaRPr lang="en-US"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961" y="98904"/>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2778709" y="994256"/>
            <a:ext cx="4779135" cy="905565"/>
          </a:xfrm>
        </p:spPr>
        <p:txBody>
          <a:bodyPr/>
          <a:lstStyle/>
          <a:p>
            <a:r>
              <a:rPr lang="en-US" sz="3200" u="sng" dirty="0"/>
              <a:t>E-R Diagram</a:t>
            </a:r>
            <a:endParaRPr lang="en-US" sz="3200" u="sng"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55007" y="2243862"/>
            <a:ext cx="5549900" cy="3828464"/>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2461525" y="1083033"/>
            <a:ext cx="4148820" cy="747633"/>
          </a:xfrm>
        </p:spPr>
        <p:txBody>
          <a:bodyPr/>
          <a:lstStyle/>
          <a:p>
            <a:r>
              <a:rPr lang="en-US" sz="3200" u="sng" dirty="0"/>
              <a:t>Use Case Diagram</a:t>
            </a:r>
            <a:endParaRPr lang="en-US" sz="3200" u="sng" dirty="0"/>
          </a:p>
        </p:txBody>
      </p:sp>
      <p:pic>
        <p:nvPicPr>
          <p:cNvPr id="7" name="Picture 6"/>
          <p:cNvPicPr>
            <a:picLocks noChangeAspect="1"/>
          </p:cNvPicPr>
          <p:nvPr/>
        </p:nvPicPr>
        <p:blipFill rotWithShape="1">
          <a:blip r:embed="rId2"/>
          <a:srcRect l="28385" t="11256" r="31094" b="11642"/>
          <a:stretch>
            <a:fillRect/>
          </a:stretch>
        </p:blipFill>
        <p:spPr>
          <a:xfrm>
            <a:off x="2580457" y="2337400"/>
            <a:ext cx="3983086" cy="426314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917576" y="1100789"/>
            <a:ext cx="5622513" cy="674746"/>
          </a:xfrm>
        </p:spPr>
        <p:txBody>
          <a:bodyPr/>
          <a:lstStyle/>
          <a:p>
            <a:r>
              <a:rPr lang="en-US" sz="3200" u="sng" dirty="0"/>
              <a:t>Functional Requirements</a:t>
            </a:r>
            <a:endParaRPr lang="en-US" sz="3200" u="sng" dirty="0"/>
          </a:p>
        </p:txBody>
      </p:sp>
      <p:sp>
        <p:nvSpPr>
          <p:cNvPr id="4" name="TextBox 3"/>
          <p:cNvSpPr txBox="1"/>
          <p:nvPr/>
        </p:nvSpPr>
        <p:spPr>
          <a:xfrm>
            <a:off x="1042988" y="2686050"/>
            <a:ext cx="629884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Android smart phone based platform.</a:t>
            </a:r>
            <a:endParaRPr lang="en-US" dirty="0"/>
          </a:p>
          <a:p>
            <a:endParaRPr lang="en-US" dirty="0"/>
          </a:p>
          <a:p>
            <a:pPr marL="285750" indent="-285750">
              <a:buFont typeface="Arial" panose="020B0604020202020204" pitchFamily="34" charset="0"/>
              <a:buChar char="•"/>
            </a:pPr>
            <a:r>
              <a:rPr lang="en-US" dirty="0"/>
              <a:t>Provide accessibility to the application through IntelliJ or android phone.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Better Graphical User Interface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Android version should be equal or greater than 4.0</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A University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961" y="90026"/>
            <a:ext cx="1144665" cy="11103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946349" y="2728735"/>
            <a:ext cx="7055380" cy="1400530"/>
          </a:xfrm>
        </p:spPr>
        <p:txBody>
          <a:bodyPr/>
          <a:lstStyle/>
          <a:p>
            <a:pPr algn="ctr"/>
            <a:r>
              <a:rPr lang="en-US" u="sng" dirty="0"/>
              <a:t>User Interface</a:t>
            </a:r>
            <a:endParaRPr lang="en-US"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70801" y="1600200"/>
            <a:ext cx="2015638" cy="4367216"/>
          </a:xfrm>
          <a:prstGeom prst="rect">
            <a:avLst/>
          </a:prstGeom>
        </p:spPr>
      </p:pic>
      <p:sp>
        <p:nvSpPr>
          <p:cNvPr id="5" name="TextBox 4"/>
          <p:cNvSpPr txBox="1"/>
          <p:nvPr/>
        </p:nvSpPr>
        <p:spPr>
          <a:xfrm>
            <a:off x="2786063" y="885825"/>
            <a:ext cx="4114800" cy="523220"/>
          </a:xfrm>
          <a:prstGeom prst="rect">
            <a:avLst/>
          </a:prstGeom>
          <a:noFill/>
        </p:spPr>
        <p:txBody>
          <a:bodyPr wrap="square" rtlCol="0">
            <a:spAutoFit/>
          </a:bodyPr>
          <a:lstStyle/>
          <a:p>
            <a:r>
              <a:rPr lang="en-US" dirty="0" smtClean="0"/>
              <a:t>            </a:t>
            </a:r>
            <a:r>
              <a:rPr lang="en-US" sz="2800" b="1" u="sng" dirty="0" smtClean="0"/>
              <a:t>Main Activity</a:t>
            </a:r>
            <a:endParaRPr lang="en-IN" sz="2800" b="1"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r="1799" b="20044"/>
          <a:stretch>
            <a:fillRect/>
          </a:stretch>
        </p:blipFill>
        <p:spPr>
          <a:xfrm>
            <a:off x="3623529" y="1428750"/>
            <a:ext cx="2939929" cy="5186364"/>
          </a:xfrm>
          <a:prstGeom prst="rect">
            <a:avLst/>
          </a:prstGeom>
        </p:spPr>
      </p:pic>
      <p:sp>
        <p:nvSpPr>
          <p:cNvPr id="4" name="TextBox 3"/>
          <p:cNvSpPr txBox="1"/>
          <p:nvPr/>
        </p:nvSpPr>
        <p:spPr>
          <a:xfrm>
            <a:off x="3457575" y="571500"/>
            <a:ext cx="3271838" cy="461665"/>
          </a:xfrm>
          <a:prstGeom prst="rect">
            <a:avLst/>
          </a:prstGeom>
          <a:noFill/>
        </p:spPr>
        <p:txBody>
          <a:bodyPr wrap="square" rtlCol="0">
            <a:spAutoFit/>
          </a:bodyPr>
          <a:lstStyle/>
          <a:p>
            <a:r>
              <a:rPr lang="en-IN" sz="2400" b="1" u="sng" dirty="0"/>
              <a:t>S</a:t>
            </a:r>
            <a:r>
              <a:rPr lang="en-IN" sz="2400" b="1" u="sng" dirty="0" smtClean="0"/>
              <a:t>ubject </a:t>
            </a:r>
            <a:r>
              <a:rPr lang="en-IN" sz="2400" b="1" u="sng" dirty="0" err="1"/>
              <a:t>C</a:t>
            </a:r>
            <a:r>
              <a:rPr lang="en-IN" sz="2400" b="1" u="sng" dirty="0" err="1" smtClean="0"/>
              <a:t>atogories</a:t>
            </a:r>
            <a:endParaRPr lang="en-IN" sz="2400" b="1" u="sng"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1819</Words>
  <Application>WPS Presentation</Application>
  <PresentationFormat>On-screen Show (4:3)</PresentationFormat>
  <Paragraphs>89</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Wingdings 3</vt:lpstr>
      <vt:lpstr>Arial</vt:lpstr>
      <vt:lpstr>Times New Roman</vt:lpstr>
      <vt:lpstr>Calibri</vt:lpstr>
      <vt:lpstr>Century Gothic</vt:lpstr>
      <vt:lpstr>Microsoft YaHei</vt:lpstr>
      <vt:lpstr>Arial Unicode MS</vt:lpstr>
      <vt:lpstr>Ion</vt:lpstr>
      <vt:lpstr>PowerPoint 演示文稿</vt:lpstr>
      <vt:lpstr>PowerPoint 演示文稿</vt:lpstr>
      <vt:lpstr>PowerPoint 演示文稿</vt:lpstr>
      <vt:lpstr>E-R Diagram</vt:lpstr>
      <vt:lpstr>Use Case Diagram</vt:lpstr>
      <vt:lpstr>Functional Requirements</vt:lpstr>
      <vt:lpstr>User Interface</vt:lpstr>
      <vt:lpstr> </vt:lpstr>
      <vt:lpstr>PowerPoint 演示文稿</vt:lpstr>
      <vt:lpstr>PowerPoint 演示文稿</vt:lpstr>
      <vt:lpstr>PowerPoint 演示文稿</vt:lpstr>
      <vt:lpstr>PowerPoint 演示文稿</vt:lpstr>
      <vt:lpstr>Testing</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Shukla</dc:creator>
  <cp:lastModifiedBy>google1584352130</cp:lastModifiedBy>
  <cp:revision>34</cp:revision>
  <dcterms:created xsi:type="dcterms:W3CDTF">2020-11-30T08:16:00Z</dcterms:created>
  <dcterms:modified xsi:type="dcterms:W3CDTF">2020-12-10T04:41:18Z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