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9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05"/>
            <a:ext cx="12192000" cy="6854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9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3090" y="48895"/>
            <a:ext cx="11432540" cy="6428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9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7535" y="207645"/>
            <a:ext cx="10994390" cy="6182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9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3245" y="183515"/>
            <a:ext cx="11299825" cy="6353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10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850" y="347980"/>
            <a:ext cx="10824845" cy="6086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10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060" y="447040"/>
            <a:ext cx="10747375" cy="6043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10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429260"/>
            <a:ext cx="10884535" cy="6120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10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285" y="102235"/>
            <a:ext cx="11530330" cy="6483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10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095" y="365125"/>
            <a:ext cx="11546205" cy="6492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Ritesh</cp:lastModifiedBy>
  <cp:revision>1</cp:revision>
  <dcterms:created xsi:type="dcterms:W3CDTF">2022-08-09T11:30:10Z</dcterms:created>
  <dcterms:modified xsi:type="dcterms:W3CDTF">2022-08-09T11:30:10Z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9AE0F07C56B84D2193506D289491BA88</vt:lpwstr>
  </property>
  <property fmtid="{D5CDD505-2E9C-101B-9397-08002B2CF9AE}" pid="3" name="KSOProductBuildVer">
    <vt:lpwstr>1033-11.2.0.11254</vt:lpwstr>
  </property>
</Properties>
</file>