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shot (8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05"/>
            <a:ext cx="12192000" cy="68541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8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8970" y="252095"/>
            <a:ext cx="10726420" cy="60318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89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469265"/>
            <a:ext cx="10699750" cy="6015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90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870" y="322580"/>
            <a:ext cx="11416665" cy="64192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9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6880" y="240030"/>
            <a:ext cx="11128375" cy="62572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9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2780" y="350520"/>
            <a:ext cx="10855960" cy="61042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9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000" y="569595"/>
            <a:ext cx="10374630" cy="58337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94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9215" y="-52070"/>
            <a:ext cx="11985625" cy="67392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9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0875" y="290195"/>
            <a:ext cx="10962640" cy="61645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Ritesh</cp:lastModifiedBy>
  <cp:revision>1</cp:revision>
  <dcterms:created xsi:type="dcterms:W3CDTF">2022-08-05T08:47:13Z</dcterms:created>
  <dcterms:modified xsi:type="dcterms:W3CDTF">2022-08-05T08:47:13Z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B8116EAF78774AB6B08FB322B6642FCA</vt:lpwstr>
  </property>
  <property fmtid="{D5CDD505-2E9C-101B-9397-08002B2CF9AE}" pid="3" name="KSOProductBuildVer">
    <vt:lpwstr>1033-11.2.0.11251</vt:lpwstr>
  </property>
</Properties>
</file>