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3" r:id="rId5"/>
    <p:sldId id="259" r:id="rId6"/>
    <p:sldId id="257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2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7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8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47437-0920-43D0-9D4A-6A6E5660D633}" type="datetimeFigureOut">
              <a:rPr lang="en-US" smtClean="0"/>
              <a:t>10/7/2017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311D-F187-4A7C-A718-726AE34B4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rncpp.com/" TargetMode="External"/><Relationship Id="rId2" Type="http://schemas.openxmlformats.org/officeDocument/2006/relationships/hyperlink" Target="https://drive.google.com/drive/folders/0B82RVrhZaMZZa1l4bVI3QW82S1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XM5oC8ghGc" TargetMode="External"/><Relationship Id="rId2" Type="http://schemas.openxmlformats.org/officeDocument/2006/relationships/hyperlink" Target="https://www.youtube.com/watch?v=wLVQ9CzyIW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LGAoGhoOhU" TargetMode="External"/><Relationship Id="rId4" Type="http://schemas.openxmlformats.org/officeDocument/2006/relationships/hyperlink" Target="https://www.youtube.com/watch?v=LKxzYFU5a_U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Book Antiqua" panose="02040602050305030304" pitchFamily="18" charset="0"/>
              </a:rPr>
              <a:t>AMD Placement Guide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Book Antiqua" panose="02040602050305030304" pitchFamily="18" charset="0"/>
              </a:rPr>
              <a:t>Skills Expected for Co-op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665018"/>
            <a:ext cx="8991600" cy="6116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Sound knowledge in Computer Architecture, Digital Logic and Digital Circuit Design and VLSI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Knowledge of VHDL/Verilog/RTL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Knowledge of C++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6447" y="4495800"/>
            <a:ext cx="8534400" cy="182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latin typeface="Book Antiqua" panose="02040602050305030304" pitchFamily="18" charset="0"/>
              </a:rPr>
              <a:t>Please Note</a:t>
            </a:r>
          </a:p>
          <a:p>
            <a:endParaRPr lang="en-US" sz="2000" b="1" dirty="0">
              <a:latin typeface="Book Antiqua" panose="02040602050305030304" pitchFamily="18" charset="0"/>
            </a:endParaRPr>
          </a:p>
          <a:p>
            <a:r>
              <a:rPr lang="en-US" sz="2000" b="1" dirty="0" smtClean="0">
                <a:latin typeface="Book Antiqua" panose="02040602050305030304" pitchFamily="18" charset="0"/>
              </a:rPr>
              <a:t>You must prepare well on Computer Architecture &amp; Digital Circuit Design. If you know C++ and/or VHDL/Verilog brush up your knowledge on those as well.</a:t>
            </a:r>
          </a:p>
        </p:txBody>
      </p:sp>
    </p:spTree>
    <p:extLst>
      <p:ext uri="{BB962C8B-B14F-4D97-AF65-F5344CB8AC3E}">
        <p14:creationId xmlns:p14="http://schemas.microsoft.com/office/powerpoint/2010/main" val="18361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Book Antiqua" panose="02040602050305030304" pitchFamily="18" charset="0"/>
              </a:rPr>
              <a:t>Sample Interview Questions – Comp Science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665018"/>
            <a:ext cx="8991600" cy="611678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In C++, </a:t>
            </a:r>
            <a:r>
              <a:rPr lang="en-US" sz="2400" dirty="0" smtClean="0">
                <a:latin typeface="Book Antiqua" panose="02040602050305030304" pitchFamily="18" charset="0"/>
              </a:rPr>
              <a:t>what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is </a:t>
            </a:r>
            <a:r>
              <a:rPr lang="en-US" sz="2400" dirty="0">
                <a:latin typeface="Book Antiqua" panose="02040602050305030304" pitchFamily="18" charset="0"/>
              </a:rPr>
              <a:t>a virtual destructor and when is it needed</a:t>
            </a:r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What is the difference between blocking and </a:t>
            </a:r>
            <a:r>
              <a:rPr lang="en-US" sz="2400" dirty="0" err="1">
                <a:latin typeface="Book Antiqua" panose="02040602050305030304" pitchFamily="18" charset="0"/>
              </a:rPr>
              <a:t>nonblocking</a:t>
            </a:r>
            <a:r>
              <a:rPr lang="en-US" sz="2400" dirty="0">
                <a:latin typeface="Book Antiqua" panose="02040602050305030304" pitchFamily="18" charset="0"/>
              </a:rPr>
              <a:t> assignments </a:t>
            </a:r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Main </a:t>
            </a:r>
            <a:r>
              <a:rPr lang="en-US" sz="2400" dirty="0">
                <a:latin typeface="Book Antiqua" panose="02040602050305030304" pitchFamily="18" charset="0"/>
              </a:rPr>
              <a:t>difference between C++ and Java</a:t>
            </a:r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Difference between C and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Difference between Heap &amp; Stack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Describe </a:t>
            </a:r>
            <a:r>
              <a:rPr lang="en-US" sz="2400" dirty="0">
                <a:latin typeface="Book Antiqua" panose="02040602050305030304" pitchFamily="18" charset="0"/>
              </a:rPr>
              <a:t>a transistor to someone with no engineering </a:t>
            </a:r>
            <a:r>
              <a:rPr lang="en-US" sz="2400" dirty="0" smtClean="0">
                <a:latin typeface="Book Antiqua" panose="02040602050305030304" pitchFamily="18" charset="0"/>
              </a:rPr>
              <a:t>background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What </a:t>
            </a:r>
            <a:r>
              <a:rPr lang="en-US" sz="2400" dirty="0">
                <a:latin typeface="Book Antiqua" panose="02040602050305030304" pitchFamily="18" charset="0"/>
              </a:rPr>
              <a:t>is the difference between functional testing and structural testing? Which one </a:t>
            </a:r>
            <a:r>
              <a:rPr lang="en-US" sz="2400" dirty="0" smtClean="0">
                <a:latin typeface="Book Antiqua" panose="02040602050305030304" pitchFamily="18" charset="0"/>
              </a:rPr>
              <a:t>is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preferred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Diamond Lattice problem in C++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Create a 2 – dimensional array by dynamic memory allocation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Write a function to transpose a matrix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smtClean="0">
                <a:latin typeface="Book Antiqua" panose="02040602050305030304" pitchFamily="18" charset="0"/>
              </a:rPr>
              <a:t>    Input Original </a:t>
            </a:r>
            <a:r>
              <a:rPr lang="en-US" sz="2400" dirty="0">
                <a:latin typeface="Book Antiqua" panose="02040602050305030304" pitchFamily="18" charset="0"/>
              </a:rPr>
              <a:t>M</a:t>
            </a:r>
            <a:r>
              <a:rPr lang="en-US" sz="2400" dirty="0" smtClean="0">
                <a:latin typeface="Book Antiqua" panose="02040602050305030304" pitchFamily="18" charset="0"/>
              </a:rPr>
              <a:t>atrix</a:t>
            </a:r>
            <a:br>
              <a:rPr lang="en-US" sz="2400" dirty="0" smtClean="0">
                <a:latin typeface="Book Antiqua" panose="02040602050305030304" pitchFamily="18" charset="0"/>
              </a:rPr>
            </a:br>
            <a:r>
              <a:rPr lang="en-US" sz="2400" dirty="0" smtClean="0">
                <a:latin typeface="Book Antiqua" panose="02040602050305030304" pitchFamily="18" charset="0"/>
              </a:rPr>
              <a:t>     Output Transposed Matric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9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Book Antiqua" panose="02040602050305030304" pitchFamily="18" charset="0"/>
              </a:rPr>
              <a:t>Sample Interview Questions – Comp Science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665018"/>
            <a:ext cx="8991600" cy="6116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How </a:t>
            </a:r>
            <a:r>
              <a:rPr lang="en-US" sz="2400" dirty="0">
                <a:latin typeface="Book Antiqua" panose="02040602050305030304" pitchFamily="18" charset="0"/>
              </a:rPr>
              <a:t>is </a:t>
            </a:r>
            <a:r>
              <a:rPr lang="en-US" sz="2400" dirty="0" smtClean="0">
                <a:latin typeface="Book Antiqua" panose="02040602050305030304" pitchFamily="18" charset="0"/>
              </a:rPr>
              <a:t>C++ </a:t>
            </a:r>
            <a:r>
              <a:rPr lang="en-US" sz="2400" dirty="0">
                <a:latin typeface="Book Antiqua" panose="02040602050305030304" pitchFamily="18" charset="0"/>
              </a:rPr>
              <a:t>map </a:t>
            </a:r>
            <a:r>
              <a:rPr lang="en-US" sz="2400" dirty="0" smtClean="0">
                <a:latin typeface="Book Antiqua" panose="02040602050305030304" pitchFamily="18" charset="0"/>
              </a:rPr>
              <a:t>implemented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What is a TLB? How does it work?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Explain how virtual functions work in C</a:t>
            </a:r>
            <a:r>
              <a:rPr lang="en-US" sz="2400" dirty="0" smtClean="0">
                <a:latin typeface="Book Antiqua" panose="02040602050305030304" pitchFamily="18" charset="0"/>
              </a:rPr>
              <a:t>++ ?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4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Book Antiqua" panose="02040602050305030304" pitchFamily="18" charset="0"/>
              </a:rPr>
              <a:t>Sample Interview Questions – Electronics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665018"/>
            <a:ext cx="8991600" cy="61167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What is a decoupling capacitor</a:t>
            </a:r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Difference between a normal flop and scan flop?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How is boundary scan done?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Different types of faults in DFT? How to avoid them?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How to increase the fault </a:t>
            </a:r>
            <a:r>
              <a:rPr lang="en-US" sz="2400" dirty="0" smtClean="0">
                <a:latin typeface="Book Antiqua" panose="02040602050305030304" pitchFamily="18" charset="0"/>
              </a:rPr>
              <a:t>coverage?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Write </a:t>
            </a:r>
            <a:r>
              <a:rPr lang="en-US" sz="2400" dirty="0">
                <a:latin typeface="Book Antiqua" panose="02040602050305030304" pitchFamily="18" charset="0"/>
              </a:rPr>
              <a:t>a script in Perl to change the values in the </a:t>
            </a:r>
            <a:r>
              <a:rPr lang="en-US" sz="2400" dirty="0" smtClean="0">
                <a:latin typeface="Book Antiqua" panose="02040602050305030304" pitchFamily="18" charset="0"/>
              </a:rPr>
              <a:t>line.</a:t>
            </a: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Is </a:t>
            </a:r>
            <a:r>
              <a:rPr lang="en-US" sz="2400" dirty="0">
                <a:latin typeface="Book Antiqua" panose="02040602050305030304" pitchFamily="18" charset="0"/>
              </a:rPr>
              <a:t>structural scan denser or </a:t>
            </a:r>
            <a:r>
              <a:rPr lang="en-US" sz="2400" dirty="0" smtClean="0">
                <a:latin typeface="Book Antiqua" panose="02040602050305030304" pitchFamily="18" charset="0"/>
              </a:rPr>
              <a:t>functional scan 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Implement a 4 input NAND using 2 input </a:t>
            </a:r>
            <a:r>
              <a:rPr lang="en-US" sz="2400" dirty="0" smtClean="0">
                <a:latin typeface="Book Antiqua" panose="02040602050305030304" pitchFamily="18" charset="0"/>
              </a:rPr>
              <a:t>NANDs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Describe what a short circuit is, and how to tell when it occurs</a:t>
            </a:r>
            <a:r>
              <a:rPr lang="en-US" sz="2400" dirty="0" smtClean="0">
                <a:latin typeface="Book Antiqua" panose="02040602050305030304" pitchFamily="18" charset="0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How to input test signals to test chip after </a:t>
            </a:r>
            <a:r>
              <a:rPr lang="en-US" sz="2400" dirty="0" smtClean="0">
                <a:latin typeface="Book Antiqua" panose="02040602050305030304" pitchFamily="18" charset="0"/>
              </a:rPr>
              <a:t>fabrication ?</a:t>
            </a:r>
            <a:r>
              <a:rPr lang="en-US" sz="2400" dirty="0">
                <a:latin typeface="Book Antiqua" panose="02040602050305030304" pitchFamily="18" charset="0"/>
              </a:rPr>
              <a:t> 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How to turn a MUX into an AND gate?     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 </a:t>
            </a:r>
            <a:r>
              <a:rPr lang="en-US" sz="2400" dirty="0" smtClean="0">
                <a:latin typeface="Book Antiqua" panose="02040602050305030304" pitchFamily="18" charset="0"/>
              </a:rPr>
              <a:t>   </a:t>
            </a:r>
            <a:r>
              <a:rPr lang="en-US" sz="2400" dirty="0" smtClean="0"/>
              <a:t> 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7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457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Book Antiqua" panose="02040602050305030304" pitchFamily="18" charset="0"/>
              </a:rPr>
              <a:t>Resources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Electronics Material ( Digital Circuits/VLSI/Embedded )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  <a:hlinkClick r:id="rId2"/>
              </a:rPr>
              <a:t>https://drive.google.com/drive/folders/0B82RVrhZaMZZa1l4bVI3QW82S1E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Verilog Tutorial ( AMD Folder in Google Drive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C++ Tutorial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  <a:hlinkClick r:id="rId3"/>
              </a:rPr>
              <a:t>http://www.learncpp.com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C++ Concepts Guide ( C++ Folder in Google Drive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OS Concepts Guide ( Operating Systems Folder in Google Drive – Some examples for Cache Memory can be found here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Cache Concepts ( Computer Architecture Folder in Google Drive 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5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4572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latin typeface="Book Antiqua" panose="02040602050305030304" pitchFamily="18" charset="0"/>
              </a:rPr>
              <a:t>Useful Links</a:t>
            </a:r>
            <a:endParaRPr lang="en-US" sz="2400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The </a:t>
            </a:r>
            <a:r>
              <a:rPr lang="en-US" sz="2400" dirty="0" smtClean="0">
                <a:latin typeface="Book Antiqua" panose="02040602050305030304" pitchFamily="18" charset="0"/>
              </a:rPr>
              <a:t>AMD Student Experience: What it's like to work for AMD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  <a:hlinkClick r:id="rId2"/>
              </a:rPr>
              <a:t>https://www.youtube.com/watch?v=wLVQ9CzyIW8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Explore the Student Experience at AMD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  <a:hlinkClick r:id="rId3"/>
              </a:rPr>
              <a:t>https://www.youtube.com/watch?v=TXM5oC8ghGc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Book Antiqua" panose="02040602050305030304" pitchFamily="18" charset="0"/>
              </a:rPr>
              <a:t>History of AMD CPUs As Fast As Possible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  <a:hlinkClick r:id="rId4"/>
              </a:rPr>
              <a:t>https://www.youtube.com/watch?v=LKxzYFU5a_U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Book Antiqua" panose="02040602050305030304" pitchFamily="18" charset="0"/>
              </a:rPr>
              <a:t>AMD CPU Manufacturing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  <a:hlinkClick r:id="rId5"/>
              </a:rPr>
              <a:t>https://www.youtube.com/watch?v=qLGAoGhoOhU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2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latin typeface="Book Antiqua" panose="02040602050305030304" pitchFamily="18" charset="0"/>
              </a:rPr>
              <a:t>Wish you all the best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3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408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AMD Placement Guide</vt:lpstr>
      <vt:lpstr>Skills Expected for Co-op</vt:lpstr>
      <vt:lpstr>Sample Interview Questions – Comp Science</vt:lpstr>
      <vt:lpstr>Sample Interview Questions – Comp Science</vt:lpstr>
      <vt:lpstr>Sample Interview Questions – Electronics</vt:lpstr>
      <vt:lpstr>Resources</vt:lpstr>
      <vt:lpstr>Useful Links</vt:lpstr>
      <vt:lpstr>Wish you all the best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AMD Placement Guide</dc:title>
  <dc:creator>admin</dc:creator>
  <cp:lastModifiedBy>admin</cp:lastModifiedBy>
  <cp:revision>18</cp:revision>
  <dcterms:created xsi:type="dcterms:W3CDTF">2017-10-07T07:56:56Z</dcterms:created>
  <dcterms:modified xsi:type="dcterms:W3CDTF">2017-10-07T10:02:10Z</dcterms:modified>
</cp:coreProperties>
</file>