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5" r:id="rId9"/>
    <p:sldId id="267" r:id="rId10"/>
    <p:sldId id="261" r:id="rId11"/>
    <p:sldId id="262" r:id="rId12"/>
    <p:sldId id="263" r:id="rId13"/>
    <p:sldId id="264" r:id="rId14"/>
    <p:sldId id="266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 Technology India Private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www.intel.com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VLSI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/>
          <a:lstStyle/>
          <a:p>
            <a:pPr lvl="0"/>
            <a:r>
              <a:rPr lang="en-US" dirty="0" smtClean="0"/>
              <a:t>Short channel effects</a:t>
            </a:r>
          </a:p>
          <a:p>
            <a:pPr lvl="0"/>
            <a:r>
              <a:rPr lang="en-US" dirty="0" smtClean="0"/>
              <a:t>CMOS technology limitations</a:t>
            </a:r>
          </a:p>
          <a:p>
            <a:pPr lvl="0"/>
            <a:r>
              <a:rPr lang="en-US" dirty="0" smtClean="0"/>
              <a:t>how to retain threshold voltage of MOSFET with decreasing channel length</a:t>
            </a:r>
          </a:p>
          <a:p>
            <a:pPr lvl="0"/>
            <a:r>
              <a:rPr lang="en-US" dirty="0" smtClean="0"/>
              <a:t>charge on plates of a capacitor when connected to a voltage source</a:t>
            </a:r>
          </a:p>
          <a:p>
            <a:pPr lvl="0"/>
            <a:r>
              <a:rPr lang="en-US" dirty="0" smtClean="0"/>
              <a:t>modeling practical capacitor with ideal elements  </a:t>
            </a:r>
          </a:p>
          <a:p>
            <a:pPr lvl="0"/>
            <a:r>
              <a:rPr lang="en-US" dirty="0" smtClean="0"/>
              <a:t>study all small dimension effects, leakage currents, layouts, variability questions, Miller </a:t>
            </a:r>
            <a:r>
              <a:rPr lang="en-US" dirty="0" smtClean="0"/>
              <a:t>effect </a:t>
            </a:r>
            <a:r>
              <a:rPr lang="en-US" dirty="0" smtClean="0"/>
              <a:t> </a:t>
            </a:r>
          </a:p>
          <a:p>
            <a:r>
              <a:rPr lang="en-US" dirty="0" smtClean="0"/>
              <a:t>Layouts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696200" cy="538893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difference between setup and hold time  </a:t>
            </a:r>
          </a:p>
          <a:p>
            <a:pPr lvl="0"/>
            <a:r>
              <a:rPr lang="en-US" dirty="0" smtClean="0"/>
              <a:t>SRAM design </a:t>
            </a:r>
            <a:r>
              <a:rPr lang="en-US" dirty="0" smtClean="0"/>
              <a:t>methodology</a:t>
            </a:r>
          </a:p>
          <a:p>
            <a:pPr lvl="0"/>
            <a:r>
              <a:rPr lang="en-US" dirty="0" smtClean="0"/>
              <a:t>How </a:t>
            </a:r>
            <a:r>
              <a:rPr lang="en-US" dirty="0" smtClean="0"/>
              <a:t>to size </a:t>
            </a:r>
            <a:r>
              <a:rPr lang="en-US" dirty="0" smtClean="0"/>
              <a:t>transistor</a:t>
            </a:r>
          </a:p>
          <a:p>
            <a:pPr lvl="0"/>
            <a:r>
              <a:rPr lang="en-US" dirty="0" smtClean="0"/>
              <a:t>Gate </a:t>
            </a:r>
            <a:r>
              <a:rPr lang="en-US" dirty="0" smtClean="0"/>
              <a:t>level optimization  </a:t>
            </a:r>
          </a:p>
          <a:p>
            <a:pPr lvl="0"/>
            <a:r>
              <a:rPr lang="en-US" dirty="0" smtClean="0"/>
              <a:t>Virtual memory, OVM, UVM, SV based questions, </a:t>
            </a:r>
            <a:r>
              <a:rPr lang="en-US" dirty="0" err="1" smtClean="0"/>
              <a:t>verilog</a:t>
            </a:r>
            <a:r>
              <a:rPr lang="en-US" dirty="0" smtClean="0"/>
              <a:t>.  </a:t>
            </a:r>
          </a:p>
          <a:p>
            <a:pPr lvl="0"/>
            <a:r>
              <a:rPr lang="en-US" dirty="0" smtClean="0"/>
              <a:t>Important things to read would be </a:t>
            </a:r>
            <a:r>
              <a:rPr lang="en-US" dirty="0" smtClean="0"/>
              <a:t>assertions, mailboxes, </a:t>
            </a:r>
            <a:r>
              <a:rPr lang="en-US" dirty="0" err="1" smtClean="0"/>
              <a:t>semapores</a:t>
            </a:r>
            <a:r>
              <a:rPr lang="en-US" dirty="0" smtClean="0"/>
              <a:t>, fork/join</a:t>
            </a:r>
            <a:r>
              <a:rPr lang="en-US" dirty="0" smtClean="0"/>
              <a:t>, discrete event simulator, phases in OVM/UVM</a:t>
            </a:r>
          </a:p>
          <a:p>
            <a:pPr lvl="0"/>
            <a:r>
              <a:rPr lang="en-US" dirty="0" smtClean="0"/>
              <a:t>RTL, UNIX, Perl  </a:t>
            </a:r>
          </a:p>
          <a:p>
            <a:pPr lvl="0"/>
            <a:r>
              <a:rPr lang="en-US" dirty="0" smtClean="0"/>
              <a:t>setup hold violations  </a:t>
            </a:r>
          </a:p>
          <a:p>
            <a:pPr lvl="0"/>
            <a:r>
              <a:rPr lang="en-US" dirty="0" smtClean="0"/>
              <a:t>state machines, FIFOs sync and non-sync, clock domain crossing, meta stability, buses </a:t>
            </a:r>
            <a:endParaRPr lang="en-US" dirty="0" smtClean="0"/>
          </a:p>
          <a:p>
            <a:pPr lvl="0"/>
            <a:r>
              <a:rPr lang="en-US" dirty="0" smtClean="0"/>
              <a:t>Difference between VHDL and </a:t>
            </a:r>
            <a:r>
              <a:rPr lang="en-US" dirty="0" smtClean="0"/>
              <a:t>Verilog</a:t>
            </a:r>
          </a:p>
          <a:p>
            <a:pPr lvl="0"/>
            <a:r>
              <a:rPr lang="en-US" dirty="0" smtClean="0"/>
              <a:t>Delays in Verilog blocking and non blocking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how does adding a buffer in the middle of a long wire reduce the delay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CMOS </a:t>
            </a:r>
            <a:r>
              <a:rPr lang="en-US" dirty="0" smtClean="0"/>
              <a:t>basics: PMOS and NMOS of Inverter operation region under while input varies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ASIC </a:t>
            </a:r>
            <a:r>
              <a:rPr lang="en-US" dirty="0" smtClean="0"/>
              <a:t>design flow, </a:t>
            </a:r>
            <a:r>
              <a:rPr lang="en-US" dirty="0" smtClean="0"/>
              <a:t>EDA </a:t>
            </a:r>
            <a:r>
              <a:rPr lang="en-US" dirty="0" smtClean="0"/>
              <a:t>tool flow and knowledge and </a:t>
            </a:r>
            <a:r>
              <a:rPr lang="en-US" dirty="0" smtClean="0"/>
              <a:t>scripting</a:t>
            </a:r>
          </a:p>
          <a:p>
            <a:pPr algn="just"/>
            <a:r>
              <a:rPr lang="en-US" dirty="0" smtClean="0"/>
              <a:t>Static timing </a:t>
            </a:r>
            <a:r>
              <a:rPr lang="en-US" dirty="0" smtClean="0"/>
              <a:t>analysis</a:t>
            </a:r>
          </a:p>
          <a:p>
            <a:pPr algn="just"/>
            <a:r>
              <a:rPr lang="en-US" dirty="0" smtClean="0"/>
              <a:t>circuit design and backend validation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Setup and hold time explanation on the board with timing diagrams and transistor level diagram of a </a:t>
            </a:r>
            <a:r>
              <a:rPr lang="en-US" dirty="0" smtClean="0"/>
              <a:t>register</a:t>
            </a:r>
          </a:p>
          <a:p>
            <a:pPr lvl="0" algn="just"/>
            <a:r>
              <a:rPr lang="en-US" dirty="0" smtClean="0"/>
              <a:t>Script to parse through a timing result file detailing the timing for some specified paths.  </a:t>
            </a:r>
          </a:p>
          <a:p>
            <a:pPr lvl="0" algn="just"/>
            <a:r>
              <a:rPr lang="en-US" dirty="0" smtClean="0"/>
              <a:t>what do you know about testing, also the famous traffic light question</a:t>
            </a:r>
          </a:p>
          <a:p>
            <a:pPr algn="just"/>
            <a:r>
              <a:rPr lang="en-US" dirty="0" smtClean="0"/>
              <a:t>Compare </a:t>
            </a:r>
            <a:r>
              <a:rPr lang="en-US" dirty="0" smtClean="0"/>
              <a:t>latch-based design and flop-based design.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 smtClean="0"/>
              <a:t>interconnect delay and inverters.</a:t>
            </a:r>
          </a:p>
          <a:p>
            <a:pPr lvl="0" algn="just"/>
            <a:r>
              <a:rPr lang="en-US" dirty="0" smtClean="0"/>
              <a:t>Was given a </a:t>
            </a:r>
            <a:r>
              <a:rPr lang="en-US" dirty="0" err="1" smtClean="0"/>
              <a:t>verilog</a:t>
            </a:r>
            <a:r>
              <a:rPr lang="en-US" dirty="0" smtClean="0"/>
              <a:t> code and was asked to guess the function of the module. It was a voltage controlled oscillator.</a:t>
            </a:r>
          </a:p>
          <a:p>
            <a:pPr lvl="0" algn="just"/>
            <a:r>
              <a:rPr lang="en-US" dirty="0" smtClean="0"/>
              <a:t>There was a BIG sheet of transistor layout and the interviewer wanted me to figure out the function.  </a:t>
            </a:r>
          </a:p>
          <a:p>
            <a:pPr lvl="0" algn="just"/>
            <a:r>
              <a:rPr lang="en-US" dirty="0" smtClean="0"/>
              <a:t>Fundamental questions on circuit design practices and timing analysis.</a:t>
            </a:r>
          </a:p>
          <a:p>
            <a:pPr algn="just"/>
            <a:r>
              <a:rPr lang="en-US" dirty="0" smtClean="0"/>
              <a:t>timing &amp; delay analysis, RTL coding, FSM </a:t>
            </a:r>
            <a:r>
              <a:rPr lang="en-US" dirty="0" smtClean="0"/>
              <a:t>design</a:t>
            </a:r>
          </a:p>
          <a:p>
            <a:pPr lvl="0" algn="just"/>
            <a:r>
              <a:rPr lang="en-US" dirty="0" smtClean="0"/>
              <a:t>setup </a:t>
            </a:r>
            <a:r>
              <a:rPr lang="en-US" dirty="0" err="1" smtClean="0"/>
              <a:t>time,hold</a:t>
            </a:r>
            <a:r>
              <a:rPr lang="en-US" dirty="0" smtClean="0"/>
              <a:t> time definitions, violations, and how to fix them</a:t>
            </a:r>
          </a:p>
          <a:p>
            <a:pPr lvl="0" algn="just"/>
            <a:r>
              <a:rPr lang="en-US" dirty="0" err="1" smtClean="0"/>
              <a:t>verilog</a:t>
            </a:r>
            <a:r>
              <a:rPr lang="en-US" dirty="0" smtClean="0"/>
              <a:t>- </a:t>
            </a:r>
            <a:r>
              <a:rPr lang="en-US" dirty="0" err="1" smtClean="0"/>
              <a:t>diffrnce</a:t>
            </a:r>
            <a:r>
              <a:rPr lang="en-US" dirty="0" smtClean="0"/>
              <a:t> b/w blocking and non-</a:t>
            </a:r>
            <a:r>
              <a:rPr lang="en-US" dirty="0" err="1" smtClean="0"/>
              <a:t>blocking,design</a:t>
            </a:r>
            <a:r>
              <a:rPr lang="en-US" dirty="0" smtClean="0"/>
              <a:t> a D </a:t>
            </a:r>
            <a:r>
              <a:rPr lang="en-US" dirty="0" err="1" smtClean="0"/>
              <a:t>Flipflop</a:t>
            </a:r>
            <a:endParaRPr lang="en-US" dirty="0" smtClean="0"/>
          </a:p>
          <a:p>
            <a:pPr lvl="0" algn="just"/>
            <a:r>
              <a:rPr lang="en-US" dirty="0" smtClean="0"/>
              <a:t>How to fix the hold-time violation after the chip was fabricated?  </a:t>
            </a:r>
            <a:endParaRPr lang="en-US" dirty="0" smtClean="0"/>
          </a:p>
          <a:p>
            <a:pPr algn="just"/>
            <a:r>
              <a:rPr lang="en-US" dirty="0" smtClean="0"/>
              <a:t>In Verilog what is the difference between a blocking and non-blocking statement?  </a:t>
            </a:r>
            <a:endParaRPr lang="en-US" dirty="0" smtClean="0"/>
          </a:p>
          <a:p>
            <a:pPr lvl="0" algn="just"/>
            <a:r>
              <a:rPr lang="en-US" dirty="0" smtClean="0"/>
              <a:t>What would be test bench for a given system(Functionality is given , like a black box)</a:t>
            </a:r>
          </a:p>
          <a:p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56175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Timing analysis. Slew, </a:t>
            </a:r>
            <a:r>
              <a:rPr lang="en-US" dirty="0" err="1" smtClean="0"/>
              <a:t>fanout</a:t>
            </a:r>
            <a:r>
              <a:rPr lang="en-US" dirty="0" smtClean="0"/>
              <a:t>, design flow, setup and hold circuit analysis. Circuit analysis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VLSI design like inverter characteristics, 2 input </a:t>
            </a:r>
            <a:r>
              <a:rPr lang="en-US" dirty="0" err="1" smtClean="0"/>
              <a:t>nand</a:t>
            </a:r>
            <a:r>
              <a:rPr lang="en-US" dirty="0" smtClean="0"/>
              <a:t> design and sizing, dynamic gates, dominos, pass transistor </a:t>
            </a:r>
            <a:r>
              <a:rPr lang="en-US" dirty="0" err="1" smtClean="0"/>
              <a:t>Mux</a:t>
            </a:r>
            <a:r>
              <a:rPr lang="en-US" dirty="0" smtClean="0"/>
              <a:t> design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Do </a:t>
            </a:r>
            <a:r>
              <a:rPr lang="en-US" dirty="0" smtClean="0"/>
              <a:t>you know about waterfall model? </a:t>
            </a:r>
            <a:endParaRPr lang="en-US" dirty="0" smtClean="0"/>
          </a:p>
          <a:p>
            <a:pPr algn="just"/>
            <a:r>
              <a:rPr lang="en-US" dirty="0" smtClean="0"/>
              <a:t> Given </a:t>
            </a:r>
            <a:r>
              <a:rPr lang="en-US" dirty="0" err="1" smtClean="0"/>
              <a:t>verilog</a:t>
            </a:r>
            <a:r>
              <a:rPr lang="en-US" dirty="0" smtClean="0"/>
              <a:t> code and asked to design gate level diagram</a:t>
            </a:r>
          </a:p>
          <a:p>
            <a:pPr algn="just"/>
            <a:r>
              <a:rPr lang="en-US" dirty="0" smtClean="0"/>
              <a:t>Voltage at the end of a stack of pass-transistors  </a:t>
            </a:r>
          </a:p>
          <a:p>
            <a:pPr lvl="0" algn="just"/>
            <a:r>
              <a:rPr lang="en-US" dirty="0" smtClean="0"/>
              <a:t>Describe several aspects for a layout</a:t>
            </a:r>
          </a:p>
          <a:p>
            <a:pPr lvl="0" algn="just"/>
            <a:r>
              <a:rPr lang="en-US" dirty="0" smtClean="0"/>
              <a:t>Describe all the steps I would take to verify a hardware block. </a:t>
            </a:r>
            <a:endParaRPr lang="en-US" dirty="0" smtClean="0"/>
          </a:p>
          <a:p>
            <a:pPr algn="just"/>
            <a:r>
              <a:rPr lang="en-US" dirty="0" smtClean="0"/>
              <a:t>Verilog Questions: Difference between blocking and non-blocking. Difference between function and task, always block  </a:t>
            </a:r>
          </a:p>
          <a:p>
            <a:pPr lvl="0" algn="just"/>
            <a:r>
              <a:rPr lang="en-US" dirty="0" smtClean="0"/>
              <a:t>  VHDL code for D </a:t>
            </a:r>
            <a:r>
              <a:rPr lang="en-US" dirty="0" err="1" smtClean="0"/>
              <a:t>flipflip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Sizing of </a:t>
            </a:r>
            <a:r>
              <a:rPr lang="en-US" dirty="0" smtClean="0"/>
              <a:t>transistor</a:t>
            </a:r>
          </a:p>
          <a:p>
            <a:pPr lvl="0" algn="just"/>
            <a:r>
              <a:rPr lang="en-US" dirty="0" smtClean="0"/>
              <a:t>ASIC design flow in </a:t>
            </a:r>
            <a:r>
              <a:rPr lang="en-US" dirty="0" smtClean="0"/>
              <a:t>detail</a:t>
            </a:r>
          </a:p>
          <a:p>
            <a:pPr lvl="0" algn="just"/>
            <a:r>
              <a:rPr lang="en-US" dirty="0" smtClean="0"/>
              <a:t>Write some Verilog code that would infer latches. Draw the respective circuit. How to avoid latches in the code</a:t>
            </a:r>
            <a:r>
              <a:rPr lang="en-US" dirty="0" smtClean="0"/>
              <a:t>?</a:t>
            </a:r>
          </a:p>
          <a:p>
            <a:pPr lvl="0" algn="just"/>
            <a:r>
              <a:rPr lang="en-US" dirty="0" smtClean="0"/>
              <a:t>about </a:t>
            </a:r>
            <a:r>
              <a:rPr lang="en-US" dirty="0" err="1" smtClean="0"/>
              <a:t>MOS,How</a:t>
            </a:r>
            <a:r>
              <a:rPr lang="en-US" dirty="0" smtClean="0"/>
              <a:t> to reduce </a:t>
            </a:r>
            <a:r>
              <a:rPr lang="en-US" dirty="0" err="1" smtClean="0"/>
              <a:t>bn</a:t>
            </a:r>
            <a:r>
              <a:rPr lang="en-US" dirty="0" smtClean="0"/>
              <a:t>/</a:t>
            </a:r>
            <a:r>
              <a:rPr lang="en-US" dirty="0" err="1" smtClean="0"/>
              <a:t>bp</a:t>
            </a:r>
            <a:r>
              <a:rPr lang="en-US" dirty="0" smtClean="0"/>
              <a:t> ratio practically? what is effect on DC characteristic </a:t>
            </a:r>
            <a:r>
              <a:rPr lang="en-US" dirty="0" smtClean="0"/>
              <a:t>?</a:t>
            </a:r>
          </a:p>
          <a:p>
            <a:pPr lvl="0" algn="just"/>
            <a:r>
              <a:rPr lang="en-US" dirty="0" smtClean="0"/>
              <a:t>Explain STA(Static Timing Analysis) with example. 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5617536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 smtClean="0"/>
              <a:t>MOSFET basics like how will you detect if there is source/drain resistance in a MOSFET.</a:t>
            </a:r>
          </a:p>
          <a:p>
            <a:pPr lvl="0" algn="just"/>
            <a:r>
              <a:rPr lang="en-US" dirty="0" smtClean="0"/>
              <a:t>What is Green's function in the context of a MOS device?  </a:t>
            </a:r>
          </a:p>
          <a:p>
            <a:pPr lvl="0" algn="just"/>
            <a:r>
              <a:rPr lang="en-US" dirty="0" smtClean="0"/>
              <a:t>scripting and basic </a:t>
            </a:r>
            <a:r>
              <a:rPr lang="en-US" dirty="0" err="1" smtClean="0"/>
              <a:t>verilog</a:t>
            </a:r>
            <a:r>
              <a:rPr lang="en-US" dirty="0" smtClean="0"/>
              <a:t> / system </a:t>
            </a:r>
            <a:r>
              <a:rPr lang="en-US" dirty="0" err="1" smtClean="0"/>
              <a:t>verilog</a:t>
            </a:r>
            <a:r>
              <a:rPr lang="en-US" dirty="0" smtClean="0"/>
              <a:t> questions</a:t>
            </a:r>
          </a:p>
          <a:p>
            <a:pPr lvl="0" algn="just"/>
            <a:r>
              <a:rPr lang="en-US" dirty="0" smtClean="0"/>
              <a:t>Questions based on UVM/ </a:t>
            </a:r>
            <a:r>
              <a:rPr lang="en-US" dirty="0" err="1" smtClean="0"/>
              <a:t>ovm</a:t>
            </a:r>
            <a:endParaRPr lang="en-US" dirty="0" smtClean="0"/>
          </a:p>
          <a:p>
            <a:pPr lvl="0" algn="just"/>
            <a:r>
              <a:rPr lang="en-US" dirty="0" err="1" smtClean="0"/>
              <a:t>verilog</a:t>
            </a:r>
            <a:r>
              <a:rPr lang="en-US" dirty="0" smtClean="0"/>
              <a:t> </a:t>
            </a:r>
            <a:r>
              <a:rPr lang="en-US" dirty="0" smtClean="0"/>
              <a:t>simple </a:t>
            </a:r>
            <a:r>
              <a:rPr lang="en-US" dirty="0" smtClean="0"/>
              <a:t>design</a:t>
            </a:r>
          </a:p>
          <a:p>
            <a:pPr algn="just"/>
            <a:r>
              <a:rPr lang="en-US" dirty="0" smtClean="0"/>
              <a:t>Define jitter and cross talk  </a:t>
            </a:r>
            <a:endParaRPr lang="en-US" dirty="0" smtClean="0"/>
          </a:p>
          <a:p>
            <a:pPr lvl="0" algn="just"/>
            <a:r>
              <a:rPr lang="en-US" dirty="0" smtClean="0"/>
              <a:t>How does changing the supply voltage affect the system? What do you know about noise and latency?  </a:t>
            </a:r>
          </a:p>
          <a:p>
            <a:pPr lvl="0" algn="just"/>
            <a:r>
              <a:rPr lang="en-US" dirty="0" smtClean="0"/>
              <a:t>What are the differences between SRAM and DRAM? </a:t>
            </a:r>
            <a:endParaRPr lang="en-US" dirty="0" smtClean="0"/>
          </a:p>
          <a:p>
            <a:pPr lvl="0" algn="just"/>
            <a:r>
              <a:rPr lang="en-US" dirty="0" smtClean="0"/>
              <a:t>How did you measure the mobility of the MOSFETs? </a:t>
            </a:r>
            <a:endParaRPr lang="en-US" dirty="0" smtClean="0"/>
          </a:p>
          <a:p>
            <a:pPr lvl="0" algn="just"/>
            <a:r>
              <a:rPr lang="en-US" dirty="0" smtClean="0"/>
              <a:t>find whether a circuit meets setup/ hold time requirements (that circuit also had a latch in between two </a:t>
            </a:r>
            <a:r>
              <a:rPr lang="en-US" dirty="0" err="1" smtClean="0"/>
              <a:t>flipflops</a:t>
            </a:r>
            <a:r>
              <a:rPr lang="en-US" dirty="0" smtClean="0"/>
              <a:t>)   </a:t>
            </a:r>
            <a:endParaRPr lang="en-US" dirty="0" smtClean="0"/>
          </a:p>
          <a:p>
            <a:pPr lvl="0" algn="just"/>
            <a:r>
              <a:rPr lang="en-US" dirty="0" smtClean="0"/>
              <a:t>  effect of temperature on CMOS circuit and difference of the effect on NMOS and PMOS.  </a:t>
            </a:r>
          </a:p>
          <a:p>
            <a:pPr lvl="0" algn="just"/>
            <a:r>
              <a:rPr lang="en-US" dirty="0" smtClean="0"/>
              <a:t>Show the transistor level diagram for basic circuit components.  </a:t>
            </a:r>
            <a:endParaRPr lang="en-US" dirty="0" smtClean="0"/>
          </a:p>
          <a:p>
            <a:pPr algn="just"/>
            <a:r>
              <a:rPr lang="en-US" dirty="0" err="1" smtClean="0"/>
              <a:t>fpga</a:t>
            </a:r>
            <a:r>
              <a:rPr lang="en-US" dirty="0" smtClean="0"/>
              <a:t> ASIC design flows and difference. how do u verify a system, will u be able to verify without </a:t>
            </a:r>
            <a:r>
              <a:rPr lang="en-US" dirty="0" err="1" smtClean="0"/>
              <a:t>fpga</a:t>
            </a:r>
            <a:r>
              <a:rPr lang="en-US" dirty="0" smtClean="0"/>
              <a:t>, how do u verify using </a:t>
            </a:r>
            <a:r>
              <a:rPr lang="en-US" dirty="0" err="1" smtClean="0"/>
              <a:t>fpga</a:t>
            </a:r>
            <a:r>
              <a:rPr lang="en-US" dirty="0" smtClean="0"/>
              <a:t>(procedure), how will u verify a system without </a:t>
            </a:r>
            <a:r>
              <a:rPr lang="en-US" dirty="0" err="1" smtClean="0"/>
              <a:t>fpga</a:t>
            </a:r>
            <a:r>
              <a:rPr lang="en-US" dirty="0" smtClean="0"/>
              <a:t>, what tools have u used.  </a:t>
            </a:r>
          </a:p>
          <a:p>
            <a:pPr lvl="0"/>
            <a:endParaRPr lang="en-US" b="1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7239000" cy="317913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All the best!!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990600"/>
          </a:xfrm>
        </p:spPr>
        <p:txBody>
          <a:bodyPr/>
          <a:lstStyle/>
          <a:p>
            <a:r>
              <a:rPr lang="en-US" dirty="0" smtClean="0"/>
              <a:t>Job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	Software Engineers</a:t>
            </a:r>
            <a:r>
              <a:rPr lang="en-US" dirty="0" smtClean="0"/>
              <a:t> conduct or participate in multidisciplinary research and collaborate with design, layout and/or hardware engineers in the design, development and utilization of productivity enhancement layout tools and design rule checkers, electronic data processing systems software.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	Determines computer user needs, advises hardware designers on machine characteristics that affect software systems such as storage capacity, processing speed, and input/output requirements, designs and develops compilers and assemblers, utility programs, and operating systems.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	Responds to customer/client requests or evens as they occur.  Develops solutions to problems utilizing formal education, </a:t>
            </a:r>
            <a:r>
              <a:rPr lang="en-US" dirty="0" err="1" smtClean="0"/>
              <a:t>judgement</a:t>
            </a:r>
            <a:r>
              <a:rPr lang="en-US" dirty="0" smtClean="0"/>
              <a:t> and formal software process.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762000"/>
          </a:xfrm>
        </p:spPr>
        <p:txBody>
          <a:bodyPr/>
          <a:lstStyle/>
          <a:p>
            <a:r>
              <a:rPr lang="en-US" u="sng" dirty="0" smtClean="0"/>
              <a:t>Hardware Engineer JD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Oversees definition, design, verification, and documentation for </a:t>
            </a:r>
            <a:r>
              <a:rPr lang="en-US" dirty="0" err="1" smtClean="0"/>
              <a:t>SoC</a:t>
            </a:r>
            <a:r>
              <a:rPr lang="en-US" dirty="0" smtClean="0"/>
              <a:t> (System on a Chip) development.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Determines architecture design, logic design, and system simulation.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Defines module interfaces/formats for simulation.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Performs Logic design for integration of cell libraries, functional units and sub-systems into </a:t>
            </a:r>
            <a:r>
              <a:rPr lang="en-US" dirty="0" err="1" smtClean="0"/>
              <a:t>SoC</a:t>
            </a:r>
            <a:r>
              <a:rPr lang="en-US" dirty="0" smtClean="0"/>
              <a:t> full chip designs.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Register Transfer Level coding, and simulation for </a:t>
            </a:r>
            <a:r>
              <a:rPr lang="en-US" dirty="0" err="1" smtClean="0"/>
              <a:t>SoCs</a:t>
            </a:r>
            <a:r>
              <a:rPr lang="en-US" dirty="0" smtClean="0"/>
              <a:t>.  Contributes to the development of multidimensional designs involving the layout of complex integrated circuits.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 Performs all aspects of the </a:t>
            </a:r>
            <a:r>
              <a:rPr lang="en-US" dirty="0" err="1" smtClean="0"/>
              <a:t>SoC</a:t>
            </a:r>
            <a:r>
              <a:rPr lang="en-US" dirty="0" smtClean="0"/>
              <a:t> design flow from high-level design to synthesis, place and route, timing and power to create a design database that is ready for manufacturing.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Analyzes equipment to establish operation infrastructure, conducts experimental tests, and evaluates results.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May also review vendor capability to support development.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branch subjects to be prepared: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391400" cy="5160336"/>
          </a:xfrm>
        </p:spPr>
        <p:txBody>
          <a:bodyPr/>
          <a:lstStyle/>
          <a:p>
            <a:r>
              <a:rPr lang="en-US" dirty="0" smtClean="0"/>
              <a:t>C-programming</a:t>
            </a:r>
          </a:p>
          <a:p>
            <a:r>
              <a:rPr lang="en-US" dirty="0" smtClean="0"/>
              <a:t>Computer architecture</a:t>
            </a:r>
          </a:p>
          <a:p>
            <a:r>
              <a:rPr lang="en-US" dirty="0" smtClean="0"/>
              <a:t>Memories(SRAM, DRAM etc.)</a:t>
            </a:r>
          </a:p>
          <a:p>
            <a:r>
              <a:rPr lang="en-US" dirty="0" smtClean="0"/>
              <a:t>VLSI(in depth)</a:t>
            </a:r>
          </a:p>
          <a:p>
            <a:r>
              <a:rPr lang="en-US" dirty="0" smtClean="0"/>
              <a:t>Digital Circuits</a:t>
            </a:r>
          </a:p>
          <a:p>
            <a:r>
              <a:rPr lang="en-US" dirty="0" smtClean="0"/>
              <a:t>Verilog programming</a:t>
            </a:r>
          </a:p>
          <a:p>
            <a:r>
              <a:rPr lang="en-US" dirty="0" smtClean="0"/>
              <a:t>Comparison of VHDL and Verilog</a:t>
            </a:r>
          </a:p>
          <a:p>
            <a:r>
              <a:rPr lang="en-US" dirty="0" smtClean="0"/>
              <a:t>Basic electronics</a:t>
            </a:r>
          </a:p>
          <a:p>
            <a:r>
              <a:rPr lang="en-US" dirty="0" smtClean="0"/>
              <a:t>Op-amps</a:t>
            </a:r>
          </a:p>
          <a:p>
            <a:r>
              <a:rPr lang="en-US" dirty="0" smtClean="0"/>
              <a:t>Scripting languages, RTL design, UVM/OVM, System Verilog (</a:t>
            </a:r>
            <a:r>
              <a:rPr lang="en-US" dirty="0" err="1" smtClean="0"/>
              <a:t>M.Tech</a:t>
            </a:r>
            <a:r>
              <a:rPr lang="en-US" dirty="0" smtClean="0"/>
              <a:t> Students)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</a:t>
            </a:r>
            <a:r>
              <a:rPr lang="en-US" dirty="0" smtClean="0"/>
              <a:t>questions ( Sample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96200" cy="4855536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 smtClean="0"/>
              <a:t>sorting algorithm (how to find a missing number in an array of numbers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Linked lists and arrays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What is the difference between linked lists and arrays ?  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String manipulation &amp; Pointers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How to find the middle elements in the singly linked list. Write a program for the same.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How to find a list of processes running by specific user on Linux? </a:t>
            </a:r>
            <a:r>
              <a:rPr lang="en-US" b="1" dirty="0" smtClean="0"/>
              <a:t> 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467600" cy="5236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basics from Computer Architecture like Caches, Pipelining and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basics like DMA, Cache, </a:t>
            </a:r>
            <a:r>
              <a:rPr lang="en-US" dirty="0" smtClean="0"/>
              <a:t>Pipelining</a:t>
            </a:r>
          </a:p>
          <a:p>
            <a:r>
              <a:rPr lang="en-US" dirty="0" smtClean="0"/>
              <a:t>What is cache? how to enhance its performance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How does virtual memory work and the benefits  </a:t>
            </a:r>
          </a:p>
          <a:p>
            <a:pPr lvl="0"/>
            <a:r>
              <a:rPr lang="en-US" dirty="0" smtClean="0"/>
              <a:t>Basic questions on operating system, virtual memory, page table etc</a:t>
            </a:r>
          </a:p>
          <a:p>
            <a:pPr lvl="0"/>
            <a:r>
              <a:rPr lang="en-US" dirty="0" smtClean="0"/>
              <a:t>How does a Cache work? What are the differences between RISC and CISC? Say about cache coherence and cache location. Compare main memory and cache. What is DMA? 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questions about cache memory, hierarchy</a:t>
            </a:r>
            <a:r>
              <a:rPr lang="en-US" dirty="0" smtClean="0"/>
              <a:t>, pipeline </a:t>
            </a:r>
            <a:r>
              <a:rPr lang="en-US" dirty="0" smtClean="0"/>
              <a:t>and its stages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Digital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how to minimize a </a:t>
            </a:r>
            <a:r>
              <a:rPr lang="en-US" dirty="0" err="1" smtClean="0"/>
              <a:t>boolean</a:t>
            </a:r>
            <a:r>
              <a:rPr lang="en-US" dirty="0" smtClean="0"/>
              <a:t> expression</a:t>
            </a:r>
          </a:p>
          <a:p>
            <a:pPr lvl="0"/>
            <a:r>
              <a:rPr lang="en-US" dirty="0" smtClean="0"/>
              <a:t> k-map optimization</a:t>
            </a:r>
          </a:p>
          <a:p>
            <a:pPr lvl="0"/>
            <a:r>
              <a:rPr lang="en-US" dirty="0" smtClean="0"/>
              <a:t>how to divide a frequency</a:t>
            </a:r>
          </a:p>
          <a:p>
            <a:pPr lvl="0"/>
            <a:r>
              <a:rPr lang="en-US" dirty="0" smtClean="0"/>
              <a:t> draw a divide by 2 </a:t>
            </a:r>
            <a:r>
              <a:rPr lang="en-US" dirty="0" err="1" smtClean="0"/>
              <a:t>counter,divide</a:t>
            </a:r>
            <a:r>
              <a:rPr lang="en-US" dirty="0" smtClean="0"/>
              <a:t> by 4 counter</a:t>
            </a:r>
          </a:p>
          <a:p>
            <a:pPr lvl="0"/>
            <a:r>
              <a:rPr lang="en-US" dirty="0" smtClean="0"/>
              <a:t>timing diagrams of the counters.</a:t>
            </a:r>
          </a:p>
          <a:p>
            <a:pPr lvl="0"/>
            <a:r>
              <a:rPr lang="en-US" dirty="0" smtClean="0"/>
              <a:t>master-slave </a:t>
            </a:r>
            <a:r>
              <a:rPr lang="en-US" dirty="0" smtClean="0"/>
              <a:t>flip-flop</a:t>
            </a:r>
          </a:p>
          <a:p>
            <a:r>
              <a:rPr lang="en-US" dirty="0" smtClean="0"/>
              <a:t>Set Up time hold time, Flip Flops, MUXES, Computer Architecture  </a:t>
            </a:r>
          </a:p>
          <a:p>
            <a:r>
              <a:rPr lang="en-US" dirty="0" smtClean="0"/>
              <a:t>State machine design, sequence detector </a:t>
            </a:r>
            <a:endParaRPr lang="en-US" dirty="0" smtClean="0"/>
          </a:p>
          <a:p>
            <a:pPr lvl="0"/>
            <a:r>
              <a:rPr lang="en-US" dirty="0" smtClean="0"/>
              <a:t>Explain to me what an early clock is and on what edges you would like to clock the data on to avoid race conditions.  </a:t>
            </a:r>
          </a:p>
          <a:p>
            <a:r>
              <a:rPr lang="en-US" dirty="0" smtClean="0"/>
              <a:t>FSM, K-maps, equation reduction using De-</a:t>
            </a:r>
            <a:r>
              <a:rPr lang="en-US" dirty="0" err="1" smtClean="0"/>
              <a:t>morgans</a:t>
            </a:r>
            <a:r>
              <a:rPr lang="en-US" dirty="0" smtClean="0"/>
              <a:t> </a:t>
            </a:r>
            <a:r>
              <a:rPr lang="en-US" dirty="0" smtClean="0"/>
              <a:t>law</a:t>
            </a:r>
          </a:p>
          <a:p>
            <a:r>
              <a:rPr lang="en-US" dirty="0" smtClean="0"/>
              <a:t> </a:t>
            </a:r>
            <a:r>
              <a:rPr lang="en-US" dirty="0" smtClean="0"/>
              <a:t>Hazards</a:t>
            </a:r>
          </a:p>
          <a:p>
            <a:r>
              <a:rPr lang="en-US" dirty="0" smtClean="0"/>
              <a:t>design a digital system. Design FF's. </a:t>
            </a:r>
            <a:endParaRPr lang="en-US" dirty="0" smtClean="0"/>
          </a:p>
          <a:p>
            <a:r>
              <a:rPr lang="en-US" dirty="0" smtClean="0"/>
              <a:t>Implementing sequential element using </a:t>
            </a:r>
            <a:r>
              <a:rPr lang="en-US" dirty="0" smtClean="0"/>
              <a:t>MUX</a:t>
            </a:r>
          </a:p>
          <a:p>
            <a:r>
              <a:rPr lang="en-US" dirty="0" smtClean="0"/>
              <a:t>Gates using CMOS and Comparison of CMOS design using NOR gates and NAND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2X1 </a:t>
            </a:r>
            <a:r>
              <a:rPr lang="en-US" dirty="0" err="1" smtClean="0"/>
              <a:t>MUx</a:t>
            </a:r>
            <a:r>
              <a:rPr lang="en-US" dirty="0" smtClean="0"/>
              <a:t> using 4X1 MUX and Some gates using 2X1 MUX and 4X1 MUX 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 smtClean="0"/>
              <a:t>to gray converter using one hot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848600" cy="55413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Logic </a:t>
            </a:r>
            <a:r>
              <a:rPr lang="en-US" dirty="0" smtClean="0"/>
              <a:t>Design like Counters, Pattern detector FSM, </a:t>
            </a:r>
            <a:r>
              <a:rPr lang="en-US" dirty="0" smtClean="0"/>
              <a:t>flip-flops </a:t>
            </a:r>
            <a:r>
              <a:rPr lang="en-US" dirty="0" smtClean="0"/>
              <a:t>latches difference and specifically DFF </a:t>
            </a:r>
            <a:r>
              <a:rPr lang="en-US" dirty="0" smtClean="0"/>
              <a:t>design</a:t>
            </a:r>
          </a:p>
          <a:p>
            <a:pPr lvl="0" algn="just"/>
            <a:r>
              <a:rPr lang="en-US" dirty="0" smtClean="0"/>
              <a:t>Which is preferred NAND or NOR? And why?  </a:t>
            </a:r>
          </a:p>
          <a:p>
            <a:pPr lvl="0" algn="just"/>
            <a:r>
              <a:rPr lang="en-US" dirty="0" smtClean="0"/>
              <a:t>How many flops in FSM if you have 4 states  </a:t>
            </a:r>
          </a:p>
          <a:p>
            <a:pPr algn="just"/>
            <a:r>
              <a:rPr lang="en-US" dirty="0" smtClean="0"/>
              <a:t>Logic optimization, flip flop </a:t>
            </a:r>
            <a:r>
              <a:rPr lang="en-US" dirty="0" smtClean="0"/>
              <a:t>Vs latch</a:t>
            </a:r>
          </a:p>
          <a:p>
            <a:pPr lvl="0" algn="just"/>
            <a:r>
              <a:rPr lang="en-US" dirty="0" smtClean="0"/>
              <a:t>how many flops in FSM based on how many states</a:t>
            </a:r>
          </a:p>
          <a:p>
            <a:pPr lvl="0" algn="just"/>
            <a:r>
              <a:rPr lang="en-US" dirty="0" smtClean="0"/>
              <a:t>what is a State Machine? What is a Latch? How do you construct a TFF our of a DFF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logic design: </a:t>
            </a:r>
            <a:r>
              <a:rPr lang="en-US" dirty="0" smtClean="0"/>
              <a:t>RS </a:t>
            </a:r>
            <a:r>
              <a:rPr lang="en-US" dirty="0" smtClean="0"/>
              <a:t>flop, MUX from a given logic.</a:t>
            </a:r>
          </a:p>
          <a:p>
            <a:pPr lvl="0" algn="just"/>
            <a:r>
              <a:rPr lang="en-US" dirty="0" smtClean="0"/>
              <a:t>build an </a:t>
            </a:r>
            <a:r>
              <a:rPr lang="en-US" dirty="0" smtClean="0"/>
              <a:t>Oscillator </a:t>
            </a:r>
            <a:r>
              <a:rPr lang="en-US" dirty="0" smtClean="0"/>
              <a:t>from a NAND gate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 was asked to draw the circuit diagram of a comparator and then describe how it functions on the circuit level.  </a:t>
            </a:r>
            <a:endParaRPr lang="en-US" dirty="0" smtClean="0"/>
          </a:p>
          <a:p>
            <a:pPr algn="just"/>
            <a:r>
              <a:rPr lang="en-US" dirty="0" smtClean="0"/>
              <a:t>Operation of different </a:t>
            </a:r>
            <a:r>
              <a:rPr lang="en-US" dirty="0" smtClean="0"/>
              <a:t>flip-flops</a:t>
            </a:r>
            <a:r>
              <a:rPr lang="en-US" dirty="0" smtClean="0"/>
              <a:t>.  </a:t>
            </a:r>
            <a:endParaRPr lang="en-US" dirty="0" smtClean="0"/>
          </a:p>
          <a:p>
            <a:pPr lvl="0" algn="just"/>
            <a:r>
              <a:rPr lang="en-US" dirty="0" smtClean="0"/>
              <a:t>Gray counters and binary counters </a:t>
            </a:r>
            <a:r>
              <a:rPr lang="en-US" dirty="0" smtClean="0"/>
              <a:t>uses, inverter </a:t>
            </a:r>
            <a:r>
              <a:rPr lang="en-US" dirty="0" smtClean="0"/>
              <a:t>from </a:t>
            </a:r>
            <a:r>
              <a:rPr lang="en-US" dirty="0" smtClean="0"/>
              <a:t>XOR inverter </a:t>
            </a:r>
            <a:r>
              <a:rPr lang="en-US" dirty="0" smtClean="0"/>
              <a:t>from 2*1 </a:t>
            </a:r>
            <a:r>
              <a:rPr lang="en-US" dirty="0" smtClean="0"/>
              <a:t>MUX. Mealy Moore applications.</a:t>
            </a:r>
          </a:p>
          <a:p>
            <a:pPr algn="just"/>
            <a:r>
              <a:rPr lang="en-US" dirty="0" smtClean="0"/>
              <a:t>Logic gates truth table, analog to Digital converter - How many inputs and outputs.  </a:t>
            </a:r>
          </a:p>
          <a:p>
            <a:pPr algn="just"/>
            <a:r>
              <a:rPr lang="en-US" dirty="0" smtClean="0"/>
              <a:t>design the digital logic for a majority encoder of 5 inputs.  </a:t>
            </a:r>
            <a:endParaRPr lang="en-US" dirty="0" smtClean="0"/>
          </a:p>
          <a:p>
            <a:pPr algn="just"/>
            <a:r>
              <a:rPr lang="en-US" dirty="0" smtClean="0"/>
              <a:t>Design 128:1 </a:t>
            </a:r>
            <a:r>
              <a:rPr lang="en-US" dirty="0" err="1" smtClean="0"/>
              <a:t>mux</a:t>
            </a:r>
            <a:r>
              <a:rPr lang="en-US" dirty="0" smtClean="0"/>
              <a:t> from 4:1 </a:t>
            </a:r>
            <a:r>
              <a:rPr lang="en-US" dirty="0" err="1" smtClean="0"/>
              <a:t>mux,how</a:t>
            </a:r>
            <a:r>
              <a:rPr lang="en-US" dirty="0" smtClean="0"/>
              <a:t> many MUX and selection lines r required ?</a:t>
            </a:r>
          </a:p>
          <a:p>
            <a:pPr lvl="0" algn="just"/>
            <a:endParaRPr lang="en-US" dirty="0" smtClean="0"/>
          </a:p>
          <a:p>
            <a:pPr algn="just"/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924800" cy="5388936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 smtClean="0"/>
              <a:t>Compare a full adder and a half adder. What are the other types of adders?  </a:t>
            </a:r>
          </a:p>
          <a:p>
            <a:pPr algn="just"/>
            <a:r>
              <a:rPr lang="en-US" dirty="0" smtClean="0"/>
              <a:t>setup hold time, And gates from </a:t>
            </a:r>
            <a:r>
              <a:rPr lang="en-US" dirty="0" smtClean="0"/>
              <a:t>MUX</a:t>
            </a:r>
          </a:p>
          <a:p>
            <a:pPr lvl="0" algn="just"/>
            <a:r>
              <a:rPr lang="en-US" dirty="0" smtClean="0"/>
              <a:t>How to design an AND gate using 1 MUX  </a:t>
            </a:r>
          </a:p>
          <a:p>
            <a:pPr lvl="0" algn="just"/>
            <a:r>
              <a:rPr lang="en-US" dirty="0" smtClean="0"/>
              <a:t>Technical interview on </a:t>
            </a:r>
            <a:r>
              <a:rPr lang="en-US" dirty="0" smtClean="0"/>
              <a:t>XOR </a:t>
            </a:r>
            <a:r>
              <a:rPr lang="en-US" dirty="0" smtClean="0"/>
              <a:t>gate, NAND gates  </a:t>
            </a:r>
          </a:p>
          <a:p>
            <a:pPr lvl="0" algn="just"/>
            <a:r>
              <a:rPr lang="en-US" dirty="0" smtClean="0"/>
              <a:t>  How to design a (x2) frequency multiplier (not a frequency divider). </a:t>
            </a:r>
            <a:endParaRPr lang="en-US" dirty="0" smtClean="0"/>
          </a:p>
          <a:p>
            <a:pPr lvl="0" algn="just"/>
            <a:r>
              <a:rPr lang="en-US" dirty="0" smtClean="0"/>
              <a:t>Simplify </a:t>
            </a:r>
            <a:r>
              <a:rPr lang="en-US" dirty="0" err="1" smtClean="0"/>
              <a:t>a'b+abc+bc</a:t>
            </a:r>
            <a:r>
              <a:rPr lang="en-US" dirty="0" smtClean="0"/>
              <a:t>'  </a:t>
            </a:r>
          </a:p>
          <a:p>
            <a:pPr lvl="0" algn="just"/>
            <a:r>
              <a:rPr lang="en-US" dirty="0" smtClean="0"/>
              <a:t>Convert 10001111 to Hex and decimal  </a:t>
            </a:r>
            <a:endParaRPr lang="en-US" dirty="0" smtClean="0"/>
          </a:p>
          <a:p>
            <a:pPr algn="just"/>
            <a:r>
              <a:rPr lang="en-US" dirty="0" smtClean="0"/>
              <a:t>Describe a finite-state machine that checks if the input is 1011 in that order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Describe </a:t>
            </a:r>
            <a:r>
              <a:rPr lang="en-US" dirty="0" smtClean="0"/>
              <a:t>the difference between a Mealy and Moore machine.  </a:t>
            </a:r>
            <a:endParaRPr lang="en-US" dirty="0" smtClean="0"/>
          </a:p>
          <a:p>
            <a:pPr lvl="0"/>
            <a:r>
              <a:rPr lang="en-US" dirty="0" smtClean="0"/>
              <a:t>How does a flip-flop work? I forgot one which flip-flop he asked about but just review all of them.  </a:t>
            </a:r>
          </a:p>
          <a:p>
            <a:r>
              <a:rPr lang="en-US" dirty="0" smtClean="0"/>
              <a:t>How do you implement an AND gate with transistors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Negative Edge triggered </a:t>
            </a:r>
            <a:r>
              <a:rPr lang="en-US" dirty="0" err="1" smtClean="0"/>
              <a:t>flipflip</a:t>
            </a:r>
            <a:r>
              <a:rPr lang="en-US" dirty="0" smtClean="0"/>
              <a:t> from latch  </a:t>
            </a:r>
            <a:endParaRPr lang="en-US" dirty="0" smtClean="0"/>
          </a:p>
          <a:p>
            <a:r>
              <a:rPr lang="en-US" dirty="0" smtClean="0"/>
              <a:t>design asynchronous mod-10 counter.</a:t>
            </a:r>
          </a:p>
          <a:p>
            <a:r>
              <a:rPr lang="en-US" dirty="0" smtClean="0"/>
              <a:t>working of transistor based NOR gate and </a:t>
            </a:r>
            <a:r>
              <a:rPr lang="en-US" dirty="0" err="1" smtClean="0"/>
              <a:t>invertor</a:t>
            </a:r>
            <a:r>
              <a:rPr lang="en-US" dirty="0" smtClean="0"/>
              <a:t> for any input combination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105</TotalTime>
  <Words>625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Intel Technology India Private Limited</vt:lpstr>
      <vt:lpstr>Job Profile</vt:lpstr>
      <vt:lpstr>Hardware Engineer JD :</vt:lpstr>
      <vt:lpstr>Circuit branch subjects to be prepared: </vt:lpstr>
      <vt:lpstr>Programming questions ( Sample )</vt:lpstr>
      <vt:lpstr>Computer architecture</vt:lpstr>
      <vt:lpstr>Digital circuits</vt:lpstr>
      <vt:lpstr>Continued..</vt:lpstr>
      <vt:lpstr>Continued..</vt:lpstr>
      <vt:lpstr>VLSI</vt:lpstr>
      <vt:lpstr>Continued..</vt:lpstr>
      <vt:lpstr>Continued..</vt:lpstr>
      <vt:lpstr>Continued..</vt:lpstr>
      <vt:lpstr>Continued..</vt:lpstr>
      <vt:lpstr>Continued..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Technology India Private Limited</dc:title>
  <dc:creator>staff</dc:creator>
  <cp:lastModifiedBy>staff</cp:lastModifiedBy>
  <cp:revision>23</cp:revision>
  <dcterms:created xsi:type="dcterms:W3CDTF">2006-08-16T00:00:00Z</dcterms:created>
  <dcterms:modified xsi:type="dcterms:W3CDTF">2017-11-16T04:27:40Z</dcterms:modified>
</cp:coreProperties>
</file>