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6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6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0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3CA11-81EE-44DB-B18C-33657C48F932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058B6-2330-4A14-8C1E-AEB1F954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Logic gates using MUX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7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7400" y="457200"/>
            <a:ext cx="4902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Designing an Inverter using 2:1 MUX.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553199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68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457200"/>
            <a:ext cx="5139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Designing an AND Gate using 2:1 MUX.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39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44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04800"/>
            <a:ext cx="5007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 Designing an OR Gate using 2:1 MUX.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4675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38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323349"/>
            <a:ext cx="514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Designing an NOR Gate using 2:1 MUX.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57413"/>
            <a:ext cx="68580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51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286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Designing an XOR Gate using </a:t>
            </a:r>
            <a:r>
              <a:rPr lang="en-US" sz="2400" b="1" dirty="0" smtClean="0"/>
              <a:t>2:1 MUX</a:t>
            </a:r>
            <a:r>
              <a:rPr lang="en-US" sz="2400" b="1" dirty="0"/>
              <a:t>.</a:t>
            </a:r>
            <a:endParaRPr lang="en-US" sz="2400" dirty="0"/>
          </a:p>
          <a:p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91399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73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228599"/>
            <a:ext cx="537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 Designing an XNOR Gate using 2:1 MUX.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28838"/>
            <a:ext cx="7162800" cy="373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91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Logic gates using MUX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 using MUX</dc:title>
  <dc:creator>cir</dc:creator>
  <cp:lastModifiedBy>cir</cp:lastModifiedBy>
  <cp:revision>5</cp:revision>
  <dcterms:created xsi:type="dcterms:W3CDTF">2017-11-21T10:19:37Z</dcterms:created>
  <dcterms:modified xsi:type="dcterms:W3CDTF">2017-11-21T10:28:50Z</dcterms:modified>
</cp:coreProperties>
</file>