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7" r:id="rId6"/>
    <p:sldId id="258" r:id="rId7"/>
    <p:sldId id="271" r:id="rId8"/>
    <p:sldId id="272" r:id="rId9"/>
    <p:sldId id="273" r:id="rId10"/>
    <p:sldId id="279" r:id="rId11"/>
    <p:sldId id="278" r:id="rId12"/>
    <p:sldId id="259" r:id="rId13"/>
    <p:sldId id="269" r:id="rId14"/>
    <p:sldId id="260" r:id="rId15"/>
    <p:sldId id="261" r:id="rId16"/>
  </p:sldIdLst>
  <p:sldSz cx="18288000" cy="10287000"/>
  <p:notesSz cx="6858000" cy="9144000"/>
  <p:embeddedFontLs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Libre Baskerville" panose="02000000000000000000" pitchFamily="2" charset="0"/>
      <p:regular r:id="rId19"/>
      <p:bold r:id="rId20"/>
      <p: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Quicksand" panose="020B0604020202020204" charset="0"/>
      <p:regular r:id="rId26"/>
    </p:embeddedFont>
    <p:embeddedFont>
      <p:font typeface="Wingdings 2" panose="05020102010507070707" pitchFamily="18" charset="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61185" y="493921"/>
            <a:ext cx="12281571" cy="2228595"/>
          </a:xfrm>
          <a:custGeom>
            <a:avLst/>
            <a:gdLst/>
            <a:ahLst/>
            <a:cxnLst/>
            <a:rect l="l" t="t" r="r" b="b"/>
            <a:pathLst>
              <a:path w="12281571" h="2228595">
                <a:moveTo>
                  <a:pt x="0" y="0"/>
                </a:moveTo>
                <a:lnTo>
                  <a:pt x="12281572" y="0"/>
                </a:lnTo>
                <a:lnTo>
                  <a:pt x="12281572" y="2228595"/>
                </a:lnTo>
                <a:lnTo>
                  <a:pt x="0" y="2228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1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67557" y="4659397"/>
            <a:ext cx="11268828" cy="390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0"/>
              </a:lnSpc>
            </a:pPr>
            <a:r>
              <a:rPr lang="en-US" sz="3128" dirty="0">
                <a:latin typeface="Quicksand"/>
                <a:ea typeface="Quicksand"/>
                <a:cs typeface="Quicksand"/>
                <a:sym typeface="Quicksand"/>
              </a:rPr>
              <a:t>Student Name : </a:t>
            </a:r>
            <a:r>
              <a:rPr lang="en-US" sz="3128" dirty="0" err="1">
                <a:latin typeface="Quicksand"/>
                <a:ea typeface="Quicksand"/>
                <a:cs typeface="Quicksand"/>
                <a:sym typeface="Quicksand"/>
              </a:rPr>
              <a:t>Apurbo</a:t>
            </a:r>
            <a:r>
              <a:rPr lang="en-US" sz="3128" dirty="0">
                <a:latin typeface="Quicksand"/>
                <a:ea typeface="Quicksand"/>
                <a:cs typeface="Quicksand"/>
                <a:sym typeface="Quicksand"/>
              </a:rPr>
              <a:t> Mondal</a:t>
            </a:r>
          </a:p>
          <a:p>
            <a:pPr algn="l">
              <a:lnSpc>
                <a:spcPts val="4380"/>
              </a:lnSpc>
            </a:pPr>
            <a:r>
              <a:rPr lang="en-US" sz="3128" dirty="0">
                <a:latin typeface="Quicksand"/>
                <a:ea typeface="Quicksand"/>
                <a:cs typeface="Quicksand"/>
                <a:sym typeface="Quicksand"/>
              </a:rPr>
              <a:t>Roll No : A 07</a:t>
            </a:r>
          </a:p>
          <a:p>
            <a:pPr algn="l">
              <a:lnSpc>
                <a:spcPts val="4380"/>
              </a:lnSpc>
            </a:pPr>
            <a:r>
              <a:rPr lang="en-US" sz="3128" dirty="0">
                <a:latin typeface="Quicksand"/>
                <a:ea typeface="Quicksand"/>
                <a:cs typeface="Quicksand"/>
                <a:sym typeface="Quicksand"/>
              </a:rPr>
              <a:t>College Mentor Name : Prof. Anup </a:t>
            </a:r>
            <a:r>
              <a:rPr lang="en-US" sz="3128" dirty="0" err="1">
                <a:latin typeface="Quicksand"/>
                <a:ea typeface="Quicksand"/>
                <a:cs typeface="Quicksand"/>
                <a:sym typeface="Quicksand"/>
              </a:rPr>
              <a:t>Dange</a:t>
            </a:r>
            <a:endParaRPr lang="en-US" sz="3128" dirty="0"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380"/>
              </a:lnSpc>
            </a:pPr>
            <a:r>
              <a:rPr lang="en-US" sz="3128" dirty="0">
                <a:latin typeface="Quicksand"/>
                <a:ea typeface="Quicksand"/>
                <a:cs typeface="Quicksand"/>
                <a:sym typeface="Quicksand"/>
              </a:rPr>
              <a:t>Industry Mentor Name : Rohit Kale </a:t>
            </a:r>
          </a:p>
          <a:p>
            <a:pPr algn="l">
              <a:lnSpc>
                <a:spcPts val="4380"/>
              </a:lnSpc>
            </a:pPr>
            <a:r>
              <a:rPr lang="en-US" sz="3128" dirty="0">
                <a:latin typeface="Quicksand"/>
                <a:ea typeface="Quicksand"/>
                <a:cs typeface="Quicksand"/>
                <a:sym typeface="Quicksand"/>
              </a:rPr>
              <a:t>Review No: 3</a:t>
            </a:r>
          </a:p>
          <a:p>
            <a:pPr algn="l">
              <a:lnSpc>
                <a:spcPts val="4380"/>
              </a:lnSpc>
            </a:pPr>
            <a:r>
              <a:rPr lang="en-US" sz="3128" dirty="0">
                <a:latin typeface="Quicksand"/>
                <a:ea typeface="Quicksand"/>
                <a:cs typeface="Quicksand"/>
                <a:sym typeface="Quicksand"/>
              </a:rPr>
              <a:t>Progress Period: From 24 March 2025 to 18 April 2025</a:t>
            </a:r>
          </a:p>
          <a:p>
            <a:pPr marL="0" lvl="0" indent="0" algn="l">
              <a:lnSpc>
                <a:spcPts val="4380"/>
              </a:lnSpc>
              <a:spcBef>
                <a:spcPct val="0"/>
              </a:spcBef>
            </a:pPr>
            <a:endParaRPr lang="en-US" sz="3128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8363" y="3195631"/>
            <a:ext cx="11848022" cy="1636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4685" b="1" dirty="0">
                <a:solidFill>
                  <a:srgbClr val="0F466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Third Review of Next Class Internship</a:t>
            </a:r>
          </a:p>
          <a:p>
            <a:pPr algn="ctr">
              <a:lnSpc>
                <a:spcPts val="6559"/>
              </a:lnSpc>
            </a:pPr>
            <a:endParaRPr lang="en-US" sz="4685" b="1" dirty="0">
              <a:solidFill>
                <a:srgbClr val="0F466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B7467-0935-8A62-C5C7-7F613E44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" y="5267632"/>
            <a:ext cx="8880529" cy="4822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99323-3765-12F8-383D-0E2733150252}"/>
              </a:ext>
            </a:extLst>
          </p:cNvPr>
          <p:cNvSpPr txBox="1"/>
          <p:nvPr/>
        </p:nvSpPr>
        <p:spPr>
          <a:xfrm>
            <a:off x="12192000" y="7429500"/>
            <a:ext cx="393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Supplier Dashboard</a:t>
            </a:r>
            <a:endParaRPr lang="en-IN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92C67-789F-A7D0-4111-34AEB59C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97101"/>
            <a:ext cx="8839200" cy="4774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09A5A-CAB7-3141-8CE1-21DA16352AC5}"/>
              </a:ext>
            </a:extLst>
          </p:cNvPr>
          <p:cNvSpPr txBox="1"/>
          <p:nvPr/>
        </p:nvSpPr>
        <p:spPr>
          <a:xfrm>
            <a:off x="1752600" y="2307343"/>
            <a:ext cx="3917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Become a Supplier Page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55380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28C9D-31C3-866F-CCBC-5802CE6625D1}"/>
              </a:ext>
            </a:extLst>
          </p:cNvPr>
          <p:cNvSpPr txBox="1"/>
          <p:nvPr/>
        </p:nvSpPr>
        <p:spPr>
          <a:xfrm>
            <a:off x="4644063" y="0"/>
            <a:ext cx="8999871" cy="93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61" dirty="0">
                <a:solidFill>
                  <a:srgbClr val="0F4662"/>
                </a:solidFill>
                <a:latin typeface="Canva Sans"/>
              </a:rPr>
              <a:t>Group Meeting Photos</a:t>
            </a:r>
            <a:endParaRPr lang="en-IN" sz="5461" dirty="0">
              <a:solidFill>
                <a:srgbClr val="0F4662"/>
              </a:solidFill>
              <a:latin typeface="Canva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60851-974B-CAB0-A1D9-E5FC4469F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2"/>
          <a:stretch/>
        </p:blipFill>
        <p:spPr>
          <a:xfrm>
            <a:off x="9293151" y="5979206"/>
            <a:ext cx="8764475" cy="4210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6D2B8-BC60-0323-ACC8-C2A4451B2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9"/>
          <a:stretch/>
        </p:blipFill>
        <p:spPr>
          <a:xfrm>
            <a:off x="9293151" y="1143944"/>
            <a:ext cx="8764475" cy="4609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5A305B-D27E-0227-117C-812A43FAE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1"/>
          <a:stretch/>
        </p:blipFill>
        <p:spPr>
          <a:xfrm>
            <a:off x="293284" y="1143944"/>
            <a:ext cx="8701566" cy="4634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5B42AD-9AC3-57A0-79AD-A3810CFDE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7"/>
          <a:stretch/>
        </p:blipFill>
        <p:spPr>
          <a:xfrm>
            <a:off x="345430" y="6003099"/>
            <a:ext cx="8649420" cy="41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090429"/>
            <a:ext cx="15316200" cy="970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sz="5785" dirty="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Tasks to be Completed Up to Next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" y="3604680"/>
            <a:ext cx="16230600" cy="50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Working on the most essential module for the website that is the Admin module.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" y="4570142"/>
            <a:ext cx="16230600" cy="50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Adding more components to the website.</a:t>
            </a:r>
          </a:p>
        </p:txBody>
      </p:sp>
      <p:sp>
        <p:nvSpPr>
          <p:cNvPr id="7" name="AutoShape 7"/>
          <p:cNvSpPr/>
          <p:nvPr/>
        </p:nvSpPr>
        <p:spPr>
          <a:xfrm>
            <a:off x="5575826" y="8535401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D26C0-731B-C547-302E-5623445C70EB}"/>
              </a:ext>
            </a:extLst>
          </p:cNvPr>
          <p:cNvSpPr txBox="1"/>
          <p:nvPr/>
        </p:nvSpPr>
        <p:spPr>
          <a:xfrm>
            <a:off x="782846" y="5462583"/>
            <a:ext cx="16078200" cy="59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Enhancing the overall user experience and friendliness.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E70D3-8247-5826-2EAB-4E045D4524DB}"/>
              </a:ext>
            </a:extLst>
          </p:cNvPr>
          <p:cNvSpPr txBox="1"/>
          <p:nvPr/>
        </p:nvSpPr>
        <p:spPr>
          <a:xfrm>
            <a:off x="782846" y="6428045"/>
            <a:ext cx="13487400" cy="59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Making the website ready for final delivery to client.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2D4D1-3BAA-914D-BF52-3D1E6B1593C3}"/>
              </a:ext>
            </a:extLst>
          </p:cNvPr>
          <p:cNvSpPr txBox="1"/>
          <p:nvPr/>
        </p:nvSpPr>
        <p:spPr>
          <a:xfrm>
            <a:off x="3124200" y="647700"/>
            <a:ext cx="14249400" cy="89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5785" dirty="0">
                <a:solidFill>
                  <a:srgbClr val="0F4662"/>
                </a:solidFill>
                <a:latin typeface="Canva Sans"/>
              </a:rPr>
              <a:t>About Domain/ Technology 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8BD8E-482B-1C54-25A8-31410350675A}"/>
              </a:ext>
            </a:extLst>
          </p:cNvPr>
          <p:cNvSpPr txBox="1"/>
          <p:nvPr/>
        </p:nvSpPr>
        <p:spPr>
          <a:xfrm>
            <a:off x="457200" y="2223373"/>
            <a:ext cx="1756216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</a:rPr>
              <a:t>Web development </a:t>
            </a:r>
            <a:r>
              <a:rPr lang="en-IN" sz="2800" dirty="0">
                <a:latin typeface="Times New Roman" panose="02020603050405020304" pitchFamily="18" charset="0"/>
              </a:rPr>
              <a:t>involves a combination of frontend and backend technologies that work together to create interactive and functional web applications. Below is an overview of key technologies used in full-stack development.</a:t>
            </a:r>
          </a:p>
          <a:p>
            <a:endParaRPr lang="en-IN" sz="2800" dirty="0">
              <a:latin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</a:rPr>
              <a:t> </a:t>
            </a:r>
          </a:p>
          <a:p>
            <a:r>
              <a:rPr lang="en-IN" sz="2800" b="1" dirty="0">
                <a:latin typeface="Times New Roman" panose="02020603050405020304" pitchFamily="18" charset="0"/>
              </a:rPr>
              <a:t>Frontend Technologies (Client-Side) :-</a:t>
            </a:r>
          </a:p>
          <a:p>
            <a:r>
              <a:rPr lang="en-IN" sz="2800" dirty="0">
                <a:latin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</a:rPr>
              <a:t>React.js – A powerful JavaScript library for building interactive and dynamic UI components.</a:t>
            </a: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</a:rPr>
              <a:t>Tailwind CSS / UI – For creating responsive and visually appealing designs.</a:t>
            </a: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</a:rPr>
              <a:t>React Context API – For efficient state management across the application.</a:t>
            </a: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</a:rPr>
              <a:t>REST APIs – To efficiently fetch and manage data from the backend.</a:t>
            </a:r>
          </a:p>
          <a:p>
            <a:pPr marL="342900" lvl="0" indent="-342900">
              <a:tabLst>
                <a:tab pos="457200" algn="l"/>
              </a:tabLst>
            </a:pPr>
            <a:endParaRPr lang="en-IN" sz="28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057BE-08CF-343F-9ACB-D0E56E493917}"/>
              </a:ext>
            </a:extLst>
          </p:cNvPr>
          <p:cNvSpPr txBox="1"/>
          <p:nvPr/>
        </p:nvSpPr>
        <p:spPr>
          <a:xfrm>
            <a:off x="457200" y="7200900"/>
            <a:ext cx="14478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 (Server-Side) :-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– A scalable JavaScript runtime for handling server-side logic.</a:t>
            </a: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  – Web frameworks for building efficient APIs and backend logic.</a:t>
            </a: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– Databases for storing user data, courses, and assessments.</a:t>
            </a:r>
          </a:p>
          <a:p>
            <a:pPr marL="457200" lvl="0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APIs – For efficient data exchange between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45122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05" y="3276600"/>
            <a:ext cx="4466095" cy="3733800"/>
          </a:xfrm>
          <a:custGeom>
            <a:avLst/>
            <a:gdLst/>
            <a:ahLst/>
            <a:cxnLst/>
            <a:rect l="l" t="t" r="r" b="b"/>
            <a:pathLst>
              <a:path w="6777177" h="4507044">
                <a:moveTo>
                  <a:pt x="0" y="0"/>
                </a:moveTo>
                <a:lnTo>
                  <a:pt x="6777177" y="0"/>
                </a:lnTo>
                <a:lnTo>
                  <a:pt x="6777177" y="4507044"/>
                </a:lnTo>
                <a:lnTo>
                  <a:pt x="0" y="4507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11200" y="190500"/>
            <a:ext cx="11465600" cy="1069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9"/>
              </a:lnSpc>
              <a:spcBef>
                <a:spcPct val="0"/>
              </a:spcBef>
            </a:pPr>
            <a:r>
              <a:rPr lang="en-US" sz="6285" dirty="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Conclusion and Future Goals: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00600" y="1562100"/>
            <a:ext cx="13210732" cy="9361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05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My internship at Next Class has till now has been a valuable learning experience, bridging the gap between theoretical knowledge and practical application. </a:t>
            </a:r>
          </a:p>
          <a:p>
            <a:pPr algn="just">
              <a:lnSpc>
                <a:spcPts val="4905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905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The ongoing development process of the website assigned to me as a project has been a comprehensive learning experience, encompassing both frontend and backend development, as well as the integration of various functionalities to ensure a seamless user experience.</a:t>
            </a:r>
            <a:r>
              <a:rPr lang="en-IN" sz="28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nva Sans"/>
              </a:rPr>
              <a:t>Working on the project has also helped me strengthen my practical and hands-on knowledge on the domain. It has also helped me to gain knowledge and experience on how to deal with real time problems as they occur. </a:t>
            </a:r>
          </a:p>
          <a:p>
            <a:pPr algn="just">
              <a:lnSpc>
                <a:spcPts val="4905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905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Plan to complete the development of the E-commerce website in the near future.</a:t>
            </a:r>
            <a:endParaRPr lang="en-IN" sz="28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905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84175" y="4255453"/>
            <a:ext cx="6719650" cy="177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9"/>
              </a:lnSpc>
            </a:pPr>
            <a:r>
              <a:rPr lang="en-US" sz="10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5717F9-17FC-AE53-098D-7612D80B74F0}"/>
              </a:ext>
            </a:extLst>
          </p:cNvPr>
          <p:cNvSpPr txBox="1"/>
          <p:nvPr/>
        </p:nvSpPr>
        <p:spPr bwMode="auto">
          <a:xfrm>
            <a:off x="2438400" y="2552700"/>
            <a:ext cx="10134600" cy="4121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rmAutofit fontScale="85000" lnSpcReduction="2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Role At Company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Project/ Work Assigned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 so far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meeting photos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to be Completed Up to Next Review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Domain/ Technology Used 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C044B-D6D1-9265-6BC4-D60490A860BB}"/>
              </a:ext>
            </a:extLst>
          </p:cNvPr>
          <p:cNvSpPr txBox="1"/>
          <p:nvPr/>
        </p:nvSpPr>
        <p:spPr>
          <a:xfrm>
            <a:off x="8001000" y="723900"/>
            <a:ext cx="6269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tx2"/>
                </a:solidFill>
              </a:rPr>
              <a:t>Contents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9C5B4C-9AE6-DAEB-B5EF-03C9857D32E1}"/>
              </a:ext>
            </a:extLst>
          </p:cNvPr>
          <p:cNvCxnSpPr/>
          <p:nvPr/>
        </p:nvCxnSpPr>
        <p:spPr>
          <a:xfrm>
            <a:off x="2703830" y="8724900"/>
            <a:ext cx="922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5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4FFB89-F4D2-C1C3-B9DB-63CC64B964D2}"/>
              </a:ext>
            </a:extLst>
          </p:cNvPr>
          <p:cNvSpPr txBox="1"/>
          <p:nvPr/>
        </p:nvSpPr>
        <p:spPr>
          <a:xfrm>
            <a:off x="1371600" y="3162300"/>
            <a:ext cx="14478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NextClass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Upclick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Labs OPC Pvt. Ltd.)</a:t>
            </a:r>
          </a:p>
          <a:p>
            <a:pPr algn="just">
              <a:lnSpc>
                <a:spcPct val="1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Address: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 Springboard, Bannerghatta Rd, Dollars Colony, Phase 4, J. P. Nagar, Bengaluru, Karnataka, 560076</a:t>
            </a:r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n-I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Prashant Chaudhari</a:t>
            </a:r>
          </a:p>
          <a:p>
            <a:pPr algn="just">
              <a:lnSpc>
                <a:spcPct val="10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Name: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Kale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8B255-8B72-BF99-28DC-FECF5AE85896}"/>
              </a:ext>
            </a:extLst>
          </p:cNvPr>
          <p:cNvSpPr txBox="1"/>
          <p:nvPr/>
        </p:nvSpPr>
        <p:spPr>
          <a:xfrm>
            <a:off x="4229100" y="118110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tx2"/>
                </a:solidFill>
              </a:rPr>
              <a:t>About Company</a:t>
            </a:r>
          </a:p>
        </p:txBody>
      </p:sp>
    </p:spTree>
    <p:extLst>
      <p:ext uri="{BB962C8B-B14F-4D97-AF65-F5344CB8AC3E}">
        <p14:creationId xmlns:p14="http://schemas.microsoft.com/office/powerpoint/2010/main" val="19777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433F5F-1A8E-53F4-D610-79DE4DC9E713}"/>
              </a:ext>
            </a:extLst>
          </p:cNvPr>
          <p:cNvSpPr txBox="1"/>
          <p:nvPr/>
        </p:nvSpPr>
        <p:spPr>
          <a:xfrm>
            <a:off x="2019300" y="682865"/>
            <a:ext cx="14249400" cy="813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chemeClr val="tx2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About Next Class: An Ed-Tech Startup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6" name="AutoShape 2" descr="logo">
            <a:extLst>
              <a:ext uri="{FF2B5EF4-FFF2-40B4-BE49-F238E27FC236}">
                <a16:creationId xmlns:a16="http://schemas.microsoft.com/office/drawing/2014/main" id="{6696BA39-682A-78AE-D08E-4B26E7E9F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342900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NextClass | LinkedIn">
            <a:extLst>
              <a:ext uri="{FF2B5EF4-FFF2-40B4-BE49-F238E27FC236}">
                <a16:creationId xmlns:a16="http://schemas.microsoft.com/office/drawing/2014/main" id="{A085FA6B-BF0E-8680-3A3D-21B69E920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89" y="2015698"/>
            <a:ext cx="1297021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335B0-D632-C360-6E24-6ACC79E7C9AD}"/>
              </a:ext>
            </a:extLst>
          </p:cNvPr>
          <p:cNvSpPr txBox="1"/>
          <p:nvPr/>
        </p:nvSpPr>
        <p:spPr>
          <a:xfrm>
            <a:off x="7468410" y="2209799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Next Class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795A5-E6C0-50D4-43E7-7B30126CEB00}"/>
              </a:ext>
            </a:extLst>
          </p:cNvPr>
          <p:cNvSpPr txBox="1"/>
          <p:nvPr/>
        </p:nvSpPr>
        <p:spPr>
          <a:xfrm>
            <a:off x="168544" y="4015408"/>
            <a:ext cx="17281256" cy="6251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985" marR="40005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Class is a growing ed-tech startup dedicated to providing high-quality online education through an interactive and user-friendly platform. The company offers a diverse range of courses designed to cater to students from various academic backgrounds and professional fields.</a:t>
            </a:r>
          </a:p>
          <a:p>
            <a:pPr marL="57785" marR="40005" algn="just"/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985" marR="40005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985" marR="40005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mission of Next Class is to bridge the gap between learners and high-quality education by leveraging technology to create engaging and accessible learning experiences. The platform incorporates advanced learning tools such as live sessions, AI-driven personalized recommendations, and interactive assessments. With a focus on innovation, Next Class continuously enhances its educational services by integrating modern web development practices.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785" marR="40005" algn="just"/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785" marR="40005" algn="just"/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4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5400" y="2857500"/>
            <a:ext cx="5322534" cy="4571999"/>
          </a:xfrm>
          <a:custGeom>
            <a:avLst/>
            <a:gdLst/>
            <a:ahLst/>
            <a:cxnLst/>
            <a:rect l="l" t="t" r="r" b="b"/>
            <a:pathLst>
              <a:path w="7528766" h="4985588">
                <a:moveTo>
                  <a:pt x="0" y="0"/>
                </a:moveTo>
                <a:lnTo>
                  <a:pt x="7528767" y="0"/>
                </a:lnTo>
                <a:lnTo>
                  <a:pt x="7528767" y="4985588"/>
                </a:lnTo>
                <a:lnTo>
                  <a:pt x="0" y="4985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63" r="-722" b="-76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-152400" y="647700"/>
            <a:ext cx="16764000" cy="1054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99"/>
              </a:lnSpc>
              <a:spcBef>
                <a:spcPct val="0"/>
              </a:spcBef>
            </a:pPr>
            <a:r>
              <a:rPr lang="en-US" sz="6285" dirty="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My Role as a Full-stack Web Intern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1874" y="2400300"/>
            <a:ext cx="11816325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985" marR="40005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Canva Sans"/>
              </a:rPr>
              <a:t>The development team at Next Class is responsible for ensuring seamless performance, optimizing the user experience, and implementing new features that align with the company’s vision.</a:t>
            </a:r>
          </a:p>
          <a:p>
            <a:pPr marL="514985" marR="40005" indent="-457200" algn="just">
              <a:buFont typeface="Arial" panose="020B0604020202020204" pitchFamily="34" charset="0"/>
              <a:buChar char="•"/>
            </a:pPr>
            <a:endParaRPr lang="en-IN" sz="2800" dirty="0">
              <a:latin typeface="Canva Sans"/>
            </a:endParaRPr>
          </a:p>
          <a:p>
            <a:pPr marL="514985" marR="40005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va Sans"/>
              </a:rPr>
              <a:t>They work collaboratively to enhance the platform's functionality, improve scalability, and ensure a smooth learning experience for users. </a:t>
            </a:r>
          </a:p>
          <a:p>
            <a:pPr marL="514985" marR="40005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Canva Sans"/>
            </a:endParaRPr>
          </a:p>
          <a:p>
            <a:pPr marL="514985" marR="40005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va Sans"/>
              </a:rPr>
              <a:t>By leveraging modern web development technologies and best practices, the team focuses on building a responsive, efficient, and user-friendly interface. </a:t>
            </a:r>
          </a:p>
          <a:p>
            <a:pPr marL="514985" marR="40005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Canva Sans"/>
            </a:endParaRPr>
          </a:p>
          <a:p>
            <a:pPr marL="514985" marR="40005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nva Sans"/>
              </a:rPr>
              <a:t>Additionally, they continuously refine system performance, address technical challenges, and integrate innovative solutions to support the platform’s growth and long-term success. </a:t>
            </a:r>
            <a:endParaRPr lang="en-IN" sz="2800" dirty="0">
              <a:latin typeface="Canva Sans"/>
            </a:endParaRPr>
          </a:p>
          <a:p>
            <a:pPr marL="57785" marR="40005" algn="just"/>
            <a:r>
              <a:rPr lang="en-US" sz="2800" dirty="0">
                <a:latin typeface="Canva Sans"/>
              </a:rPr>
              <a:t> </a:t>
            </a:r>
            <a:endParaRPr lang="en-IN" sz="2800" dirty="0"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84765" y="586309"/>
            <a:ext cx="10918469" cy="911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46"/>
              </a:lnSpc>
            </a:pPr>
            <a:r>
              <a:rPr lang="en-US" sz="5461" dirty="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Projects/Works Assigned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2212704" y="2390656"/>
            <a:ext cx="15607915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3" lvl="1" algn="ctr">
              <a:lnSpc>
                <a:spcPts val="5600"/>
              </a:lnSpc>
            </a:pPr>
            <a:r>
              <a:rPr lang="en-US" sz="4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Developing an E-commerce Website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7057" y="3972190"/>
            <a:ext cx="16325136" cy="519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6140" lvl="1" indent="-333070" algn="just">
              <a:lnSpc>
                <a:spcPts val="4319"/>
              </a:lnSpc>
              <a:buFont typeface="Arial"/>
              <a:buChar char="•"/>
            </a:pPr>
            <a:r>
              <a:rPr lang="en-US" sz="308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Working </a:t>
            </a:r>
            <a:r>
              <a:rPr lang="en-US" sz="3085" dirty="0">
                <a:solidFill>
                  <a:srgbClr val="000000"/>
                </a:solidFill>
                <a:latin typeface="Canva Sans"/>
                <a:sym typeface="Canva Sans"/>
              </a:rPr>
              <a:t>on </a:t>
            </a:r>
            <a:r>
              <a:rPr lang="en-US" sz="3085" dirty="0">
                <a:solidFill>
                  <a:srgbClr val="000000"/>
                </a:solidFill>
                <a:latin typeface="Canva Sans"/>
                <a:sym typeface="Canva Sans Bold"/>
              </a:rPr>
              <a:t>Developing an E-commerce Website along with me team.</a:t>
            </a:r>
            <a:r>
              <a:rPr lang="en-US" sz="3085" dirty="0">
                <a:solidFill>
                  <a:srgbClr val="000000"/>
                </a:solidFill>
                <a:latin typeface="Canva Sans"/>
                <a:sym typeface="Canva Sans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7057" y="5128893"/>
            <a:ext cx="16020336" cy="1618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6140" lvl="1" indent="-333070" algn="just">
              <a:lnSpc>
                <a:spcPts val="4319"/>
              </a:lnSpc>
              <a:buFont typeface="Arial"/>
              <a:buChar char="•"/>
            </a:pPr>
            <a:r>
              <a:rPr lang="en-US" sz="308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of all the Frontend, Backend and Database Technologies learnt during the training process.</a:t>
            </a:r>
          </a:p>
          <a:p>
            <a:pPr marL="333070" lvl="1" algn="just">
              <a:lnSpc>
                <a:spcPts val="4319"/>
              </a:lnSpc>
            </a:pPr>
            <a:endParaRPr lang="en-US" sz="308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0599" y="6710426"/>
            <a:ext cx="15693549" cy="1067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6140" lvl="1" indent="-333070" algn="just">
              <a:lnSpc>
                <a:spcPts val="4319"/>
              </a:lnSpc>
              <a:buFont typeface="Arial"/>
              <a:buChar char="•"/>
            </a:pPr>
            <a:r>
              <a:rPr lang="en-US" sz="308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Collaborating with mentors and team members for an optimal development and making of the project.</a:t>
            </a:r>
          </a:p>
        </p:txBody>
      </p:sp>
      <p:sp>
        <p:nvSpPr>
          <p:cNvPr id="8" name="AutoShape 8"/>
          <p:cNvSpPr/>
          <p:nvPr/>
        </p:nvSpPr>
        <p:spPr>
          <a:xfrm>
            <a:off x="5591254" y="8557558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29E9B0-ED32-BDF2-26F9-771696ECA364}"/>
              </a:ext>
            </a:extLst>
          </p:cNvPr>
          <p:cNvSpPr txBox="1"/>
          <p:nvPr/>
        </p:nvSpPr>
        <p:spPr>
          <a:xfrm>
            <a:off x="5079426" y="225046"/>
            <a:ext cx="8129148" cy="932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61" dirty="0">
                <a:solidFill>
                  <a:srgbClr val="0F4662"/>
                </a:solidFill>
                <a:latin typeface="Canva Sans"/>
              </a:rPr>
              <a:t>Work Completed So Far</a:t>
            </a:r>
            <a:endParaRPr lang="en-IN" sz="5461" dirty="0">
              <a:solidFill>
                <a:srgbClr val="0F4662"/>
              </a:solidFill>
              <a:latin typeface="Canv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639A2-E63F-3CA6-18DF-BE1D4E85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" y="1332607"/>
            <a:ext cx="9130720" cy="4248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04A36-F683-4296-F3CA-E3C2145F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608" y="5756155"/>
            <a:ext cx="9130720" cy="4530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7634B9-7D5E-CBB3-A100-C04C359DC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81284"/>
            <a:ext cx="8991601" cy="46101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95CFA0-0A3F-76EE-54F7-A3B8252CB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133844"/>
            <a:ext cx="8991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1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EBA3D-58BB-CFA4-C719-3A10426E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" y="613797"/>
            <a:ext cx="9240540" cy="4334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B670AD-5A40-3E00-54A9-F0DD67E3F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342900"/>
            <a:ext cx="8972773" cy="4610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1AB49-24F3-AE9E-1633-2535C71A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188" y="5334078"/>
            <a:ext cx="8871287" cy="4518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19079F-6AD4-4904-71C6-0E471C1A8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4" y="4934716"/>
            <a:ext cx="9138829" cy="50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DBB76E-0A36-5101-D800-0543770E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90501"/>
            <a:ext cx="9549442" cy="4535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83474-C06B-CA1A-A673-7245D4AAD4C6}"/>
              </a:ext>
            </a:extLst>
          </p:cNvPr>
          <p:cNvSpPr txBox="1"/>
          <p:nvPr/>
        </p:nvSpPr>
        <p:spPr>
          <a:xfrm>
            <a:off x="2655097" y="2181494"/>
            <a:ext cx="3929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Become a Supplier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0AE2C-2618-DD3F-6061-0D55C4266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3" y="5143500"/>
            <a:ext cx="8307887" cy="472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1E6933-12D7-C96F-C232-A936564EB2C8}"/>
              </a:ext>
            </a:extLst>
          </p:cNvPr>
          <p:cNvSpPr txBox="1"/>
          <p:nvPr/>
        </p:nvSpPr>
        <p:spPr>
          <a:xfrm>
            <a:off x="11557673" y="7134493"/>
            <a:ext cx="36552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Delivered Orders page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7892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758</Words>
  <Application>Microsoft Office PowerPoint</Application>
  <PresentationFormat>Custom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Quicksand</vt:lpstr>
      <vt:lpstr>Canva Sans Bold</vt:lpstr>
      <vt:lpstr>Libre Baskerville</vt:lpstr>
      <vt:lpstr>Canva Sans</vt:lpstr>
      <vt:lpstr>Arial</vt:lpstr>
      <vt:lpstr>Wingdings 2</vt:lpstr>
      <vt:lpstr>Open Sans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Review of Next Class Internship g</dc:title>
  <dc:creator>Pratiksha</dc:creator>
  <cp:lastModifiedBy>Apurv Mondal</cp:lastModifiedBy>
  <cp:revision>18</cp:revision>
  <dcterms:created xsi:type="dcterms:W3CDTF">2006-08-16T00:00:00Z</dcterms:created>
  <dcterms:modified xsi:type="dcterms:W3CDTF">2025-04-18T21:29:46Z</dcterms:modified>
  <dc:identifier>DAGeBRJeN0k</dc:identifier>
</cp:coreProperties>
</file>