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23"/>
  </p:notesMasterIdLst>
  <p:handoutMasterIdLst>
    <p:handoutMasterId r:id="rId24"/>
  </p:handoutMasterIdLst>
  <p:sldIdLst>
    <p:sldId id="257" r:id="rId3"/>
    <p:sldId id="271" r:id="rId4"/>
    <p:sldId id="260" r:id="rId5"/>
    <p:sldId id="280" r:id="rId6"/>
    <p:sldId id="268" r:id="rId7"/>
    <p:sldId id="267" r:id="rId8"/>
    <p:sldId id="263" r:id="rId9"/>
    <p:sldId id="265" r:id="rId10"/>
    <p:sldId id="275" r:id="rId11"/>
    <p:sldId id="272" r:id="rId12"/>
    <p:sldId id="273" r:id="rId13"/>
    <p:sldId id="274" r:id="rId14"/>
    <p:sldId id="282" r:id="rId15"/>
    <p:sldId id="281" r:id="rId16"/>
    <p:sldId id="278" r:id="rId17"/>
    <p:sldId id="279" r:id="rId18"/>
    <p:sldId id="264" r:id="rId19"/>
    <p:sldId id="269" r:id="rId20"/>
    <p:sldId id="276" r:id="rId21"/>
    <p:sldId id="27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9911" autoAdjust="0"/>
  </p:normalViewPr>
  <p:slideViewPr>
    <p:cSldViewPr snapToGrid="0">
      <p:cViewPr>
        <p:scale>
          <a:sx n="123" d="100"/>
          <a:sy n="123" d="100"/>
        </p:scale>
        <p:origin x="-114" y="-330"/>
      </p:cViewPr>
      <p:guideLst>
        <p:guide orient="horz" pos="2160"/>
        <p:guide orient="horz" pos="4128"/>
        <p:guide pos="3840"/>
        <p:guide pos="729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96D7D4-0B63-4BBB-91BD-682B9BD28A5B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1870F73-7775-40B1-ACD1-3AFA67012B64}">
      <dgm:prSet/>
      <dgm:spPr>
        <a:solidFill>
          <a:schemeClr val="accent1"/>
        </a:solidFill>
      </dgm:spPr>
      <dgm:t>
        <a:bodyPr/>
        <a:lstStyle/>
        <a:p>
          <a:pPr rtl="0"/>
          <a:r>
            <a:rPr lang="en-IN" u="sng" smtClean="0"/>
            <a:t>Step 1:</a:t>
          </a:r>
          <a:r>
            <a:rPr lang="en-IN" smtClean="0"/>
            <a:t> </a:t>
          </a:r>
          <a:endParaRPr lang="en-IN"/>
        </a:p>
      </dgm:t>
    </dgm:pt>
    <dgm:pt modelId="{63E5D3FD-3FE2-4E33-8E30-A9BB7854D222}" type="parTrans" cxnId="{6FF07488-F394-441F-91AB-74B6F223957C}">
      <dgm:prSet/>
      <dgm:spPr/>
      <dgm:t>
        <a:bodyPr/>
        <a:lstStyle/>
        <a:p>
          <a:endParaRPr lang="en-IN"/>
        </a:p>
      </dgm:t>
    </dgm:pt>
    <dgm:pt modelId="{FF5F1F03-DEEE-4507-A312-6EE28C56301D}" type="sibTrans" cxnId="{6FF07488-F394-441F-91AB-74B6F223957C}">
      <dgm:prSet/>
      <dgm:spPr/>
      <dgm:t>
        <a:bodyPr/>
        <a:lstStyle/>
        <a:p>
          <a:endParaRPr lang="en-IN"/>
        </a:p>
      </dgm:t>
    </dgm:pt>
    <dgm:pt modelId="{4BCAA075-5204-454D-8A0F-7882E502BD28}">
      <dgm:prSet/>
      <dgm:spPr>
        <a:solidFill>
          <a:schemeClr val="accent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pPr rtl="0"/>
          <a:r>
            <a:rPr lang="en-IN" u="sng" smtClean="0"/>
            <a:t>Step 2:</a:t>
          </a:r>
          <a:endParaRPr lang="en-IN"/>
        </a:p>
      </dgm:t>
    </dgm:pt>
    <dgm:pt modelId="{ECFE0A43-11A4-47BD-A422-2F8E92A13F43}" type="parTrans" cxnId="{E848BDAE-FCBC-4E0A-BB9C-DEE6760B03FF}">
      <dgm:prSet/>
      <dgm:spPr/>
      <dgm:t>
        <a:bodyPr/>
        <a:lstStyle/>
        <a:p>
          <a:endParaRPr lang="en-IN"/>
        </a:p>
      </dgm:t>
    </dgm:pt>
    <dgm:pt modelId="{ADD4E56A-E463-4954-80AB-41EB9169C2B6}" type="sibTrans" cxnId="{E848BDAE-FCBC-4E0A-BB9C-DEE6760B03FF}">
      <dgm:prSet/>
      <dgm:spPr/>
      <dgm:t>
        <a:bodyPr/>
        <a:lstStyle/>
        <a:p>
          <a:endParaRPr lang="en-IN"/>
        </a:p>
      </dgm:t>
    </dgm:pt>
    <dgm:pt modelId="{E62D9D73-9E5E-44EC-8DAB-2E902A4EF4C0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IN" u="sng" smtClean="0"/>
            <a:t>Step 3:</a:t>
          </a:r>
          <a:endParaRPr lang="en-IN"/>
        </a:p>
      </dgm:t>
    </dgm:pt>
    <dgm:pt modelId="{73FF54F9-635E-4B06-A7AB-F5BFBA1A278A}" type="parTrans" cxnId="{30DC7FFE-560F-4868-9952-7AA336AD5C76}">
      <dgm:prSet/>
      <dgm:spPr/>
      <dgm:t>
        <a:bodyPr/>
        <a:lstStyle/>
        <a:p>
          <a:endParaRPr lang="en-IN"/>
        </a:p>
      </dgm:t>
    </dgm:pt>
    <dgm:pt modelId="{B018E3A9-769B-4AFF-BA3C-09ECF4CF4131}" type="sibTrans" cxnId="{30DC7FFE-560F-4868-9952-7AA336AD5C76}">
      <dgm:prSet/>
      <dgm:spPr/>
      <dgm:t>
        <a:bodyPr/>
        <a:lstStyle/>
        <a:p>
          <a:endParaRPr lang="en-IN"/>
        </a:p>
      </dgm:t>
    </dgm:pt>
    <dgm:pt modelId="{BC91BBC8-3667-4A93-802A-F0C66A8F83AC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IN" u="sng" smtClean="0"/>
            <a:t>Step 4:</a:t>
          </a:r>
          <a:endParaRPr lang="en-IN"/>
        </a:p>
      </dgm:t>
    </dgm:pt>
    <dgm:pt modelId="{F866C262-7D25-4AC9-8ACE-CBFA9836031F}" type="parTrans" cxnId="{9AA22F23-8958-4A32-96C2-C642FEFCF432}">
      <dgm:prSet/>
      <dgm:spPr/>
      <dgm:t>
        <a:bodyPr/>
        <a:lstStyle/>
        <a:p>
          <a:endParaRPr lang="en-IN"/>
        </a:p>
      </dgm:t>
    </dgm:pt>
    <dgm:pt modelId="{F7CA6430-0F9B-4036-8053-7F70C373F3CA}" type="sibTrans" cxnId="{9AA22F23-8958-4A32-96C2-C642FEFCF432}">
      <dgm:prSet/>
      <dgm:spPr/>
      <dgm:t>
        <a:bodyPr/>
        <a:lstStyle/>
        <a:p>
          <a:endParaRPr lang="en-IN"/>
        </a:p>
      </dgm:t>
    </dgm:pt>
    <dgm:pt modelId="{B8E26B5D-02D8-4056-914A-2CB13CF87DDD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pPr rtl="0"/>
          <a:r>
            <a:rPr lang="en-IN" u="sng" smtClean="0"/>
            <a:t>Step 5:</a:t>
          </a:r>
          <a:endParaRPr lang="en-IN"/>
        </a:p>
      </dgm:t>
    </dgm:pt>
    <dgm:pt modelId="{5F33D44B-F9FA-4C9C-88C9-B89B26BA20B1}" type="parTrans" cxnId="{C3ACC3F4-436D-4FE0-80C2-27AA0D218513}">
      <dgm:prSet/>
      <dgm:spPr/>
      <dgm:t>
        <a:bodyPr/>
        <a:lstStyle/>
        <a:p>
          <a:endParaRPr lang="en-IN"/>
        </a:p>
      </dgm:t>
    </dgm:pt>
    <dgm:pt modelId="{CF019024-7FF6-4BD6-A284-9089BCA422E8}" type="sibTrans" cxnId="{C3ACC3F4-436D-4FE0-80C2-27AA0D218513}">
      <dgm:prSet/>
      <dgm:spPr/>
      <dgm:t>
        <a:bodyPr/>
        <a:lstStyle/>
        <a:p>
          <a:endParaRPr lang="en-IN"/>
        </a:p>
      </dgm:t>
    </dgm:pt>
    <dgm:pt modelId="{B3B83858-704B-4697-9345-4A55F82F31C5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pPr rtl="0"/>
          <a:r>
            <a:rPr lang="en-IN" u="sng" smtClean="0"/>
            <a:t>Step 6:</a:t>
          </a:r>
          <a:endParaRPr lang="en-IN"/>
        </a:p>
      </dgm:t>
    </dgm:pt>
    <dgm:pt modelId="{BFCBE1C5-57ED-4B2E-B962-76265315BBAD}" type="parTrans" cxnId="{122E74F4-AD5E-4D55-80A3-B8DC6E162338}">
      <dgm:prSet/>
      <dgm:spPr/>
      <dgm:t>
        <a:bodyPr/>
        <a:lstStyle/>
        <a:p>
          <a:endParaRPr lang="en-IN"/>
        </a:p>
      </dgm:t>
    </dgm:pt>
    <dgm:pt modelId="{43622CDD-F7B6-43CB-AC4A-7D471428B94A}" type="sibTrans" cxnId="{122E74F4-AD5E-4D55-80A3-B8DC6E162338}">
      <dgm:prSet/>
      <dgm:spPr/>
      <dgm:t>
        <a:bodyPr/>
        <a:lstStyle/>
        <a:p>
          <a:endParaRPr lang="en-IN"/>
        </a:p>
      </dgm:t>
    </dgm:pt>
    <dgm:pt modelId="{80DA6631-9C35-4F97-BFCA-8E3F5E7C44E5}">
      <dgm:prSet/>
      <dgm:spPr>
        <a:solidFill>
          <a:schemeClr val="accent1"/>
        </a:solidFill>
      </dgm:spPr>
      <dgm:t>
        <a:bodyPr/>
        <a:lstStyle/>
        <a:p>
          <a:pPr rtl="0"/>
          <a:r>
            <a:rPr lang="en-IN" u="sng" smtClean="0"/>
            <a:t>Step 7:</a:t>
          </a:r>
          <a:endParaRPr lang="en-IN"/>
        </a:p>
      </dgm:t>
    </dgm:pt>
    <dgm:pt modelId="{4FD4E79E-7814-4F45-8925-E58574BBFFB2}" type="parTrans" cxnId="{92AA5697-A89C-47A1-83AE-77418AC485FE}">
      <dgm:prSet/>
      <dgm:spPr/>
      <dgm:t>
        <a:bodyPr/>
        <a:lstStyle/>
        <a:p>
          <a:endParaRPr lang="en-IN"/>
        </a:p>
      </dgm:t>
    </dgm:pt>
    <dgm:pt modelId="{E959346F-2EC2-4AFE-9D5E-038413635EC8}" type="sibTrans" cxnId="{92AA5697-A89C-47A1-83AE-77418AC485FE}">
      <dgm:prSet/>
      <dgm:spPr/>
      <dgm:t>
        <a:bodyPr/>
        <a:lstStyle/>
        <a:p>
          <a:endParaRPr lang="en-IN"/>
        </a:p>
      </dgm:t>
    </dgm:pt>
    <dgm:pt modelId="{6D8DF703-DB4B-4944-BD7F-1810E67C1677}">
      <dgm:prSet/>
      <dgm:spPr/>
      <dgm:t>
        <a:bodyPr/>
        <a:lstStyle/>
        <a:p>
          <a:r>
            <a:rPr lang="en-IN" dirty="0" smtClean="0"/>
            <a:t>Start</a:t>
          </a:r>
          <a:endParaRPr lang="en-IN" dirty="0"/>
        </a:p>
      </dgm:t>
    </dgm:pt>
    <dgm:pt modelId="{F52BB89C-C453-4598-A48D-B5922474A4ED}" type="sibTrans" cxnId="{896BBD7F-1EAA-44E9-97D9-BFB33CABEE86}">
      <dgm:prSet/>
      <dgm:spPr/>
      <dgm:t>
        <a:bodyPr/>
        <a:lstStyle/>
        <a:p>
          <a:endParaRPr lang="en-IN"/>
        </a:p>
      </dgm:t>
    </dgm:pt>
    <dgm:pt modelId="{1DED0F5C-9A66-4EDA-82EB-B8289533FECF}" type="parTrans" cxnId="{896BBD7F-1EAA-44E9-97D9-BFB33CABEE86}">
      <dgm:prSet/>
      <dgm:spPr/>
      <dgm:t>
        <a:bodyPr/>
        <a:lstStyle/>
        <a:p>
          <a:endParaRPr lang="en-IN"/>
        </a:p>
      </dgm:t>
    </dgm:pt>
    <dgm:pt modelId="{41628449-A794-46DE-9299-021685791C1C}">
      <dgm:prSet/>
      <dgm:spPr/>
      <dgm:t>
        <a:bodyPr/>
        <a:lstStyle/>
        <a:p>
          <a:r>
            <a:rPr lang="en-IN" dirty="0" smtClean="0"/>
            <a:t>Create Face database</a:t>
          </a:r>
          <a:endParaRPr lang="en-IN" dirty="0"/>
        </a:p>
      </dgm:t>
    </dgm:pt>
    <dgm:pt modelId="{F24C2468-FE25-43C7-8FCA-E6DEF7961CE2}" type="parTrans" cxnId="{0D47AE43-4F24-4D4A-9B0D-BD86ECB2B670}">
      <dgm:prSet/>
      <dgm:spPr/>
    </dgm:pt>
    <dgm:pt modelId="{73CFDE47-1D6F-4BA8-8389-14A329058231}" type="sibTrans" cxnId="{0D47AE43-4F24-4D4A-9B0D-BD86ECB2B670}">
      <dgm:prSet/>
      <dgm:spPr/>
    </dgm:pt>
    <dgm:pt modelId="{EE572028-5DA8-4ED8-A3AE-A5CCDB1DB5B6}">
      <dgm:prSet/>
      <dgm:spPr/>
      <dgm:t>
        <a:bodyPr/>
        <a:lstStyle/>
        <a:p>
          <a:r>
            <a:rPr lang="en-IN" dirty="0" smtClean="0"/>
            <a:t>Compute Eigen Faces</a:t>
          </a:r>
          <a:endParaRPr lang="en-IN" dirty="0"/>
        </a:p>
      </dgm:t>
    </dgm:pt>
    <dgm:pt modelId="{2789E465-3BEB-426D-B344-91FADCB1327C}" type="parTrans" cxnId="{B97B1EB0-7BD4-4E8A-AC16-D47D7C9AC747}">
      <dgm:prSet/>
      <dgm:spPr/>
    </dgm:pt>
    <dgm:pt modelId="{B2F8065A-9CE4-47FC-B60F-8D1AB592D32E}" type="sibTrans" cxnId="{B97B1EB0-7BD4-4E8A-AC16-D47D7C9AC747}">
      <dgm:prSet/>
      <dgm:spPr/>
    </dgm:pt>
    <dgm:pt modelId="{2AE21DD7-B782-4936-A6CA-52C8C7E4FD5B}">
      <dgm:prSet/>
      <dgm:spPr/>
      <dgm:t>
        <a:bodyPr/>
        <a:lstStyle/>
        <a:p>
          <a:r>
            <a:rPr lang="en-IN" dirty="0" smtClean="0"/>
            <a:t>Train using obtained weights</a:t>
          </a:r>
          <a:endParaRPr lang="en-IN" dirty="0"/>
        </a:p>
      </dgm:t>
    </dgm:pt>
    <dgm:pt modelId="{F1EC5A0E-AD62-40E0-B7DA-E9D962719343}" type="parTrans" cxnId="{E2693E40-9232-48C9-BB4F-0653A711878F}">
      <dgm:prSet/>
      <dgm:spPr/>
    </dgm:pt>
    <dgm:pt modelId="{AD8D142F-A2A0-4119-A6B1-EF01B92258A5}" type="sibTrans" cxnId="{E2693E40-9232-48C9-BB4F-0653A711878F}">
      <dgm:prSet/>
      <dgm:spPr/>
    </dgm:pt>
    <dgm:pt modelId="{9CF4704F-5823-4FAC-966A-B201866E2333}">
      <dgm:prSet/>
      <dgm:spPr/>
      <dgm:t>
        <a:bodyPr/>
        <a:lstStyle/>
        <a:p>
          <a:r>
            <a:rPr lang="en-IN" dirty="0" smtClean="0"/>
            <a:t>Image Acquisition</a:t>
          </a:r>
          <a:endParaRPr lang="en-IN" dirty="0"/>
        </a:p>
      </dgm:t>
    </dgm:pt>
    <dgm:pt modelId="{72ED1E01-A830-41A4-88A7-86EA7CB4FD25}" type="parTrans" cxnId="{93749C80-D5C2-4AB4-8215-8D15637AE19B}">
      <dgm:prSet/>
      <dgm:spPr/>
    </dgm:pt>
    <dgm:pt modelId="{EBC3F81A-F774-4B53-B746-72B9275FDD88}" type="sibTrans" cxnId="{93749C80-D5C2-4AB4-8215-8D15637AE19B}">
      <dgm:prSet/>
      <dgm:spPr/>
    </dgm:pt>
    <dgm:pt modelId="{D94DA62A-9202-4DCE-B163-E8663CB46336}">
      <dgm:prSet/>
      <dgm:spPr/>
      <dgm:t>
        <a:bodyPr/>
        <a:lstStyle/>
        <a:p>
          <a:r>
            <a:rPr lang="en-IN" dirty="0" smtClean="0"/>
            <a:t>Face Recognition</a:t>
          </a:r>
          <a:endParaRPr lang="en-IN" dirty="0"/>
        </a:p>
      </dgm:t>
    </dgm:pt>
    <dgm:pt modelId="{7845EE61-AC95-464C-875D-D8DCA11D88D2}" type="parTrans" cxnId="{C002B3B0-4B19-4D8B-BFBB-DC88BBBEF334}">
      <dgm:prSet/>
      <dgm:spPr/>
    </dgm:pt>
    <dgm:pt modelId="{F44C8168-7C97-4857-97DB-A54F5EEB745D}" type="sibTrans" cxnId="{C002B3B0-4B19-4D8B-BFBB-DC88BBBEF334}">
      <dgm:prSet/>
      <dgm:spPr/>
    </dgm:pt>
    <dgm:pt modelId="{1CB4C699-CE85-43C2-9535-81DFF0C38918}">
      <dgm:prSet/>
      <dgm:spPr/>
      <dgm:t>
        <a:bodyPr/>
        <a:lstStyle/>
        <a:p>
          <a:r>
            <a:rPr lang="en-IN" dirty="0" smtClean="0"/>
            <a:t>Go to Step 1</a:t>
          </a:r>
          <a:endParaRPr lang="en-IN" dirty="0"/>
        </a:p>
      </dgm:t>
    </dgm:pt>
    <dgm:pt modelId="{2C48901B-6A09-49B8-87FD-D3944B0B58F2}" type="parTrans" cxnId="{EF8492EE-D532-4167-B043-3E22C85A3B40}">
      <dgm:prSet/>
      <dgm:spPr/>
    </dgm:pt>
    <dgm:pt modelId="{1BEB7069-8BC2-4B87-AE7C-3FEA74EE4AAE}" type="sibTrans" cxnId="{EF8492EE-D532-4167-B043-3E22C85A3B40}">
      <dgm:prSet/>
      <dgm:spPr/>
    </dgm:pt>
    <dgm:pt modelId="{2EB15D1A-2B27-4BAA-BE48-26252204D0AF}" type="pres">
      <dgm:prSet presAssocID="{6E96D7D4-0B63-4BBB-91BD-682B9BD28A5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72E7DE1F-647B-460B-A2B0-64E455816760}" type="pres">
      <dgm:prSet presAssocID="{E1870F73-7775-40B1-ACD1-3AFA67012B64}" presName="composite" presStyleCnt="0"/>
      <dgm:spPr/>
    </dgm:pt>
    <dgm:pt modelId="{16EB3576-7D60-4760-86CB-419CB3DC4B7C}" type="pres">
      <dgm:prSet presAssocID="{E1870F73-7775-40B1-ACD1-3AFA67012B64}" presName="parentText" presStyleLbl="align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D4DB3C4-BE23-4F25-A8E8-C7F8A3EA616F}" type="pres">
      <dgm:prSet presAssocID="{E1870F73-7775-40B1-ACD1-3AFA67012B64}" presName="descendantText" presStyleLbl="alignAcc1" presStyleIdx="0" presStyleCnt="7" custLinFactNeighborX="196" custLinFactNeighborY="1433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F9A468D-9605-48BF-A261-3419DC3FB906}" type="pres">
      <dgm:prSet presAssocID="{FF5F1F03-DEEE-4507-A312-6EE28C56301D}" presName="sp" presStyleCnt="0"/>
      <dgm:spPr/>
    </dgm:pt>
    <dgm:pt modelId="{36FB196C-1D98-4D15-B496-CFFB63E409B7}" type="pres">
      <dgm:prSet presAssocID="{4BCAA075-5204-454D-8A0F-7882E502BD28}" presName="composite" presStyleCnt="0"/>
      <dgm:spPr/>
    </dgm:pt>
    <dgm:pt modelId="{CFAE9633-B7DD-4920-AF4E-222D941F556B}" type="pres">
      <dgm:prSet presAssocID="{4BCAA075-5204-454D-8A0F-7882E502BD28}" presName="parentText" presStyleLbl="align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0031DC6-21EA-4B70-B1F5-4A636EA9F319}" type="pres">
      <dgm:prSet presAssocID="{4BCAA075-5204-454D-8A0F-7882E502BD28}" presName="descendantText" presStyleLbl="alignAcc1" presStyleIdx="1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5D82A0E-6446-4F48-ACAA-30E777DD80E5}" type="pres">
      <dgm:prSet presAssocID="{ADD4E56A-E463-4954-80AB-41EB9169C2B6}" presName="sp" presStyleCnt="0"/>
      <dgm:spPr/>
    </dgm:pt>
    <dgm:pt modelId="{D9470E1F-EF30-4775-9F01-8CCC936BE2B2}" type="pres">
      <dgm:prSet presAssocID="{E62D9D73-9E5E-44EC-8DAB-2E902A4EF4C0}" presName="composite" presStyleCnt="0"/>
      <dgm:spPr/>
    </dgm:pt>
    <dgm:pt modelId="{5ACC94E1-2283-4D5C-A56A-788C3A976186}" type="pres">
      <dgm:prSet presAssocID="{E62D9D73-9E5E-44EC-8DAB-2E902A4EF4C0}" presName="parentText" presStyleLbl="align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9BFF7B4-8DD4-4A1B-A738-74009FA56D3F}" type="pres">
      <dgm:prSet presAssocID="{E62D9D73-9E5E-44EC-8DAB-2E902A4EF4C0}" presName="descendantText" presStyleLbl="alignAcc1" presStyleIdx="2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D1AC509-E875-4A13-88F3-8EA63015B6BD}" type="pres">
      <dgm:prSet presAssocID="{B018E3A9-769B-4AFF-BA3C-09ECF4CF4131}" presName="sp" presStyleCnt="0"/>
      <dgm:spPr/>
    </dgm:pt>
    <dgm:pt modelId="{CDAF9091-E406-49C0-81B3-9EFE040A6660}" type="pres">
      <dgm:prSet presAssocID="{BC91BBC8-3667-4A93-802A-F0C66A8F83AC}" presName="composite" presStyleCnt="0"/>
      <dgm:spPr/>
    </dgm:pt>
    <dgm:pt modelId="{012E0858-6305-48F8-83AF-0182A0EF7B66}" type="pres">
      <dgm:prSet presAssocID="{BC91BBC8-3667-4A93-802A-F0C66A8F83AC}" presName="parentText" presStyleLbl="align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D8FCBFA-029D-4AD5-B9F1-A5C6AD50C877}" type="pres">
      <dgm:prSet presAssocID="{BC91BBC8-3667-4A93-802A-F0C66A8F83AC}" presName="descendantText" presStyleLbl="alignAcc1" presStyleIdx="3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7E73763-B6BB-44EE-9373-257FA00283A9}" type="pres">
      <dgm:prSet presAssocID="{F7CA6430-0F9B-4036-8053-7F70C373F3CA}" presName="sp" presStyleCnt="0"/>
      <dgm:spPr/>
    </dgm:pt>
    <dgm:pt modelId="{B569C5B0-438C-45F8-855E-F6A8981B5030}" type="pres">
      <dgm:prSet presAssocID="{B8E26B5D-02D8-4056-914A-2CB13CF87DDD}" presName="composite" presStyleCnt="0"/>
      <dgm:spPr/>
    </dgm:pt>
    <dgm:pt modelId="{DCCE7653-D4A1-4005-BEB4-99489749C839}" type="pres">
      <dgm:prSet presAssocID="{B8E26B5D-02D8-4056-914A-2CB13CF87DDD}" presName="parentText" presStyleLbl="align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DAA5B8E-9F14-4310-909F-4E666A81987B}" type="pres">
      <dgm:prSet presAssocID="{B8E26B5D-02D8-4056-914A-2CB13CF87DDD}" presName="descendantText" presStyleLbl="alignAcc1" presStyleIdx="4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DB74569-FBD0-4627-85F5-8BF74DAB5209}" type="pres">
      <dgm:prSet presAssocID="{CF019024-7FF6-4BD6-A284-9089BCA422E8}" presName="sp" presStyleCnt="0"/>
      <dgm:spPr/>
    </dgm:pt>
    <dgm:pt modelId="{CBE8D23C-101E-4ABD-9BC0-44CAF8EE2B22}" type="pres">
      <dgm:prSet presAssocID="{B3B83858-704B-4697-9345-4A55F82F31C5}" presName="composite" presStyleCnt="0"/>
      <dgm:spPr/>
    </dgm:pt>
    <dgm:pt modelId="{E35314B2-01BF-4D68-974E-8A3A8171633A}" type="pres">
      <dgm:prSet presAssocID="{B3B83858-704B-4697-9345-4A55F82F31C5}" presName="parentText" presStyleLbl="align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615653E-8CBC-44AB-B218-61350B1B2911}" type="pres">
      <dgm:prSet presAssocID="{B3B83858-704B-4697-9345-4A55F82F31C5}" presName="descendantText" presStyleLbl="alignAcc1" presStyleIdx="5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43D1456-A03D-4DD4-9920-87C6F1DF4C13}" type="pres">
      <dgm:prSet presAssocID="{43622CDD-F7B6-43CB-AC4A-7D471428B94A}" presName="sp" presStyleCnt="0"/>
      <dgm:spPr/>
    </dgm:pt>
    <dgm:pt modelId="{B389D8F4-C555-4AE6-9639-E871773029E3}" type="pres">
      <dgm:prSet presAssocID="{80DA6631-9C35-4F97-BFCA-8E3F5E7C44E5}" presName="composite" presStyleCnt="0"/>
      <dgm:spPr/>
    </dgm:pt>
    <dgm:pt modelId="{AE49E224-F0E4-4709-8DE0-D5FD7DC731BA}" type="pres">
      <dgm:prSet presAssocID="{80DA6631-9C35-4F97-BFCA-8E3F5E7C44E5}" presName="parentText" presStyleLbl="align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D78C33D-540D-419D-92F6-06AF24F38571}" type="pres">
      <dgm:prSet presAssocID="{80DA6631-9C35-4F97-BFCA-8E3F5E7C44E5}" presName="descendantText" presStyleLbl="alignAcc1" presStyleIdx="6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0DC7FFE-560F-4868-9952-7AA336AD5C76}" srcId="{6E96D7D4-0B63-4BBB-91BD-682B9BD28A5B}" destId="{E62D9D73-9E5E-44EC-8DAB-2E902A4EF4C0}" srcOrd="2" destOrd="0" parTransId="{73FF54F9-635E-4B06-A7AB-F5BFBA1A278A}" sibTransId="{B018E3A9-769B-4AFF-BA3C-09ECF4CF4131}"/>
    <dgm:cxn modelId="{8CBADDD0-D985-423F-A885-9905806866C0}" type="presOf" srcId="{6D8DF703-DB4B-4944-BD7F-1810E67C1677}" destId="{4D4DB3C4-BE23-4F25-A8E8-C7F8A3EA616F}" srcOrd="0" destOrd="0" presId="urn:microsoft.com/office/officeart/2005/8/layout/chevron2"/>
    <dgm:cxn modelId="{A13BF767-7716-484E-87E8-22D42DA91292}" type="presOf" srcId="{BC91BBC8-3667-4A93-802A-F0C66A8F83AC}" destId="{012E0858-6305-48F8-83AF-0182A0EF7B66}" srcOrd="0" destOrd="0" presId="urn:microsoft.com/office/officeart/2005/8/layout/chevron2"/>
    <dgm:cxn modelId="{1F06C056-BCD8-4B8D-9C9E-B48C431E9E16}" type="presOf" srcId="{9CF4704F-5823-4FAC-966A-B201866E2333}" destId="{DDAA5B8E-9F14-4310-909F-4E666A81987B}" srcOrd="0" destOrd="0" presId="urn:microsoft.com/office/officeart/2005/8/layout/chevron2"/>
    <dgm:cxn modelId="{C3ACC3F4-436D-4FE0-80C2-27AA0D218513}" srcId="{6E96D7D4-0B63-4BBB-91BD-682B9BD28A5B}" destId="{B8E26B5D-02D8-4056-914A-2CB13CF87DDD}" srcOrd="4" destOrd="0" parTransId="{5F33D44B-F9FA-4C9C-88C9-B89B26BA20B1}" sibTransId="{CF019024-7FF6-4BD6-A284-9089BCA422E8}"/>
    <dgm:cxn modelId="{9E26FE2C-1F70-4A42-9654-F65BDB28C740}" type="presOf" srcId="{4BCAA075-5204-454D-8A0F-7882E502BD28}" destId="{CFAE9633-B7DD-4920-AF4E-222D941F556B}" srcOrd="0" destOrd="0" presId="urn:microsoft.com/office/officeart/2005/8/layout/chevron2"/>
    <dgm:cxn modelId="{D4542B67-35F2-4CE2-91E4-3F973CB11BFF}" type="presOf" srcId="{E62D9D73-9E5E-44EC-8DAB-2E902A4EF4C0}" destId="{5ACC94E1-2283-4D5C-A56A-788C3A976186}" srcOrd="0" destOrd="0" presId="urn:microsoft.com/office/officeart/2005/8/layout/chevron2"/>
    <dgm:cxn modelId="{956A6922-7467-4665-8FBB-25859B909382}" type="presOf" srcId="{B3B83858-704B-4697-9345-4A55F82F31C5}" destId="{E35314B2-01BF-4D68-974E-8A3A8171633A}" srcOrd="0" destOrd="0" presId="urn:microsoft.com/office/officeart/2005/8/layout/chevron2"/>
    <dgm:cxn modelId="{93749C80-D5C2-4AB4-8215-8D15637AE19B}" srcId="{B8E26B5D-02D8-4056-914A-2CB13CF87DDD}" destId="{9CF4704F-5823-4FAC-966A-B201866E2333}" srcOrd="0" destOrd="0" parTransId="{72ED1E01-A830-41A4-88A7-86EA7CB4FD25}" sibTransId="{EBC3F81A-F774-4B53-B746-72B9275FDD88}"/>
    <dgm:cxn modelId="{FB3FB80C-EFCB-4739-8265-0B6827CAD8F7}" type="presOf" srcId="{EE572028-5DA8-4ED8-A3AE-A5CCDB1DB5B6}" destId="{29BFF7B4-8DD4-4A1B-A738-74009FA56D3F}" srcOrd="0" destOrd="0" presId="urn:microsoft.com/office/officeart/2005/8/layout/chevron2"/>
    <dgm:cxn modelId="{122E74F4-AD5E-4D55-80A3-B8DC6E162338}" srcId="{6E96D7D4-0B63-4BBB-91BD-682B9BD28A5B}" destId="{B3B83858-704B-4697-9345-4A55F82F31C5}" srcOrd="5" destOrd="0" parTransId="{BFCBE1C5-57ED-4B2E-B962-76265315BBAD}" sibTransId="{43622CDD-F7B6-43CB-AC4A-7D471428B94A}"/>
    <dgm:cxn modelId="{00381B31-E2F1-4581-878D-77BE8C951828}" type="presOf" srcId="{6E96D7D4-0B63-4BBB-91BD-682B9BD28A5B}" destId="{2EB15D1A-2B27-4BAA-BE48-26252204D0AF}" srcOrd="0" destOrd="0" presId="urn:microsoft.com/office/officeart/2005/8/layout/chevron2"/>
    <dgm:cxn modelId="{0D909E02-5F1C-4126-A160-DA37387C9534}" type="presOf" srcId="{B8E26B5D-02D8-4056-914A-2CB13CF87DDD}" destId="{DCCE7653-D4A1-4005-BEB4-99489749C839}" srcOrd="0" destOrd="0" presId="urn:microsoft.com/office/officeart/2005/8/layout/chevron2"/>
    <dgm:cxn modelId="{FEE6DB2C-B9AA-46F1-A25E-B5B158B842B8}" type="presOf" srcId="{E1870F73-7775-40B1-ACD1-3AFA67012B64}" destId="{16EB3576-7D60-4760-86CB-419CB3DC4B7C}" srcOrd="0" destOrd="0" presId="urn:microsoft.com/office/officeart/2005/8/layout/chevron2"/>
    <dgm:cxn modelId="{E848BDAE-FCBC-4E0A-BB9C-DEE6760B03FF}" srcId="{6E96D7D4-0B63-4BBB-91BD-682B9BD28A5B}" destId="{4BCAA075-5204-454D-8A0F-7882E502BD28}" srcOrd="1" destOrd="0" parTransId="{ECFE0A43-11A4-47BD-A422-2F8E92A13F43}" sibTransId="{ADD4E56A-E463-4954-80AB-41EB9169C2B6}"/>
    <dgm:cxn modelId="{E2693E40-9232-48C9-BB4F-0653A711878F}" srcId="{BC91BBC8-3667-4A93-802A-F0C66A8F83AC}" destId="{2AE21DD7-B782-4936-A6CA-52C8C7E4FD5B}" srcOrd="0" destOrd="0" parTransId="{F1EC5A0E-AD62-40E0-B7DA-E9D962719343}" sibTransId="{AD8D142F-A2A0-4119-A6B1-EF01B92258A5}"/>
    <dgm:cxn modelId="{B441CC0C-CF93-4634-9B45-3F9B732F997C}" type="presOf" srcId="{41628449-A794-46DE-9299-021685791C1C}" destId="{B0031DC6-21EA-4B70-B1F5-4A636EA9F319}" srcOrd="0" destOrd="0" presId="urn:microsoft.com/office/officeart/2005/8/layout/chevron2"/>
    <dgm:cxn modelId="{EF8492EE-D532-4167-B043-3E22C85A3B40}" srcId="{80DA6631-9C35-4F97-BFCA-8E3F5E7C44E5}" destId="{1CB4C699-CE85-43C2-9535-81DFF0C38918}" srcOrd="0" destOrd="0" parTransId="{2C48901B-6A09-49B8-87FD-D3944B0B58F2}" sibTransId="{1BEB7069-8BC2-4B87-AE7C-3FEA74EE4AAE}"/>
    <dgm:cxn modelId="{84F705EA-D3A7-4685-8532-0AD70A334208}" type="presOf" srcId="{80DA6631-9C35-4F97-BFCA-8E3F5E7C44E5}" destId="{AE49E224-F0E4-4709-8DE0-D5FD7DC731BA}" srcOrd="0" destOrd="0" presId="urn:microsoft.com/office/officeart/2005/8/layout/chevron2"/>
    <dgm:cxn modelId="{9AA22F23-8958-4A32-96C2-C642FEFCF432}" srcId="{6E96D7D4-0B63-4BBB-91BD-682B9BD28A5B}" destId="{BC91BBC8-3667-4A93-802A-F0C66A8F83AC}" srcOrd="3" destOrd="0" parTransId="{F866C262-7D25-4AC9-8ACE-CBFA9836031F}" sibTransId="{F7CA6430-0F9B-4036-8053-7F70C373F3CA}"/>
    <dgm:cxn modelId="{8892B9EA-C295-426C-812F-A385EF4E9D68}" type="presOf" srcId="{1CB4C699-CE85-43C2-9535-81DFF0C38918}" destId="{AD78C33D-540D-419D-92F6-06AF24F38571}" srcOrd="0" destOrd="0" presId="urn:microsoft.com/office/officeart/2005/8/layout/chevron2"/>
    <dgm:cxn modelId="{92AA5697-A89C-47A1-83AE-77418AC485FE}" srcId="{6E96D7D4-0B63-4BBB-91BD-682B9BD28A5B}" destId="{80DA6631-9C35-4F97-BFCA-8E3F5E7C44E5}" srcOrd="6" destOrd="0" parTransId="{4FD4E79E-7814-4F45-8925-E58574BBFFB2}" sibTransId="{E959346F-2EC2-4AFE-9D5E-038413635EC8}"/>
    <dgm:cxn modelId="{896BBD7F-1EAA-44E9-97D9-BFB33CABEE86}" srcId="{E1870F73-7775-40B1-ACD1-3AFA67012B64}" destId="{6D8DF703-DB4B-4944-BD7F-1810E67C1677}" srcOrd="0" destOrd="0" parTransId="{1DED0F5C-9A66-4EDA-82EB-B8289533FECF}" sibTransId="{F52BB89C-C453-4598-A48D-B5922474A4ED}"/>
    <dgm:cxn modelId="{C002B3B0-4B19-4D8B-BFBB-DC88BBBEF334}" srcId="{B3B83858-704B-4697-9345-4A55F82F31C5}" destId="{D94DA62A-9202-4DCE-B163-E8663CB46336}" srcOrd="0" destOrd="0" parTransId="{7845EE61-AC95-464C-875D-D8DCA11D88D2}" sibTransId="{F44C8168-7C97-4857-97DB-A54F5EEB745D}"/>
    <dgm:cxn modelId="{FC72D6BA-79A1-4941-BD0B-F2CEDB04A69E}" type="presOf" srcId="{D94DA62A-9202-4DCE-B163-E8663CB46336}" destId="{8615653E-8CBC-44AB-B218-61350B1B2911}" srcOrd="0" destOrd="0" presId="urn:microsoft.com/office/officeart/2005/8/layout/chevron2"/>
    <dgm:cxn modelId="{0D47AE43-4F24-4D4A-9B0D-BD86ECB2B670}" srcId="{4BCAA075-5204-454D-8A0F-7882E502BD28}" destId="{41628449-A794-46DE-9299-021685791C1C}" srcOrd="0" destOrd="0" parTransId="{F24C2468-FE25-43C7-8FCA-E6DEF7961CE2}" sibTransId="{73CFDE47-1D6F-4BA8-8389-14A329058231}"/>
    <dgm:cxn modelId="{DEADCB18-E69E-498D-9B14-5E31950F9B4C}" type="presOf" srcId="{2AE21DD7-B782-4936-A6CA-52C8C7E4FD5B}" destId="{2D8FCBFA-029D-4AD5-B9F1-A5C6AD50C877}" srcOrd="0" destOrd="0" presId="urn:microsoft.com/office/officeart/2005/8/layout/chevron2"/>
    <dgm:cxn modelId="{B97B1EB0-7BD4-4E8A-AC16-D47D7C9AC747}" srcId="{E62D9D73-9E5E-44EC-8DAB-2E902A4EF4C0}" destId="{EE572028-5DA8-4ED8-A3AE-A5CCDB1DB5B6}" srcOrd="0" destOrd="0" parTransId="{2789E465-3BEB-426D-B344-91FADCB1327C}" sibTransId="{B2F8065A-9CE4-47FC-B60F-8D1AB592D32E}"/>
    <dgm:cxn modelId="{6FF07488-F394-441F-91AB-74B6F223957C}" srcId="{6E96D7D4-0B63-4BBB-91BD-682B9BD28A5B}" destId="{E1870F73-7775-40B1-ACD1-3AFA67012B64}" srcOrd="0" destOrd="0" parTransId="{63E5D3FD-3FE2-4E33-8E30-A9BB7854D222}" sibTransId="{FF5F1F03-DEEE-4507-A312-6EE28C56301D}"/>
    <dgm:cxn modelId="{226CFC76-4828-476A-985E-3F5AEDC49BC1}" type="presParOf" srcId="{2EB15D1A-2B27-4BAA-BE48-26252204D0AF}" destId="{72E7DE1F-647B-460B-A2B0-64E455816760}" srcOrd="0" destOrd="0" presId="urn:microsoft.com/office/officeart/2005/8/layout/chevron2"/>
    <dgm:cxn modelId="{F87810B1-F9AC-45CD-A766-4B7018B64D35}" type="presParOf" srcId="{72E7DE1F-647B-460B-A2B0-64E455816760}" destId="{16EB3576-7D60-4760-86CB-419CB3DC4B7C}" srcOrd="0" destOrd="0" presId="urn:microsoft.com/office/officeart/2005/8/layout/chevron2"/>
    <dgm:cxn modelId="{B11C202B-F4FE-48F8-BC4F-EC4BE8EFF9FA}" type="presParOf" srcId="{72E7DE1F-647B-460B-A2B0-64E455816760}" destId="{4D4DB3C4-BE23-4F25-A8E8-C7F8A3EA616F}" srcOrd="1" destOrd="0" presId="urn:microsoft.com/office/officeart/2005/8/layout/chevron2"/>
    <dgm:cxn modelId="{8E249120-C13D-4883-AC5E-B0F315348369}" type="presParOf" srcId="{2EB15D1A-2B27-4BAA-BE48-26252204D0AF}" destId="{2F9A468D-9605-48BF-A261-3419DC3FB906}" srcOrd="1" destOrd="0" presId="urn:microsoft.com/office/officeart/2005/8/layout/chevron2"/>
    <dgm:cxn modelId="{D70F97E6-A030-4A2F-9BAB-4DDF3C073127}" type="presParOf" srcId="{2EB15D1A-2B27-4BAA-BE48-26252204D0AF}" destId="{36FB196C-1D98-4D15-B496-CFFB63E409B7}" srcOrd="2" destOrd="0" presId="urn:microsoft.com/office/officeart/2005/8/layout/chevron2"/>
    <dgm:cxn modelId="{D8765C00-B6F4-46A6-AA1C-328FD3A9A2A9}" type="presParOf" srcId="{36FB196C-1D98-4D15-B496-CFFB63E409B7}" destId="{CFAE9633-B7DD-4920-AF4E-222D941F556B}" srcOrd="0" destOrd="0" presId="urn:microsoft.com/office/officeart/2005/8/layout/chevron2"/>
    <dgm:cxn modelId="{6350651A-E923-41CF-A69E-8192142D9009}" type="presParOf" srcId="{36FB196C-1D98-4D15-B496-CFFB63E409B7}" destId="{B0031DC6-21EA-4B70-B1F5-4A636EA9F319}" srcOrd="1" destOrd="0" presId="urn:microsoft.com/office/officeart/2005/8/layout/chevron2"/>
    <dgm:cxn modelId="{6A47ECAD-216D-4DCB-878B-D3D2F9A264E9}" type="presParOf" srcId="{2EB15D1A-2B27-4BAA-BE48-26252204D0AF}" destId="{C5D82A0E-6446-4F48-ACAA-30E777DD80E5}" srcOrd="3" destOrd="0" presId="urn:microsoft.com/office/officeart/2005/8/layout/chevron2"/>
    <dgm:cxn modelId="{E3ECFAB3-3B65-424C-ACF0-9BB24D8D37D4}" type="presParOf" srcId="{2EB15D1A-2B27-4BAA-BE48-26252204D0AF}" destId="{D9470E1F-EF30-4775-9F01-8CCC936BE2B2}" srcOrd="4" destOrd="0" presId="urn:microsoft.com/office/officeart/2005/8/layout/chevron2"/>
    <dgm:cxn modelId="{9552BFE5-D6F1-430C-8AB2-C9937A607AC9}" type="presParOf" srcId="{D9470E1F-EF30-4775-9F01-8CCC936BE2B2}" destId="{5ACC94E1-2283-4D5C-A56A-788C3A976186}" srcOrd="0" destOrd="0" presId="urn:microsoft.com/office/officeart/2005/8/layout/chevron2"/>
    <dgm:cxn modelId="{792E19EF-3B51-46D9-8A58-FBB9C2D7BF89}" type="presParOf" srcId="{D9470E1F-EF30-4775-9F01-8CCC936BE2B2}" destId="{29BFF7B4-8DD4-4A1B-A738-74009FA56D3F}" srcOrd="1" destOrd="0" presId="urn:microsoft.com/office/officeart/2005/8/layout/chevron2"/>
    <dgm:cxn modelId="{50C2F5D5-DDD0-44CD-9A44-979DBFEF50C9}" type="presParOf" srcId="{2EB15D1A-2B27-4BAA-BE48-26252204D0AF}" destId="{3D1AC509-E875-4A13-88F3-8EA63015B6BD}" srcOrd="5" destOrd="0" presId="urn:microsoft.com/office/officeart/2005/8/layout/chevron2"/>
    <dgm:cxn modelId="{6ABC30E0-F430-492A-93CC-07C0F871EC0F}" type="presParOf" srcId="{2EB15D1A-2B27-4BAA-BE48-26252204D0AF}" destId="{CDAF9091-E406-49C0-81B3-9EFE040A6660}" srcOrd="6" destOrd="0" presId="urn:microsoft.com/office/officeart/2005/8/layout/chevron2"/>
    <dgm:cxn modelId="{BF223928-D0BC-4107-A36D-F35ED05CA3F7}" type="presParOf" srcId="{CDAF9091-E406-49C0-81B3-9EFE040A6660}" destId="{012E0858-6305-48F8-83AF-0182A0EF7B66}" srcOrd="0" destOrd="0" presId="urn:microsoft.com/office/officeart/2005/8/layout/chevron2"/>
    <dgm:cxn modelId="{576A0D9F-910A-495E-90E6-34D90710CC3F}" type="presParOf" srcId="{CDAF9091-E406-49C0-81B3-9EFE040A6660}" destId="{2D8FCBFA-029D-4AD5-B9F1-A5C6AD50C877}" srcOrd="1" destOrd="0" presId="urn:microsoft.com/office/officeart/2005/8/layout/chevron2"/>
    <dgm:cxn modelId="{B66860F1-F6A1-4844-B0B7-FB2EBD75ECC6}" type="presParOf" srcId="{2EB15D1A-2B27-4BAA-BE48-26252204D0AF}" destId="{27E73763-B6BB-44EE-9373-257FA00283A9}" srcOrd="7" destOrd="0" presId="urn:microsoft.com/office/officeart/2005/8/layout/chevron2"/>
    <dgm:cxn modelId="{E13B4108-BCAD-463C-B9FB-A233768243D1}" type="presParOf" srcId="{2EB15D1A-2B27-4BAA-BE48-26252204D0AF}" destId="{B569C5B0-438C-45F8-855E-F6A8981B5030}" srcOrd="8" destOrd="0" presId="urn:microsoft.com/office/officeart/2005/8/layout/chevron2"/>
    <dgm:cxn modelId="{E56A1C39-977F-43F3-90A9-F71E538C405E}" type="presParOf" srcId="{B569C5B0-438C-45F8-855E-F6A8981B5030}" destId="{DCCE7653-D4A1-4005-BEB4-99489749C839}" srcOrd="0" destOrd="0" presId="urn:microsoft.com/office/officeart/2005/8/layout/chevron2"/>
    <dgm:cxn modelId="{FF527421-67AB-4892-9A74-437E7240092C}" type="presParOf" srcId="{B569C5B0-438C-45F8-855E-F6A8981B5030}" destId="{DDAA5B8E-9F14-4310-909F-4E666A81987B}" srcOrd="1" destOrd="0" presId="urn:microsoft.com/office/officeart/2005/8/layout/chevron2"/>
    <dgm:cxn modelId="{60E06EE2-2F93-4F33-9F9A-07E1CD77485E}" type="presParOf" srcId="{2EB15D1A-2B27-4BAA-BE48-26252204D0AF}" destId="{0DB74569-FBD0-4627-85F5-8BF74DAB5209}" srcOrd="9" destOrd="0" presId="urn:microsoft.com/office/officeart/2005/8/layout/chevron2"/>
    <dgm:cxn modelId="{CF9B7C6D-E586-45A0-BAFD-5B510B3119F7}" type="presParOf" srcId="{2EB15D1A-2B27-4BAA-BE48-26252204D0AF}" destId="{CBE8D23C-101E-4ABD-9BC0-44CAF8EE2B22}" srcOrd="10" destOrd="0" presId="urn:microsoft.com/office/officeart/2005/8/layout/chevron2"/>
    <dgm:cxn modelId="{B712BE64-D5D4-46C2-B0B5-93DE6471606C}" type="presParOf" srcId="{CBE8D23C-101E-4ABD-9BC0-44CAF8EE2B22}" destId="{E35314B2-01BF-4D68-974E-8A3A8171633A}" srcOrd="0" destOrd="0" presId="urn:microsoft.com/office/officeart/2005/8/layout/chevron2"/>
    <dgm:cxn modelId="{1EF1F234-11B4-49F8-9003-48AA92BFF994}" type="presParOf" srcId="{CBE8D23C-101E-4ABD-9BC0-44CAF8EE2B22}" destId="{8615653E-8CBC-44AB-B218-61350B1B2911}" srcOrd="1" destOrd="0" presId="urn:microsoft.com/office/officeart/2005/8/layout/chevron2"/>
    <dgm:cxn modelId="{D048A7AF-D834-4EE0-AE1F-E25BBF4DFBE8}" type="presParOf" srcId="{2EB15D1A-2B27-4BAA-BE48-26252204D0AF}" destId="{F43D1456-A03D-4DD4-9920-87C6F1DF4C13}" srcOrd="11" destOrd="0" presId="urn:microsoft.com/office/officeart/2005/8/layout/chevron2"/>
    <dgm:cxn modelId="{AEBBE168-618E-4855-87A4-CF5A132E59F4}" type="presParOf" srcId="{2EB15D1A-2B27-4BAA-BE48-26252204D0AF}" destId="{B389D8F4-C555-4AE6-9639-E871773029E3}" srcOrd="12" destOrd="0" presId="urn:microsoft.com/office/officeart/2005/8/layout/chevron2"/>
    <dgm:cxn modelId="{48890D9F-9273-4190-A9C7-C2E385D74EF2}" type="presParOf" srcId="{B389D8F4-C555-4AE6-9639-E871773029E3}" destId="{AE49E224-F0E4-4709-8DE0-D5FD7DC731BA}" srcOrd="0" destOrd="0" presId="urn:microsoft.com/office/officeart/2005/8/layout/chevron2"/>
    <dgm:cxn modelId="{6B4C350A-8113-463B-BFBE-0BEE2E9C9B06}" type="presParOf" srcId="{B389D8F4-C555-4AE6-9639-E871773029E3}" destId="{AD78C33D-540D-419D-92F6-06AF24F3857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EB3576-7D60-4760-86CB-419CB3DC4B7C}">
      <dsp:nvSpPr>
        <dsp:cNvPr id="0" name=""/>
        <dsp:cNvSpPr/>
      </dsp:nvSpPr>
      <dsp:spPr>
        <a:xfrm rot="5400000">
          <a:off x="-117396" y="119716"/>
          <a:ext cx="782646" cy="547852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u="sng" kern="1200" smtClean="0"/>
            <a:t>Step 1:</a:t>
          </a:r>
          <a:r>
            <a:rPr lang="en-IN" sz="1400" kern="1200" smtClean="0"/>
            <a:t> </a:t>
          </a:r>
          <a:endParaRPr lang="en-IN" sz="1400" kern="1200"/>
        </a:p>
      </dsp:txBody>
      <dsp:txXfrm rot="-5400000">
        <a:off x="1" y="276245"/>
        <a:ext cx="547852" cy="234794"/>
      </dsp:txXfrm>
    </dsp:sp>
    <dsp:sp modelId="{4D4DB3C4-BE23-4F25-A8E8-C7F8A3EA616F}">
      <dsp:nvSpPr>
        <dsp:cNvPr id="0" name=""/>
        <dsp:cNvSpPr/>
      </dsp:nvSpPr>
      <dsp:spPr>
        <a:xfrm rot="5400000">
          <a:off x="3715265" y="-3092148"/>
          <a:ext cx="508720" cy="68435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000" kern="1200" dirty="0" smtClean="0"/>
            <a:t>Start</a:t>
          </a:r>
          <a:endParaRPr lang="en-IN" sz="3000" kern="1200" dirty="0"/>
        </a:p>
      </dsp:txBody>
      <dsp:txXfrm rot="-5400000">
        <a:off x="547852" y="100099"/>
        <a:ext cx="6818712" cy="459052"/>
      </dsp:txXfrm>
    </dsp:sp>
    <dsp:sp modelId="{CFAE9633-B7DD-4920-AF4E-222D941F556B}">
      <dsp:nvSpPr>
        <dsp:cNvPr id="0" name=""/>
        <dsp:cNvSpPr/>
      </dsp:nvSpPr>
      <dsp:spPr>
        <a:xfrm rot="5400000">
          <a:off x="-117396" y="818139"/>
          <a:ext cx="782646" cy="547852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u="sng" kern="1200" smtClean="0"/>
            <a:t>Step 2:</a:t>
          </a:r>
          <a:endParaRPr lang="en-IN" sz="1400" kern="1200"/>
        </a:p>
      </dsp:txBody>
      <dsp:txXfrm rot="-5400000">
        <a:off x="1" y="974668"/>
        <a:ext cx="547852" cy="234794"/>
      </dsp:txXfrm>
    </dsp:sp>
    <dsp:sp modelId="{B0031DC6-21EA-4B70-B1F5-4A636EA9F319}">
      <dsp:nvSpPr>
        <dsp:cNvPr id="0" name=""/>
        <dsp:cNvSpPr/>
      </dsp:nvSpPr>
      <dsp:spPr>
        <a:xfrm rot="5400000">
          <a:off x="3715265" y="-2466670"/>
          <a:ext cx="508720" cy="68435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000" kern="1200" dirty="0" smtClean="0"/>
            <a:t>Create Face database</a:t>
          </a:r>
          <a:endParaRPr lang="en-IN" sz="3000" kern="1200" dirty="0"/>
        </a:p>
      </dsp:txBody>
      <dsp:txXfrm rot="-5400000">
        <a:off x="547852" y="725577"/>
        <a:ext cx="6818712" cy="459052"/>
      </dsp:txXfrm>
    </dsp:sp>
    <dsp:sp modelId="{5ACC94E1-2283-4D5C-A56A-788C3A976186}">
      <dsp:nvSpPr>
        <dsp:cNvPr id="0" name=""/>
        <dsp:cNvSpPr/>
      </dsp:nvSpPr>
      <dsp:spPr>
        <a:xfrm rot="5400000">
          <a:off x="-117396" y="1516563"/>
          <a:ext cx="782646" cy="547852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u="sng" kern="1200" smtClean="0"/>
            <a:t>Step 3:</a:t>
          </a:r>
          <a:endParaRPr lang="en-IN" sz="1400" kern="1200"/>
        </a:p>
      </dsp:txBody>
      <dsp:txXfrm rot="-5400000">
        <a:off x="1" y="1673092"/>
        <a:ext cx="547852" cy="234794"/>
      </dsp:txXfrm>
    </dsp:sp>
    <dsp:sp modelId="{29BFF7B4-8DD4-4A1B-A738-74009FA56D3F}">
      <dsp:nvSpPr>
        <dsp:cNvPr id="0" name=""/>
        <dsp:cNvSpPr/>
      </dsp:nvSpPr>
      <dsp:spPr>
        <a:xfrm rot="5400000">
          <a:off x="3715265" y="-1768247"/>
          <a:ext cx="508720" cy="68435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000" kern="1200" dirty="0" smtClean="0"/>
            <a:t>Compute Eigen Faces</a:t>
          </a:r>
          <a:endParaRPr lang="en-IN" sz="3000" kern="1200" dirty="0"/>
        </a:p>
      </dsp:txBody>
      <dsp:txXfrm rot="-5400000">
        <a:off x="547852" y="1424000"/>
        <a:ext cx="6818712" cy="459052"/>
      </dsp:txXfrm>
    </dsp:sp>
    <dsp:sp modelId="{012E0858-6305-48F8-83AF-0182A0EF7B66}">
      <dsp:nvSpPr>
        <dsp:cNvPr id="0" name=""/>
        <dsp:cNvSpPr/>
      </dsp:nvSpPr>
      <dsp:spPr>
        <a:xfrm rot="5400000">
          <a:off x="-117396" y="2214986"/>
          <a:ext cx="782646" cy="547852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u="sng" kern="1200" smtClean="0"/>
            <a:t>Step 4:</a:t>
          </a:r>
          <a:endParaRPr lang="en-IN" sz="1400" kern="1200"/>
        </a:p>
      </dsp:txBody>
      <dsp:txXfrm rot="-5400000">
        <a:off x="1" y="2371515"/>
        <a:ext cx="547852" cy="234794"/>
      </dsp:txXfrm>
    </dsp:sp>
    <dsp:sp modelId="{2D8FCBFA-029D-4AD5-B9F1-A5C6AD50C877}">
      <dsp:nvSpPr>
        <dsp:cNvPr id="0" name=""/>
        <dsp:cNvSpPr/>
      </dsp:nvSpPr>
      <dsp:spPr>
        <a:xfrm rot="5400000">
          <a:off x="3715265" y="-1069823"/>
          <a:ext cx="508720" cy="68435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000" kern="1200" dirty="0" smtClean="0"/>
            <a:t>Train using obtained weights</a:t>
          </a:r>
          <a:endParaRPr lang="en-IN" sz="3000" kern="1200" dirty="0"/>
        </a:p>
      </dsp:txBody>
      <dsp:txXfrm rot="-5400000">
        <a:off x="547852" y="2122424"/>
        <a:ext cx="6818712" cy="459052"/>
      </dsp:txXfrm>
    </dsp:sp>
    <dsp:sp modelId="{DCCE7653-D4A1-4005-BEB4-99489749C839}">
      <dsp:nvSpPr>
        <dsp:cNvPr id="0" name=""/>
        <dsp:cNvSpPr/>
      </dsp:nvSpPr>
      <dsp:spPr>
        <a:xfrm rot="5400000">
          <a:off x="-117396" y="2913409"/>
          <a:ext cx="782646" cy="547852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u="sng" kern="1200" smtClean="0"/>
            <a:t>Step 5:</a:t>
          </a:r>
          <a:endParaRPr lang="en-IN" sz="1400" kern="1200"/>
        </a:p>
      </dsp:txBody>
      <dsp:txXfrm rot="-5400000">
        <a:off x="1" y="3069938"/>
        <a:ext cx="547852" cy="234794"/>
      </dsp:txXfrm>
    </dsp:sp>
    <dsp:sp modelId="{DDAA5B8E-9F14-4310-909F-4E666A81987B}">
      <dsp:nvSpPr>
        <dsp:cNvPr id="0" name=""/>
        <dsp:cNvSpPr/>
      </dsp:nvSpPr>
      <dsp:spPr>
        <a:xfrm rot="5400000">
          <a:off x="3715265" y="-371400"/>
          <a:ext cx="508720" cy="68435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000" kern="1200" dirty="0" smtClean="0"/>
            <a:t>Image Acquisition</a:t>
          </a:r>
          <a:endParaRPr lang="en-IN" sz="3000" kern="1200" dirty="0"/>
        </a:p>
      </dsp:txBody>
      <dsp:txXfrm rot="-5400000">
        <a:off x="547852" y="2820847"/>
        <a:ext cx="6818712" cy="459052"/>
      </dsp:txXfrm>
    </dsp:sp>
    <dsp:sp modelId="{E35314B2-01BF-4D68-974E-8A3A8171633A}">
      <dsp:nvSpPr>
        <dsp:cNvPr id="0" name=""/>
        <dsp:cNvSpPr/>
      </dsp:nvSpPr>
      <dsp:spPr>
        <a:xfrm rot="5400000">
          <a:off x="-117396" y="3611832"/>
          <a:ext cx="782646" cy="547852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u="sng" kern="1200" smtClean="0"/>
            <a:t>Step 6:</a:t>
          </a:r>
          <a:endParaRPr lang="en-IN" sz="1400" kern="1200"/>
        </a:p>
      </dsp:txBody>
      <dsp:txXfrm rot="-5400000">
        <a:off x="1" y="3768361"/>
        <a:ext cx="547852" cy="234794"/>
      </dsp:txXfrm>
    </dsp:sp>
    <dsp:sp modelId="{8615653E-8CBC-44AB-B218-61350B1B2911}">
      <dsp:nvSpPr>
        <dsp:cNvPr id="0" name=""/>
        <dsp:cNvSpPr/>
      </dsp:nvSpPr>
      <dsp:spPr>
        <a:xfrm rot="5400000">
          <a:off x="3715265" y="327022"/>
          <a:ext cx="508720" cy="68435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000" kern="1200" dirty="0" smtClean="0"/>
            <a:t>Face Recognition</a:t>
          </a:r>
          <a:endParaRPr lang="en-IN" sz="3000" kern="1200" dirty="0"/>
        </a:p>
      </dsp:txBody>
      <dsp:txXfrm rot="-5400000">
        <a:off x="547852" y="3519269"/>
        <a:ext cx="6818712" cy="459052"/>
      </dsp:txXfrm>
    </dsp:sp>
    <dsp:sp modelId="{AE49E224-F0E4-4709-8DE0-D5FD7DC731BA}">
      <dsp:nvSpPr>
        <dsp:cNvPr id="0" name=""/>
        <dsp:cNvSpPr/>
      </dsp:nvSpPr>
      <dsp:spPr>
        <a:xfrm rot="5400000">
          <a:off x="-117396" y="4310255"/>
          <a:ext cx="782646" cy="547852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u="sng" kern="1200" smtClean="0"/>
            <a:t>Step 7:</a:t>
          </a:r>
          <a:endParaRPr lang="en-IN" sz="1400" kern="1200"/>
        </a:p>
      </dsp:txBody>
      <dsp:txXfrm rot="-5400000">
        <a:off x="1" y="4466784"/>
        <a:ext cx="547852" cy="234794"/>
      </dsp:txXfrm>
    </dsp:sp>
    <dsp:sp modelId="{AD78C33D-540D-419D-92F6-06AF24F38571}">
      <dsp:nvSpPr>
        <dsp:cNvPr id="0" name=""/>
        <dsp:cNvSpPr/>
      </dsp:nvSpPr>
      <dsp:spPr>
        <a:xfrm rot="5400000">
          <a:off x="3715265" y="1025445"/>
          <a:ext cx="508720" cy="68435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000" kern="1200" dirty="0" smtClean="0"/>
            <a:t>Go to Step 1</a:t>
          </a:r>
          <a:endParaRPr lang="en-IN" sz="3000" kern="1200" dirty="0"/>
        </a:p>
      </dsp:txBody>
      <dsp:txXfrm rot="-5400000">
        <a:off x="547852" y="4217692"/>
        <a:ext cx="6818712" cy="4590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8/11/2017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8/11/2017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536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Example objectives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At the end of this lesson, you will be able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Save files to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Move files to different locations on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Share files on the team Web server.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0B302-F4DC-4547-9C74-CF794137D166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096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0B302-F4DC-4547-9C74-CF794137D16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55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568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4E708F12-96AD-4ED4-8132-A78F5E42C1F5}" type="datetime1">
              <a:rPr lang="en-US" smtClean="0"/>
              <a:t>8/11/2017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8/11/2017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8/11/2017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8/11/2017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8/11/2017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8/11/2017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8/11/2017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8/11/2017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8/11/2017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8/11/2017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8/11/2017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t>8/11/2017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107141" y="2032001"/>
            <a:ext cx="9435241" cy="162559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Face Recognition in Noisy Environment using Artificial </a:t>
            </a:r>
            <a:r>
              <a:rPr lang="en-US" sz="4000" dirty="0"/>
              <a:t>N</a:t>
            </a:r>
            <a:r>
              <a:rPr lang="en-US" sz="4000" dirty="0" smtClean="0"/>
              <a:t>eural Network</a:t>
            </a:r>
            <a:endParaRPr lang="en-US" sz="4000" dirty="0"/>
          </a:p>
        </p:txBody>
      </p:sp>
      <p:sp>
        <p:nvSpPr>
          <p:cNvPr id="7" name="Rectangle 6"/>
          <p:cNvSpPr/>
          <p:nvPr/>
        </p:nvSpPr>
        <p:spPr>
          <a:xfrm>
            <a:off x="2713625" y="3966882"/>
            <a:ext cx="47176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 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54788" y="5167211"/>
            <a:ext cx="3629520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en-IN" dirty="0" smtClean="0"/>
              <a:t>Ritesh Kumar Vangapalli	224/11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989714586"/>
              </p:ext>
            </p:extLst>
          </p:nvPr>
        </p:nvGraphicFramePr>
        <p:xfrm>
          <a:off x="3105088" y="1880175"/>
          <a:ext cx="7391399" cy="4977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7091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 Recognition in Noisy Environment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88" y="2102880"/>
            <a:ext cx="9977718" cy="475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32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794311" y="2319618"/>
            <a:ext cx="4038600" cy="3429000"/>
            <a:chOff x="0" y="0"/>
            <a:chExt cx="4038600" cy="3429000"/>
          </a:xfrm>
          <a:solidFill>
            <a:schemeClr val="accent3">
              <a:lumMod val="50000"/>
            </a:schemeClr>
          </a:solidFill>
        </p:grpSpPr>
        <p:sp>
          <p:nvSpPr>
            <p:cNvPr id="7" name="Rounded Rectangle 6"/>
            <p:cNvSpPr/>
            <p:nvPr/>
          </p:nvSpPr>
          <p:spPr>
            <a:xfrm>
              <a:off x="0" y="0"/>
              <a:ext cx="4038600" cy="3429000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0" y="1371600"/>
              <a:ext cx="4038600" cy="137160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7584" tIns="227584" rIns="227584" bIns="227584" numCol="1" spcCol="1270" anchor="ctr" anchorCtr="0">
              <a:noAutofit/>
            </a:bodyPr>
            <a:lstStyle/>
            <a:p>
              <a:pPr lvl="0" algn="ctr" defTabSz="1422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3200" kern="1200" dirty="0" smtClean="0"/>
                <a:t>MATLAB</a:t>
              </a:r>
              <a:r>
                <a:rPr lang="en-IN" sz="4800" kern="1200" dirty="0" smtClean="0"/>
                <a:t> </a:t>
              </a:r>
              <a:r>
                <a:rPr lang="en-IN" sz="3200" dirty="0" smtClean="0"/>
                <a:t>R2015b</a:t>
              </a:r>
              <a:endParaRPr lang="en-IN" sz="3200" kern="1200" dirty="0"/>
            </a:p>
          </p:txBody>
        </p:sp>
      </p:grpSp>
      <p:sp>
        <p:nvSpPr>
          <p:cNvPr id="9" name="Oval 8"/>
          <p:cNvSpPr/>
          <p:nvPr/>
        </p:nvSpPr>
        <p:spPr>
          <a:xfrm>
            <a:off x="5242682" y="2750494"/>
            <a:ext cx="1141857" cy="1141857"/>
          </a:xfrm>
          <a:prstGeom prst="ellipse">
            <a:avLst/>
          </a:prstGeom>
          <a:blipFill rotWithShape="1">
            <a:blip r:embed="rId2"/>
            <a:stretch>
              <a:fillRect/>
            </a:stretch>
          </a:blip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Left-Right Arrow 9"/>
          <p:cNvSpPr/>
          <p:nvPr/>
        </p:nvSpPr>
        <p:spPr>
          <a:xfrm>
            <a:off x="3955854" y="4891368"/>
            <a:ext cx="3715512" cy="514350"/>
          </a:xfrm>
          <a:prstGeom prst="leftRight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3192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 flipH="1">
            <a:off x="10444766" y="2249425"/>
            <a:ext cx="489397" cy="43418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>
          <a:xfrm>
            <a:off x="609600" y="2209801"/>
            <a:ext cx="8328337" cy="46482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Learngdm</a:t>
            </a:r>
            <a:endParaRPr lang="en-US" dirty="0" smtClean="0"/>
          </a:p>
          <a:p>
            <a:r>
              <a:rPr lang="en-US" dirty="0" err="1" smtClean="0"/>
              <a:t>Dividerand</a:t>
            </a:r>
            <a:endParaRPr lang="en-US" dirty="0" smtClean="0"/>
          </a:p>
          <a:p>
            <a:r>
              <a:rPr lang="en-US" dirty="0" err="1" smtClean="0"/>
              <a:t>Mse</a:t>
            </a:r>
            <a:endParaRPr lang="en-US" dirty="0" smtClean="0"/>
          </a:p>
          <a:p>
            <a:r>
              <a:rPr lang="en-US" dirty="0" err="1" smtClean="0"/>
              <a:t>Initnw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Trianlm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Tansig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Matlab</a:t>
            </a:r>
            <a:r>
              <a:rPr lang="en-US" dirty="0" smtClean="0"/>
              <a:t> functions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61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the </a:t>
            </a:r>
            <a:r>
              <a:rPr lang="en-US" dirty="0" err="1" smtClean="0"/>
              <a:t>matlab</a:t>
            </a:r>
            <a:r>
              <a:rPr lang="en-US" dirty="0" smtClean="0"/>
              <a:t> function used to train our neural networks with the different faces in the face database.</a:t>
            </a:r>
          </a:p>
          <a:p>
            <a:r>
              <a:rPr lang="en-US" dirty="0" smtClean="0"/>
              <a:t>It is a networking training algorithm which updates weights and bias values according to the </a:t>
            </a:r>
            <a:r>
              <a:rPr lang="en-US" dirty="0"/>
              <a:t> </a:t>
            </a:r>
            <a:r>
              <a:rPr lang="en-US" dirty="0" err="1"/>
              <a:t>Levenberg</a:t>
            </a:r>
            <a:r>
              <a:rPr lang="en-US" dirty="0"/>
              <a:t>-Marquardt optimization.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Trainlm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80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265" y="2890756"/>
            <a:ext cx="4371148" cy="3419819"/>
          </a:xfrm>
        </p:spPr>
      </p:pic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09600" y="1788397"/>
            <a:ext cx="10208654" cy="4802904"/>
          </a:xfrm>
        </p:spPr>
        <p:txBody>
          <a:bodyPr/>
          <a:lstStyle/>
          <a:p>
            <a:r>
              <a:rPr lang="en-US" dirty="0" err="1" smtClean="0"/>
              <a:t>Tansig</a:t>
            </a:r>
            <a:r>
              <a:rPr lang="en-US" dirty="0" smtClean="0"/>
              <a:t>() or tan-sigmoid function is the transfer function from the input layer to the two hidden layers and from the hidden layers to the output</a:t>
            </a:r>
          </a:p>
          <a:p>
            <a:r>
              <a:rPr lang="en-US" dirty="0" smtClean="0"/>
              <a:t>It adaptively updates the weights of the neural network we use.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600" y="605308"/>
            <a:ext cx="10972800" cy="1183088"/>
          </a:xfrm>
        </p:spPr>
        <p:txBody>
          <a:bodyPr/>
          <a:lstStyle/>
          <a:p>
            <a:r>
              <a:rPr lang="en-US" dirty="0" smtClean="0"/>
              <a:t>Tan-sigmoid function (</a:t>
            </a:r>
            <a:r>
              <a:rPr lang="en-US" dirty="0" err="1" smtClean="0"/>
              <a:t>tansig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21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Initnw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09600" y="2346054"/>
            <a:ext cx="9512195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ClrTx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Initnw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() is a layer</a:t>
            </a:r>
            <a:r>
              <a:rPr kumimoji="0" lang="en-US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initialization function that initializes layer’s weights and biases </a:t>
            </a:r>
            <a:r>
              <a:rPr lang="en-US" sz="2400" dirty="0"/>
              <a:t>according to the Nguyen-</a:t>
            </a:r>
            <a:r>
              <a:rPr lang="en-US" sz="2400" dirty="0" err="1"/>
              <a:t>Widrow</a:t>
            </a:r>
            <a:r>
              <a:rPr lang="en-US" sz="2400" dirty="0"/>
              <a:t> initialization algorithm</a:t>
            </a:r>
            <a:r>
              <a:rPr lang="en-US" sz="2400" dirty="0" smtClean="0"/>
              <a:t>.</a:t>
            </a:r>
          </a:p>
          <a:p>
            <a:pPr marL="342900" indent="-342900">
              <a:buClrTx/>
            </a:pPr>
            <a:r>
              <a:rPr lang="en-US" sz="2400" dirty="0"/>
              <a:t>This algorithm chooses values in order to distribute the active region of each neuron in the layer approximately evenly across the layer's input space. </a:t>
            </a:r>
            <a:endParaRPr lang="en-US" sz="2400" dirty="0" smtClean="0"/>
          </a:p>
          <a:p>
            <a:pPr marL="342900" indent="-342900">
              <a:buClrTx/>
            </a:pPr>
            <a:r>
              <a:rPr lang="en-US" sz="2400" dirty="0"/>
              <a:t>The values contain a degree of randomness, so they are not the same each time this function is called.</a:t>
            </a:r>
            <a:endParaRPr lang="en-US" sz="2400" dirty="0" smtClean="0"/>
          </a:p>
          <a:p>
            <a:pPr marL="0" indent="0">
              <a:buClrTx/>
              <a:buNone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0519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102224" y="1765300"/>
            <a:ext cx="1866900" cy="1008063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600" b="1" dirty="0">
                <a:solidFill>
                  <a:schemeClr val="tx2"/>
                </a:solidFill>
                <a:ea typeface="宋体" pitchFamily="2" charset="-122"/>
              </a:rPr>
              <a:t> </a:t>
            </a:r>
            <a:r>
              <a:rPr kumimoji="1" lang="en-US" altLang="zh-CN" sz="1600" b="1" dirty="0" smtClean="0">
                <a:solidFill>
                  <a:schemeClr val="tx2"/>
                </a:solidFill>
                <a:ea typeface="宋体" pitchFamily="2" charset="-122"/>
              </a:rPr>
              <a:t>    </a:t>
            </a:r>
            <a:r>
              <a:rPr kumimoji="1" lang="en-US" altLang="zh-CN" sz="1600" b="1" dirty="0" smtClean="0">
                <a:solidFill>
                  <a:schemeClr val="bg2"/>
                </a:solidFill>
                <a:ea typeface="宋体" pitchFamily="2" charset="-122"/>
              </a:rPr>
              <a:t>Crowd</a:t>
            </a:r>
          </a:p>
          <a:p>
            <a:r>
              <a:rPr kumimoji="1" lang="en-US" altLang="zh-CN" sz="1600" b="1" dirty="0">
                <a:solidFill>
                  <a:schemeClr val="bg2"/>
                </a:solidFill>
                <a:cs typeface="Times New Roman" charset="0"/>
              </a:rPr>
              <a:t>Surveillance</a:t>
            </a:r>
            <a:endParaRPr kumimoji="1" lang="en-US" sz="1600" b="1" dirty="0">
              <a:solidFill>
                <a:schemeClr val="bg2"/>
              </a:solidFill>
              <a:cs typeface="Times New Roman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5116512" y="5545138"/>
            <a:ext cx="1866900" cy="1008062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GB" sz="1600" b="1" dirty="0" smtClean="0">
                <a:solidFill>
                  <a:schemeClr val="bg2"/>
                </a:solidFill>
                <a:cs typeface="Times New Roman" charset="0"/>
              </a:rPr>
              <a:t> Automatic </a:t>
            </a:r>
          </a:p>
          <a:p>
            <a:r>
              <a:rPr kumimoji="1" lang="en-GB" sz="1600" b="1" dirty="0" smtClean="0">
                <a:solidFill>
                  <a:schemeClr val="bg2"/>
                </a:solidFill>
                <a:cs typeface="Times New Roman" charset="0"/>
              </a:rPr>
              <a:t>attendance</a:t>
            </a:r>
            <a:endParaRPr lang="en-US" dirty="0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2614612" y="4630738"/>
            <a:ext cx="1866900" cy="1008062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GB" sz="1600" b="1" dirty="0" smtClean="0">
                <a:solidFill>
                  <a:schemeClr val="bg2"/>
                </a:solidFill>
                <a:cs typeface="Times New Roman" charset="0"/>
              </a:rPr>
              <a:t> Mug shot </a:t>
            </a:r>
          </a:p>
          <a:p>
            <a:r>
              <a:rPr kumimoji="1" lang="en-GB" sz="1600" b="1" dirty="0" smtClean="0">
                <a:solidFill>
                  <a:schemeClr val="bg2"/>
                </a:solidFill>
                <a:cs typeface="Times New Roman" charset="0"/>
              </a:rPr>
              <a:t> matching</a:t>
            </a:r>
            <a:endParaRPr lang="en-US" dirty="0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2556739" y="2725738"/>
            <a:ext cx="1866900" cy="1008062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sz="1600" b="1" dirty="0" smtClean="0">
                <a:solidFill>
                  <a:schemeClr val="bg2"/>
                </a:solidFill>
                <a:ea typeface="宋体" pitchFamily="2" charset="-122"/>
              </a:rPr>
              <a:t>Video Content </a:t>
            </a:r>
          </a:p>
          <a:p>
            <a:r>
              <a:rPr kumimoji="1" lang="en-US" sz="1600" b="1" dirty="0">
                <a:solidFill>
                  <a:schemeClr val="bg2"/>
                </a:solidFill>
                <a:ea typeface="宋体" pitchFamily="2" charset="-122"/>
              </a:rPr>
              <a:t> </a:t>
            </a:r>
            <a:r>
              <a:rPr kumimoji="1" lang="en-US" sz="1600" b="1" dirty="0" smtClean="0">
                <a:solidFill>
                  <a:schemeClr val="bg2"/>
                </a:solidFill>
                <a:ea typeface="宋体" pitchFamily="2" charset="-122"/>
              </a:rPr>
              <a:t>    Indexing</a:t>
            </a:r>
            <a:endParaRPr lang="en-US" dirty="0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7567612" y="4630738"/>
            <a:ext cx="1866900" cy="1008062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GB" sz="1600" b="1" dirty="0" smtClean="0">
                <a:solidFill>
                  <a:schemeClr val="bg2"/>
                </a:solidFill>
                <a:cs typeface="Times New Roman" charset="0"/>
              </a:rPr>
              <a:t>Real Time Face</a:t>
            </a:r>
          </a:p>
          <a:p>
            <a:r>
              <a:rPr kumimoji="1" lang="en-GB" sz="1600" b="1" dirty="0" smtClean="0">
                <a:solidFill>
                  <a:schemeClr val="bg2"/>
                </a:solidFill>
                <a:cs typeface="Times New Roman" charset="0"/>
              </a:rPr>
              <a:t> Recognition</a:t>
            </a:r>
            <a:endParaRPr lang="en-US" dirty="0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7618412" y="2725738"/>
            <a:ext cx="1866900" cy="1008062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GB" sz="1600" b="1" dirty="0" smtClean="0">
                <a:solidFill>
                  <a:schemeClr val="bg2"/>
                </a:solidFill>
                <a:cs typeface="Times New Roman" charset="0"/>
              </a:rPr>
              <a:t>   Personal</a:t>
            </a:r>
          </a:p>
          <a:p>
            <a:r>
              <a:rPr kumimoji="1" lang="en-GB" sz="1600" b="1" dirty="0" smtClean="0">
                <a:solidFill>
                  <a:schemeClr val="bg2"/>
                </a:solidFill>
                <a:cs typeface="Times New Roman" charset="0"/>
              </a:rPr>
              <a:t>Identification</a:t>
            </a:r>
            <a:endParaRPr lang="en-US" dirty="0">
              <a:solidFill>
                <a:schemeClr val="bg2"/>
              </a:solidFill>
            </a:endParaRPr>
          </a:p>
        </p:txBody>
      </p:sp>
      <p:cxnSp>
        <p:nvCxnSpPr>
          <p:cNvPr id="16" name="AutoShape 9"/>
          <p:cNvCxnSpPr>
            <a:cxnSpLocks noChangeShapeType="1"/>
          </p:cNvCxnSpPr>
          <p:nvPr/>
        </p:nvCxnSpPr>
        <p:spPr bwMode="auto">
          <a:xfrm flipH="1" flipV="1">
            <a:off x="6035674" y="2773363"/>
            <a:ext cx="21359" cy="714375"/>
          </a:xfrm>
          <a:prstGeom prst="straightConnector1">
            <a:avLst/>
          </a:prstGeom>
          <a:noFill/>
          <a:ln w="635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7" name="AutoShape 10"/>
          <p:cNvCxnSpPr>
            <a:cxnSpLocks noChangeShapeType="1"/>
            <a:endCxn id="11" idx="0"/>
          </p:cNvCxnSpPr>
          <p:nvPr/>
        </p:nvCxnSpPr>
        <p:spPr bwMode="auto">
          <a:xfrm flipH="1">
            <a:off x="6049962" y="4859338"/>
            <a:ext cx="7071" cy="685800"/>
          </a:xfrm>
          <a:prstGeom prst="straightConnector1">
            <a:avLst/>
          </a:prstGeom>
          <a:noFill/>
          <a:ln w="635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8" name="AutoShape 11"/>
          <p:cNvCxnSpPr>
            <a:cxnSpLocks noChangeShapeType="1"/>
            <a:endCxn id="13" idx="6"/>
          </p:cNvCxnSpPr>
          <p:nvPr/>
        </p:nvCxnSpPr>
        <p:spPr bwMode="auto">
          <a:xfrm flipH="1" flipV="1">
            <a:off x="4423639" y="3229769"/>
            <a:ext cx="986816" cy="458835"/>
          </a:xfrm>
          <a:prstGeom prst="straightConnector1">
            <a:avLst/>
          </a:prstGeom>
          <a:noFill/>
          <a:ln w="635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9" name="AutoShape 12"/>
          <p:cNvCxnSpPr>
            <a:cxnSpLocks noChangeShapeType="1"/>
            <a:endCxn id="12" idx="6"/>
          </p:cNvCxnSpPr>
          <p:nvPr/>
        </p:nvCxnSpPr>
        <p:spPr bwMode="auto">
          <a:xfrm flipH="1">
            <a:off x="4481512" y="4658472"/>
            <a:ext cx="928943" cy="476297"/>
          </a:xfrm>
          <a:prstGeom prst="straightConnector1">
            <a:avLst/>
          </a:prstGeom>
          <a:noFill/>
          <a:ln w="635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0" name="AutoShape 13"/>
          <p:cNvCxnSpPr>
            <a:cxnSpLocks noChangeShapeType="1"/>
            <a:endCxn id="15" idx="2"/>
          </p:cNvCxnSpPr>
          <p:nvPr/>
        </p:nvCxnSpPr>
        <p:spPr bwMode="auto">
          <a:xfrm flipV="1">
            <a:off x="6703611" y="3229769"/>
            <a:ext cx="914801" cy="458835"/>
          </a:xfrm>
          <a:prstGeom prst="straightConnector1">
            <a:avLst/>
          </a:prstGeom>
          <a:noFill/>
          <a:ln w="635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1" name="AutoShape 14"/>
          <p:cNvCxnSpPr>
            <a:cxnSpLocks noChangeShapeType="1"/>
            <a:endCxn id="14" idx="2"/>
          </p:cNvCxnSpPr>
          <p:nvPr/>
        </p:nvCxnSpPr>
        <p:spPr bwMode="auto">
          <a:xfrm>
            <a:off x="6703611" y="4658472"/>
            <a:ext cx="864001" cy="476297"/>
          </a:xfrm>
          <a:prstGeom prst="straightConnector1">
            <a:avLst/>
          </a:prstGeom>
          <a:noFill/>
          <a:ln w="635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5372499" y="3998145"/>
            <a:ext cx="1443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2"/>
                </a:solidFill>
              </a:rPr>
              <a:t>Applications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5142633" y="3487738"/>
            <a:ext cx="1828800" cy="13716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410455" y="3975490"/>
            <a:ext cx="1443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2"/>
                </a:solidFill>
              </a:rPr>
              <a:t>Applications</a:t>
            </a:r>
            <a:endParaRPr lang="en-I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9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93690" y="2433629"/>
            <a:ext cx="10972799" cy="255131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We have been successful in making a computational model of face database system using the </a:t>
            </a:r>
            <a:r>
              <a:rPr lang="en-IN" dirty="0" err="1" smtClean="0">
                <a:solidFill>
                  <a:schemeClr val="accent1">
                    <a:lumMod val="50000"/>
                  </a:schemeClr>
                </a:solidFill>
              </a:rPr>
              <a:t>eigenface</a:t>
            </a: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 algorithm and have also been successful in training the system using Error Back </a:t>
            </a:r>
            <a:r>
              <a:rPr lang="en-IN" dirty="0" err="1" smtClean="0">
                <a:solidFill>
                  <a:schemeClr val="accent1">
                    <a:lumMod val="50000"/>
                  </a:schemeClr>
                </a:solidFill>
              </a:rPr>
              <a:t>Propogation</a:t>
            </a: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 Algorithm. We have recognised all these images in noisy environment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951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062" y="602087"/>
            <a:ext cx="10972800" cy="6986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159100"/>
            <a:ext cx="10457646" cy="5400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[1]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Mohammod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Abul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Kashem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Md.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Nasim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Akhter,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Shamim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Ahmed, and Md.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Mahbub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Alam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”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Face Recognition System Based on Principal Component Analysis (PCA) with Back Propagation Neural Networks (BPNN)”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ISSN 2229-5518. International Journal of Scientific &amp; Engineering Research Volume 2, Issue 6, June-2011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[2]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M.Nandini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P.Bhargavi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G.Raja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Sekhar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,”Face Recognition using Neural Networks” ISSN 2250-3153.  International Journal of Scientific and Research Publications, Volume 3, Issue 3, March 2013. </a:t>
            </a: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[3]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Mayank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Agarwal,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Nikunj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Jain, Mr. Manish Kumar and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Himanshu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Agrawal, “Face Recognition Using Eigen Faces and Artificial Neural Network” ISSN 1793-8201.</a:t>
            </a:r>
          </a:p>
          <a:p>
            <a:pPr>
              <a:lnSpc>
                <a:spcPct val="107000"/>
              </a:lnSpc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International Journal of Computer Theory and Engineering, Vol. 2, No. 4, August, 2010.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[4]Matthew Turk and Alex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Pentland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“Journal of Cognitive Neuroscience”. Massachusetts Institute of Technology, 1991. </a:t>
            </a:r>
          </a:p>
          <a:p>
            <a:pPr>
              <a:lnSpc>
                <a:spcPct val="107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[5]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Ms.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Sneha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P.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Wandale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Prof.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P.A.Tijare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Prof.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S.N.Sawalkar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“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Principal Component Analysis (PCA) with Back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Propogation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Neural Network(BPNN) for Face Recognition System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”,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ISSN 2319-4847. International Journal of Application or Innovation in Engineering &amp; Management (IJAIEM), Volume 2, Issue 4, April 2013</a:t>
            </a: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[6]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Hassan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Fahmy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Hashem, “Ability of Neural Network to Detect and Recognize of Faces Images in Noisy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Environment”,IEEE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NEUREL-2008, 9</a:t>
            </a:r>
            <a:r>
              <a:rPr lang="en-US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Symposium on Neural Network Applications in Electrical Engineering, September 25-27, 2008.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[7]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Prof.Ujval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Chaudhary,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Chakoli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Mateen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Mubarak, Abdul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Rehman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Ansari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Riyaz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Shaikh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Mazhar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 Face Recognition Using PCA-BPNN Algorithm”, ISSN: 2249-6645. International Journal of Modern Engineering Research (IJMER), Vol.2, Issue.3, May-June 2012 pp-1366-1370.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[8]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Steve Lawrence, C. Lee Giles, Ah Chung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Tsoi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Andrew D. Back, “A Convolutional Neural Network Approach”, Accepted for publication, IEEE Transactions on Neural Networks, Special Issue on Neural Networks and Pattern Recognition.</a:t>
            </a:r>
          </a:p>
          <a:p>
            <a:pPr>
              <a:lnSpc>
                <a:spcPct val="107000"/>
              </a:lnSpc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80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3728600"/>
            <a:ext cx="10972800" cy="4325112"/>
          </a:xfrm>
        </p:spPr>
        <p:txBody>
          <a:bodyPr/>
          <a:lstStyle/>
          <a:p>
            <a:r>
              <a:rPr lang="en-US" dirty="0" smtClean="0"/>
              <a:t>Part 1: Eigen Faces</a:t>
            </a:r>
          </a:p>
          <a:p>
            <a:pPr lvl="1"/>
            <a:r>
              <a:rPr lang="en-US" dirty="0" smtClean="0"/>
              <a:t>Provide brief description, if desired.</a:t>
            </a:r>
          </a:p>
          <a:p>
            <a:r>
              <a:rPr lang="en-US" dirty="0" smtClean="0"/>
              <a:t>Part 2: LM Back Propagation Neural Network</a:t>
            </a:r>
          </a:p>
          <a:p>
            <a:pPr lvl="1"/>
            <a:r>
              <a:rPr lang="en-US" dirty="0" smtClean="0"/>
              <a:t>Provide brief description, if desired.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04046" y="2209800"/>
            <a:ext cx="1057835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IN" sz="2800" dirty="0">
                <a:solidFill>
                  <a:schemeClr val="tx2"/>
                </a:solidFill>
              </a:rPr>
              <a:t>This</a:t>
            </a:r>
            <a:r>
              <a:rPr lang="en-IN" sz="2800" dirty="0"/>
              <a:t> </a:t>
            </a:r>
            <a:r>
              <a:rPr lang="en-IN" sz="2800" dirty="0">
                <a:solidFill>
                  <a:schemeClr val="tx2"/>
                </a:solidFill>
              </a:rPr>
              <a:t>project suggests new systematic analysis of faces images detection and recognition. The project combines two methods for face detection and recognition to achieve better detection rates in noisy environment. </a:t>
            </a:r>
          </a:p>
        </p:txBody>
      </p:sp>
    </p:spTree>
    <p:extLst>
      <p:ext uri="{BB962C8B-B14F-4D97-AF65-F5344CB8AC3E}">
        <p14:creationId xmlns:p14="http://schemas.microsoft.com/office/powerpoint/2010/main" val="159205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09143" y="2481943"/>
            <a:ext cx="36377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6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Thank You!</a:t>
            </a:r>
            <a:endParaRPr lang="en-IN" sz="6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65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84611"/>
            <a:ext cx="94488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any face capturing scheme, the presence of noise is eminent.</a:t>
            </a:r>
          </a:p>
          <a:p>
            <a:r>
              <a:rPr lang="en-US" dirty="0" smtClean="0"/>
              <a:t>The common types of noises in an image are:</a:t>
            </a:r>
          </a:p>
          <a:p>
            <a:pPr lvl="1"/>
            <a:r>
              <a:rPr lang="en-US" dirty="0" err="1" smtClean="0"/>
              <a:t>Guassian</a:t>
            </a:r>
            <a:r>
              <a:rPr lang="en-US" dirty="0" smtClean="0"/>
              <a:t> noise</a:t>
            </a:r>
          </a:p>
          <a:p>
            <a:pPr lvl="1"/>
            <a:r>
              <a:rPr lang="en-US" dirty="0" smtClean="0"/>
              <a:t>Salt &amp; Pepper noise</a:t>
            </a:r>
          </a:p>
          <a:p>
            <a:pPr lvl="1"/>
            <a:r>
              <a:rPr lang="en-US" dirty="0" smtClean="0"/>
              <a:t>Poisson noise</a:t>
            </a:r>
          </a:p>
          <a:p>
            <a:r>
              <a:rPr lang="en-US" dirty="0" smtClean="0"/>
              <a:t>We have designed a system which can recognize a face added with all the above noises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0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086" y="2200835"/>
            <a:ext cx="9073828" cy="432435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Noises in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5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IN" sz="2400" dirty="0"/>
              <a:t>The basic idea in PCA is to determine the vector of much lower dimension that best approximates in some sense a given data vector. The dimension of this sub-space is lower than the original one.</a:t>
            </a:r>
          </a:p>
          <a:p>
            <a:pPr marL="109728" indent="0">
              <a:buNone/>
            </a:pP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Face recognition based on Principle Component Analysis (PCA)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238" y="2853727"/>
            <a:ext cx="3209524" cy="3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13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ko-KR" dirty="0" smtClean="0">
                <a:ea typeface="굴림" charset="-127"/>
              </a:rPr>
              <a:t>Eigen face </a:t>
            </a:r>
            <a:r>
              <a:rPr lang="en-US" altLang="ko-KR" dirty="0">
                <a:ea typeface="굴림" charset="-127"/>
              </a:rPr>
              <a:t>method is a linear transformation that transforms the data to a new coordinate system such that the greatest variance by any projection of the data comes to lie on the first coordinate. Unlike other linear transforms the </a:t>
            </a:r>
            <a:r>
              <a:rPr lang="en-US" altLang="ko-KR" dirty="0" err="1" smtClean="0">
                <a:ea typeface="굴림" charset="-127"/>
              </a:rPr>
              <a:t>eigen</a:t>
            </a:r>
            <a:r>
              <a:rPr lang="en-US" altLang="ko-KR" dirty="0" smtClean="0">
                <a:ea typeface="굴림" charset="-127"/>
              </a:rPr>
              <a:t> face </a:t>
            </a:r>
            <a:r>
              <a:rPr lang="en-US" altLang="ko-KR" dirty="0">
                <a:ea typeface="굴림" charset="-127"/>
              </a:rPr>
              <a:t>does not have a fixed set of basis vectors. Its basis vectors depend on data set.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Eigen Face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08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Eigen Face Algorithm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945" y="1869141"/>
            <a:ext cx="2578110" cy="474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59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539" y="2209800"/>
            <a:ext cx="6696636" cy="42582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Euclidean Distance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88577" y="2183538"/>
            <a:ext cx="1160032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Euclidean norm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or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Euclidean length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or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magnitude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a vector measures the length of the vector: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0" name="Picture 6" descr="\|\mathbf{p}\| = \sqrt{p_1^2+p_2^2+\cdots +p_n^2} = \sqrt{\mathbf{p}\cdot\mathbf{p}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352" y="2924175"/>
            <a:ext cx="280945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89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raining presentation" id="{9308F140-5CDC-477D-BC4D-9C1906451284}" vid="{11C5112C-663B-4E6D-9D3D-2361F8FA32D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946</Words>
  <Application>Microsoft Office PowerPoint</Application>
  <PresentationFormat>Custom</PresentationFormat>
  <Paragraphs>110</Paragraphs>
  <Slides>20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Training presentation</vt:lpstr>
      <vt:lpstr>Face Recognition in Noisy Environment using Artificial Neural Network</vt:lpstr>
      <vt:lpstr>Project Overview</vt:lpstr>
      <vt:lpstr>Block Diagram</vt:lpstr>
      <vt:lpstr>NOISE </vt:lpstr>
      <vt:lpstr>Common Noises in Images</vt:lpstr>
      <vt:lpstr>Face recognition based on Principle Component Analysis (PCA)</vt:lpstr>
      <vt:lpstr>Eigen Face Method</vt:lpstr>
      <vt:lpstr>PCA Eigen Face Algorithm</vt:lpstr>
      <vt:lpstr>Euclidean Distance</vt:lpstr>
      <vt:lpstr>Algorithm</vt:lpstr>
      <vt:lpstr>Face Recognition in Noisy Environment</vt:lpstr>
      <vt:lpstr>Software</vt:lpstr>
      <vt:lpstr>Matlab functions used</vt:lpstr>
      <vt:lpstr>Trainlm()</vt:lpstr>
      <vt:lpstr>Tan-sigmoid function (tansig)</vt:lpstr>
      <vt:lpstr>Initnw()</vt:lpstr>
      <vt:lpstr>Applications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2015-05-08T04:46:37Z</dcterms:created>
  <dcterms:modified xsi:type="dcterms:W3CDTF">2017-08-11T15:16:15Z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