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Refugee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800600"/>
            <a:ext cx="2819400" cy="8382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Ritesh Kumar Vangapalli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3216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5" y="1600200"/>
            <a:ext cx="81060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64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3" y="1524000"/>
            <a:ext cx="7963294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92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97657" cy="413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0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1"/>
            <a:ext cx="731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63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30" y="1600200"/>
            <a:ext cx="77227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0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1" y="1600200"/>
            <a:ext cx="79523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6" y="1600200"/>
            <a:ext cx="77143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915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1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0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00200"/>
            <a:ext cx="7696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42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Refugee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Refugee Analysis</dc:title>
  <dc:creator>Vangapalli, Ritesh K</dc:creator>
  <cp:lastModifiedBy>Vangapalli, Ritesh K</cp:lastModifiedBy>
  <cp:revision>1</cp:revision>
  <dcterms:created xsi:type="dcterms:W3CDTF">2006-08-16T00:00:00Z</dcterms:created>
  <dcterms:modified xsi:type="dcterms:W3CDTF">2017-08-11T16:36:28Z</dcterms:modified>
</cp:coreProperties>
</file>