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52C6-0696-3F1D-26C5-C3EBCA7F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DBD97-5634-1BBA-99F0-C0025E633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4BA2-0489-C218-4D82-ADC533EE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146-8039-F8ED-89C8-90F5F74C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4B0C-756A-2D74-57B5-A020764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EA71-1FD2-4112-9A93-0961C31E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8E6C8-5392-BD1E-4F26-1333288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D85C-E43C-4621-D7FB-C6C2B981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CA2F-2678-BEC8-4D87-1B06A4A2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6FB2-C6C0-FC01-03F1-5129B0AD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D2C43-73C4-9CA4-C118-12E713865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E5C4E-FA6C-7111-F9D1-6F59F14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8E38-1E0A-558B-5B09-01224C9E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B7B3-14FC-0185-35FC-A8C5B6B7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6AF6-4B46-0D6A-84D1-372B7CBC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9840-9A59-F6F8-BD49-E75FF3D5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8148-E07E-236F-9775-4E8EBD23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FCA8-F850-3850-2D59-BEDEE608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325C-8994-81E3-19DA-7A0A68A8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3E6B-E33B-0064-2EC4-0EDCBDA8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BB20-6C5C-506B-52C8-CB5903C8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B93F-A817-1EFB-151F-E60D2AE7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55AD-29D5-4702-C4AE-A22F6D19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0B75-111C-5063-5BD4-F05FB6D0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2FAD-9259-DB8D-D784-C10F8BF5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3952-7AB2-8A9E-FA28-04645347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2F8B-2668-793C-9FD5-5DAF386E9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0A1D-931A-6D00-9060-BE630778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0A25A-63CA-625A-9CC1-085BF3AE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2950-26AF-5505-FB6E-5AC6F0F3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398D-40A6-6783-7665-0EB9402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315-6230-5F71-17E5-CC812E96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F59E-1DCB-E2DD-C1ED-DA84CAEE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BBE0-B82F-8A07-86D4-493EBB17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E321E-AA70-E200-1348-FD8BBDAA3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A470E-41EA-9FB9-8B68-FEF4D6CCD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2865C-0095-924E-9E74-D4B82783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6DA54-569E-A715-0CED-6EAB3818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60A1-54CE-B135-7A51-AF9341CC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7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561B-ABC2-BC53-580F-E6F4A3E2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7B95C-F00C-4D38-3C15-063B82B0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E2E5-0276-3F75-E990-E31D572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FF69B-CD12-E845-9E7E-BEF3EE41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0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E0D73-A4B9-B794-28E1-4E6E9CB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2991B-8FC4-DCF2-532E-3D9CC081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17E9-10E4-6B56-803F-9BC400F1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68AF-60B8-94E0-A72E-B0654327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6305-1EB7-46B3-56DE-A38B98F8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E3A0-273F-1B06-06EC-FE033BB8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42BF-8CF1-7E3E-6441-B13450D1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F094-6704-A03E-D780-82F41CA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515FE-7916-68BF-6FD7-5982577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6506-57FD-EBDE-9918-0271A333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04B39-F585-3FB8-D3C5-648D5F3B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7DC6B-7012-3A68-A205-37641B6D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53C4A-18EC-CB0D-099B-167B4DA3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C73C-22D3-36A9-D86A-8A9FC0A4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9BBE-55B8-03C9-16B8-4102178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4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27DBF-80B5-1D38-0089-9E3BF518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07D87-B973-A861-5C94-D3A3BD9E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15D8-1365-A3CA-9241-67A18A99B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3C018-C615-4078-B134-6E99C39DA6A3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3162-FEDD-52A7-DD86-56EA39098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5931-B35E-93C4-2095-23A1C5945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CDBD-A202-4AFA-B940-6C998E9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7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7C85-F56D-CE66-7268-3D4572AF4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AGRICULTURE IOT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12173-3AE4-8A11-23AA-F27448F03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1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AGRICULTURE IOT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 Kumar</dc:creator>
  <cp:lastModifiedBy>Rishav Kumar</cp:lastModifiedBy>
  <cp:revision>1</cp:revision>
  <dcterms:created xsi:type="dcterms:W3CDTF">2024-11-21T16:34:49Z</dcterms:created>
  <dcterms:modified xsi:type="dcterms:W3CDTF">2024-11-21T16:35:04Z</dcterms:modified>
</cp:coreProperties>
</file>