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C593E97-BB2E-4577-B7D6-5625630775BE}">
          <p14:sldIdLst>
            <p14:sldId id="256"/>
            <p14:sldId id="257"/>
            <p14:sldId id="258"/>
            <p14:sldId id="259"/>
            <p14:sldId id="262"/>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C66"/>
    <a:srgbClr val="59727E"/>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48EBB-9A12-43BE-80A5-84A557D9FE5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DE507E8B-146D-49FC-88B7-C19CB220093E}">
      <dgm:prSet phldrT="[Text]" custT="1"/>
      <dgm:spPr>
        <a:solidFill>
          <a:srgbClr val="4B5C66"/>
        </a:solidFill>
      </dgm:spPr>
      <dgm:t>
        <a:bodyPr/>
        <a:lstStyle/>
        <a:p>
          <a:r>
            <a:rPr lang="en-US" sz="2000" b="1" i="0" u="sng" dirty="0"/>
            <a:t>FLAME SENSOR MODULE </a:t>
          </a:r>
          <a:endParaRPr lang="en-IN" sz="2000" dirty="0"/>
        </a:p>
      </dgm:t>
    </dgm:pt>
    <dgm:pt modelId="{DCAEE6F6-1FD9-441D-80BB-A37925359A9B}" type="parTrans" cxnId="{BDC2A5A1-E484-41D0-AF0D-E38CCFFF722C}">
      <dgm:prSet/>
      <dgm:spPr/>
      <dgm:t>
        <a:bodyPr/>
        <a:lstStyle/>
        <a:p>
          <a:endParaRPr lang="en-IN"/>
        </a:p>
      </dgm:t>
    </dgm:pt>
    <dgm:pt modelId="{F910D313-0360-40E2-913E-C75F19470302}" type="sibTrans" cxnId="{BDC2A5A1-E484-41D0-AF0D-E38CCFFF722C}">
      <dgm:prSet custT="1"/>
      <dgm:spPr>
        <a:solidFill>
          <a:srgbClr val="4B5C66"/>
        </a:solidFill>
      </dgm:spPr>
      <dgm:t>
        <a:bodyPr/>
        <a:lstStyle/>
        <a:p>
          <a:r>
            <a:rPr lang="en-IN" sz="1400" b="1" u="sng" dirty="0" err="1">
              <a:latin typeface="+mj-lt"/>
            </a:rPr>
            <a:t>Nodemcu</a:t>
          </a:r>
          <a:r>
            <a:rPr lang="en-IN" sz="1400" b="1" u="sng" dirty="0">
              <a:latin typeface="+mj-lt"/>
            </a:rPr>
            <a:t> board(ESP8266</a:t>
          </a:r>
          <a:r>
            <a:rPr lang="en-IN" sz="1300" dirty="0">
              <a:latin typeface="Georgia" panose="02040502050405020303" pitchFamily="18" charset="0"/>
            </a:rPr>
            <a:t>) </a:t>
          </a:r>
          <a:endParaRPr lang="en-IN" sz="1300" dirty="0"/>
        </a:p>
      </dgm:t>
    </dgm:pt>
    <dgm:pt modelId="{07AEEEF4-D999-4F4A-905E-654EC5307322}">
      <dgm:prSet phldrT="[Text]" custT="1"/>
      <dgm:spPr>
        <a:solidFill>
          <a:srgbClr val="4B5C66"/>
        </a:solidFill>
      </dgm:spPr>
      <dgm:t>
        <a:bodyPr/>
        <a:lstStyle/>
        <a:p>
          <a:r>
            <a:rPr lang="en-IN" sz="2000" b="1" i="0" u="sng" dirty="0"/>
            <a:t>LED </a:t>
          </a:r>
        </a:p>
        <a:p>
          <a:r>
            <a:rPr lang="en-IN" sz="2000" b="1" i="0" u="sng" dirty="0"/>
            <a:t>180-ohm resistor </a:t>
          </a:r>
          <a:endParaRPr lang="en-IN" sz="2000" b="1" u="sng" dirty="0"/>
        </a:p>
      </dgm:t>
    </dgm:pt>
    <dgm:pt modelId="{3F9D82D2-B5FA-41BD-82DB-35C9D69315F9}" type="parTrans" cxnId="{A00F6667-1AE4-4D9A-A470-7849D3729198}">
      <dgm:prSet/>
      <dgm:spPr/>
      <dgm:t>
        <a:bodyPr/>
        <a:lstStyle/>
        <a:p>
          <a:endParaRPr lang="en-IN"/>
        </a:p>
      </dgm:t>
    </dgm:pt>
    <dgm:pt modelId="{E9A95835-3034-44A7-833E-0D1710CAB818}" type="sibTrans" cxnId="{A00F6667-1AE4-4D9A-A470-7849D3729198}">
      <dgm:prSet/>
      <dgm:spPr>
        <a:solidFill>
          <a:srgbClr val="4B5C66"/>
        </a:solidFill>
      </dgm:spPr>
      <dgm:t>
        <a:bodyPr/>
        <a:lstStyle/>
        <a:p>
          <a:r>
            <a:rPr lang="en-US" b="1" i="0" u="sng" dirty="0">
              <a:latin typeface="Georgia" panose="02040502050405020303" pitchFamily="18" charset="0"/>
            </a:rPr>
            <a:t>5v buzzer</a:t>
          </a:r>
          <a:r>
            <a:rPr lang="en-US" b="1" i="0" dirty="0">
              <a:latin typeface="Georgia" panose="02040502050405020303" pitchFamily="18" charset="0"/>
            </a:rPr>
            <a:t> </a:t>
          </a:r>
          <a:endParaRPr lang="en-IN" dirty="0"/>
        </a:p>
      </dgm:t>
    </dgm:pt>
    <dgm:pt modelId="{D39328C2-7EA8-4759-89AF-F4D32F3F0B17}">
      <dgm:prSet phldrT="[Text]" custT="1"/>
      <dgm:spPr>
        <a:solidFill>
          <a:srgbClr val="4B5C66"/>
        </a:solidFill>
      </dgm:spPr>
      <dgm:t>
        <a:bodyPr/>
        <a:lstStyle/>
        <a:p>
          <a:r>
            <a:rPr lang="en-US" sz="1800" b="1" u="sng" dirty="0">
              <a:latin typeface="Georgia" panose="02040502050405020303" pitchFamily="18" charset="0"/>
            </a:rPr>
            <a:t>WIRES</a:t>
          </a:r>
          <a:endParaRPr lang="en-IN" sz="1800" b="1" u="sng" dirty="0">
            <a:latin typeface="Georgia" panose="02040502050405020303" pitchFamily="18" charset="0"/>
          </a:endParaRPr>
        </a:p>
      </dgm:t>
    </dgm:pt>
    <dgm:pt modelId="{49D6C02B-9BAE-47DE-A141-54022367731A}" type="parTrans" cxnId="{0614B963-3ADD-4193-9309-2F4925AF0A07}">
      <dgm:prSet/>
      <dgm:spPr/>
      <dgm:t>
        <a:bodyPr/>
        <a:lstStyle/>
        <a:p>
          <a:endParaRPr lang="en-IN"/>
        </a:p>
      </dgm:t>
    </dgm:pt>
    <dgm:pt modelId="{FF0CFD3E-E093-48AC-85E5-2705AF633BB6}" type="sibTrans" cxnId="{0614B963-3ADD-4193-9309-2F4925AF0A07}">
      <dgm:prSet custT="1"/>
      <dgm:spPr>
        <a:solidFill>
          <a:srgbClr val="4B5C66"/>
        </a:solidFill>
      </dgm:spPr>
      <dgm:t>
        <a:bodyPr/>
        <a:lstStyle/>
        <a:p>
          <a:r>
            <a:rPr lang="en-IN" sz="1800" b="1" i="0" u="sng" dirty="0"/>
            <a:t>Breadboard </a:t>
          </a:r>
          <a:endParaRPr lang="en-IN" sz="1800" b="1" u="sng" dirty="0"/>
        </a:p>
      </dgm:t>
    </dgm:pt>
    <dgm:pt modelId="{E97F386D-7847-440B-B4F7-2C8EE4CB6599}" type="pres">
      <dgm:prSet presAssocID="{C3048EBB-9A12-43BE-80A5-84A557D9FE54}" presName="Name0" presStyleCnt="0">
        <dgm:presLayoutVars>
          <dgm:chMax/>
          <dgm:chPref/>
          <dgm:dir/>
          <dgm:animLvl val="lvl"/>
        </dgm:presLayoutVars>
      </dgm:prSet>
      <dgm:spPr/>
    </dgm:pt>
    <dgm:pt modelId="{390184C6-0B84-4CEB-86B9-7CE2F399AC9E}" type="pres">
      <dgm:prSet presAssocID="{DE507E8B-146D-49FC-88B7-C19CB220093E}" presName="composite" presStyleCnt="0"/>
      <dgm:spPr/>
    </dgm:pt>
    <dgm:pt modelId="{650EC4FB-74D4-424B-9F08-F8CBEED5AC34}" type="pres">
      <dgm:prSet presAssocID="{DE507E8B-146D-49FC-88B7-C19CB220093E}" presName="Parent1" presStyleLbl="node1" presStyleIdx="0" presStyleCnt="6" custLinFactX="45357" custLinFactNeighborX="100000" custLinFactNeighborY="1669">
        <dgm:presLayoutVars>
          <dgm:chMax val="1"/>
          <dgm:chPref val="1"/>
          <dgm:bulletEnabled val="1"/>
        </dgm:presLayoutVars>
      </dgm:prSet>
      <dgm:spPr/>
    </dgm:pt>
    <dgm:pt modelId="{9B267A71-C34B-46D0-B9ED-21D685378738}" type="pres">
      <dgm:prSet presAssocID="{DE507E8B-146D-49FC-88B7-C19CB220093E}" presName="Childtext1" presStyleLbl="revTx" presStyleIdx="0" presStyleCnt="3">
        <dgm:presLayoutVars>
          <dgm:chMax val="0"/>
          <dgm:chPref val="0"/>
          <dgm:bulletEnabled val="1"/>
        </dgm:presLayoutVars>
      </dgm:prSet>
      <dgm:spPr/>
    </dgm:pt>
    <dgm:pt modelId="{D057769C-3372-41CB-AB5D-A36A0F72895D}" type="pres">
      <dgm:prSet presAssocID="{DE507E8B-146D-49FC-88B7-C19CB220093E}" presName="BalanceSpacing" presStyleCnt="0"/>
      <dgm:spPr/>
    </dgm:pt>
    <dgm:pt modelId="{ADDD72C5-7D34-4EDC-87D3-A0140DCC13A4}" type="pres">
      <dgm:prSet presAssocID="{DE507E8B-146D-49FC-88B7-C19CB220093E}" presName="BalanceSpacing1" presStyleCnt="0"/>
      <dgm:spPr/>
    </dgm:pt>
    <dgm:pt modelId="{9A198AF2-7CE1-41D8-B7FD-234B8B1BDDDD}" type="pres">
      <dgm:prSet presAssocID="{F910D313-0360-40E2-913E-C75F19470302}" presName="Accent1Text" presStyleLbl="node1" presStyleIdx="1" presStyleCnt="6" custLinFactX="37682" custLinFactNeighborX="100000" custLinFactNeighborY="2504"/>
      <dgm:spPr/>
    </dgm:pt>
    <dgm:pt modelId="{42A80854-7659-49AB-BE4F-6AFA86B324B4}" type="pres">
      <dgm:prSet presAssocID="{F910D313-0360-40E2-913E-C75F19470302}" presName="spaceBetweenRectangles" presStyleCnt="0"/>
      <dgm:spPr/>
    </dgm:pt>
    <dgm:pt modelId="{6C8B2BCE-B6C2-4C52-B40F-16BED4F83C27}" type="pres">
      <dgm:prSet presAssocID="{07AEEEF4-D999-4F4A-905E-654EC5307322}" presName="composite" presStyleCnt="0"/>
      <dgm:spPr/>
    </dgm:pt>
    <dgm:pt modelId="{AEBF9251-B8C8-4268-B27E-7F89BB6648DB}" type="pres">
      <dgm:prSet presAssocID="{07AEEEF4-D999-4F4A-905E-654EC5307322}" presName="Parent1" presStyleLbl="node1" presStyleIdx="2" presStyleCnt="6" custLinFactX="43918" custLinFactNeighborX="100000" custLinFactNeighborY="-835">
        <dgm:presLayoutVars>
          <dgm:chMax val="1"/>
          <dgm:chPref val="1"/>
          <dgm:bulletEnabled val="1"/>
        </dgm:presLayoutVars>
      </dgm:prSet>
      <dgm:spPr/>
    </dgm:pt>
    <dgm:pt modelId="{AA322E77-9F8A-46CC-BAD9-CA37F7858C13}" type="pres">
      <dgm:prSet presAssocID="{07AEEEF4-D999-4F4A-905E-654EC5307322}" presName="Childtext1" presStyleLbl="revTx" presStyleIdx="1" presStyleCnt="3">
        <dgm:presLayoutVars>
          <dgm:chMax val="0"/>
          <dgm:chPref val="0"/>
          <dgm:bulletEnabled val="1"/>
        </dgm:presLayoutVars>
      </dgm:prSet>
      <dgm:spPr/>
    </dgm:pt>
    <dgm:pt modelId="{45A7A7A0-13CE-48FE-84D8-1820F3A8FBA8}" type="pres">
      <dgm:prSet presAssocID="{07AEEEF4-D999-4F4A-905E-654EC5307322}" presName="BalanceSpacing" presStyleCnt="0"/>
      <dgm:spPr/>
    </dgm:pt>
    <dgm:pt modelId="{E2B8685D-306A-454A-A741-8E730601FD1B}" type="pres">
      <dgm:prSet presAssocID="{07AEEEF4-D999-4F4A-905E-654EC5307322}" presName="BalanceSpacing1" presStyleCnt="0"/>
      <dgm:spPr/>
    </dgm:pt>
    <dgm:pt modelId="{652E75BC-099D-411F-9C58-B7B41BDE47DF}" type="pres">
      <dgm:prSet presAssocID="{E9A95835-3034-44A7-833E-0D1710CAB818}" presName="Accent1Text" presStyleLbl="node1" presStyleIdx="3" presStyleCnt="6" custLinFactX="44877" custLinFactNeighborX="100000" custLinFactNeighborY="-835"/>
      <dgm:spPr/>
    </dgm:pt>
    <dgm:pt modelId="{746C15E3-E0EF-4498-BBC2-C4756A5CC8CE}" type="pres">
      <dgm:prSet presAssocID="{E9A95835-3034-44A7-833E-0D1710CAB818}" presName="spaceBetweenRectangles" presStyleCnt="0"/>
      <dgm:spPr/>
    </dgm:pt>
    <dgm:pt modelId="{55FF7527-9B65-4D4E-BF68-A1B55A7EEF68}" type="pres">
      <dgm:prSet presAssocID="{D39328C2-7EA8-4759-89AF-F4D32F3F0B17}" presName="composite" presStyleCnt="0"/>
      <dgm:spPr/>
    </dgm:pt>
    <dgm:pt modelId="{3A5DA918-CB08-4AB9-B2D8-602D0185BAFE}" type="pres">
      <dgm:prSet presAssocID="{D39328C2-7EA8-4759-89AF-F4D32F3F0B17}" presName="Parent1" presStyleLbl="node1" presStyleIdx="4" presStyleCnt="6" custLinFactX="42959" custLinFactNeighborX="100000" custLinFactNeighborY="127">
        <dgm:presLayoutVars>
          <dgm:chMax val="1"/>
          <dgm:chPref val="1"/>
          <dgm:bulletEnabled val="1"/>
        </dgm:presLayoutVars>
      </dgm:prSet>
      <dgm:spPr/>
    </dgm:pt>
    <dgm:pt modelId="{ED520F4D-4513-498D-9737-682972957694}" type="pres">
      <dgm:prSet presAssocID="{D39328C2-7EA8-4759-89AF-F4D32F3F0B17}" presName="Childtext1" presStyleLbl="revTx" presStyleIdx="2" presStyleCnt="3">
        <dgm:presLayoutVars>
          <dgm:chMax val="0"/>
          <dgm:chPref val="0"/>
          <dgm:bulletEnabled val="1"/>
        </dgm:presLayoutVars>
      </dgm:prSet>
      <dgm:spPr/>
    </dgm:pt>
    <dgm:pt modelId="{50657331-A14D-4A14-8A2D-55759E49C7CC}" type="pres">
      <dgm:prSet presAssocID="{D39328C2-7EA8-4759-89AF-F4D32F3F0B17}" presName="BalanceSpacing" presStyleCnt="0"/>
      <dgm:spPr/>
    </dgm:pt>
    <dgm:pt modelId="{BE31A89D-1B95-440C-BDFF-D7DB6CCF3262}" type="pres">
      <dgm:prSet presAssocID="{D39328C2-7EA8-4759-89AF-F4D32F3F0B17}" presName="BalanceSpacing1" presStyleCnt="0"/>
      <dgm:spPr/>
    </dgm:pt>
    <dgm:pt modelId="{678389B7-D7F8-4AC0-A29E-D028E2C634EE}" type="pres">
      <dgm:prSet presAssocID="{FF0CFD3E-E093-48AC-85E5-2705AF633BB6}" presName="Accent1Text" presStyleLbl="node1" presStyleIdx="5" presStyleCnt="6" custLinFactX="41999" custLinFactNeighborX="100000" custLinFactNeighborY="-1669"/>
      <dgm:spPr/>
    </dgm:pt>
  </dgm:ptLst>
  <dgm:cxnLst>
    <dgm:cxn modelId="{1B7ADB06-69BC-425C-89E2-D3AC36BB5440}" type="presOf" srcId="{C3048EBB-9A12-43BE-80A5-84A557D9FE54}" destId="{E97F386D-7847-440B-B4F7-2C8EE4CB6599}" srcOrd="0" destOrd="0" presId="urn:microsoft.com/office/officeart/2008/layout/AlternatingHexagons"/>
    <dgm:cxn modelId="{4BD64D30-BF43-411C-A554-EDE675393667}" type="presOf" srcId="{E9A95835-3034-44A7-833E-0D1710CAB818}" destId="{652E75BC-099D-411F-9C58-B7B41BDE47DF}" srcOrd="0" destOrd="0" presId="urn:microsoft.com/office/officeart/2008/layout/AlternatingHexagons"/>
    <dgm:cxn modelId="{0614B963-3ADD-4193-9309-2F4925AF0A07}" srcId="{C3048EBB-9A12-43BE-80A5-84A557D9FE54}" destId="{D39328C2-7EA8-4759-89AF-F4D32F3F0B17}" srcOrd="2" destOrd="0" parTransId="{49D6C02B-9BAE-47DE-A141-54022367731A}" sibTransId="{FF0CFD3E-E093-48AC-85E5-2705AF633BB6}"/>
    <dgm:cxn modelId="{A00F6667-1AE4-4D9A-A470-7849D3729198}" srcId="{C3048EBB-9A12-43BE-80A5-84A557D9FE54}" destId="{07AEEEF4-D999-4F4A-905E-654EC5307322}" srcOrd="1" destOrd="0" parTransId="{3F9D82D2-B5FA-41BD-82DB-35C9D69315F9}" sibTransId="{E9A95835-3034-44A7-833E-0D1710CAB818}"/>
    <dgm:cxn modelId="{DF4EE27D-ED75-417C-8FAC-E0CB9A269714}" type="presOf" srcId="{FF0CFD3E-E093-48AC-85E5-2705AF633BB6}" destId="{678389B7-D7F8-4AC0-A29E-D028E2C634EE}" srcOrd="0" destOrd="0" presId="urn:microsoft.com/office/officeart/2008/layout/AlternatingHexagons"/>
    <dgm:cxn modelId="{BDC2A5A1-E484-41D0-AF0D-E38CCFFF722C}" srcId="{C3048EBB-9A12-43BE-80A5-84A557D9FE54}" destId="{DE507E8B-146D-49FC-88B7-C19CB220093E}" srcOrd="0" destOrd="0" parTransId="{DCAEE6F6-1FD9-441D-80BB-A37925359A9B}" sibTransId="{F910D313-0360-40E2-913E-C75F19470302}"/>
    <dgm:cxn modelId="{62F2E7A3-E994-46B1-8783-11D83AAA5FFC}" type="presOf" srcId="{07AEEEF4-D999-4F4A-905E-654EC5307322}" destId="{AEBF9251-B8C8-4268-B27E-7F89BB6648DB}" srcOrd="0" destOrd="0" presId="urn:microsoft.com/office/officeart/2008/layout/AlternatingHexagons"/>
    <dgm:cxn modelId="{07AFC5A6-D171-44CE-9E61-7E6BB0C5F7AB}" type="presOf" srcId="{F910D313-0360-40E2-913E-C75F19470302}" destId="{9A198AF2-7CE1-41D8-B7FD-234B8B1BDDDD}" srcOrd="0" destOrd="0" presId="urn:microsoft.com/office/officeart/2008/layout/AlternatingHexagons"/>
    <dgm:cxn modelId="{B90D6DD3-7B93-460A-9CE8-794F960AD302}" type="presOf" srcId="{D39328C2-7EA8-4759-89AF-F4D32F3F0B17}" destId="{3A5DA918-CB08-4AB9-B2D8-602D0185BAFE}" srcOrd="0" destOrd="0" presId="urn:microsoft.com/office/officeart/2008/layout/AlternatingHexagons"/>
    <dgm:cxn modelId="{BDF5D9D7-5836-4182-B17F-AB837A0B7513}" type="presOf" srcId="{DE507E8B-146D-49FC-88B7-C19CB220093E}" destId="{650EC4FB-74D4-424B-9F08-F8CBEED5AC34}" srcOrd="0" destOrd="0" presId="urn:microsoft.com/office/officeart/2008/layout/AlternatingHexagons"/>
    <dgm:cxn modelId="{D4F9005D-84EB-4E25-A1CC-DCC287C642B7}" type="presParOf" srcId="{E97F386D-7847-440B-B4F7-2C8EE4CB6599}" destId="{390184C6-0B84-4CEB-86B9-7CE2F399AC9E}" srcOrd="0" destOrd="0" presId="urn:microsoft.com/office/officeart/2008/layout/AlternatingHexagons"/>
    <dgm:cxn modelId="{5782A9E4-CAB7-44DE-96CD-0F291A2F8A75}" type="presParOf" srcId="{390184C6-0B84-4CEB-86B9-7CE2F399AC9E}" destId="{650EC4FB-74D4-424B-9F08-F8CBEED5AC34}" srcOrd="0" destOrd="0" presId="urn:microsoft.com/office/officeart/2008/layout/AlternatingHexagons"/>
    <dgm:cxn modelId="{26CAB8B6-2B43-42E2-9CF9-A4321E741163}" type="presParOf" srcId="{390184C6-0B84-4CEB-86B9-7CE2F399AC9E}" destId="{9B267A71-C34B-46D0-B9ED-21D685378738}" srcOrd="1" destOrd="0" presId="urn:microsoft.com/office/officeart/2008/layout/AlternatingHexagons"/>
    <dgm:cxn modelId="{0CD17859-8211-4955-B202-BFB0697EDAD7}" type="presParOf" srcId="{390184C6-0B84-4CEB-86B9-7CE2F399AC9E}" destId="{D057769C-3372-41CB-AB5D-A36A0F72895D}" srcOrd="2" destOrd="0" presId="urn:microsoft.com/office/officeart/2008/layout/AlternatingHexagons"/>
    <dgm:cxn modelId="{311ADA6D-703B-41B1-8A0B-F8B375D8A2E5}" type="presParOf" srcId="{390184C6-0B84-4CEB-86B9-7CE2F399AC9E}" destId="{ADDD72C5-7D34-4EDC-87D3-A0140DCC13A4}" srcOrd="3" destOrd="0" presId="urn:microsoft.com/office/officeart/2008/layout/AlternatingHexagons"/>
    <dgm:cxn modelId="{BAE18CAE-2C61-458A-845C-E871DB3077F7}" type="presParOf" srcId="{390184C6-0B84-4CEB-86B9-7CE2F399AC9E}" destId="{9A198AF2-7CE1-41D8-B7FD-234B8B1BDDDD}" srcOrd="4" destOrd="0" presId="urn:microsoft.com/office/officeart/2008/layout/AlternatingHexagons"/>
    <dgm:cxn modelId="{5BFB6148-91F4-4B35-96EF-B83926D53988}" type="presParOf" srcId="{E97F386D-7847-440B-B4F7-2C8EE4CB6599}" destId="{42A80854-7659-49AB-BE4F-6AFA86B324B4}" srcOrd="1" destOrd="0" presId="urn:microsoft.com/office/officeart/2008/layout/AlternatingHexagons"/>
    <dgm:cxn modelId="{42069394-F1E9-40BB-B8CE-A749FDDAAE3F}" type="presParOf" srcId="{E97F386D-7847-440B-B4F7-2C8EE4CB6599}" destId="{6C8B2BCE-B6C2-4C52-B40F-16BED4F83C27}" srcOrd="2" destOrd="0" presId="urn:microsoft.com/office/officeart/2008/layout/AlternatingHexagons"/>
    <dgm:cxn modelId="{F6AFEB54-21E2-4B89-9042-25AD2491DAA1}" type="presParOf" srcId="{6C8B2BCE-B6C2-4C52-B40F-16BED4F83C27}" destId="{AEBF9251-B8C8-4268-B27E-7F89BB6648DB}" srcOrd="0" destOrd="0" presId="urn:microsoft.com/office/officeart/2008/layout/AlternatingHexagons"/>
    <dgm:cxn modelId="{22419D07-36E1-4F51-A0A8-9995CD04CEC7}" type="presParOf" srcId="{6C8B2BCE-B6C2-4C52-B40F-16BED4F83C27}" destId="{AA322E77-9F8A-46CC-BAD9-CA37F7858C13}" srcOrd="1" destOrd="0" presId="urn:microsoft.com/office/officeart/2008/layout/AlternatingHexagons"/>
    <dgm:cxn modelId="{8B31BF29-D6E8-4285-8BAB-AFC2AB595C07}" type="presParOf" srcId="{6C8B2BCE-B6C2-4C52-B40F-16BED4F83C27}" destId="{45A7A7A0-13CE-48FE-84D8-1820F3A8FBA8}" srcOrd="2" destOrd="0" presId="urn:microsoft.com/office/officeart/2008/layout/AlternatingHexagons"/>
    <dgm:cxn modelId="{CDB11D7A-0A62-4643-B9C8-7DAAF2784BBB}" type="presParOf" srcId="{6C8B2BCE-B6C2-4C52-B40F-16BED4F83C27}" destId="{E2B8685D-306A-454A-A741-8E730601FD1B}" srcOrd="3" destOrd="0" presId="urn:microsoft.com/office/officeart/2008/layout/AlternatingHexagons"/>
    <dgm:cxn modelId="{13B4FC61-CAE3-4129-8998-3B85E250212E}" type="presParOf" srcId="{6C8B2BCE-B6C2-4C52-B40F-16BED4F83C27}" destId="{652E75BC-099D-411F-9C58-B7B41BDE47DF}" srcOrd="4" destOrd="0" presId="urn:microsoft.com/office/officeart/2008/layout/AlternatingHexagons"/>
    <dgm:cxn modelId="{F3EF30E2-A6C7-45EB-8E45-904CEAADA754}" type="presParOf" srcId="{E97F386D-7847-440B-B4F7-2C8EE4CB6599}" destId="{746C15E3-E0EF-4498-BBC2-C4756A5CC8CE}" srcOrd="3" destOrd="0" presId="urn:microsoft.com/office/officeart/2008/layout/AlternatingHexagons"/>
    <dgm:cxn modelId="{E75270F3-5F38-4AF8-8336-AADEAB0BD1AB}" type="presParOf" srcId="{E97F386D-7847-440B-B4F7-2C8EE4CB6599}" destId="{55FF7527-9B65-4D4E-BF68-A1B55A7EEF68}" srcOrd="4" destOrd="0" presId="urn:microsoft.com/office/officeart/2008/layout/AlternatingHexagons"/>
    <dgm:cxn modelId="{D3F39C67-9335-4607-AAC5-7248B1892705}" type="presParOf" srcId="{55FF7527-9B65-4D4E-BF68-A1B55A7EEF68}" destId="{3A5DA918-CB08-4AB9-B2D8-602D0185BAFE}" srcOrd="0" destOrd="0" presId="urn:microsoft.com/office/officeart/2008/layout/AlternatingHexagons"/>
    <dgm:cxn modelId="{A0976886-F8D0-4B08-A202-2C0E13EDD2F0}" type="presParOf" srcId="{55FF7527-9B65-4D4E-BF68-A1B55A7EEF68}" destId="{ED520F4D-4513-498D-9737-682972957694}" srcOrd="1" destOrd="0" presId="urn:microsoft.com/office/officeart/2008/layout/AlternatingHexagons"/>
    <dgm:cxn modelId="{FA7445D3-9412-490B-8B5B-8C9BB5F9E829}" type="presParOf" srcId="{55FF7527-9B65-4D4E-BF68-A1B55A7EEF68}" destId="{50657331-A14D-4A14-8A2D-55759E49C7CC}" srcOrd="2" destOrd="0" presId="urn:microsoft.com/office/officeart/2008/layout/AlternatingHexagons"/>
    <dgm:cxn modelId="{3FBB23ED-3F5B-4A2E-A054-FC37E6C2427D}" type="presParOf" srcId="{55FF7527-9B65-4D4E-BF68-A1B55A7EEF68}" destId="{BE31A89D-1B95-440C-BDFF-D7DB6CCF3262}" srcOrd="3" destOrd="0" presId="urn:microsoft.com/office/officeart/2008/layout/AlternatingHexagons"/>
    <dgm:cxn modelId="{8C6667DB-D28F-4D0E-B0F8-161E5F69FC0E}" type="presParOf" srcId="{55FF7527-9B65-4D4E-BF68-A1B55A7EEF68}" destId="{678389B7-D7F8-4AC0-A29E-D028E2C634E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1406D-E713-4E56-ACE0-8E8EE94DEC7C}"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IN"/>
        </a:p>
      </dgm:t>
    </dgm:pt>
    <dgm:pt modelId="{ECD611B1-0158-4960-8DAE-F2A4BD6A64B8}">
      <dgm:prSet phldrT="[Text]" custT="1"/>
      <dgm:spPr>
        <a:solidFill>
          <a:srgbClr val="59727E"/>
        </a:solidFill>
        <a:ln>
          <a:solidFill>
            <a:schemeClr val="bg1"/>
          </a:solidFill>
        </a:ln>
      </dgm:spPr>
      <dgm:t>
        <a:bodyPr/>
        <a:lstStyle/>
        <a:p>
          <a:endParaRPr lang="en-IN" sz="1600" dirty="0"/>
        </a:p>
        <a:p>
          <a:r>
            <a:rPr lang="en-IN" sz="1600" b="1" u="sng" dirty="0" err="1">
              <a:latin typeface="+mj-lt"/>
            </a:rPr>
            <a:t>Nodemcu</a:t>
          </a:r>
          <a:r>
            <a:rPr lang="en-IN" sz="1600" b="1" u="sng" dirty="0">
              <a:latin typeface="+mj-lt"/>
            </a:rPr>
            <a:t> board(ESP8266</a:t>
          </a:r>
          <a:r>
            <a:rPr lang="en-IN" sz="1600" dirty="0">
              <a:latin typeface="Georgia" panose="02040502050405020303" pitchFamily="18" charset="0"/>
            </a:rPr>
            <a:t>) </a:t>
          </a:r>
          <a:endParaRPr lang="en-US" sz="1600" b="0" i="0" dirty="0"/>
        </a:p>
        <a:p>
          <a:r>
            <a:rPr lang="en-US" sz="1600" b="0" i="0" dirty="0" err="1"/>
            <a:t>NodeMCU</a:t>
          </a:r>
          <a:r>
            <a:rPr lang="en-US" sz="1600" b="0" i="0" dirty="0"/>
            <a:t> is predicated on the </a:t>
          </a:r>
          <a:r>
            <a:rPr lang="en-US" sz="1600" b="0" i="0" dirty="0" err="1"/>
            <a:t>Esperessif</a:t>
          </a:r>
          <a:r>
            <a:rPr lang="en-US" sz="1600" b="0" i="0" dirty="0"/>
            <a:t> ESP8266-12E Wi-Fi System-On-Chip. It is based on Lua-based firmware and is open-source.</a:t>
          </a:r>
          <a:endParaRPr lang="en-IN" sz="1600" b="1" u="sng" dirty="0"/>
        </a:p>
      </dgm:t>
    </dgm:pt>
    <dgm:pt modelId="{9D4C8780-4AA9-4B6F-882E-7D43FAA26B47}" type="parTrans" cxnId="{99E8FB90-D244-4287-8D91-AF97C45C853B}">
      <dgm:prSet/>
      <dgm:spPr/>
      <dgm:t>
        <a:bodyPr/>
        <a:lstStyle/>
        <a:p>
          <a:endParaRPr lang="en-IN"/>
        </a:p>
      </dgm:t>
    </dgm:pt>
    <dgm:pt modelId="{64A9E30C-66B6-4E00-A67B-16AFF7F826B8}" type="sibTrans" cxnId="{99E8FB90-D244-4287-8D91-AF97C45C853B}">
      <dgm:prSet/>
      <dgm:spPr/>
      <dgm:t>
        <a:bodyPr/>
        <a:lstStyle/>
        <a:p>
          <a:endParaRPr lang="en-IN"/>
        </a:p>
      </dgm:t>
    </dgm:pt>
    <dgm:pt modelId="{73F4B2FB-B838-4170-9AD3-64DCA529ADE4}">
      <dgm:prSet phldrT="[Text]" custT="1"/>
      <dgm:spPr>
        <a:solidFill>
          <a:srgbClr val="59727E"/>
        </a:solidFill>
        <a:ln>
          <a:solidFill>
            <a:schemeClr val="bg1"/>
          </a:solidFill>
        </a:ln>
      </dgm:spPr>
      <dgm:t>
        <a:bodyPr/>
        <a:lstStyle/>
        <a:p>
          <a:r>
            <a:rPr lang="en-US" sz="1600" b="1" i="0" u="sng" dirty="0"/>
            <a:t>FLAME SENSOR MODULE </a:t>
          </a:r>
        </a:p>
        <a:p>
          <a:r>
            <a:rPr lang="en-US" sz="1600" b="0" i="0" dirty="0"/>
            <a:t>It is also known as the Infrared IR Fire Sensor Detector. This Flame Sensor is extremely sensitive to IR wavelengths between 760-1100nm light. This flame sensor is ideal for short-range fire detection and can be used to monitor projects or as a safety, precaution to cut devices OFF / ON or to turn ON buzzers or Send SMS</a:t>
          </a:r>
          <a:r>
            <a:rPr lang="en-US" sz="1400" b="0" i="0" dirty="0"/>
            <a:t>.</a:t>
          </a:r>
          <a:endParaRPr lang="en-IN" sz="1400" dirty="0"/>
        </a:p>
      </dgm:t>
    </dgm:pt>
    <dgm:pt modelId="{911EF776-8D6F-45F0-BB77-4FA90FE0F3CE}" type="parTrans" cxnId="{D0C0B3F3-2C9F-4F15-B17D-37BEAD1F2C22}">
      <dgm:prSet/>
      <dgm:spPr/>
      <dgm:t>
        <a:bodyPr/>
        <a:lstStyle/>
        <a:p>
          <a:endParaRPr lang="en-IN"/>
        </a:p>
      </dgm:t>
    </dgm:pt>
    <dgm:pt modelId="{6DE1FCB5-A65C-49AE-99A1-B5EE0CF0E358}" type="sibTrans" cxnId="{D0C0B3F3-2C9F-4F15-B17D-37BEAD1F2C22}">
      <dgm:prSet/>
      <dgm:spPr/>
      <dgm:t>
        <a:bodyPr/>
        <a:lstStyle/>
        <a:p>
          <a:endParaRPr lang="en-IN"/>
        </a:p>
      </dgm:t>
    </dgm:pt>
    <dgm:pt modelId="{23A12B43-0D4E-489A-8097-D2AD9CF114AF}">
      <dgm:prSet phldrT="[Text]"/>
      <dgm:spPr>
        <a:solidFill>
          <a:srgbClr val="59727E"/>
        </a:solidFill>
        <a:ln>
          <a:solidFill>
            <a:schemeClr val="bg1"/>
          </a:solidFill>
        </a:ln>
      </dgm:spPr>
      <dgm:t>
        <a:bodyPr/>
        <a:lstStyle/>
        <a:p>
          <a:r>
            <a:rPr lang="en-IN" b="1" i="0" u="sng" dirty="0"/>
            <a:t>LED &amp;180-ohm resistor </a:t>
          </a:r>
          <a:endParaRPr lang="en-US" b="0" i="0" dirty="0"/>
        </a:p>
        <a:p>
          <a:r>
            <a:rPr lang="en-US" b="0" i="0" dirty="0"/>
            <a:t>A light-emitting diode ( LED) is a semiconductor light source that emits light when current flows through it. </a:t>
          </a:r>
        </a:p>
        <a:p>
          <a:r>
            <a:rPr lang="en-US" b="0" i="0" dirty="0"/>
            <a:t>The main purpose of resistor is to reduce the current flow and to lower the voltage in any particular portion of the circuit.</a:t>
          </a:r>
          <a:endParaRPr lang="en-IN" dirty="0"/>
        </a:p>
      </dgm:t>
    </dgm:pt>
    <dgm:pt modelId="{E4A3783E-4F1C-4578-983C-9022310A0CFB}" type="parTrans" cxnId="{85100F21-2B74-4072-A719-C9E7BE9D5CED}">
      <dgm:prSet/>
      <dgm:spPr/>
      <dgm:t>
        <a:bodyPr/>
        <a:lstStyle/>
        <a:p>
          <a:endParaRPr lang="en-IN"/>
        </a:p>
      </dgm:t>
    </dgm:pt>
    <dgm:pt modelId="{3FA57300-AA1C-45EA-A438-01EFBFF48350}" type="sibTrans" cxnId="{85100F21-2B74-4072-A719-C9E7BE9D5CED}">
      <dgm:prSet/>
      <dgm:spPr/>
      <dgm:t>
        <a:bodyPr/>
        <a:lstStyle/>
        <a:p>
          <a:endParaRPr lang="en-IN"/>
        </a:p>
      </dgm:t>
    </dgm:pt>
    <dgm:pt modelId="{A9255B2A-523B-46E8-9F37-39F4F964CD67}" type="pres">
      <dgm:prSet presAssocID="{B4A1406D-E713-4E56-ACE0-8E8EE94DEC7C}" presName="Name0" presStyleCnt="0">
        <dgm:presLayoutVars>
          <dgm:dir/>
          <dgm:resizeHandles val="exact"/>
        </dgm:presLayoutVars>
      </dgm:prSet>
      <dgm:spPr/>
    </dgm:pt>
    <dgm:pt modelId="{F9FCF587-D8E1-49EF-A3DB-8D6757132520}" type="pres">
      <dgm:prSet presAssocID="{B4A1406D-E713-4E56-ACE0-8E8EE94DEC7C}" presName="bkgdShp" presStyleLbl="alignAccFollowNode1" presStyleIdx="0" presStyleCnt="1"/>
      <dgm:spPr>
        <a:solidFill>
          <a:srgbClr val="4B5C66"/>
        </a:solidFill>
        <a:ln>
          <a:solidFill>
            <a:schemeClr val="tx1">
              <a:alpha val="90000"/>
            </a:schemeClr>
          </a:solidFill>
        </a:ln>
      </dgm:spPr>
    </dgm:pt>
    <dgm:pt modelId="{3C70FE2B-E352-4666-AC77-42434FAE1C20}" type="pres">
      <dgm:prSet presAssocID="{B4A1406D-E713-4E56-ACE0-8E8EE94DEC7C}" presName="linComp" presStyleCnt="0"/>
      <dgm:spPr/>
    </dgm:pt>
    <dgm:pt modelId="{F84C8491-D308-4950-A995-F7B26BDEE971}" type="pres">
      <dgm:prSet presAssocID="{ECD611B1-0158-4960-8DAE-F2A4BD6A64B8}" presName="compNode" presStyleCnt="0"/>
      <dgm:spPr/>
    </dgm:pt>
    <dgm:pt modelId="{4A907CA3-2067-439C-B222-AA2CEEAF457D}" type="pres">
      <dgm:prSet presAssocID="{ECD611B1-0158-4960-8DAE-F2A4BD6A64B8}" presName="node" presStyleLbl="node1" presStyleIdx="0" presStyleCnt="3" custLinFactNeighborX="-624" custLinFactNeighborY="802">
        <dgm:presLayoutVars>
          <dgm:bulletEnabled val="1"/>
        </dgm:presLayoutVars>
      </dgm:prSet>
      <dgm:spPr/>
    </dgm:pt>
    <dgm:pt modelId="{559C8ED9-CDFA-4B5F-9D65-640894F904A3}" type="pres">
      <dgm:prSet presAssocID="{ECD611B1-0158-4960-8DAE-F2A4BD6A64B8}" presName="invisiNode" presStyleLbl="node1" presStyleIdx="0" presStyleCnt="3"/>
      <dgm:spPr/>
    </dgm:pt>
    <dgm:pt modelId="{FA9F4006-6AFD-4BF9-B264-64C3910E99BF}" type="pres">
      <dgm:prSet presAssocID="{ECD611B1-0158-4960-8DAE-F2A4BD6A64B8}" presName="imagNode" presStyleLbl="fgImgPlace1" presStyleIdx="0" presStyleCnt="3"/>
      <dgm:spPr>
        <a:solidFill>
          <a:schemeClr val="tx2">
            <a:lumMod val="75000"/>
          </a:schemeClr>
        </a:solidFill>
        <a:ln>
          <a:solidFill>
            <a:schemeClr val="bg1"/>
          </a:solidFill>
        </a:ln>
      </dgm:spPr>
    </dgm:pt>
    <dgm:pt modelId="{4152F94C-2426-4448-A8FB-33C3C2A8D46A}" type="pres">
      <dgm:prSet presAssocID="{64A9E30C-66B6-4E00-A67B-16AFF7F826B8}" presName="sibTrans" presStyleLbl="sibTrans2D1" presStyleIdx="0" presStyleCnt="0"/>
      <dgm:spPr/>
    </dgm:pt>
    <dgm:pt modelId="{85CB4260-D1EF-4EFC-9C06-904DFF241866}" type="pres">
      <dgm:prSet presAssocID="{73F4B2FB-B838-4170-9AD3-64DCA529ADE4}" presName="compNode" presStyleCnt="0"/>
      <dgm:spPr/>
    </dgm:pt>
    <dgm:pt modelId="{2AAFEB5E-2CBA-4481-9374-DAA9CF225FBD}" type="pres">
      <dgm:prSet presAssocID="{73F4B2FB-B838-4170-9AD3-64DCA529ADE4}" presName="node" presStyleLbl="node1" presStyleIdx="1" presStyleCnt="3" custLinFactNeighborX="122" custLinFactNeighborY="735">
        <dgm:presLayoutVars>
          <dgm:bulletEnabled val="1"/>
        </dgm:presLayoutVars>
      </dgm:prSet>
      <dgm:spPr/>
    </dgm:pt>
    <dgm:pt modelId="{B0DB7455-E6AE-4D31-B370-1DA0874B86C0}" type="pres">
      <dgm:prSet presAssocID="{73F4B2FB-B838-4170-9AD3-64DCA529ADE4}" presName="invisiNode" presStyleLbl="node1" presStyleIdx="1" presStyleCnt="3"/>
      <dgm:spPr/>
    </dgm:pt>
    <dgm:pt modelId="{CAED2C27-6088-4E4B-9B07-BC8500119E41}" type="pres">
      <dgm:prSet presAssocID="{73F4B2FB-B838-4170-9AD3-64DCA529ADE4}" presName="imagNode" presStyleLbl="fgImgPlace1" presStyleIdx="1" presStyleCnt="3"/>
      <dgm:spPr>
        <a:solidFill>
          <a:srgbClr val="59727E"/>
        </a:solidFill>
        <a:ln>
          <a:solidFill>
            <a:schemeClr val="bg1"/>
          </a:solidFill>
        </a:ln>
      </dgm:spPr>
    </dgm:pt>
    <dgm:pt modelId="{7F0E1DF8-C799-4015-9836-4EA0E096492C}" type="pres">
      <dgm:prSet presAssocID="{6DE1FCB5-A65C-49AE-99A1-B5EE0CF0E358}" presName="sibTrans" presStyleLbl="sibTrans2D1" presStyleIdx="0" presStyleCnt="0"/>
      <dgm:spPr/>
    </dgm:pt>
    <dgm:pt modelId="{8F1CFA47-FBA5-49FF-82A4-52178E2BAF16}" type="pres">
      <dgm:prSet presAssocID="{23A12B43-0D4E-489A-8097-D2AD9CF114AF}" presName="compNode" presStyleCnt="0"/>
      <dgm:spPr/>
    </dgm:pt>
    <dgm:pt modelId="{5375DA61-0613-4E9D-AC50-326718F653B9}" type="pres">
      <dgm:prSet presAssocID="{23A12B43-0D4E-489A-8097-D2AD9CF114AF}" presName="node" presStyleLbl="node1" presStyleIdx="2" presStyleCnt="3">
        <dgm:presLayoutVars>
          <dgm:bulletEnabled val="1"/>
        </dgm:presLayoutVars>
      </dgm:prSet>
      <dgm:spPr/>
    </dgm:pt>
    <dgm:pt modelId="{53AC9C9F-EEC4-43D9-8CD0-1209C55F1737}" type="pres">
      <dgm:prSet presAssocID="{23A12B43-0D4E-489A-8097-D2AD9CF114AF}" presName="invisiNode" presStyleLbl="node1" presStyleIdx="2" presStyleCnt="3"/>
      <dgm:spPr/>
    </dgm:pt>
    <dgm:pt modelId="{3C6D6A70-2475-4A18-83B4-C8CDAD1A0C5E}" type="pres">
      <dgm:prSet presAssocID="{23A12B43-0D4E-489A-8097-D2AD9CF114AF}" presName="imagNode" presStyleLbl="fgImgPlace1" presStyleIdx="2" presStyleCnt="3"/>
      <dgm:spPr>
        <a:solidFill>
          <a:srgbClr val="59727E"/>
        </a:solidFill>
        <a:ln>
          <a:solidFill>
            <a:schemeClr val="bg1"/>
          </a:solidFill>
        </a:ln>
      </dgm:spPr>
    </dgm:pt>
  </dgm:ptLst>
  <dgm:cxnLst>
    <dgm:cxn modelId="{F2D83411-AF8F-48C2-8943-A5FB1D45F512}" type="presOf" srcId="{23A12B43-0D4E-489A-8097-D2AD9CF114AF}" destId="{5375DA61-0613-4E9D-AC50-326718F653B9}" srcOrd="0" destOrd="0" presId="urn:microsoft.com/office/officeart/2005/8/layout/pList2"/>
    <dgm:cxn modelId="{64E4531E-9940-4E38-853D-1804CBE3FA1A}" type="presOf" srcId="{64A9E30C-66B6-4E00-A67B-16AFF7F826B8}" destId="{4152F94C-2426-4448-A8FB-33C3C2A8D46A}" srcOrd="0" destOrd="0" presId="urn:microsoft.com/office/officeart/2005/8/layout/pList2"/>
    <dgm:cxn modelId="{85100F21-2B74-4072-A719-C9E7BE9D5CED}" srcId="{B4A1406D-E713-4E56-ACE0-8E8EE94DEC7C}" destId="{23A12B43-0D4E-489A-8097-D2AD9CF114AF}" srcOrd="2" destOrd="0" parTransId="{E4A3783E-4F1C-4578-983C-9022310A0CFB}" sibTransId="{3FA57300-AA1C-45EA-A438-01EFBFF48350}"/>
    <dgm:cxn modelId="{55378727-C52F-4F99-BCBA-2E12D99CD171}" type="presOf" srcId="{B4A1406D-E713-4E56-ACE0-8E8EE94DEC7C}" destId="{A9255B2A-523B-46E8-9F37-39F4F964CD67}" srcOrd="0" destOrd="0" presId="urn:microsoft.com/office/officeart/2005/8/layout/pList2"/>
    <dgm:cxn modelId="{1877D985-6CD2-4F35-BC3E-0723144428FB}" type="presOf" srcId="{6DE1FCB5-A65C-49AE-99A1-B5EE0CF0E358}" destId="{7F0E1DF8-C799-4015-9836-4EA0E096492C}" srcOrd="0" destOrd="0" presId="urn:microsoft.com/office/officeart/2005/8/layout/pList2"/>
    <dgm:cxn modelId="{99E8FB90-D244-4287-8D91-AF97C45C853B}" srcId="{B4A1406D-E713-4E56-ACE0-8E8EE94DEC7C}" destId="{ECD611B1-0158-4960-8DAE-F2A4BD6A64B8}" srcOrd="0" destOrd="0" parTransId="{9D4C8780-4AA9-4B6F-882E-7D43FAA26B47}" sibTransId="{64A9E30C-66B6-4E00-A67B-16AFF7F826B8}"/>
    <dgm:cxn modelId="{65BFC7A0-9A32-4C49-BB5C-C77B82ECFC65}" type="presOf" srcId="{73F4B2FB-B838-4170-9AD3-64DCA529ADE4}" destId="{2AAFEB5E-2CBA-4481-9374-DAA9CF225FBD}" srcOrd="0" destOrd="0" presId="urn:microsoft.com/office/officeart/2005/8/layout/pList2"/>
    <dgm:cxn modelId="{732660B2-190A-491E-AC6A-9D25AD6E675E}" type="presOf" srcId="{ECD611B1-0158-4960-8DAE-F2A4BD6A64B8}" destId="{4A907CA3-2067-439C-B222-AA2CEEAF457D}" srcOrd="0" destOrd="0" presId="urn:microsoft.com/office/officeart/2005/8/layout/pList2"/>
    <dgm:cxn modelId="{D0C0B3F3-2C9F-4F15-B17D-37BEAD1F2C22}" srcId="{B4A1406D-E713-4E56-ACE0-8E8EE94DEC7C}" destId="{73F4B2FB-B838-4170-9AD3-64DCA529ADE4}" srcOrd="1" destOrd="0" parTransId="{911EF776-8D6F-45F0-BB77-4FA90FE0F3CE}" sibTransId="{6DE1FCB5-A65C-49AE-99A1-B5EE0CF0E358}"/>
    <dgm:cxn modelId="{97602292-558D-4726-B3C8-A34F116B79C8}" type="presParOf" srcId="{A9255B2A-523B-46E8-9F37-39F4F964CD67}" destId="{F9FCF587-D8E1-49EF-A3DB-8D6757132520}" srcOrd="0" destOrd="0" presId="urn:microsoft.com/office/officeart/2005/8/layout/pList2"/>
    <dgm:cxn modelId="{BB2A1E2C-B6D9-4437-A7BF-0A5CAE3C6BF4}" type="presParOf" srcId="{A9255B2A-523B-46E8-9F37-39F4F964CD67}" destId="{3C70FE2B-E352-4666-AC77-42434FAE1C20}" srcOrd="1" destOrd="0" presId="urn:microsoft.com/office/officeart/2005/8/layout/pList2"/>
    <dgm:cxn modelId="{1480592E-A0F8-469F-B55E-4B2C09B35922}" type="presParOf" srcId="{3C70FE2B-E352-4666-AC77-42434FAE1C20}" destId="{F84C8491-D308-4950-A995-F7B26BDEE971}" srcOrd="0" destOrd="0" presId="urn:microsoft.com/office/officeart/2005/8/layout/pList2"/>
    <dgm:cxn modelId="{B2530B01-04D3-4FC1-9F15-7CF5C35FEECC}" type="presParOf" srcId="{F84C8491-D308-4950-A995-F7B26BDEE971}" destId="{4A907CA3-2067-439C-B222-AA2CEEAF457D}" srcOrd="0" destOrd="0" presId="urn:microsoft.com/office/officeart/2005/8/layout/pList2"/>
    <dgm:cxn modelId="{615FE69C-38A2-4BDF-8F28-357D682BC6A9}" type="presParOf" srcId="{F84C8491-D308-4950-A995-F7B26BDEE971}" destId="{559C8ED9-CDFA-4B5F-9D65-640894F904A3}" srcOrd="1" destOrd="0" presId="urn:microsoft.com/office/officeart/2005/8/layout/pList2"/>
    <dgm:cxn modelId="{338E5EF4-2F8A-47F4-A38B-0DB0DB7BF0A4}" type="presParOf" srcId="{F84C8491-D308-4950-A995-F7B26BDEE971}" destId="{FA9F4006-6AFD-4BF9-B264-64C3910E99BF}" srcOrd="2" destOrd="0" presId="urn:microsoft.com/office/officeart/2005/8/layout/pList2"/>
    <dgm:cxn modelId="{ED930BFC-A1D2-4E79-958C-A9C8B64B5C3E}" type="presParOf" srcId="{3C70FE2B-E352-4666-AC77-42434FAE1C20}" destId="{4152F94C-2426-4448-A8FB-33C3C2A8D46A}" srcOrd="1" destOrd="0" presId="urn:microsoft.com/office/officeart/2005/8/layout/pList2"/>
    <dgm:cxn modelId="{E65B87F3-4E0E-4CD7-AA7E-EE27BBA5C9A3}" type="presParOf" srcId="{3C70FE2B-E352-4666-AC77-42434FAE1C20}" destId="{85CB4260-D1EF-4EFC-9C06-904DFF241866}" srcOrd="2" destOrd="0" presId="urn:microsoft.com/office/officeart/2005/8/layout/pList2"/>
    <dgm:cxn modelId="{82E8021E-FEC7-40E9-940C-904779CFCE1D}" type="presParOf" srcId="{85CB4260-D1EF-4EFC-9C06-904DFF241866}" destId="{2AAFEB5E-2CBA-4481-9374-DAA9CF225FBD}" srcOrd="0" destOrd="0" presId="urn:microsoft.com/office/officeart/2005/8/layout/pList2"/>
    <dgm:cxn modelId="{BE4CBE99-7F5E-4ACA-AA08-E2D3B77EACE4}" type="presParOf" srcId="{85CB4260-D1EF-4EFC-9C06-904DFF241866}" destId="{B0DB7455-E6AE-4D31-B370-1DA0874B86C0}" srcOrd="1" destOrd="0" presId="urn:microsoft.com/office/officeart/2005/8/layout/pList2"/>
    <dgm:cxn modelId="{DF0141EF-B85A-4441-A919-5D45714A06BB}" type="presParOf" srcId="{85CB4260-D1EF-4EFC-9C06-904DFF241866}" destId="{CAED2C27-6088-4E4B-9B07-BC8500119E41}" srcOrd="2" destOrd="0" presId="urn:microsoft.com/office/officeart/2005/8/layout/pList2"/>
    <dgm:cxn modelId="{9B5B7D6A-7441-465E-A367-E3B7DB7C8DF5}" type="presParOf" srcId="{3C70FE2B-E352-4666-AC77-42434FAE1C20}" destId="{7F0E1DF8-C799-4015-9836-4EA0E096492C}" srcOrd="3" destOrd="0" presId="urn:microsoft.com/office/officeart/2005/8/layout/pList2"/>
    <dgm:cxn modelId="{2339E28B-9E08-463F-8ACA-85465389506D}" type="presParOf" srcId="{3C70FE2B-E352-4666-AC77-42434FAE1C20}" destId="{8F1CFA47-FBA5-49FF-82A4-52178E2BAF16}" srcOrd="4" destOrd="0" presId="urn:microsoft.com/office/officeart/2005/8/layout/pList2"/>
    <dgm:cxn modelId="{E8BD0B97-DD7F-4F69-800C-CABAF7ABB8DB}" type="presParOf" srcId="{8F1CFA47-FBA5-49FF-82A4-52178E2BAF16}" destId="{5375DA61-0613-4E9D-AC50-326718F653B9}" srcOrd="0" destOrd="0" presId="urn:microsoft.com/office/officeart/2005/8/layout/pList2"/>
    <dgm:cxn modelId="{4D025AB7-7AED-4966-9C74-0D20B086A694}" type="presParOf" srcId="{8F1CFA47-FBA5-49FF-82A4-52178E2BAF16}" destId="{53AC9C9F-EEC4-43D9-8CD0-1209C55F1737}" srcOrd="1" destOrd="0" presId="urn:microsoft.com/office/officeart/2005/8/layout/pList2"/>
    <dgm:cxn modelId="{3A8117AE-56C6-47A3-B788-BE74BC2FA42E}" type="presParOf" srcId="{8F1CFA47-FBA5-49FF-82A4-52178E2BAF16}" destId="{3C6D6A70-2475-4A18-83B4-C8CDAD1A0C5E}"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ACEF5A-7F9A-4F14-BC9F-2B5F8DD281B6}" type="doc">
      <dgm:prSet loTypeId="urn:microsoft.com/office/officeart/2005/8/layout/pList2" loCatId="list" qsTypeId="urn:microsoft.com/office/officeart/2005/8/quickstyle/simple1" qsCatId="simple" csTypeId="urn:microsoft.com/office/officeart/2005/8/colors/accent1_2" csCatId="accent1" phldr="1"/>
      <dgm:spPr/>
    </dgm:pt>
    <dgm:pt modelId="{AC2565D3-D4AB-4E47-A557-71B222C34266}">
      <dgm:prSet phldrT="[Text]" custT="1"/>
      <dgm:spPr>
        <a:solidFill>
          <a:srgbClr val="59727E"/>
        </a:solidFill>
        <a:ln>
          <a:solidFill>
            <a:schemeClr val="bg1"/>
          </a:solidFill>
        </a:ln>
      </dgm:spPr>
      <dgm:t>
        <a:bodyPr/>
        <a:lstStyle/>
        <a:p>
          <a:r>
            <a:rPr lang="en-US" sz="1600" b="1" i="0" u="sng" dirty="0">
              <a:latin typeface="Georgia" panose="02040502050405020303" pitchFamily="18" charset="0"/>
            </a:rPr>
            <a:t>5v buzzer</a:t>
          </a:r>
          <a:r>
            <a:rPr lang="en-US" sz="1600" b="1" i="0" dirty="0">
              <a:latin typeface="Georgia" panose="02040502050405020303" pitchFamily="18" charset="0"/>
            </a:rPr>
            <a:t> </a:t>
          </a:r>
        </a:p>
        <a:p>
          <a:r>
            <a:rPr lang="en-US" sz="1600" b="0" i="0" dirty="0">
              <a:latin typeface="Georgia" panose="02040502050405020303" pitchFamily="18" charset="0"/>
            </a:rPr>
            <a:t>It has a total of three male headers. The middle pin is not used. The + pin is connected with one of the Arduino’s I/O pins while the – pin is connected with the Arduino’s ground</a:t>
          </a:r>
          <a:r>
            <a:rPr lang="en-US" sz="1500" b="0" i="0" dirty="0"/>
            <a:t>.</a:t>
          </a:r>
          <a:endParaRPr lang="en-IN" sz="1500" dirty="0"/>
        </a:p>
      </dgm:t>
    </dgm:pt>
    <dgm:pt modelId="{311BFE34-4B0E-4114-969A-16C3A5EDD05D}" type="parTrans" cxnId="{631C347F-0F94-427C-9791-6F7994E60517}">
      <dgm:prSet/>
      <dgm:spPr/>
      <dgm:t>
        <a:bodyPr/>
        <a:lstStyle/>
        <a:p>
          <a:endParaRPr lang="en-IN"/>
        </a:p>
      </dgm:t>
    </dgm:pt>
    <dgm:pt modelId="{38FCDF44-C991-434A-99D7-4512A0BB0069}" type="sibTrans" cxnId="{631C347F-0F94-427C-9791-6F7994E60517}">
      <dgm:prSet/>
      <dgm:spPr/>
      <dgm:t>
        <a:bodyPr/>
        <a:lstStyle/>
        <a:p>
          <a:endParaRPr lang="en-IN"/>
        </a:p>
      </dgm:t>
    </dgm:pt>
    <dgm:pt modelId="{F0112C45-E3E2-47B9-81CE-CB39422884B8}">
      <dgm:prSet phldrT="[Text]" custT="1"/>
      <dgm:spPr>
        <a:solidFill>
          <a:srgbClr val="59727E"/>
        </a:solidFill>
        <a:ln>
          <a:solidFill>
            <a:schemeClr val="bg1"/>
          </a:solidFill>
        </a:ln>
      </dgm:spPr>
      <dgm:t>
        <a:bodyPr/>
        <a:lstStyle/>
        <a:p>
          <a:r>
            <a:rPr lang="en-US" sz="1600" b="1" i="0" u="sng" dirty="0">
              <a:latin typeface="Georgia" panose="02040502050405020303" pitchFamily="18" charset="0"/>
            </a:rPr>
            <a:t>Connecting wires </a:t>
          </a:r>
        </a:p>
        <a:p>
          <a:r>
            <a:rPr lang="en-US" sz="1600" b="0" i="0" dirty="0">
              <a:latin typeface="Georgia" panose="02040502050405020303" pitchFamily="18" charset="0"/>
            </a:rPr>
            <a:t>Allows an electrical current to travel from one point on a circuit to another, because electricity needs a medium through which to move. </a:t>
          </a:r>
          <a:endParaRPr lang="en-IN" sz="1600" b="0" dirty="0">
            <a:latin typeface="Georgia" panose="02040502050405020303" pitchFamily="18" charset="0"/>
          </a:endParaRPr>
        </a:p>
      </dgm:t>
    </dgm:pt>
    <dgm:pt modelId="{49CE1D95-B24D-4FE7-B198-E3FEE4EE0BE6}" type="parTrans" cxnId="{F76A2A40-B182-4215-A8C7-AF74F1E0FBDF}">
      <dgm:prSet/>
      <dgm:spPr/>
      <dgm:t>
        <a:bodyPr/>
        <a:lstStyle/>
        <a:p>
          <a:endParaRPr lang="en-IN"/>
        </a:p>
      </dgm:t>
    </dgm:pt>
    <dgm:pt modelId="{0AD06EBA-8DB2-4F6A-8E2E-BE610A109A54}" type="sibTrans" cxnId="{F76A2A40-B182-4215-A8C7-AF74F1E0FBDF}">
      <dgm:prSet/>
      <dgm:spPr/>
      <dgm:t>
        <a:bodyPr/>
        <a:lstStyle/>
        <a:p>
          <a:endParaRPr lang="en-IN"/>
        </a:p>
      </dgm:t>
    </dgm:pt>
    <dgm:pt modelId="{90D812B8-5313-4BCA-BC2A-F4395446CC44}">
      <dgm:prSet phldrT="[Text]" custT="1"/>
      <dgm:spPr>
        <a:solidFill>
          <a:srgbClr val="59727E"/>
        </a:solidFill>
        <a:ln>
          <a:solidFill>
            <a:schemeClr val="bg1"/>
          </a:solidFill>
        </a:ln>
      </dgm:spPr>
      <dgm:t>
        <a:bodyPr/>
        <a:lstStyle/>
        <a:p>
          <a:r>
            <a:rPr lang="en-IN" sz="1600" b="1" u="sng" dirty="0">
              <a:latin typeface="Georgia" panose="02040502050405020303" pitchFamily="18" charset="0"/>
            </a:rPr>
            <a:t>Breadboard</a:t>
          </a:r>
        </a:p>
        <a:p>
          <a:r>
            <a:rPr lang="en-US" sz="1600" b="0" i="0" dirty="0"/>
            <a:t>Breadboard is a prototype that acts as a construction base of electronics.</a:t>
          </a:r>
          <a:endParaRPr lang="en-IN" sz="1600" dirty="0">
            <a:latin typeface="Georgia" panose="02040502050405020303" pitchFamily="18" charset="0"/>
          </a:endParaRPr>
        </a:p>
      </dgm:t>
    </dgm:pt>
    <dgm:pt modelId="{2CE4C743-A954-44EB-A07C-3E32D9D06899}" type="sibTrans" cxnId="{F44AFC08-56A0-4E60-8642-75F26638A291}">
      <dgm:prSet/>
      <dgm:spPr/>
      <dgm:t>
        <a:bodyPr/>
        <a:lstStyle/>
        <a:p>
          <a:endParaRPr lang="en-IN"/>
        </a:p>
      </dgm:t>
    </dgm:pt>
    <dgm:pt modelId="{1E17329E-13BF-4E83-BB05-786EAB6D9A04}" type="parTrans" cxnId="{F44AFC08-56A0-4E60-8642-75F26638A291}">
      <dgm:prSet/>
      <dgm:spPr/>
      <dgm:t>
        <a:bodyPr/>
        <a:lstStyle/>
        <a:p>
          <a:endParaRPr lang="en-IN"/>
        </a:p>
      </dgm:t>
    </dgm:pt>
    <dgm:pt modelId="{77DEDDCD-E6A2-4B66-B845-5C60F33B199F}" type="pres">
      <dgm:prSet presAssocID="{BBACEF5A-7F9A-4F14-BC9F-2B5F8DD281B6}" presName="Name0" presStyleCnt="0">
        <dgm:presLayoutVars>
          <dgm:dir/>
          <dgm:resizeHandles val="exact"/>
        </dgm:presLayoutVars>
      </dgm:prSet>
      <dgm:spPr/>
    </dgm:pt>
    <dgm:pt modelId="{5711AB03-8292-4D61-BC34-0DBE3841D4D6}" type="pres">
      <dgm:prSet presAssocID="{BBACEF5A-7F9A-4F14-BC9F-2B5F8DD281B6}" presName="bkgdShp" presStyleLbl="alignAccFollowNode1" presStyleIdx="0" presStyleCnt="1"/>
      <dgm:spPr>
        <a:solidFill>
          <a:srgbClr val="4B5C66">
            <a:alpha val="90000"/>
          </a:srgbClr>
        </a:solidFill>
        <a:ln>
          <a:solidFill>
            <a:srgbClr val="4B5C66">
              <a:alpha val="90000"/>
            </a:srgbClr>
          </a:solidFill>
        </a:ln>
      </dgm:spPr>
    </dgm:pt>
    <dgm:pt modelId="{4BC65CBA-B052-49E6-9863-CED543C3E8CC}" type="pres">
      <dgm:prSet presAssocID="{BBACEF5A-7F9A-4F14-BC9F-2B5F8DD281B6}" presName="linComp" presStyleCnt="0"/>
      <dgm:spPr/>
    </dgm:pt>
    <dgm:pt modelId="{C7863EFF-2BBC-4359-AFE4-C8E0EE3C2FCD}" type="pres">
      <dgm:prSet presAssocID="{AC2565D3-D4AB-4E47-A557-71B222C34266}" presName="compNode" presStyleCnt="0"/>
      <dgm:spPr/>
    </dgm:pt>
    <dgm:pt modelId="{64F23D1E-9FA6-424B-A858-B4B79FE0C940}" type="pres">
      <dgm:prSet presAssocID="{AC2565D3-D4AB-4E47-A557-71B222C34266}" presName="node" presStyleLbl="node1" presStyleIdx="0" presStyleCnt="3">
        <dgm:presLayoutVars>
          <dgm:bulletEnabled val="1"/>
        </dgm:presLayoutVars>
      </dgm:prSet>
      <dgm:spPr/>
    </dgm:pt>
    <dgm:pt modelId="{B204914D-66BE-46C5-8228-9676F84D86B6}" type="pres">
      <dgm:prSet presAssocID="{AC2565D3-D4AB-4E47-A557-71B222C34266}" presName="invisiNode" presStyleLbl="node1" presStyleIdx="0" presStyleCnt="3"/>
      <dgm:spPr/>
    </dgm:pt>
    <dgm:pt modelId="{9123C687-4083-4403-93C0-9A2C1C756B3D}" type="pres">
      <dgm:prSet presAssocID="{AC2565D3-D4AB-4E47-A557-71B222C34266}" presName="imagNode" presStyleLbl="fgImgPlace1" presStyleIdx="0" presStyleCnt="3"/>
      <dgm:spPr>
        <a:solidFill>
          <a:srgbClr val="59727E"/>
        </a:solidFill>
        <a:ln>
          <a:solidFill>
            <a:schemeClr val="bg1"/>
          </a:solidFill>
        </a:ln>
      </dgm:spPr>
    </dgm:pt>
    <dgm:pt modelId="{34F9E2FB-D44A-4F5C-94C4-5FFE4B69ECAD}" type="pres">
      <dgm:prSet presAssocID="{38FCDF44-C991-434A-99D7-4512A0BB0069}" presName="sibTrans" presStyleLbl="sibTrans2D1" presStyleIdx="0" presStyleCnt="0"/>
      <dgm:spPr/>
    </dgm:pt>
    <dgm:pt modelId="{61303220-F18E-4DB7-9E64-A1C4A830AC17}" type="pres">
      <dgm:prSet presAssocID="{90D812B8-5313-4BCA-BC2A-F4395446CC44}" presName="compNode" presStyleCnt="0"/>
      <dgm:spPr/>
    </dgm:pt>
    <dgm:pt modelId="{939EB8E2-3391-49EC-8472-6690973928BC}" type="pres">
      <dgm:prSet presAssocID="{90D812B8-5313-4BCA-BC2A-F4395446CC44}" presName="node" presStyleLbl="node1" presStyleIdx="1" presStyleCnt="3" custLinFactNeighborX="0" custLinFactNeighborY="1666">
        <dgm:presLayoutVars>
          <dgm:bulletEnabled val="1"/>
        </dgm:presLayoutVars>
      </dgm:prSet>
      <dgm:spPr/>
    </dgm:pt>
    <dgm:pt modelId="{CCCFAD8B-34EA-41D6-9D34-AC3A06B4FC56}" type="pres">
      <dgm:prSet presAssocID="{90D812B8-5313-4BCA-BC2A-F4395446CC44}" presName="invisiNode" presStyleLbl="node1" presStyleIdx="1" presStyleCnt="3"/>
      <dgm:spPr/>
    </dgm:pt>
    <dgm:pt modelId="{5C77689A-5E34-401B-8933-7A2E0F88ED77}" type="pres">
      <dgm:prSet presAssocID="{90D812B8-5313-4BCA-BC2A-F4395446CC44}" presName="imagNode" presStyleLbl="fgImgPlace1" presStyleIdx="1" presStyleCnt="3"/>
      <dgm:spPr>
        <a:solidFill>
          <a:srgbClr val="59727E"/>
        </a:solidFill>
        <a:ln>
          <a:solidFill>
            <a:schemeClr val="bg1"/>
          </a:solidFill>
        </a:ln>
      </dgm:spPr>
    </dgm:pt>
    <dgm:pt modelId="{DC3E2E56-4347-476E-8977-0D9A449BE1B0}" type="pres">
      <dgm:prSet presAssocID="{2CE4C743-A954-44EB-A07C-3E32D9D06899}" presName="sibTrans" presStyleLbl="sibTrans2D1" presStyleIdx="0" presStyleCnt="0"/>
      <dgm:spPr/>
    </dgm:pt>
    <dgm:pt modelId="{51B93156-3CA6-47BA-9C47-03F926E9B7EB}" type="pres">
      <dgm:prSet presAssocID="{F0112C45-E3E2-47B9-81CE-CB39422884B8}" presName="compNode" presStyleCnt="0"/>
      <dgm:spPr/>
    </dgm:pt>
    <dgm:pt modelId="{02C3D851-0AFA-4B44-8FF7-168160E2E4A7}" type="pres">
      <dgm:prSet presAssocID="{F0112C45-E3E2-47B9-81CE-CB39422884B8}" presName="node" presStyleLbl="node1" presStyleIdx="2" presStyleCnt="3" custLinFactNeighborX="915" custLinFactNeighborY="1666">
        <dgm:presLayoutVars>
          <dgm:bulletEnabled val="1"/>
        </dgm:presLayoutVars>
      </dgm:prSet>
      <dgm:spPr/>
    </dgm:pt>
    <dgm:pt modelId="{3DAC1052-5777-4C7B-B5CE-315C2FA95226}" type="pres">
      <dgm:prSet presAssocID="{F0112C45-E3E2-47B9-81CE-CB39422884B8}" presName="invisiNode" presStyleLbl="node1" presStyleIdx="2" presStyleCnt="3"/>
      <dgm:spPr/>
    </dgm:pt>
    <dgm:pt modelId="{DF12DAF8-7523-4FF6-86F0-C590D45E0745}" type="pres">
      <dgm:prSet presAssocID="{F0112C45-E3E2-47B9-81CE-CB39422884B8}" presName="imagNode" presStyleLbl="fgImgPlace1" presStyleIdx="2" presStyleCnt="3"/>
      <dgm:spPr>
        <a:solidFill>
          <a:srgbClr val="59727E"/>
        </a:solidFill>
        <a:ln>
          <a:solidFill>
            <a:schemeClr val="bg1"/>
          </a:solidFill>
        </a:ln>
      </dgm:spPr>
    </dgm:pt>
  </dgm:ptLst>
  <dgm:cxnLst>
    <dgm:cxn modelId="{263F1800-E152-4234-933A-E6DAEF0BC4AC}" type="presOf" srcId="{BBACEF5A-7F9A-4F14-BC9F-2B5F8DD281B6}" destId="{77DEDDCD-E6A2-4B66-B845-5C60F33B199F}" srcOrd="0" destOrd="0" presId="urn:microsoft.com/office/officeart/2005/8/layout/pList2"/>
    <dgm:cxn modelId="{F44AFC08-56A0-4E60-8642-75F26638A291}" srcId="{BBACEF5A-7F9A-4F14-BC9F-2B5F8DD281B6}" destId="{90D812B8-5313-4BCA-BC2A-F4395446CC44}" srcOrd="1" destOrd="0" parTransId="{1E17329E-13BF-4E83-BB05-786EAB6D9A04}" sibTransId="{2CE4C743-A954-44EB-A07C-3E32D9D06899}"/>
    <dgm:cxn modelId="{EDDBFB28-3F3C-4F8D-A567-B6793DC038F2}" type="presOf" srcId="{90D812B8-5313-4BCA-BC2A-F4395446CC44}" destId="{939EB8E2-3391-49EC-8472-6690973928BC}" srcOrd="0" destOrd="0" presId="urn:microsoft.com/office/officeart/2005/8/layout/pList2"/>
    <dgm:cxn modelId="{F76A2A40-B182-4215-A8C7-AF74F1E0FBDF}" srcId="{BBACEF5A-7F9A-4F14-BC9F-2B5F8DD281B6}" destId="{F0112C45-E3E2-47B9-81CE-CB39422884B8}" srcOrd="2" destOrd="0" parTransId="{49CE1D95-B24D-4FE7-B198-E3FEE4EE0BE6}" sibTransId="{0AD06EBA-8DB2-4F6A-8E2E-BE610A109A54}"/>
    <dgm:cxn modelId="{BFD81547-FA2F-48D7-953F-F957191FCECC}" type="presOf" srcId="{2CE4C743-A954-44EB-A07C-3E32D9D06899}" destId="{DC3E2E56-4347-476E-8977-0D9A449BE1B0}" srcOrd="0" destOrd="0" presId="urn:microsoft.com/office/officeart/2005/8/layout/pList2"/>
    <dgm:cxn modelId="{631C347F-0F94-427C-9791-6F7994E60517}" srcId="{BBACEF5A-7F9A-4F14-BC9F-2B5F8DD281B6}" destId="{AC2565D3-D4AB-4E47-A557-71B222C34266}" srcOrd="0" destOrd="0" parTransId="{311BFE34-4B0E-4114-969A-16C3A5EDD05D}" sibTransId="{38FCDF44-C991-434A-99D7-4512A0BB0069}"/>
    <dgm:cxn modelId="{353DB2D6-0352-4496-968A-9F831FA2BC1E}" type="presOf" srcId="{AC2565D3-D4AB-4E47-A557-71B222C34266}" destId="{64F23D1E-9FA6-424B-A858-B4B79FE0C940}" srcOrd="0" destOrd="0" presId="urn:microsoft.com/office/officeart/2005/8/layout/pList2"/>
    <dgm:cxn modelId="{F43028E7-E8FF-4F3A-9529-9E7EC811B713}" type="presOf" srcId="{38FCDF44-C991-434A-99D7-4512A0BB0069}" destId="{34F9E2FB-D44A-4F5C-94C4-5FFE4B69ECAD}" srcOrd="0" destOrd="0" presId="urn:microsoft.com/office/officeart/2005/8/layout/pList2"/>
    <dgm:cxn modelId="{5B7327FC-6DD6-49C6-A2BD-C8961D54BAFE}" type="presOf" srcId="{F0112C45-E3E2-47B9-81CE-CB39422884B8}" destId="{02C3D851-0AFA-4B44-8FF7-168160E2E4A7}" srcOrd="0" destOrd="0" presId="urn:microsoft.com/office/officeart/2005/8/layout/pList2"/>
    <dgm:cxn modelId="{B43B8268-9D52-4A7A-B1A4-D604688FC1D9}" type="presParOf" srcId="{77DEDDCD-E6A2-4B66-B845-5C60F33B199F}" destId="{5711AB03-8292-4D61-BC34-0DBE3841D4D6}" srcOrd="0" destOrd="0" presId="urn:microsoft.com/office/officeart/2005/8/layout/pList2"/>
    <dgm:cxn modelId="{990A697C-B8CC-4455-9D6C-A6A1712964B9}" type="presParOf" srcId="{77DEDDCD-E6A2-4B66-B845-5C60F33B199F}" destId="{4BC65CBA-B052-49E6-9863-CED543C3E8CC}" srcOrd="1" destOrd="0" presId="urn:microsoft.com/office/officeart/2005/8/layout/pList2"/>
    <dgm:cxn modelId="{D340B0EA-DB9C-44D2-B499-2E29C5B66CA6}" type="presParOf" srcId="{4BC65CBA-B052-49E6-9863-CED543C3E8CC}" destId="{C7863EFF-2BBC-4359-AFE4-C8E0EE3C2FCD}" srcOrd="0" destOrd="0" presId="urn:microsoft.com/office/officeart/2005/8/layout/pList2"/>
    <dgm:cxn modelId="{4972AA21-005C-492D-BE85-24E9B5A6D3C7}" type="presParOf" srcId="{C7863EFF-2BBC-4359-AFE4-C8E0EE3C2FCD}" destId="{64F23D1E-9FA6-424B-A858-B4B79FE0C940}" srcOrd="0" destOrd="0" presId="urn:microsoft.com/office/officeart/2005/8/layout/pList2"/>
    <dgm:cxn modelId="{B65CD3E7-9F13-4019-856C-6AAD1218DA2A}" type="presParOf" srcId="{C7863EFF-2BBC-4359-AFE4-C8E0EE3C2FCD}" destId="{B204914D-66BE-46C5-8228-9676F84D86B6}" srcOrd="1" destOrd="0" presId="urn:microsoft.com/office/officeart/2005/8/layout/pList2"/>
    <dgm:cxn modelId="{6D88C024-33F1-4FE1-9B41-2469BE5CEB00}" type="presParOf" srcId="{C7863EFF-2BBC-4359-AFE4-C8E0EE3C2FCD}" destId="{9123C687-4083-4403-93C0-9A2C1C756B3D}" srcOrd="2" destOrd="0" presId="urn:microsoft.com/office/officeart/2005/8/layout/pList2"/>
    <dgm:cxn modelId="{7B0A1DB9-38D0-498E-B239-19C7EB4C069C}" type="presParOf" srcId="{4BC65CBA-B052-49E6-9863-CED543C3E8CC}" destId="{34F9E2FB-D44A-4F5C-94C4-5FFE4B69ECAD}" srcOrd="1" destOrd="0" presId="urn:microsoft.com/office/officeart/2005/8/layout/pList2"/>
    <dgm:cxn modelId="{28E26DBA-AC78-4376-97D3-17B46871076E}" type="presParOf" srcId="{4BC65CBA-B052-49E6-9863-CED543C3E8CC}" destId="{61303220-F18E-4DB7-9E64-A1C4A830AC17}" srcOrd="2" destOrd="0" presId="urn:microsoft.com/office/officeart/2005/8/layout/pList2"/>
    <dgm:cxn modelId="{A29DE0D8-A0D0-4BDF-B909-928DC57DDB27}" type="presParOf" srcId="{61303220-F18E-4DB7-9E64-A1C4A830AC17}" destId="{939EB8E2-3391-49EC-8472-6690973928BC}" srcOrd="0" destOrd="0" presId="urn:microsoft.com/office/officeart/2005/8/layout/pList2"/>
    <dgm:cxn modelId="{81849DF9-82F4-43CF-A22D-275B5B9AFC4B}" type="presParOf" srcId="{61303220-F18E-4DB7-9E64-A1C4A830AC17}" destId="{CCCFAD8B-34EA-41D6-9D34-AC3A06B4FC56}" srcOrd="1" destOrd="0" presId="urn:microsoft.com/office/officeart/2005/8/layout/pList2"/>
    <dgm:cxn modelId="{AECBFB9D-7D3E-4D4B-B42B-650AC449CF43}" type="presParOf" srcId="{61303220-F18E-4DB7-9E64-A1C4A830AC17}" destId="{5C77689A-5E34-401B-8933-7A2E0F88ED77}" srcOrd="2" destOrd="0" presId="urn:microsoft.com/office/officeart/2005/8/layout/pList2"/>
    <dgm:cxn modelId="{4D0C580D-C785-4899-BDAC-DEB5BE612F61}" type="presParOf" srcId="{4BC65CBA-B052-49E6-9863-CED543C3E8CC}" destId="{DC3E2E56-4347-476E-8977-0D9A449BE1B0}" srcOrd="3" destOrd="0" presId="urn:microsoft.com/office/officeart/2005/8/layout/pList2"/>
    <dgm:cxn modelId="{5B233324-2D5E-48F0-936A-879C61A66EC0}" type="presParOf" srcId="{4BC65CBA-B052-49E6-9863-CED543C3E8CC}" destId="{51B93156-3CA6-47BA-9C47-03F926E9B7EB}" srcOrd="4" destOrd="0" presId="urn:microsoft.com/office/officeart/2005/8/layout/pList2"/>
    <dgm:cxn modelId="{D3BF81A0-8F01-49E1-A4CB-09B0CD018069}" type="presParOf" srcId="{51B93156-3CA6-47BA-9C47-03F926E9B7EB}" destId="{02C3D851-0AFA-4B44-8FF7-168160E2E4A7}" srcOrd="0" destOrd="0" presId="urn:microsoft.com/office/officeart/2005/8/layout/pList2"/>
    <dgm:cxn modelId="{125F009B-1382-4751-B4FB-D8887BB4B177}" type="presParOf" srcId="{51B93156-3CA6-47BA-9C47-03F926E9B7EB}" destId="{3DAC1052-5777-4C7B-B5CE-315C2FA95226}" srcOrd="1" destOrd="0" presId="urn:microsoft.com/office/officeart/2005/8/layout/pList2"/>
    <dgm:cxn modelId="{6AC05A46-FE1C-4CC2-BC35-A8CE7C1158F5}" type="presParOf" srcId="{51B93156-3CA6-47BA-9C47-03F926E9B7EB}" destId="{DF12DAF8-7523-4FF6-86F0-C590D45E074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EC4FB-74D4-424B-9F08-F8CBEED5AC34}">
      <dsp:nvSpPr>
        <dsp:cNvPr id="0" name=""/>
        <dsp:cNvSpPr/>
      </dsp:nvSpPr>
      <dsp:spPr>
        <a:xfrm rot="5400000">
          <a:off x="7321493" y="168285"/>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u="sng" kern="1200" dirty="0"/>
            <a:t>FLAME SENSOR MODULE </a:t>
          </a:r>
          <a:endParaRPr lang="en-IN" sz="2000" kern="1200" dirty="0"/>
        </a:p>
      </dsp:txBody>
      <dsp:txXfrm rot="-5400000">
        <a:off x="7728382" y="352552"/>
        <a:ext cx="1214835" cy="1396362"/>
      </dsp:txXfrm>
    </dsp:sp>
    <dsp:sp modelId="{9B267A71-C34B-46D0-B9ED-21D685378738}">
      <dsp:nvSpPr>
        <dsp:cNvPr id="0" name=""/>
        <dsp:cNvSpPr/>
      </dsp:nvSpPr>
      <dsp:spPr>
        <a:xfrm>
          <a:off x="6706405" y="408290"/>
          <a:ext cx="2263932" cy="1217168"/>
        </a:xfrm>
        <a:prstGeom prst="rect">
          <a:avLst/>
        </a:prstGeom>
        <a:noFill/>
        <a:ln>
          <a:noFill/>
        </a:ln>
        <a:effectLst/>
      </dsp:spPr>
      <dsp:style>
        <a:lnRef idx="0">
          <a:scrgbClr r="0" g="0" b="0"/>
        </a:lnRef>
        <a:fillRef idx="0">
          <a:scrgbClr r="0" g="0" b="0"/>
        </a:fillRef>
        <a:effectRef idx="0">
          <a:scrgbClr r="0" g="0" b="0"/>
        </a:effectRef>
        <a:fontRef idx="minor"/>
      </dsp:style>
    </dsp:sp>
    <dsp:sp modelId="{9A198AF2-7CE1-41D8-B7FD-234B8B1BDDDD}">
      <dsp:nvSpPr>
        <dsp:cNvPr id="0" name=""/>
        <dsp:cNvSpPr/>
      </dsp:nvSpPr>
      <dsp:spPr>
        <a:xfrm rot="5400000">
          <a:off x="5279952" y="185224"/>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u="sng" kern="1200" dirty="0" err="1">
              <a:latin typeface="+mj-lt"/>
            </a:rPr>
            <a:t>Nodemcu</a:t>
          </a:r>
          <a:r>
            <a:rPr lang="en-IN" sz="1400" b="1" u="sng" kern="1200" dirty="0">
              <a:latin typeface="+mj-lt"/>
            </a:rPr>
            <a:t> board(ESP8266</a:t>
          </a:r>
          <a:r>
            <a:rPr lang="en-IN" sz="1300" kern="1200" dirty="0">
              <a:latin typeface="Georgia" panose="02040502050405020303" pitchFamily="18" charset="0"/>
            </a:rPr>
            <a:t>) </a:t>
          </a:r>
          <a:endParaRPr lang="en-IN" sz="1300" kern="1200" dirty="0"/>
        </a:p>
      </dsp:txBody>
      <dsp:txXfrm rot="-5400000">
        <a:off x="5686841" y="369491"/>
        <a:ext cx="1214835" cy="1396362"/>
      </dsp:txXfrm>
    </dsp:sp>
    <dsp:sp modelId="{AEBF9251-B8C8-4268-B27E-7F89BB6648DB}">
      <dsp:nvSpPr>
        <dsp:cNvPr id="0" name=""/>
        <dsp:cNvSpPr/>
      </dsp:nvSpPr>
      <dsp:spPr>
        <a:xfrm rot="5400000">
          <a:off x="6339402" y="1839375"/>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u="sng" kern="1200" dirty="0"/>
            <a:t>LED </a:t>
          </a:r>
        </a:p>
        <a:p>
          <a:pPr marL="0" lvl="0" indent="0" algn="ctr" defTabSz="889000">
            <a:lnSpc>
              <a:spcPct val="90000"/>
            </a:lnSpc>
            <a:spcBef>
              <a:spcPct val="0"/>
            </a:spcBef>
            <a:spcAft>
              <a:spcPct val="35000"/>
            </a:spcAft>
            <a:buNone/>
          </a:pPr>
          <a:r>
            <a:rPr lang="en-IN" sz="2000" b="1" i="0" u="sng" kern="1200" dirty="0"/>
            <a:t>180-ohm resistor </a:t>
          </a:r>
          <a:endParaRPr lang="en-IN" sz="2000" b="1" u="sng" kern="1200" dirty="0"/>
        </a:p>
      </dsp:txBody>
      <dsp:txXfrm rot="-5400000">
        <a:off x="6746291" y="2023642"/>
        <a:ext cx="1214835" cy="1396362"/>
      </dsp:txXfrm>
    </dsp:sp>
    <dsp:sp modelId="{AA322E77-9F8A-46CC-BAD9-CA37F7858C13}">
      <dsp:nvSpPr>
        <dsp:cNvPr id="0" name=""/>
        <dsp:cNvSpPr/>
      </dsp:nvSpPr>
      <dsp:spPr>
        <a:xfrm>
          <a:off x="1667329" y="2130177"/>
          <a:ext cx="2190902" cy="1217168"/>
        </a:xfrm>
        <a:prstGeom prst="rect">
          <a:avLst/>
        </a:prstGeom>
        <a:noFill/>
        <a:ln>
          <a:noFill/>
        </a:ln>
        <a:effectLst/>
      </dsp:spPr>
      <dsp:style>
        <a:lnRef idx="0">
          <a:scrgbClr r="0" g="0" b="0"/>
        </a:lnRef>
        <a:fillRef idx="0">
          <a:scrgbClr r="0" g="0" b="0"/>
        </a:fillRef>
        <a:effectRef idx="0">
          <a:scrgbClr r="0" g="0" b="0"/>
        </a:effectRef>
        <a:fontRef idx="minor"/>
      </dsp:style>
    </dsp:sp>
    <dsp:sp modelId="{652E75BC-099D-411F-9C58-B7B41BDE47DF}">
      <dsp:nvSpPr>
        <dsp:cNvPr id="0" name=""/>
        <dsp:cNvSpPr/>
      </dsp:nvSpPr>
      <dsp:spPr>
        <a:xfrm rot="5400000">
          <a:off x="8262412" y="1839375"/>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1" i="0" u="sng" kern="1200" dirty="0">
              <a:latin typeface="Georgia" panose="02040502050405020303" pitchFamily="18" charset="0"/>
            </a:rPr>
            <a:t>5v buzzer</a:t>
          </a:r>
          <a:r>
            <a:rPr lang="en-US" sz="2700" b="1" i="0" kern="1200" dirty="0">
              <a:latin typeface="Georgia" panose="02040502050405020303" pitchFamily="18" charset="0"/>
            </a:rPr>
            <a:t> </a:t>
          </a:r>
          <a:endParaRPr lang="en-IN" sz="2700" kern="1200" dirty="0"/>
        </a:p>
      </dsp:txBody>
      <dsp:txXfrm rot="-5400000">
        <a:off x="8669301" y="2023642"/>
        <a:ext cx="1214835" cy="1396362"/>
      </dsp:txXfrm>
    </dsp:sp>
    <dsp:sp modelId="{3A5DA918-CB08-4AB9-B2D8-602D0185BAFE}">
      <dsp:nvSpPr>
        <dsp:cNvPr id="0" name=""/>
        <dsp:cNvSpPr/>
      </dsp:nvSpPr>
      <dsp:spPr>
        <a:xfrm rot="5400000">
          <a:off x="7279171" y="3580769"/>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latin typeface="Georgia" panose="02040502050405020303" pitchFamily="18" charset="0"/>
            </a:rPr>
            <a:t>WIRES</a:t>
          </a:r>
          <a:endParaRPr lang="en-IN" sz="1800" b="1" u="sng" kern="1200" dirty="0">
            <a:latin typeface="Georgia" panose="02040502050405020303" pitchFamily="18" charset="0"/>
          </a:endParaRPr>
        </a:p>
      </dsp:txBody>
      <dsp:txXfrm rot="-5400000">
        <a:off x="7686060" y="3765036"/>
        <a:ext cx="1214835" cy="1396362"/>
      </dsp:txXfrm>
    </dsp:sp>
    <dsp:sp modelId="{ED520F4D-4513-498D-9737-682972957694}">
      <dsp:nvSpPr>
        <dsp:cNvPr id="0" name=""/>
        <dsp:cNvSpPr/>
      </dsp:nvSpPr>
      <dsp:spPr>
        <a:xfrm>
          <a:off x="6706405" y="3852064"/>
          <a:ext cx="2263932" cy="1217168"/>
        </a:xfrm>
        <a:prstGeom prst="rect">
          <a:avLst/>
        </a:prstGeom>
        <a:noFill/>
        <a:ln>
          <a:noFill/>
        </a:ln>
        <a:effectLst/>
      </dsp:spPr>
      <dsp:style>
        <a:lnRef idx="0">
          <a:scrgbClr r="0" g="0" b="0"/>
        </a:lnRef>
        <a:fillRef idx="0">
          <a:scrgbClr r="0" g="0" b="0"/>
        </a:fillRef>
        <a:effectRef idx="0">
          <a:scrgbClr r="0" g="0" b="0"/>
        </a:effectRef>
        <a:fontRef idx="minor"/>
      </dsp:style>
    </dsp:sp>
    <dsp:sp modelId="{678389B7-D7F8-4AC0-A29E-D028E2C634EE}">
      <dsp:nvSpPr>
        <dsp:cNvPr id="0" name=""/>
        <dsp:cNvSpPr/>
      </dsp:nvSpPr>
      <dsp:spPr>
        <a:xfrm rot="5400000">
          <a:off x="5356142" y="3544344"/>
          <a:ext cx="2028613" cy="1764893"/>
        </a:xfrm>
        <a:prstGeom prst="hexagon">
          <a:avLst>
            <a:gd name="adj" fmla="val 25000"/>
            <a:gd name="vf" fmla="val 115470"/>
          </a:avLst>
        </a:prstGeom>
        <a:solidFill>
          <a:srgbClr val="4B5C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u="sng" kern="1200" dirty="0"/>
            <a:t>Breadboard </a:t>
          </a:r>
          <a:endParaRPr lang="en-IN" sz="1800" b="1" u="sng" kern="1200" dirty="0"/>
        </a:p>
      </dsp:txBody>
      <dsp:txXfrm rot="-5400000">
        <a:off x="5763031" y="3728611"/>
        <a:ext cx="1214835" cy="139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CF587-D8E1-49EF-A3DB-8D6757132520}">
      <dsp:nvSpPr>
        <dsp:cNvPr id="0" name=""/>
        <dsp:cNvSpPr/>
      </dsp:nvSpPr>
      <dsp:spPr>
        <a:xfrm>
          <a:off x="0" y="0"/>
          <a:ext cx="9906000" cy="2109334"/>
        </a:xfrm>
        <a:prstGeom prst="roundRect">
          <a:avLst>
            <a:gd name="adj" fmla="val 10000"/>
          </a:avLst>
        </a:prstGeom>
        <a:solidFill>
          <a:srgbClr val="4B5C66"/>
        </a:solidFill>
        <a:ln w="15875"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 modelId="{FA9F4006-6AFD-4BF9-B264-64C3910E99BF}">
      <dsp:nvSpPr>
        <dsp:cNvPr id="0" name=""/>
        <dsp:cNvSpPr/>
      </dsp:nvSpPr>
      <dsp:spPr>
        <a:xfrm>
          <a:off x="297180" y="281244"/>
          <a:ext cx="2909887" cy="1546845"/>
        </a:xfrm>
        <a:prstGeom prst="roundRect">
          <a:avLst>
            <a:gd name="adj" fmla="val 10000"/>
          </a:avLst>
        </a:prstGeom>
        <a:solidFill>
          <a:schemeClr val="tx2">
            <a:lumMod val="7500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4A907CA3-2067-439C-B222-AA2CEEAF457D}">
      <dsp:nvSpPr>
        <dsp:cNvPr id="0" name=""/>
        <dsp:cNvSpPr/>
      </dsp:nvSpPr>
      <dsp:spPr>
        <a:xfrm rot="10800000">
          <a:off x="279022" y="2109334"/>
          <a:ext cx="2909887" cy="2578076"/>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endParaRPr lang="en-IN" sz="1600" kern="1200" dirty="0"/>
        </a:p>
        <a:p>
          <a:pPr marL="0" lvl="0" indent="0" algn="ctr" defTabSz="711200">
            <a:lnSpc>
              <a:spcPct val="90000"/>
            </a:lnSpc>
            <a:spcBef>
              <a:spcPct val="0"/>
            </a:spcBef>
            <a:spcAft>
              <a:spcPct val="35000"/>
            </a:spcAft>
            <a:buNone/>
          </a:pPr>
          <a:r>
            <a:rPr lang="en-IN" sz="1600" b="1" u="sng" kern="1200" dirty="0" err="1">
              <a:latin typeface="+mj-lt"/>
            </a:rPr>
            <a:t>Nodemcu</a:t>
          </a:r>
          <a:r>
            <a:rPr lang="en-IN" sz="1600" b="1" u="sng" kern="1200" dirty="0">
              <a:latin typeface="+mj-lt"/>
            </a:rPr>
            <a:t> board(ESP8266</a:t>
          </a:r>
          <a:r>
            <a:rPr lang="en-IN" sz="1600" kern="1200" dirty="0">
              <a:latin typeface="Georgia" panose="02040502050405020303" pitchFamily="18" charset="0"/>
            </a:rPr>
            <a:t>) </a:t>
          </a:r>
          <a:endParaRPr lang="en-US" sz="1600" b="0" i="0" kern="1200" dirty="0"/>
        </a:p>
        <a:p>
          <a:pPr marL="0" lvl="0" indent="0" algn="ctr" defTabSz="711200">
            <a:lnSpc>
              <a:spcPct val="90000"/>
            </a:lnSpc>
            <a:spcBef>
              <a:spcPct val="0"/>
            </a:spcBef>
            <a:spcAft>
              <a:spcPct val="35000"/>
            </a:spcAft>
            <a:buNone/>
          </a:pPr>
          <a:r>
            <a:rPr lang="en-US" sz="1600" b="0" i="0" kern="1200" dirty="0" err="1"/>
            <a:t>NodeMCU</a:t>
          </a:r>
          <a:r>
            <a:rPr lang="en-US" sz="1600" b="0" i="0" kern="1200" dirty="0"/>
            <a:t> is predicated on the </a:t>
          </a:r>
          <a:r>
            <a:rPr lang="en-US" sz="1600" b="0" i="0" kern="1200" dirty="0" err="1"/>
            <a:t>Esperessif</a:t>
          </a:r>
          <a:r>
            <a:rPr lang="en-US" sz="1600" b="0" i="0" kern="1200" dirty="0"/>
            <a:t> ESP8266-12E Wi-Fi System-On-Chip. It is based on Lua-based firmware and is open-source.</a:t>
          </a:r>
          <a:endParaRPr lang="en-IN" sz="1600" b="1" u="sng" kern="1200" dirty="0"/>
        </a:p>
      </dsp:txBody>
      <dsp:txXfrm rot="10800000">
        <a:off x="358307" y="2109334"/>
        <a:ext cx="2751317" cy="2498791"/>
      </dsp:txXfrm>
    </dsp:sp>
    <dsp:sp modelId="{CAED2C27-6088-4E4B-9B07-BC8500119E41}">
      <dsp:nvSpPr>
        <dsp:cNvPr id="0" name=""/>
        <dsp:cNvSpPr/>
      </dsp:nvSpPr>
      <dsp:spPr>
        <a:xfrm>
          <a:off x="3498056" y="281244"/>
          <a:ext cx="2909887" cy="1546845"/>
        </a:xfrm>
        <a:prstGeom prst="roundRect">
          <a:avLst>
            <a:gd name="adj" fmla="val 1000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2AAFEB5E-2CBA-4481-9374-DAA9CF225FBD}">
      <dsp:nvSpPr>
        <dsp:cNvPr id="0" name=""/>
        <dsp:cNvSpPr/>
      </dsp:nvSpPr>
      <dsp:spPr>
        <a:xfrm rot="10800000">
          <a:off x="3501606" y="2109334"/>
          <a:ext cx="2909887" cy="2578076"/>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i="0" u="sng" kern="1200" dirty="0"/>
            <a:t>FLAME SENSOR MODULE </a:t>
          </a:r>
        </a:p>
        <a:p>
          <a:pPr marL="0" lvl="0" indent="0" algn="ctr" defTabSz="711200">
            <a:lnSpc>
              <a:spcPct val="90000"/>
            </a:lnSpc>
            <a:spcBef>
              <a:spcPct val="0"/>
            </a:spcBef>
            <a:spcAft>
              <a:spcPct val="35000"/>
            </a:spcAft>
            <a:buNone/>
          </a:pPr>
          <a:r>
            <a:rPr lang="en-US" sz="1600" b="0" i="0" kern="1200" dirty="0"/>
            <a:t>It is also known as the Infrared IR Fire Sensor Detector. This Flame Sensor is extremely sensitive to IR wavelengths between 760-1100nm light. This flame sensor is ideal for short-range fire detection and can be used to monitor projects or as a safety, precaution to cut devices OFF / ON or to turn ON buzzers or Send SMS</a:t>
          </a:r>
          <a:r>
            <a:rPr lang="en-US" sz="1400" b="0" i="0" kern="1200" dirty="0"/>
            <a:t>.</a:t>
          </a:r>
          <a:endParaRPr lang="en-IN" sz="1400" kern="1200" dirty="0"/>
        </a:p>
      </dsp:txBody>
      <dsp:txXfrm rot="10800000">
        <a:off x="3580891" y="2109334"/>
        <a:ext cx="2751317" cy="2498791"/>
      </dsp:txXfrm>
    </dsp:sp>
    <dsp:sp modelId="{3C6D6A70-2475-4A18-83B4-C8CDAD1A0C5E}">
      <dsp:nvSpPr>
        <dsp:cNvPr id="0" name=""/>
        <dsp:cNvSpPr/>
      </dsp:nvSpPr>
      <dsp:spPr>
        <a:xfrm>
          <a:off x="6698932" y="281244"/>
          <a:ext cx="2909887" cy="1546845"/>
        </a:xfrm>
        <a:prstGeom prst="roundRect">
          <a:avLst>
            <a:gd name="adj" fmla="val 1000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5375DA61-0613-4E9D-AC50-326718F653B9}">
      <dsp:nvSpPr>
        <dsp:cNvPr id="0" name=""/>
        <dsp:cNvSpPr/>
      </dsp:nvSpPr>
      <dsp:spPr>
        <a:xfrm rot="10800000">
          <a:off x="6698932" y="2109334"/>
          <a:ext cx="2909887" cy="2578076"/>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i="0" u="sng" kern="1200" dirty="0"/>
            <a:t>LED &amp;180-ohm resistor </a:t>
          </a:r>
          <a:endParaRPr lang="en-US" sz="1600" b="0" i="0" kern="1200" dirty="0"/>
        </a:p>
        <a:p>
          <a:pPr marL="0" lvl="0" indent="0" algn="ctr" defTabSz="711200">
            <a:lnSpc>
              <a:spcPct val="90000"/>
            </a:lnSpc>
            <a:spcBef>
              <a:spcPct val="0"/>
            </a:spcBef>
            <a:spcAft>
              <a:spcPct val="35000"/>
            </a:spcAft>
            <a:buNone/>
          </a:pPr>
          <a:r>
            <a:rPr lang="en-US" sz="1600" b="0" i="0" kern="1200" dirty="0"/>
            <a:t>A light-emitting diode ( LED) is a semiconductor light source that emits light when current flows through it. </a:t>
          </a:r>
        </a:p>
        <a:p>
          <a:pPr marL="0" lvl="0" indent="0" algn="ctr" defTabSz="711200">
            <a:lnSpc>
              <a:spcPct val="90000"/>
            </a:lnSpc>
            <a:spcBef>
              <a:spcPct val="0"/>
            </a:spcBef>
            <a:spcAft>
              <a:spcPct val="35000"/>
            </a:spcAft>
            <a:buNone/>
          </a:pPr>
          <a:r>
            <a:rPr lang="en-US" sz="1600" b="0" i="0" kern="1200" dirty="0"/>
            <a:t>The main purpose of resistor is to reduce the current flow and to lower the voltage in any particular portion of the circuit.</a:t>
          </a:r>
          <a:endParaRPr lang="en-IN" sz="1600" kern="1200" dirty="0"/>
        </a:p>
      </dsp:txBody>
      <dsp:txXfrm rot="10800000">
        <a:off x="6778217" y="2109334"/>
        <a:ext cx="2751317" cy="2498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1AB03-8292-4D61-BC34-0DBE3841D4D6}">
      <dsp:nvSpPr>
        <dsp:cNvPr id="0" name=""/>
        <dsp:cNvSpPr/>
      </dsp:nvSpPr>
      <dsp:spPr>
        <a:xfrm>
          <a:off x="0" y="0"/>
          <a:ext cx="9906000" cy="1593770"/>
        </a:xfrm>
        <a:prstGeom prst="roundRect">
          <a:avLst>
            <a:gd name="adj" fmla="val 10000"/>
          </a:avLst>
        </a:prstGeom>
        <a:solidFill>
          <a:srgbClr val="4B5C66">
            <a:alpha val="90000"/>
          </a:srgbClr>
        </a:solidFill>
        <a:ln w="15875" cap="flat" cmpd="sng" algn="ctr">
          <a:solidFill>
            <a:srgbClr val="4B5C66">
              <a:alpha val="90000"/>
            </a:srgbClr>
          </a:solidFill>
          <a:prstDash val="solid"/>
        </a:ln>
        <a:effectLst/>
      </dsp:spPr>
      <dsp:style>
        <a:lnRef idx="2">
          <a:scrgbClr r="0" g="0" b="0"/>
        </a:lnRef>
        <a:fillRef idx="1">
          <a:scrgbClr r="0" g="0" b="0"/>
        </a:fillRef>
        <a:effectRef idx="0">
          <a:scrgbClr r="0" g="0" b="0"/>
        </a:effectRef>
        <a:fontRef idx="minor"/>
      </dsp:style>
    </dsp:sp>
    <dsp:sp modelId="{9123C687-4083-4403-93C0-9A2C1C756B3D}">
      <dsp:nvSpPr>
        <dsp:cNvPr id="0" name=""/>
        <dsp:cNvSpPr/>
      </dsp:nvSpPr>
      <dsp:spPr>
        <a:xfrm>
          <a:off x="297180" y="212502"/>
          <a:ext cx="2909887" cy="1168764"/>
        </a:xfrm>
        <a:prstGeom prst="roundRect">
          <a:avLst>
            <a:gd name="adj" fmla="val 1000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64F23D1E-9FA6-424B-A858-B4B79FE0C940}">
      <dsp:nvSpPr>
        <dsp:cNvPr id="0" name=""/>
        <dsp:cNvSpPr/>
      </dsp:nvSpPr>
      <dsp:spPr>
        <a:xfrm rot="10800000">
          <a:off x="297180" y="1593770"/>
          <a:ext cx="2909887" cy="1947941"/>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i="0" u="sng" kern="1200" dirty="0">
              <a:latin typeface="Georgia" panose="02040502050405020303" pitchFamily="18" charset="0"/>
            </a:rPr>
            <a:t>5v buzzer</a:t>
          </a:r>
          <a:r>
            <a:rPr lang="en-US" sz="1600" b="1" i="0" kern="1200" dirty="0">
              <a:latin typeface="Georgia" panose="02040502050405020303" pitchFamily="18" charset="0"/>
            </a:rPr>
            <a:t> </a:t>
          </a:r>
        </a:p>
        <a:p>
          <a:pPr marL="0" lvl="0" indent="0" algn="ctr" defTabSz="711200">
            <a:lnSpc>
              <a:spcPct val="90000"/>
            </a:lnSpc>
            <a:spcBef>
              <a:spcPct val="0"/>
            </a:spcBef>
            <a:spcAft>
              <a:spcPct val="35000"/>
            </a:spcAft>
            <a:buNone/>
          </a:pPr>
          <a:r>
            <a:rPr lang="en-US" sz="1600" b="0" i="0" kern="1200" dirty="0">
              <a:latin typeface="Georgia" panose="02040502050405020303" pitchFamily="18" charset="0"/>
            </a:rPr>
            <a:t>It has a total of three male headers. The middle pin is not used. The + pin is connected with one of the Arduino’s I/O pins while the – pin is connected with the Arduino’s ground</a:t>
          </a:r>
          <a:r>
            <a:rPr lang="en-US" sz="1500" b="0" i="0" kern="1200" dirty="0"/>
            <a:t>.</a:t>
          </a:r>
          <a:endParaRPr lang="en-IN" sz="1500" kern="1200" dirty="0"/>
        </a:p>
      </dsp:txBody>
      <dsp:txXfrm rot="10800000">
        <a:off x="357086" y="1593770"/>
        <a:ext cx="2790075" cy="1888035"/>
      </dsp:txXfrm>
    </dsp:sp>
    <dsp:sp modelId="{5C77689A-5E34-401B-8933-7A2E0F88ED77}">
      <dsp:nvSpPr>
        <dsp:cNvPr id="0" name=""/>
        <dsp:cNvSpPr/>
      </dsp:nvSpPr>
      <dsp:spPr>
        <a:xfrm>
          <a:off x="3498056" y="212502"/>
          <a:ext cx="2909887" cy="1168764"/>
        </a:xfrm>
        <a:prstGeom prst="roundRect">
          <a:avLst>
            <a:gd name="adj" fmla="val 1000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39EB8E2-3391-49EC-8472-6690973928BC}">
      <dsp:nvSpPr>
        <dsp:cNvPr id="0" name=""/>
        <dsp:cNvSpPr/>
      </dsp:nvSpPr>
      <dsp:spPr>
        <a:xfrm rot="10800000">
          <a:off x="3498056" y="1593770"/>
          <a:ext cx="2909887" cy="1947941"/>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u="sng" kern="1200" dirty="0">
              <a:latin typeface="Georgia" panose="02040502050405020303" pitchFamily="18" charset="0"/>
            </a:rPr>
            <a:t>Breadboard</a:t>
          </a:r>
        </a:p>
        <a:p>
          <a:pPr marL="0" lvl="0" indent="0" algn="ctr" defTabSz="711200">
            <a:lnSpc>
              <a:spcPct val="90000"/>
            </a:lnSpc>
            <a:spcBef>
              <a:spcPct val="0"/>
            </a:spcBef>
            <a:spcAft>
              <a:spcPct val="35000"/>
            </a:spcAft>
            <a:buNone/>
          </a:pPr>
          <a:r>
            <a:rPr lang="en-US" sz="1600" b="0" i="0" kern="1200" dirty="0"/>
            <a:t>Breadboard is a prototype that acts as a construction base of electronics.</a:t>
          </a:r>
          <a:endParaRPr lang="en-IN" sz="1600" kern="1200" dirty="0">
            <a:latin typeface="Georgia" panose="02040502050405020303" pitchFamily="18" charset="0"/>
          </a:endParaRPr>
        </a:p>
      </dsp:txBody>
      <dsp:txXfrm rot="10800000">
        <a:off x="3557962" y="1593770"/>
        <a:ext cx="2790075" cy="1888035"/>
      </dsp:txXfrm>
    </dsp:sp>
    <dsp:sp modelId="{DF12DAF8-7523-4FF6-86F0-C590D45E0745}">
      <dsp:nvSpPr>
        <dsp:cNvPr id="0" name=""/>
        <dsp:cNvSpPr/>
      </dsp:nvSpPr>
      <dsp:spPr>
        <a:xfrm>
          <a:off x="6698932" y="212502"/>
          <a:ext cx="2909887" cy="1168764"/>
        </a:xfrm>
        <a:prstGeom prst="roundRect">
          <a:avLst>
            <a:gd name="adj" fmla="val 1000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02C3D851-0AFA-4B44-8FF7-168160E2E4A7}">
      <dsp:nvSpPr>
        <dsp:cNvPr id="0" name=""/>
        <dsp:cNvSpPr/>
      </dsp:nvSpPr>
      <dsp:spPr>
        <a:xfrm rot="10800000">
          <a:off x="6725557" y="1593770"/>
          <a:ext cx="2909887" cy="1947941"/>
        </a:xfrm>
        <a:prstGeom prst="round2SameRect">
          <a:avLst>
            <a:gd name="adj1" fmla="val 10500"/>
            <a:gd name="adj2" fmla="val 0"/>
          </a:avLst>
        </a:prstGeom>
        <a:solidFill>
          <a:srgbClr val="59727E"/>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i="0" u="sng" kern="1200" dirty="0">
              <a:latin typeface="Georgia" panose="02040502050405020303" pitchFamily="18" charset="0"/>
            </a:rPr>
            <a:t>Connecting wires </a:t>
          </a:r>
        </a:p>
        <a:p>
          <a:pPr marL="0" lvl="0" indent="0" algn="ctr" defTabSz="711200">
            <a:lnSpc>
              <a:spcPct val="90000"/>
            </a:lnSpc>
            <a:spcBef>
              <a:spcPct val="0"/>
            </a:spcBef>
            <a:spcAft>
              <a:spcPct val="35000"/>
            </a:spcAft>
            <a:buNone/>
          </a:pPr>
          <a:r>
            <a:rPr lang="en-US" sz="1600" b="0" i="0" kern="1200" dirty="0">
              <a:latin typeface="Georgia" panose="02040502050405020303" pitchFamily="18" charset="0"/>
            </a:rPr>
            <a:t>Allows an electrical current to travel from one point on a circuit to another, because electricity needs a medium through which to move. </a:t>
          </a:r>
          <a:endParaRPr lang="en-IN" sz="1600" b="0" kern="1200" dirty="0">
            <a:latin typeface="Georgia" panose="02040502050405020303" pitchFamily="18" charset="0"/>
          </a:endParaRPr>
        </a:p>
      </dsp:txBody>
      <dsp:txXfrm rot="10800000">
        <a:off x="6785463" y="1593770"/>
        <a:ext cx="2790075" cy="18880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Layout" Target="../diagrams/layout2.xml"/><Relationship Id="rId7" Type="http://schemas.openxmlformats.org/officeDocument/2006/relationships/image" Target="../media/image5.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8.jpg"/><Relationship Id="rId4" Type="http://schemas.openxmlformats.org/officeDocument/2006/relationships/diagramQuickStyle" Target="../diagrams/quickStyle2.xml"/><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3.xml"/><Relationship Id="rId7" Type="http://schemas.openxmlformats.org/officeDocument/2006/relationships/image" Target="../media/image9.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FBCB-D2F6-4F1A-83E8-F5151F7DFF6C}"/>
              </a:ext>
            </a:extLst>
          </p:cNvPr>
          <p:cNvSpPr>
            <a:spLocks noGrp="1"/>
          </p:cNvSpPr>
          <p:nvPr>
            <p:ph type="ctrTitle"/>
          </p:nvPr>
        </p:nvSpPr>
        <p:spPr/>
        <p:txBody>
          <a:bodyPr>
            <a:noAutofit/>
          </a:bodyPr>
          <a:lstStyle/>
          <a:p>
            <a:pPr algn="ctr"/>
            <a:r>
              <a:rPr lang="en-IN" b="1" dirty="0"/>
              <a:t>SMART FIRE DETECTION AND ALARM SYSTEM</a:t>
            </a:r>
            <a:br>
              <a:rPr lang="en-IN" dirty="0"/>
            </a:br>
            <a:endParaRPr lang="en-IN" sz="8800" dirty="0">
              <a:latin typeface="Cooper Black" panose="0208090404030B020404" pitchFamily="18" charset="0"/>
            </a:endParaRPr>
          </a:p>
        </p:txBody>
      </p:sp>
      <p:sp>
        <p:nvSpPr>
          <p:cNvPr id="3" name="Subtitle 2">
            <a:extLst>
              <a:ext uri="{FF2B5EF4-FFF2-40B4-BE49-F238E27FC236}">
                <a16:creationId xmlns:a16="http://schemas.microsoft.com/office/drawing/2014/main" id="{A354DB47-6363-489E-82ED-ED4B56F94F77}"/>
              </a:ext>
            </a:extLst>
          </p:cNvPr>
          <p:cNvSpPr>
            <a:spLocks noGrp="1"/>
          </p:cNvSpPr>
          <p:nvPr>
            <p:ph type="subTitle" idx="1"/>
          </p:nvPr>
        </p:nvSpPr>
        <p:spPr>
          <a:xfrm>
            <a:off x="1876424" y="3379017"/>
            <a:ext cx="8791575" cy="3376890"/>
          </a:xfrm>
        </p:spPr>
        <p:txBody>
          <a:bodyPr>
            <a:normAutofit/>
          </a:bodyPr>
          <a:lstStyle/>
          <a:p>
            <a:pPr marL="342900" indent="-342900">
              <a:buFont typeface="Wingdings" panose="05000000000000000000" pitchFamily="2" charset="2"/>
              <a:buChar char="q"/>
            </a:pPr>
            <a:r>
              <a:rPr lang="en-US" dirty="0">
                <a:sym typeface="Wingdings" panose="05000000000000000000" pitchFamily="2" charset="2"/>
              </a:rPr>
              <a:t>AN internet of things(IOT) based project</a:t>
            </a:r>
          </a:p>
          <a:p>
            <a:pPr marL="342900" indent="-342900">
              <a:buFont typeface="Wingdings" panose="05000000000000000000" pitchFamily="2" charset="2"/>
              <a:buChar char="q"/>
            </a:pPr>
            <a:r>
              <a:rPr lang="en-US" dirty="0">
                <a:sym typeface="Wingdings" panose="05000000000000000000" pitchFamily="2" charset="2"/>
              </a:rPr>
              <a:t>PROJECT BATCH -08</a:t>
            </a:r>
          </a:p>
          <a:p>
            <a:pPr marL="457200" indent="-457200">
              <a:buFont typeface="+mj-lt"/>
              <a:buAutoNum type="arabicPeriod"/>
            </a:pPr>
            <a:r>
              <a:rPr lang="en-US" sz="1600" dirty="0">
                <a:sym typeface="Wingdings" panose="05000000000000000000" pitchFamily="2" charset="2"/>
              </a:rPr>
              <a:t>J.RITESH         20L31A5430  </a:t>
            </a:r>
          </a:p>
          <a:p>
            <a:pPr marL="457200" indent="-457200">
              <a:buFont typeface="+mj-lt"/>
              <a:buAutoNum type="arabicPeriod"/>
            </a:pPr>
            <a:r>
              <a:rPr lang="en-US" sz="1600" dirty="0">
                <a:sym typeface="Wingdings" panose="05000000000000000000" pitchFamily="2" charset="2"/>
              </a:rPr>
              <a:t>G.V.JYOTSNA 20L31A5428</a:t>
            </a:r>
          </a:p>
          <a:p>
            <a:pPr marL="457200" indent="-457200">
              <a:buFont typeface="+mj-lt"/>
              <a:buAutoNum type="arabicPeriod"/>
            </a:pPr>
            <a:r>
              <a:rPr lang="en-US" sz="1600" dirty="0">
                <a:sym typeface="Wingdings" panose="05000000000000000000" pitchFamily="2" charset="2"/>
              </a:rPr>
              <a:t>K.MOUNIKA   20L31A5464</a:t>
            </a:r>
          </a:p>
          <a:p>
            <a:pPr marL="457200" indent="-457200">
              <a:buFont typeface="+mj-lt"/>
              <a:buAutoNum type="arabicPeriod"/>
            </a:pPr>
            <a:r>
              <a:rPr lang="en-US" sz="1600" dirty="0">
                <a:sym typeface="Wingdings" panose="05000000000000000000" pitchFamily="2" charset="2"/>
              </a:rPr>
              <a:t>D.KAMALA      21L35A5401</a:t>
            </a:r>
          </a:p>
          <a:p>
            <a:pPr marL="457200" indent="-457200">
              <a:buFont typeface="+mj-lt"/>
              <a:buAutoNum type="arabicPeriod"/>
            </a:pPr>
            <a:r>
              <a:rPr lang="en-US" sz="1600" dirty="0">
                <a:sym typeface="Wingdings" panose="05000000000000000000" pitchFamily="2" charset="2"/>
              </a:rPr>
              <a:t>U.RAJINI         20L31A5459</a:t>
            </a:r>
          </a:p>
          <a:p>
            <a:endParaRPr lang="en-IN" dirty="0"/>
          </a:p>
        </p:txBody>
      </p:sp>
    </p:spTree>
    <p:extLst>
      <p:ext uri="{BB962C8B-B14F-4D97-AF65-F5344CB8AC3E}">
        <p14:creationId xmlns:p14="http://schemas.microsoft.com/office/powerpoint/2010/main" val="93398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EDEE-77AC-4349-B857-793DC4E917DE}"/>
              </a:ext>
            </a:extLst>
          </p:cNvPr>
          <p:cNvSpPr>
            <a:spLocks noGrp="1"/>
          </p:cNvSpPr>
          <p:nvPr>
            <p:ph type="title"/>
          </p:nvPr>
        </p:nvSpPr>
        <p:spPr/>
        <p:txBody>
          <a:bodyPr>
            <a:normAutofit/>
          </a:bodyPr>
          <a:lstStyle/>
          <a:p>
            <a:pPr algn="ctr"/>
            <a:r>
              <a:rPr lang="en-IN" sz="5400" u="sng" dirty="0">
                <a:latin typeface="Britannic Bold" panose="020B0903060703020204" pitchFamily="34" charset="0"/>
              </a:rPr>
              <a:t>abstract</a:t>
            </a:r>
          </a:p>
        </p:txBody>
      </p:sp>
      <p:sp>
        <p:nvSpPr>
          <p:cNvPr id="8" name="Content Placeholder 7">
            <a:extLst>
              <a:ext uri="{FF2B5EF4-FFF2-40B4-BE49-F238E27FC236}">
                <a16:creationId xmlns:a16="http://schemas.microsoft.com/office/drawing/2014/main" id="{FA5D5819-854A-4FA7-B382-E26319224068}"/>
              </a:ext>
            </a:extLst>
          </p:cNvPr>
          <p:cNvSpPr>
            <a:spLocks noGrp="1"/>
          </p:cNvSpPr>
          <p:nvPr>
            <p:ph idx="1"/>
          </p:nvPr>
        </p:nvSpPr>
        <p:spPr/>
        <p:txBody>
          <a:bodyPr>
            <a:normAutofit/>
          </a:bodyPr>
          <a:lstStyle/>
          <a:p>
            <a:r>
              <a:rPr lang="en-US" sz="1600" b="0" i="0" dirty="0">
                <a:effectLst/>
                <a:latin typeface="georgia" panose="02040502050405020303" pitchFamily="18" charset="0"/>
              </a:rPr>
              <a:t>Fire outbreak is a major concern at homes, offices, industries etc. It is dangerous and requires high security and control and control to avoid destruction. One if the preventive measures to avoid the danger is to install an automatic fire alarm detection . </a:t>
            </a:r>
          </a:p>
          <a:p>
            <a:r>
              <a:rPr lang="en-US" sz="1500" dirty="0">
                <a:latin typeface="Georgia" panose="02040502050405020303" pitchFamily="18" charset="0"/>
              </a:rPr>
              <a:t>When this system is powered on, the </a:t>
            </a:r>
            <a:r>
              <a:rPr lang="en-US" sz="1500" dirty="0" err="1">
                <a:latin typeface="Georgia" panose="02040502050405020303" pitchFamily="18" charset="0"/>
              </a:rPr>
              <a:t>Nodemcu</a:t>
            </a:r>
            <a:r>
              <a:rPr lang="en-US" sz="1500" dirty="0">
                <a:latin typeface="Georgia" panose="02040502050405020303" pitchFamily="18" charset="0"/>
              </a:rPr>
              <a:t> board connects to the Blynk cloud through the internet. Then, we can turn ON and OFF this system using the Blynk app interface. When the system is activated, the smartphone receives a push notification as soon as the red LED and buzzer is activated in the event of a fire. Afterward, the system goes back to normal. Then the green LED bulb is activated.</a:t>
            </a:r>
            <a:endParaRPr lang="en-US" sz="1500" b="0" i="0" dirty="0">
              <a:effectLst/>
              <a:latin typeface="Georgia" panose="02040502050405020303" pitchFamily="18" charset="0"/>
            </a:endParaRPr>
          </a:p>
          <a:p>
            <a:r>
              <a:rPr lang="en-US" sz="1500" dirty="0">
                <a:latin typeface="Georgia" panose="02040502050405020303" pitchFamily="18" charset="0"/>
              </a:rPr>
              <a:t>The system uses the components such as </a:t>
            </a:r>
            <a:r>
              <a:rPr lang="en-IN" sz="1500" dirty="0" err="1">
                <a:latin typeface="Georgia" panose="02040502050405020303" pitchFamily="18" charset="0"/>
              </a:rPr>
              <a:t>Nodemcu</a:t>
            </a:r>
            <a:r>
              <a:rPr lang="en-IN" sz="1500" dirty="0">
                <a:latin typeface="Georgia" panose="02040502050405020303" pitchFamily="18" charset="0"/>
              </a:rPr>
              <a:t> board(ESP8266) , Flame sensor, LED, 180-ohm resistor , Buzzer , Breadboard, Jumper wires .</a:t>
            </a:r>
          </a:p>
        </p:txBody>
      </p:sp>
      <p:pic>
        <p:nvPicPr>
          <p:cNvPr id="9" name="Graphic 8" descr="Siren">
            <a:extLst>
              <a:ext uri="{FF2B5EF4-FFF2-40B4-BE49-F238E27FC236}">
                <a16:creationId xmlns:a16="http://schemas.microsoft.com/office/drawing/2014/main" id="{AF72B4B8-4851-478B-9EEA-800AFA4B87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4891" y="697960"/>
            <a:ext cx="1117107" cy="1184105"/>
          </a:xfrm>
          <a:prstGeom prst="rect">
            <a:avLst/>
          </a:prstGeom>
        </p:spPr>
      </p:pic>
    </p:spTree>
    <p:extLst>
      <p:ext uri="{BB962C8B-B14F-4D97-AF65-F5344CB8AC3E}">
        <p14:creationId xmlns:p14="http://schemas.microsoft.com/office/powerpoint/2010/main" val="123252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DF6-EAC4-46E3-A45F-B1552142043C}"/>
              </a:ext>
            </a:extLst>
          </p:cNvPr>
          <p:cNvSpPr>
            <a:spLocks noGrp="1"/>
          </p:cNvSpPr>
          <p:nvPr>
            <p:ph type="title"/>
          </p:nvPr>
        </p:nvSpPr>
        <p:spPr>
          <a:xfrm>
            <a:off x="1070391" y="520863"/>
            <a:ext cx="9905998" cy="1478570"/>
          </a:xfrm>
        </p:spPr>
        <p:txBody>
          <a:bodyPr/>
          <a:lstStyle/>
          <a:p>
            <a:pPr algn="ctr"/>
            <a:r>
              <a:rPr lang="en-IN" u="sng" dirty="0">
                <a:latin typeface="Berlin Sans FB" panose="020E0602020502020306" pitchFamily="34" charset="0"/>
              </a:rPr>
              <a:t>DISADVANTAGES OF EXISTING SYSTEM</a:t>
            </a:r>
          </a:p>
        </p:txBody>
      </p:sp>
      <p:sp>
        <p:nvSpPr>
          <p:cNvPr id="3" name="Content Placeholder 2">
            <a:extLst>
              <a:ext uri="{FF2B5EF4-FFF2-40B4-BE49-F238E27FC236}">
                <a16:creationId xmlns:a16="http://schemas.microsoft.com/office/drawing/2014/main" id="{666F12B1-F748-413B-9630-802EF56F58D5}"/>
              </a:ext>
            </a:extLst>
          </p:cNvPr>
          <p:cNvSpPr>
            <a:spLocks noGrp="1"/>
          </p:cNvSpPr>
          <p:nvPr>
            <p:ph idx="1"/>
          </p:nvPr>
        </p:nvSpPr>
        <p:spPr/>
        <p:txBody>
          <a:bodyPr/>
          <a:lstStyle/>
          <a:p>
            <a:r>
              <a:rPr lang="en-US" sz="1600" dirty="0">
                <a:latin typeface="Georgia" panose="02040502050405020303" pitchFamily="18" charset="0"/>
              </a:rPr>
              <a:t>The existing fire alarm system in market nowadays is too complex in terms of its design and structure.</a:t>
            </a:r>
          </a:p>
          <a:p>
            <a:r>
              <a:rPr lang="en-US" sz="1600" dirty="0">
                <a:latin typeface="Georgia" panose="02040502050405020303" pitchFamily="18" charset="0"/>
              </a:rPr>
              <a:t> Since the system is too complex, it needs regular maintenance to be carried out to make sure the system operates well. Meanwhile, when the maintenance is being done to the existing system, it could raise cost</a:t>
            </a:r>
            <a:r>
              <a:rPr lang="en-IN" sz="1600" dirty="0">
                <a:latin typeface="Georgia" panose="02040502050405020303" pitchFamily="18" charset="0"/>
              </a:rPr>
              <a:t> of the system.</a:t>
            </a:r>
          </a:p>
          <a:p>
            <a:r>
              <a:rPr lang="en-US" sz="1600" dirty="0">
                <a:latin typeface="Georgia" panose="02040502050405020303" pitchFamily="18" charset="0"/>
              </a:rPr>
              <a:t>The problem is that the conventional fire extinguishing systems are not enough to take prompt action during fire outbreak and hence, save life.</a:t>
            </a:r>
          </a:p>
          <a:p>
            <a:endParaRPr lang="en-US" sz="1600" dirty="0">
              <a:latin typeface="Georgia" panose="02040502050405020303" pitchFamily="18" charset="0"/>
            </a:endParaRPr>
          </a:p>
        </p:txBody>
      </p:sp>
      <p:pic>
        <p:nvPicPr>
          <p:cNvPr id="4" name="Graphic 3" descr="Siren">
            <a:extLst>
              <a:ext uri="{FF2B5EF4-FFF2-40B4-BE49-F238E27FC236}">
                <a16:creationId xmlns:a16="http://schemas.microsoft.com/office/drawing/2014/main" id="{1C1EABE6-AECC-4D1F-B080-55A130A8A9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1412" y="474746"/>
            <a:ext cx="1117107" cy="1184105"/>
          </a:xfrm>
          <a:prstGeom prst="rect">
            <a:avLst/>
          </a:prstGeom>
        </p:spPr>
      </p:pic>
    </p:spTree>
    <p:extLst>
      <p:ext uri="{BB962C8B-B14F-4D97-AF65-F5344CB8AC3E}">
        <p14:creationId xmlns:p14="http://schemas.microsoft.com/office/powerpoint/2010/main" val="13904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D800-5E7F-4BEF-B2A3-364DC1CD9046}"/>
              </a:ext>
            </a:extLst>
          </p:cNvPr>
          <p:cNvSpPr>
            <a:spLocks noGrp="1"/>
          </p:cNvSpPr>
          <p:nvPr>
            <p:ph type="title"/>
          </p:nvPr>
        </p:nvSpPr>
        <p:spPr/>
        <p:txBody>
          <a:bodyPr>
            <a:normAutofit/>
          </a:bodyPr>
          <a:lstStyle/>
          <a:p>
            <a:pPr algn="ctr"/>
            <a:r>
              <a:rPr lang="en-IN" sz="3200" u="sng" dirty="0">
                <a:latin typeface="Copperplate Gothic Bold" panose="020E0705020206020404" pitchFamily="34" charset="0"/>
              </a:rPr>
              <a:t>ADVANTAGES OF PROPOSED SYSTEM</a:t>
            </a:r>
          </a:p>
        </p:txBody>
      </p:sp>
      <p:sp>
        <p:nvSpPr>
          <p:cNvPr id="3" name="Content Placeholder 2">
            <a:extLst>
              <a:ext uri="{FF2B5EF4-FFF2-40B4-BE49-F238E27FC236}">
                <a16:creationId xmlns:a16="http://schemas.microsoft.com/office/drawing/2014/main" id="{E22853C6-E852-4A9F-958D-8E39E0CF341C}"/>
              </a:ext>
            </a:extLst>
          </p:cNvPr>
          <p:cNvSpPr>
            <a:spLocks noGrp="1"/>
          </p:cNvSpPr>
          <p:nvPr>
            <p:ph idx="1"/>
          </p:nvPr>
        </p:nvSpPr>
        <p:spPr/>
        <p:txBody>
          <a:bodyPr>
            <a:normAutofit/>
          </a:bodyPr>
          <a:lstStyle/>
          <a:p>
            <a:r>
              <a:rPr lang="en-US" sz="1600" dirty="0">
                <a:latin typeface="Georgia" panose="02040502050405020303" pitchFamily="18" charset="0"/>
              </a:rPr>
              <a:t>This project therefore seeks to design a microcontroller fire alarm and control system that will continuously monitor the presence of significant amount of heat and activate an alarm and send an SMS alert .</a:t>
            </a:r>
          </a:p>
          <a:p>
            <a:r>
              <a:rPr lang="en-US" sz="1600" dirty="0">
                <a:latin typeface="Georgia" panose="02040502050405020303" pitchFamily="18" charset="0"/>
              </a:rPr>
              <a:t>The project is designed with a low cost and all level users can have one for a safety purpose.</a:t>
            </a:r>
          </a:p>
          <a:p>
            <a:r>
              <a:rPr lang="en-US" sz="1600" dirty="0">
                <a:latin typeface="Georgia" panose="02040502050405020303" pitchFamily="18" charset="0"/>
              </a:rPr>
              <a:t>This project therefore seeks to design a fire alarm system that will continuously monitor the presence of significant amount of heat .</a:t>
            </a:r>
          </a:p>
          <a:p>
            <a:r>
              <a:rPr lang="en-US" sz="1600" dirty="0">
                <a:latin typeface="Georgia" panose="02040502050405020303" pitchFamily="18" charset="0"/>
              </a:rPr>
              <a:t>Send a Short Message Service(SMS) alert and extinguish the fire as a safety measure to contain the situation. </a:t>
            </a:r>
            <a:endParaRPr lang="en-IN" sz="1600" dirty="0">
              <a:latin typeface="Georgia" panose="02040502050405020303" pitchFamily="18" charset="0"/>
            </a:endParaRPr>
          </a:p>
        </p:txBody>
      </p:sp>
      <p:pic>
        <p:nvPicPr>
          <p:cNvPr id="4" name="Graphic 3" descr="Siren">
            <a:extLst>
              <a:ext uri="{FF2B5EF4-FFF2-40B4-BE49-F238E27FC236}">
                <a16:creationId xmlns:a16="http://schemas.microsoft.com/office/drawing/2014/main" id="{40BDD16F-B6FF-4C3C-8B7F-9D74E71983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7202" y="575608"/>
            <a:ext cx="1117107" cy="1184105"/>
          </a:xfrm>
          <a:prstGeom prst="rect">
            <a:avLst/>
          </a:prstGeom>
        </p:spPr>
      </p:pic>
    </p:spTree>
    <p:extLst>
      <p:ext uri="{BB962C8B-B14F-4D97-AF65-F5344CB8AC3E}">
        <p14:creationId xmlns:p14="http://schemas.microsoft.com/office/powerpoint/2010/main" val="235998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3EB2B3E-72AB-4E7D-965B-333A7E43DEF1}"/>
              </a:ext>
            </a:extLst>
          </p:cNvPr>
          <p:cNvGraphicFramePr>
            <a:graphicFrameLocks noGrp="1"/>
          </p:cNvGraphicFramePr>
          <p:nvPr>
            <p:ph idx="1"/>
            <p:extLst>
              <p:ext uri="{D42A27DB-BD31-4B8C-83A1-F6EECF244321}">
                <p14:modId xmlns:p14="http://schemas.microsoft.com/office/powerpoint/2010/main" val="3596622537"/>
              </p:ext>
            </p:extLst>
          </p:nvPr>
        </p:nvGraphicFramePr>
        <p:xfrm>
          <a:off x="1143000" y="639192"/>
          <a:ext cx="10637668" cy="5477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9">
            <a:extLst>
              <a:ext uri="{FF2B5EF4-FFF2-40B4-BE49-F238E27FC236}">
                <a16:creationId xmlns:a16="http://schemas.microsoft.com/office/drawing/2014/main" id="{AF850427-BDFA-4137-8F14-7843C9B9BB56}"/>
              </a:ext>
            </a:extLst>
          </p:cNvPr>
          <p:cNvGraphicFramePr>
            <a:graphicFrameLocks noGrp="1"/>
          </p:cNvGraphicFramePr>
          <p:nvPr>
            <p:extLst>
              <p:ext uri="{D42A27DB-BD31-4B8C-83A1-F6EECF244321}">
                <p14:modId xmlns:p14="http://schemas.microsoft.com/office/powerpoint/2010/main" val="718483549"/>
              </p:ext>
            </p:extLst>
          </p:nvPr>
        </p:nvGraphicFramePr>
        <p:xfrm>
          <a:off x="651933" y="2904066"/>
          <a:ext cx="6527800" cy="701040"/>
        </p:xfrm>
        <a:graphic>
          <a:graphicData uri="http://schemas.openxmlformats.org/drawingml/2006/table">
            <a:tbl>
              <a:tblPr firstRow="1" bandRow="1">
                <a:tableStyleId>{5C22544A-7EE6-4342-B048-85BDC9FD1C3A}</a:tableStyleId>
              </a:tblPr>
              <a:tblGrid>
                <a:gridCol w="6527800">
                  <a:extLst>
                    <a:ext uri="{9D8B030D-6E8A-4147-A177-3AD203B41FA5}">
                      <a16:colId xmlns:a16="http://schemas.microsoft.com/office/drawing/2014/main" val="2347524069"/>
                    </a:ext>
                  </a:extLst>
                </a:gridCol>
              </a:tblGrid>
              <a:tr h="651934">
                <a:tc>
                  <a:txBody>
                    <a:bodyPr/>
                    <a:lstStyle/>
                    <a:p>
                      <a:pPr algn="ctr"/>
                      <a:r>
                        <a:rPr lang="en-US" sz="4000" dirty="0">
                          <a:latin typeface="Harrington" panose="04040505050A02020702" pitchFamily="82" charset="0"/>
                        </a:rPr>
                        <a:t>COMPONENTS</a:t>
                      </a:r>
                      <a:endParaRPr lang="en-IN" sz="4000" dirty="0">
                        <a:latin typeface="Harrington" panose="04040505050A02020702" pitchFamily="82" charset="0"/>
                      </a:endParaRPr>
                    </a:p>
                  </a:txBody>
                  <a:tcPr>
                    <a:solidFill>
                      <a:srgbClr val="4B5C66"/>
                    </a:solidFill>
                  </a:tcPr>
                </a:tc>
                <a:extLst>
                  <a:ext uri="{0D108BD9-81ED-4DB2-BD59-A6C34878D82A}">
                    <a16:rowId xmlns:a16="http://schemas.microsoft.com/office/drawing/2014/main" val="1900953319"/>
                  </a:ext>
                </a:extLst>
              </a:tr>
            </a:tbl>
          </a:graphicData>
        </a:graphic>
      </p:graphicFrame>
    </p:spTree>
    <p:extLst>
      <p:ext uri="{BB962C8B-B14F-4D97-AF65-F5344CB8AC3E}">
        <p14:creationId xmlns:p14="http://schemas.microsoft.com/office/powerpoint/2010/main" val="368651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DF79-E09A-4989-B410-3621F2844C24}"/>
              </a:ext>
            </a:extLst>
          </p:cNvPr>
          <p:cNvSpPr>
            <a:spLocks noGrp="1"/>
          </p:cNvSpPr>
          <p:nvPr>
            <p:ph type="title"/>
          </p:nvPr>
        </p:nvSpPr>
        <p:spPr>
          <a:xfrm>
            <a:off x="1141413" y="288086"/>
            <a:ext cx="9905998" cy="1478570"/>
          </a:xfrm>
        </p:spPr>
        <p:txBody>
          <a:bodyPr/>
          <a:lstStyle/>
          <a:p>
            <a:pPr algn="ctr"/>
            <a:r>
              <a:rPr lang="en-IN" u="sng" dirty="0">
                <a:latin typeface="Comic Sans MS" panose="030F0702030302020204" pitchFamily="66" charset="0"/>
              </a:rPr>
              <a:t> component </a:t>
            </a:r>
            <a:r>
              <a:rPr lang="en-IN" u="sng" dirty="0" err="1">
                <a:latin typeface="Comic Sans MS" panose="030F0702030302020204" pitchFamily="66" charset="0"/>
              </a:rPr>
              <a:t>dETAIlS</a:t>
            </a:r>
            <a:r>
              <a:rPr lang="en-IN" u="sng" dirty="0">
                <a:latin typeface="Comic Sans MS" panose="030F0702030302020204" pitchFamily="66" charset="0"/>
              </a:rPr>
              <a:t>:</a:t>
            </a:r>
          </a:p>
        </p:txBody>
      </p:sp>
      <p:graphicFrame>
        <p:nvGraphicFramePr>
          <p:cNvPr id="4" name="Content Placeholder 3">
            <a:extLst>
              <a:ext uri="{FF2B5EF4-FFF2-40B4-BE49-F238E27FC236}">
                <a16:creationId xmlns:a16="http://schemas.microsoft.com/office/drawing/2014/main" id="{A693AC9A-DEE4-40AB-A9F0-792C52202CF3}"/>
              </a:ext>
            </a:extLst>
          </p:cNvPr>
          <p:cNvGraphicFramePr>
            <a:graphicFrameLocks noGrp="1"/>
          </p:cNvGraphicFramePr>
          <p:nvPr>
            <p:ph idx="1"/>
            <p:extLst>
              <p:ext uri="{D42A27DB-BD31-4B8C-83A1-F6EECF244321}">
                <p14:modId xmlns:p14="http://schemas.microsoft.com/office/powerpoint/2010/main" val="2117527875"/>
              </p:ext>
            </p:extLst>
          </p:nvPr>
        </p:nvGraphicFramePr>
        <p:xfrm>
          <a:off x="1141413" y="1766655"/>
          <a:ext cx="9906000" cy="4687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60E6E4D8-0172-4BF8-A9E2-EB260BAF60BA}"/>
              </a:ext>
            </a:extLst>
          </p:cNvPr>
          <p:cNvPicPr>
            <a:picLocks noChangeAspect="1"/>
          </p:cNvPicPr>
          <p:nvPr/>
        </p:nvPicPr>
        <p:blipFill>
          <a:blip r:embed="rId7"/>
          <a:stretch>
            <a:fillRect/>
          </a:stretch>
        </p:blipFill>
        <p:spPr>
          <a:xfrm>
            <a:off x="4643022" y="2015231"/>
            <a:ext cx="2902998" cy="1558445"/>
          </a:xfrm>
          <a:prstGeom prst="rect">
            <a:avLst/>
          </a:prstGeom>
        </p:spPr>
      </p:pic>
      <p:pic>
        <p:nvPicPr>
          <p:cNvPr id="5" name="Picture 4">
            <a:extLst>
              <a:ext uri="{FF2B5EF4-FFF2-40B4-BE49-F238E27FC236}">
                <a16:creationId xmlns:a16="http://schemas.microsoft.com/office/drawing/2014/main" id="{577DEA1E-131F-0166-C255-F5BAE309EEFF}"/>
              </a:ext>
            </a:extLst>
          </p:cNvPr>
          <p:cNvPicPr>
            <a:picLocks noChangeAspect="1"/>
          </p:cNvPicPr>
          <p:nvPr/>
        </p:nvPicPr>
        <p:blipFill>
          <a:blip r:embed="rId8"/>
          <a:stretch>
            <a:fillRect/>
          </a:stretch>
        </p:blipFill>
        <p:spPr>
          <a:xfrm>
            <a:off x="1491449" y="2091893"/>
            <a:ext cx="2831976" cy="1466850"/>
          </a:xfrm>
          <a:prstGeom prst="rect">
            <a:avLst/>
          </a:prstGeom>
        </p:spPr>
      </p:pic>
      <p:pic>
        <p:nvPicPr>
          <p:cNvPr id="9" name="Picture 8">
            <a:extLst>
              <a:ext uri="{FF2B5EF4-FFF2-40B4-BE49-F238E27FC236}">
                <a16:creationId xmlns:a16="http://schemas.microsoft.com/office/drawing/2014/main" id="{5C294C94-FBAB-B26A-26E7-A16DF241D7BD}"/>
              </a:ext>
            </a:extLst>
          </p:cNvPr>
          <p:cNvPicPr>
            <a:picLocks noChangeAspect="1"/>
          </p:cNvPicPr>
          <p:nvPr/>
        </p:nvPicPr>
        <p:blipFill>
          <a:blip r:embed="rId9"/>
          <a:stretch>
            <a:fillRect/>
          </a:stretch>
        </p:blipFill>
        <p:spPr>
          <a:xfrm>
            <a:off x="7865617" y="2091893"/>
            <a:ext cx="1357357" cy="1478570"/>
          </a:xfrm>
          <a:prstGeom prst="rect">
            <a:avLst/>
          </a:prstGeom>
        </p:spPr>
      </p:pic>
      <p:pic>
        <p:nvPicPr>
          <p:cNvPr id="12" name="Picture 11">
            <a:extLst>
              <a:ext uri="{FF2B5EF4-FFF2-40B4-BE49-F238E27FC236}">
                <a16:creationId xmlns:a16="http://schemas.microsoft.com/office/drawing/2014/main" id="{1EA56028-5A0F-B956-46F2-8CF40E6C51FD}"/>
              </a:ext>
            </a:extLst>
          </p:cNvPr>
          <p:cNvPicPr>
            <a:picLocks noChangeAspect="1"/>
          </p:cNvPicPr>
          <p:nvPr/>
        </p:nvPicPr>
        <p:blipFill>
          <a:blip r:embed="rId10"/>
          <a:stretch>
            <a:fillRect/>
          </a:stretch>
        </p:blipFill>
        <p:spPr>
          <a:xfrm>
            <a:off x="9222974" y="2068080"/>
            <a:ext cx="1477577" cy="1514475"/>
          </a:xfrm>
          <a:prstGeom prst="rect">
            <a:avLst/>
          </a:prstGeom>
        </p:spPr>
      </p:pic>
    </p:spTree>
    <p:extLst>
      <p:ext uri="{BB962C8B-B14F-4D97-AF65-F5344CB8AC3E}">
        <p14:creationId xmlns:p14="http://schemas.microsoft.com/office/powerpoint/2010/main" val="28359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5F22-CEF0-44BA-A5CD-391005A97BFE}"/>
              </a:ext>
            </a:extLst>
          </p:cNvPr>
          <p:cNvSpPr>
            <a:spLocks noGrp="1"/>
          </p:cNvSpPr>
          <p:nvPr>
            <p:ph type="title"/>
          </p:nvPr>
        </p:nvSpPr>
        <p:spPr/>
        <p:txBody>
          <a:bodyPr/>
          <a:lstStyle/>
          <a:p>
            <a:pPr algn="ctr"/>
            <a:r>
              <a:rPr lang="en-IN" u="sng" dirty="0">
                <a:latin typeface="Comic Sans MS" panose="030F0702030302020204" pitchFamily="66" charset="0"/>
              </a:rPr>
              <a:t> component DETAILS:</a:t>
            </a:r>
            <a:endParaRPr lang="en-IN" dirty="0"/>
          </a:p>
        </p:txBody>
      </p:sp>
      <p:graphicFrame>
        <p:nvGraphicFramePr>
          <p:cNvPr id="5" name="Content Placeholder 4">
            <a:extLst>
              <a:ext uri="{FF2B5EF4-FFF2-40B4-BE49-F238E27FC236}">
                <a16:creationId xmlns:a16="http://schemas.microsoft.com/office/drawing/2014/main" id="{2C5808A0-395D-4E86-A960-69E64BAEA861}"/>
              </a:ext>
            </a:extLst>
          </p:cNvPr>
          <p:cNvGraphicFramePr>
            <a:graphicFrameLocks noGrp="1"/>
          </p:cNvGraphicFramePr>
          <p:nvPr>
            <p:ph idx="1"/>
            <p:extLst>
              <p:ext uri="{D42A27DB-BD31-4B8C-83A1-F6EECF244321}">
                <p14:modId xmlns:p14="http://schemas.microsoft.com/office/powerpoint/2010/main" val="313682320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726B873-7190-46DF-93C1-6EFEA7F890FC}"/>
              </a:ext>
            </a:extLst>
          </p:cNvPr>
          <p:cNvPicPr>
            <a:picLocks noChangeAspect="1"/>
          </p:cNvPicPr>
          <p:nvPr/>
        </p:nvPicPr>
        <p:blipFill>
          <a:blip r:embed="rId7"/>
          <a:stretch>
            <a:fillRect/>
          </a:stretch>
        </p:blipFill>
        <p:spPr>
          <a:xfrm>
            <a:off x="1458898" y="2438585"/>
            <a:ext cx="2839588" cy="1192382"/>
          </a:xfrm>
          <a:prstGeom prst="rect">
            <a:avLst/>
          </a:prstGeom>
        </p:spPr>
      </p:pic>
      <p:pic>
        <p:nvPicPr>
          <p:cNvPr id="11" name="Picture 10">
            <a:extLst>
              <a:ext uri="{FF2B5EF4-FFF2-40B4-BE49-F238E27FC236}">
                <a16:creationId xmlns:a16="http://schemas.microsoft.com/office/drawing/2014/main" id="{C58E8BC8-C71A-4362-8998-DD0F164CBFEF}"/>
              </a:ext>
            </a:extLst>
          </p:cNvPr>
          <p:cNvPicPr>
            <a:picLocks noChangeAspect="1"/>
          </p:cNvPicPr>
          <p:nvPr/>
        </p:nvPicPr>
        <p:blipFill>
          <a:blip r:embed="rId8"/>
          <a:stretch>
            <a:fillRect/>
          </a:stretch>
        </p:blipFill>
        <p:spPr>
          <a:xfrm>
            <a:off x="7830105" y="2438585"/>
            <a:ext cx="2902997" cy="1192382"/>
          </a:xfrm>
          <a:prstGeom prst="rect">
            <a:avLst/>
          </a:prstGeom>
        </p:spPr>
      </p:pic>
      <p:pic>
        <p:nvPicPr>
          <p:cNvPr id="4" name="Picture 3">
            <a:extLst>
              <a:ext uri="{FF2B5EF4-FFF2-40B4-BE49-F238E27FC236}">
                <a16:creationId xmlns:a16="http://schemas.microsoft.com/office/drawing/2014/main" id="{56BF08DB-B239-9756-5EA3-6355FD51685E}"/>
              </a:ext>
            </a:extLst>
          </p:cNvPr>
          <p:cNvPicPr>
            <a:picLocks noChangeAspect="1"/>
          </p:cNvPicPr>
          <p:nvPr/>
        </p:nvPicPr>
        <p:blipFill>
          <a:blip r:embed="rId9"/>
          <a:stretch>
            <a:fillRect/>
          </a:stretch>
        </p:blipFill>
        <p:spPr>
          <a:xfrm>
            <a:off x="4676206" y="2512382"/>
            <a:ext cx="2839588" cy="1118586"/>
          </a:xfrm>
          <a:prstGeom prst="rect">
            <a:avLst/>
          </a:prstGeom>
        </p:spPr>
      </p:pic>
    </p:spTree>
    <p:extLst>
      <p:ext uri="{BB962C8B-B14F-4D97-AF65-F5344CB8AC3E}">
        <p14:creationId xmlns:p14="http://schemas.microsoft.com/office/powerpoint/2010/main" val="17622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49F19-B851-446E-8BCD-81BD3AEA7DA1}"/>
              </a:ext>
            </a:extLst>
          </p:cNvPr>
          <p:cNvSpPr>
            <a:spLocks noGrp="1"/>
          </p:cNvSpPr>
          <p:nvPr>
            <p:ph idx="1"/>
          </p:nvPr>
        </p:nvSpPr>
        <p:spPr/>
        <p:txBody>
          <a:bodyPr>
            <a:normAutofit/>
          </a:bodyPr>
          <a:lstStyle/>
          <a:p>
            <a:pPr algn="ctr">
              <a:buFont typeface="Wingdings" panose="05000000000000000000" pitchFamily="2" charset="2"/>
              <a:buChar char="v"/>
            </a:pPr>
            <a:r>
              <a:rPr lang="en-US" sz="8000" dirty="0">
                <a:latin typeface="Bradley Hand ITC" panose="03070402050302030203" pitchFamily="66" charset="0"/>
              </a:rPr>
              <a:t>THANK YOU</a:t>
            </a:r>
            <a:endParaRPr lang="en-IN" sz="8000" dirty="0">
              <a:latin typeface="Bradley Hand ITC" panose="03070402050302030203" pitchFamily="66" charset="0"/>
            </a:endParaRPr>
          </a:p>
        </p:txBody>
      </p:sp>
    </p:spTree>
    <p:extLst>
      <p:ext uri="{BB962C8B-B14F-4D97-AF65-F5344CB8AC3E}">
        <p14:creationId xmlns:p14="http://schemas.microsoft.com/office/powerpoint/2010/main" val="66950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1087-F442-31CF-FF5F-26DF847D30F3}"/>
              </a:ext>
            </a:extLst>
          </p:cNvPr>
          <p:cNvSpPr>
            <a:spLocks noGrp="1"/>
          </p:cNvSpPr>
          <p:nvPr>
            <p:ph type="title"/>
          </p:nvPr>
        </p:nvSpPr>
        <p:spPr>
          <a:xfrm>
            <a:off x="1141411" y="788911"/>
            <a:ext cx="9906000" cy="915601"/>
          </a:xfrm>
        </p:spPr>
        <p:txBody>
          <a:bodyPr/>
          <a:lstStyle/>
          <a:p>
            <a:pPr algn="ctr"/>
            <a:r>
              <a:rPr lang="en-IN" sz="1800" b="1" dirty="0">
                <a:effectLst/>
                <a:latin typeface="Times New Roman" panose="02020603050405020304" pitchFamily="18" charset="0"/>
                <a:ea typeface="Times New Roman" panose="02020603050405020304" pitchFamily="18" charset="0"/>
              </a:rPr>
              <a:t> </a:t>
            </a:r>
            <a:r>
              <a:rPr lang="en-IN" sz="1800" b="1" u="sng" dirty="0">
                <a:effectLst/>
                <a:latin typeface="Berlin Sans FB" panose="020E0602020502020306" pitchFamily="34" charset="0"/>
                <a:ea typeface="Times New Roman" panose="02020603050405020304" pitchFamily="18" charset="0"/>
              </a:rPr>
              <a:t>Benefit of SMART FIRE DETECTION AND ALARM SYSTEM  to the society</a:t>
            </a:r>
            <a:br>
              <a:rPr lang="en-IN" sz="1800" dirty="0">
                <a:effectLst/>
                <a:latin typeface="Calibri" panose="020F0502020204030204" pitchFamily="34" charset="0"/>
                <a:ea typeface="Calibri" panose="020F0502020204030204" pitchFamily="34" charset="0"/>
              </a:rPr>
            </a:br>
            <a:endParaRPr lang="en-IN" dirty="0"/>
          </a:p>
        </p:txBody>
      </p:sp>
      <p:sp>
        <p:nvSpPr>
          <p:cNvPr id="3" name="Text Placeholder 2">
            <a:extLst>
              <a:ext uri="{FF2B5EF4-FFF2-40B4-BE49-F238E27FC236}">
                <a16:creationId xmlns:a16="http://schemas.microsoft.com/office/drawing/2014/main" id="{F2BC24D5-5AEA-24FE-759C-7407D18261CF}"/>
              </a:ext>
            </a:extLst>
          </p:cNvPr>
          <p:cNvSpPr>
            <a:spLocks noGrp="1"/>
          </p:cNvSpPr>
          <p:nvPr>
            <p:ph type="body" idx="1"/>
          </p:nvPr>
        </p:nvSpPr>
        <p:spPr>
          <a:xfrm>
            <a:off x="1141411" y="1784412"/>
            <a:ext cx="9906000" cy="4014726"/>
          </a:xfrm>
        </p:spPr>
        <p:txBody>
          <a:bodyPr>
            <a:normAutofit fontScale="77500" lnSpcReduction="20000"/>
          </a:bodyPr>
          <a:lstStyle/>
          <a:p>
            <a:pPr marL="342900" lvl="0" indent="-342900" algn="just">
              <a:lnSpc>
                <a:spcPct val="115000"/>
              </a:lnSpc>
              <a:spcAft>
                <a:spcPts val="800"/>
              </a:spcAft>
              <a:buFont typeface="Wingdings" panose="05000000000000000000" pitchFamily="2" charset="2"/>
              <a:buChar char="q"/>
            </a:pPr>
            <a:endParaRPr lang="en-IN" sz="1800" b="1" u="none" strike="noStrike" dirty="0">
              <a:solidFill>
                <a:schemeClr val="tx1"/>
              </a:solidFill>
              <a:effectLst/>
              <a:latin typeface="+mj-lt"/>
              <a:ea typeface="Times New Roman" panose="02020603050405020304" pitchFamily="18" charset="0"/>
              <a:cs typeface="Times New Roman" panose="02020603050405020304" pitchFamily="18" charset="0"/>
            </a:endParaRPr>
          </a:p>
          <a:p>
            <a:pPr algn="just"/>
            <a:r>
              <a:rPr lang="en-IN" sz="1800" dirty="0">
                <a:solidFill>
                  <a:schemeClr val="tx1"/>
                </a:solidFill>
                <a:effectLst/>
                <a:latin typeface="Times New Roman" panose="02020603050405020304" pitchFamily="18" charset="0"/>
                <a:ea typeface="Times New Roman" panose="02020603050405020304" pitchFamily="18" charset="0"/>
              </a:rPr>
              <a:t>Housefires occur in houses mostly in the kitchens and bedrooms. It leads to damage of the property and also lives. In order to avoid that or to minimize the damage caused by a fire outbreak an IOT (Internet Of Things) technology is used to control such a kind of risk. NodeMCU based IoT fire detector is one of the solutions we implemented for this kind of issue. In this model, we have fitted a fire indicator by making practical and effective use of NodeMCU which is connected with a flame sensor and buzzer along with LED’s. Flame sensor is most sensitive to normal light. That’s why this sensor module is used in flame alarms. Buzzer interfaced with it makes an alert sound and lights also blink along with them. The response of these sensors is faster as well as more accurate compared with a heat/smoke detector because of its mechanism while detecting the flame. The buzzer stops itself at whatever point the temperature falls to comfortable indoor temperature and the amount of heat decreases. NodeMCU fire finder serves best because at whatever point it indicates fire or smoke, then it immediately alarms the admin or user about the fire through the SMS that is sent using the Blynk application. The device can be switched on and off using Google assistant using the “Switch on” and “Switch Off” commands “Connecting Blynk with Google assistant using IFTTT”. At whatever point a fire happens, the user gets the alert notification through smartphone.</a:t>
            </a:r>
            <a:endParaRPr lang="en-IN" sz="1800"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140736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307</TotalTime>
  <Words>929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Berlin Sans FB</vt:lpstr>
      <vt:lpstr>Bradley Hand ITC</vt:lpstr>
      <vt:lpstr>Britannic Bold</vt:lpstr>
      <vt:lpstr>Calibri</vt:lpstr>
      <vt:lpstr>Comic Sans MS</vt:lpstr>
      <vt:lpstr>Cooper Black</vt:lpstr>
      <vt:lpstr>Copperplate Gothic Bold</vt:lpstr>
      <vt:lpstr>Georgia</vt:lpstr>
      <vt:lpstr>Georgia</vt:lpstr>
      <vt:lpstr>Harrington</vt:lpstr>
      <vt:lpstr>Times New Roman</vt:lpstr>
      <vt:lpstr>Tw Cen MT</vt:lpstr>
      <vt:lpstr>Wingdings</vt:lpstr>
      <vt:lpstr>Circuit</vt:lpstr>
      <vt:lpstr>SMART FIRE DETECTION AND ALARM SYSTEM </vt:lpstr>
      <vt:lpstr>abstract</vt:lpstr>
      <vt:lpstr>DISADVANTAGES OF EXISTING SYSTEM</vt:lpstr>
      <vt:lpstr>ADVANTAGES OF PROPOSED SYSTEM</vt:lpstr>
      <vt:lpstr>PowerPoint Presentation</vt:lpstr>
      <vt:lpstr> component dETAIlS:</vt:lpstr>
      <vt:lpstr> component DETAILS:</vt:lpstr>
      <vt:lpstr>PowerPoint Presentation</vt:lpstr>
      <vt:lpstr> Benefit of SMART FIRE DETECTION AND ALARM SYSTEM  to the society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alarm system</dc:title>
  <dc:creator>GV</dc:creator>
  <cp:lastModifiedBy>GV</cp:lastModifiedBy>
  <cp:revision>21</cp:revision>
  <dcterms:created xsi:type="dcterms:W3CDTF">2022-04-17T04:45:33Z</dcterms:created>
  <dcterms:modified xsi:type="dcterms:W3CDTF">2022-08-15T16:36:57Z</dcterms:modified>
</cp:coreProperties>
</file>