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7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321" autoAdjust="0"/>
  </p:normalViewPr>
  <p:slideViewPr>
    <p:cSldViewPr>
      <p:cViewPr varScale="1">
        <p:scale>
          <a:sx n="75" d="100"/>
          <a:sy n="75" d="100"/>
        </p:scale>
        <p:origin x="19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5504-11D7-4B90-9D64-01CF33F03A15}" type="datetimeFigureOut">
              <a:rPr lang="en-US" smtClean="0"/>
              <a:pPr/>
              <a:t>6/3/2021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797175"/>
            <a:ext cx="5791200" cy="1470025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Numerical on </a:t>
            </a:r>
            <a:br>
              <a:rPr lang="en-US" dirty="0"/>
            </a:br>
            <a:r>
              <a:rPr lang="en-US" dirty="0"/>
              <a:t>Zeolite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56259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2400" dirty="0"/>
              <a:t>A zeolite bed on softening of 40,000 litres of water gets exhausted, This zeolite bed requires 50 litres of 15% NaCl solution calculate hardness of water softened by zeolite bed.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u="sng" dirty="0"/>
              <a:t>Solution</a:t>
            </a:r>
            <a:r>
              <a:rPr lang="en-IN" sz="2400" dirty="0"/>
              <a:t>: Given, Volume of water made soft by zeolite = 40,000 lit.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 Concentration of NaCl = 15 %  = 150 g per lit.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                 Volume of NaCl required for regeneration = 50 lit.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  To calculate Hardness of water = ?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Quantity of NaCl required for regeneration in mg = Conc. Of NaCl × Volume of 							       NaCl × 1000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				      = 150 × 50 ×1000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				      = 7.5 × 10</a:t>
            </a:r>
            <a:r>
              <a:rPr lang="en-IN" sz="2400" baseline="30000" dirty="0"/>
              <a:t>6 </a:t>
            </a:r>
            <a:r>
              <a:rPr lang="en-IN" sz="2400" dirty="0"/>
              <a:t>mg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1</a:t>
            </a:r>
          </a:p>
        </p:txBody>
      </p:sp>
    </p:spTree>
    <p:extLst>
      <p:ext uri="{BB962C8B-B14F-4D97-AF65-F5344CB8AC3E}">
        <p14:creationId xmlns:p14="http://schemas.microsoft.com/office/powerpoint/2010/main" val="397499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4582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Quantity of NaCl in terms of CaCO</a:t>
            </a:r>
            <a:r>
              <a:rPr lang="en-IN" sz="2000" baseline="-25000" dirty="0"/>
              <a:t>3</a:t>
            </a:r>
            <a:r>
              <a:rPr lang="en-IN" sz="2000" dirty="0"/>
              <a:t> equivalent = 7.5 × 10</a:t>
            </a:r>
            <a:r>
              <a:rPr lang="en-IN" sz="2000" baseline="30000" dirty="0"/>
              <a:t>6 </a:t>
            </a:r>
            <a:r>
              <a:rPr lang="en-IN" sz="2000" dirty="0"/>
              <a:t>× 50/ 58.5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				                    = 6.4 × 10</a:t>
            </a:r>
            <a:r>
              <a:rPr lang="en-IN" sz="2000" baseline="30000" dirty="0"/>
              <a:t>6 </a:t>
            </a:r>
            <a:r>
              <a:rPr lang="en-IN" sz="2000" dirty="0"/>
              <a:t>mg CaCO</a:t>
            </a:r>
            <a:r>
              <a:rPr lang="en-IN" sz="2000" baseline="-25000" dirty="0"/>
              <a:t>3 </a:t>
            </a:r>
            <a:r>
              <a:rPr lang="en-IN" sz="2000" dirty="0"/>
              <a:t>equivalent</a:t>
            </a:r>
            <a:endParaRPr lang="en-IN" sz="2000" baseline="300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Hardness</a:t>
            </a:r>
            <a:r>
              <a:rPr lang="en-IN" sz="2000" baseline="30000" dirty="0"/>
              <a:t> </a:t>
            </a:r>
            <a:r>
              <a:rPr lang="en-IN" sz="2000" dirty="0"/>
              <a:t>× litres of water = Quantity of NaCl in CaCO</a:t>
            </a:r>
            <a:r>
              <a:rPr lang="en-IN" sz="2000" baseline="-25000" dirty="0"/>
              <a:t>3 </a:t>
            </a:r>
            <a:r>
              <a:rPr lang="en-IN" sz="2000" dirty="0"/>
              <a:t>equivalent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Hardness</a:t>
            </a:r>
            <a:r>
              <a:rPr lang="en-IN" sz="2000" baseline="30000" dirty="0"/>
              <a:t> </a:t>
            </a:r>
            <a:r>
              <a:rPr lang="en-IN" sz="2000" dirty="0"/>
              <a:t>× 40000= 6.4 × 10</a:t>
            </a:r>
            <a:r>
              <a:rPr lang="en-IN" sz="2000" baseline="30000" dirty="0"/>
              <a:t>6 </a:t>
            </a:r>
            <a:endParaRPr lang="en-IN" sz="20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Hardness = 6.4 × 10</a:t>
            </a:r>
            <a:r>
              <a:rPr lang="en-IN" sz="2000" baseline="30000" dirty="0"/>
              <a:t>6 </a:t>
            </a:r>
            <a:r>
              <a:rPr lang="en-IN" sz="2000" dirty="0"/>
              <a:t>/40000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Hardness = 160.25 mg/lit.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1</a:t>
            </a:r>
          </a:p>
        </p:txBody>
      </p:sp>
    </p:spTree>
    <p:extLst>
      <p:ext uri="{BB962C8B-B14F-4D97-AF65-F5344CB8AC3E}">
        <p14:creationId xmlns:p14="http://schemas.microsoft.com/office/powerpoint/2010/main" val="1145617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382000" cy="5333999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2400" dirty="0"/>
              <a:t>A zeolite bed on softening of 4500 litres of water having hardness 126 ppm gets exhausted, This zeolite bed is regenerated by NaCl solution having 10% concentration, how much litres of NaCl will be required for regeneration.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u="sng" dirty="0"/>
              <a:t>Solution</a:t>
            </a:r>
            <a:r>
              <a:rPr lang="en-IN" sz="2400" dirty="0"/>
              <a:t>: Given, Volume of water made soft by zeolite = 4500 lit.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 Hardness of water =  126 ppm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 Concentration of NaCl =  10% = 100 g per lit.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IN" sz="2400" dirty="0"/>
              <a:t>	 To calculate Volume of NaCl solution required for regeneration = Z	Quantity of NaCl required for softening in mg = Conc. Of NaCl × Volume of 							          NaCl × 1000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				               = 100 × Z ×1000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				               = Z × 10</a:t>
            </a:r>
            <a:r>
              <a:rPr lang="en-IN" sz="2400" baseline="30000" dirty="0"/>
              <a:t>5 </a:t>
            </a:r>
            <a:r>
              <a:rPr lang="en-IN" sz="2400" dirty="0"/>
              <a:t>mg of NaCl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2</a:t>
            </a:r>
          </a:p>
        </p:txBody>
      </p:sp>
    </p:spTree>
    <p:extLst>
      <p:ext uri="{BB962C8B-B14F-4D97-AF65-F5344CB8AC3E}">
        <p14:creationId xmlns:p14="http://schemas.microsoft.com/office/powerpoint/2010/main" val="3589958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3058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Quantity of NaCl in terms of CaCO</a:t>
            </a:r>
            <a:r>
              <a:rPr lang="en-IN" sz="2000" baseline="-25000" dirty="0"/>
              <a:t>3</a:t>
            </a:r>
            <a:r>
              <a:rPr lang="en-IN" sz="2000" dirty="0"/>
              <a:t> equivalent = Z × 10</a:t>
            </a:r>
            <a:r>
              <a:rPr lang="en-IN" sz="2000" baseline="30000" dirty="0"/>
              <a:t>5 </a:t>
            </a:r>
            <a:r>
              <a:rPr lang="en-IN" sz="2000" dirty="0"/>
              <a:t>× 50/ 58.5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				           = Z × 8.55 × 10</a:t>
            </a:r>
            <a:r>
              <a:rPr lang="en-IN" sz="2000" baseline="30000" dirty="0"/>
              <a:t>4</a:t>
            </a:r>
            <a:r>
              <a:rPr lang="en-IN" sz="2000" dirty="0"/>
              <a:t> mg CaCO</a:t>
            </a:r>
            <a:r>
              <a:rPr lang="en-IN" sz="2000" baseline="-25000" dirty="0"/>
              <a:t>3 </a:t>
            </a:r>
            <a:r>
              <a:rPr lang="en-IN" sz="2000" dirty="0"/>
              <a:t>equivalent</a:t>
            </a:r>
            <a:endParaRPr lang="en-IN" sz="2000" baseline="300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Hardness</a:t>
            </a:r>
            <a:r>
              <a:rPr lang="en-IN" sz="2000" baseline="30000" dirty="0"/>
              <a:t> </a:t>
            </a:r>
            <a:r>
              <a:rPr lang="en-IN" sz="2000" dirty="0"/>
              <a:t>× litres of water = Quantity of NaCl in CaCO</a:t>
            </a:r>
            <a:r>
              <a:rPr lang="en-IN" sz="2000" baseline="-25000" dirty="0"/>
              <a:t>3 </a:t>
            </a:r>
            <a:r>
              <a:rPr lang="en-IN" sz="2000" dirty="0"/>
              <a:t>equivalent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	           126 × 4500= Z × 8.55 × 10</a:t>
            </a:r>
            <a:r>
              <a:rPr lang="en-IN" sz="2000" baseline="30000" dirty="0"/>
              <a:t>4</a:t>
            </a:r>
            <a:endParaRPr lang="en-IN" sz="20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		           Z = 126 × 4500/ 8.55 × 10</a:t>
            </a:r>
            <a:r>
              <a:rPr lang="en-IN" sz="2000" baseline="30000" dirty="0"/>
              <a:t>4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                                           Z = 6.63 lit. of NaCl solution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2</a:t>
            </a:r>
          </a:p>
        </p:txBody>
      </p:sp>
    </p:spTree>
    <p:extLst>
      <p:ext uri="{BB962C8B-B14F-4D97-AF65-F5344CB8AC3E}">
        <p14:creationId xmlns:p14="http://schemas.microsoft.com/office/powerpoint/2010/main" val="316891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382000" cy="533399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IN" sz="1800" dirty="0"/>
              <a:t>A zeolite bed is regenerated by 10 litres of NaCl solution having concentration 10%, calculate how many litres of water having hardness 250 mg/lit. can be purified by the zeolite softener. 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1800" dirty="0"/>
              <a:t>        </a:t>
            </a:r>
            <a:r>
              <a:rPr lang="en-IN" sz="1800" u="sng" dirty="0"/>
              <a:t>Solution</a:t>
            </a:r>
            <a:r>
              <a:rPr lang="en-IN" sz="1800" dirty="0"/>
              <a:t>: Given, Volume of NaCl solution required for regeneration = 10 lit.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1800" dirty="0"/>
              <a:t> 	        Concentration of NaCl =  10% = 100 g per lit.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1800" dirty="0"/>
              <a:t>                          Hardness of water =  250 mg per lit.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1800" dirty="0"/>
              <a:t>	        To calculate Volume of water made soft by zeolite = Z lit.	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1800" dirty="0"/>
              <a:t>Quantity of NaCl required for softening in mg = Conc. Of NaCl × Volume of NaCl × 1000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1800" dirty="0"/>
              <a:t>			                            = 100 × 10 ×1000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1800" dirty="0"/>
              <a:t>			                            = 1 × 10</a:t>
            </a:r>
            <a:r>
              <a:rPr lang="en-IN" sz="1800" baseline="30000" dirty="0"/>
              <a:t>6 </a:t>
            </a:r>
            <a:r>
              <a:rPr lang="en-IN" sz="1800" dirty="0"/>
              <a:t>mg of NaCl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3</a:t>
            </a:r>
          </a:p>
        </p:txBody>
      </p:sp>
    </p:spTree>
    <p:extLst>
      <p:ext uri="{BB962C8B-B14F-4D97-AF65-F5344CB8AC3E}">
        <p14:creationId xmlns:p14="http://schemas.microsoft.com/office/powerpoint/2010/main" val="349352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3820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Quantity of NaCl in terms of CaCO</a:t>
            </a:r>
            <a:r>
              <a:rPr lang="en-IN" sz="2000" baseline="-25000" dirty="0"/>
              <a:t>3</a:t>
            </a:r>
            <a:r>
              <a:rPr lang="en-IN" sz="2000" dirty="0"/>
              <a:t> equivalent = 1 × 10</a:t>
            </a:r>
            <a:r>
              <a:rPr lang="en-IN" sz="2000" baseline="30000" dirty="0"/>
              <a:t>6 </a:t>
            </a:r>
            <a:r>
              <a:rPr lang="en-IN" sz="2000" dirty="0"/>
              <a:t>× 50/ 58.5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				                    = 8.55× 10</a:t>
            </a:r>
            <a:r>
              <a:rPr lang="en-IN" sz="2000" baseline="30000" dirty="0"/>
              <a:t>5 </a:t>
            </a:r>
            <a:r>
              <a:rPr lang="en-IN" sz="2000" dirty="0"/>
              <a:t>mg CaCO</a:t>
            </a:r>
            <a:r>
              <a:rPr lang="en-IN" sz="2000" baseline="-25000" dirty="0"/>
              <a:t>3 </a:t>
            </a:r>
            <a:r>
              <a:rPr lang="en-IN" sz="2000" dirty="0"/>
              <a:t>equivalent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Hardness</a:t>
            </a:r>
            <a:r>
              <a:rPr lang="en-IN" sz="2000" baseline="30000" dirty="0"/>
              <a:t> </a:t>
            </a:r>
            <a:r>
              <a:rPr lang="en-IN" sz="2000" dirty="0"/>
              <a:t>× litres of water = Quantity of NaCl in CaCO</a:t>
            </a:r>
            <a:r>
              <a:rPr lang="en-IN" sz="2000" baseline="-25000" dirty="0"/>
              <a:t>3 </a:t>
            </a:r>
            <a:r>
              <a:rPr lang="en-IN" sz="2000" dirty="0"/>
              <a:t>equivalent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	               250 × Z = 8.55 × 10</a:t>
            </a:r>
            <a:r>
              <a:rPr lang="en-IN" sz="2000" baseline="30000" dirty="0"/>
              <a:t>5</a:t>
            </a:r>
            <a:endParaRPr lang="en-IN" sz="20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		           Z = 8.55 × 10</a:t>
            </a:r>
            <a:r>
              <a:rPr lang="en-IN" sz="2000" baseline="30000" dirty="0"/>
              <a:t>5</a:t>
            </a:r>
            <a:r>
              <a:rPr lang="en-IN" sz="2000" dirty="0"/>
              <a:t>/250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000" dirty="0"/>
              <a:t>                                           Z = 3418.8 lit. of Water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Numerical 3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57499DA-B66B-4A90-83F8-4099C43A71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5109718"/>
                  </p:ext>
                </p:extLst>
              </p:nvPr>
            </p:nvGraphicFramePr>
            <p:xfrm>
              <a:off x="-4089400" y="5045710"/>
              <a:ext cx="2286000" cy="1714500"/>
            </p:xfrm>
            <a:graphic>
              <a:graphicData uri="http://schemas.microsoft.com/office/powerpoint/2016/slidezoom">
                <pslz:sldZm>
                  <pslz:sldZmObj sldId="272" cId="4060186726">
                    <pslz:zmPr id="{9515E1DE-6B6B-42C7-A52B-F72BB6C39E77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7499DA-B66B-4A90-83F8-4099C43A71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4089400" y="5045710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18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626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Numerical on  Zeolite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Dr. Prashant Umape</cp:lastModifiedBy>
  <cp:revision>205</cp:revision>
  <dcterms:created xsi:type="dcterms:W3CDTF">2018-02-20T11:27:13Z</dcterms:created>
  <dcterms:modified xsi:type="dcterms:W3CDTF">2021-06-04T09:31:36Z</dcterms:modified>
</cp:coreProperties>
</file>