
<file path=[Content_Types].xml><?xml version="1.0" encoding="utf-8"?>
<Types xmlns="http://schemas.openxmlformats.org/package/2006/content-types">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rawing1.xml" ContentType="application/vnd.ms-office.drawingml.diagramDrawing+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Default Extension="jpeg" ContentType="image/jpeg"/>
  <Override PartName="/ppt/diagrams/quickStyle1.xml" ContentType="application/vnd.openxmlformats-officedocument.drawingml.diagramStyl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Override PartName="/ppt/diagrams/layout1.xml" ContentType="application/vnd.openxmlformats-officedocument.drawingml.diagramLayout+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8"/>
  </p:notesMasterIdLst>
  <p:sldIdLst>
    <p:sldId id="256" r:id="rId3"/>
    <p:sldId id="476" r:id="rId4"/>
    <p:sldId id="478" r:id="rId5"/>
    <p:sldId id="479" r:id="rId6"/>
    <p:sldId id="461" r:id="rId7"/>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9488" autoAdjust="0"/>
  </p:normalViewPr>
  <p:slideViewPr>
    <p:cSldViewPr>
      <p:cViewPr varScale="1">
        <p:scale>
          <a:sx n="84" d="100"/>
          <a:sy n="84" d="100"/>
        </p:scale>
        <p:origin x="-1325" y="-77"/>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tableStyles" Target="tableStyle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theme" Target="theme/theme1.xml"/><Relationship Id="rId5" Type="http://schemas.openxmlformats.org/officeDocument/2006/relationships/slide" Target="slides/slide3.xml"/><Relationship Id="rId10"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161029B-E9DE-4A1E-848A-2FF6672DF632}"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C7769BC7-3E92-4280-9F0D-E32DDC9BE257}">
      <dgm:prSet phldrT="[Text]"/>
      <dgm:spPr/>
      <dgm:t>
        <a:bodyPr/>
        <a:lstStyle/>
        <a:p>
          <a:r>
            <a:rPr lang="en-US" dirty="0" err="1">
              <a:solidFill>
                <a:srgbClr val="FFFF00"/>
              </a:solidFill>
            </a:rPr>
            <a:t>Nanomaterial</a:t>
          </a:r>
          <a:endParaRPr lang="en-US" dirty="0">
            <a:solidFill>
              <a:srgbClr val="FFFF00"/>
            </a:solidFill>
          </a:endParaRPr>
        </a:p>
      </dgm:t>
    </dgm:pt>
    <dgm:pt modelId="{4F5D939A-B238-4C0F-85C0-8764470870FF}" type="parTrans" cxnId="{3FE7EDCA-1066-48C7-BA97-72DD52DB4DD5}">
      <dgm:prSet/>
      <dgm:spPr/>
      <dgm:t>
        <a:bodyPr/>
        <a:lstStyle/>
        <a:p>
          <a:endParaRPr lang="en-US"/>
        </a:p>
      </dgm:t>
    </dgm:pt>
    <dgm:pt modelId="{85F7E2D8-4521-4C91-A0A2-D64C5B970D2A}" type="sibTrans" cxnId="{3FE7EDCA-1066-48C7-BA97-72DD52DB4DD5}">
      <dgm:prSet/>
      <dgm:spPr/>
      <dgm:t>
        <a:bodyPr/>
        <a:lstStyle/>
        <a:p>
          <a:endParaRPr lang="en-US"/>
        </a:p>
      </dgm:t>
    </dgm:pt>
    <dgm:pt modelId="{F0CB7089-633F-4087-8533-79D250FB1ADD}">
      <dgm:prSet phldrT="[Text]"/>
      <dgm:spPr/>
      <dgm:t>
        <a:bodyPr/>
        <a:lstStyle/>
        <a:p>
          <a:r>
            <a:rPr lang="en-US" dirty="0">
              <a:solidFill>
                <a:srgbClr val="FFFF00"/>
              </a:solidFill>
            </a:rPr>
            <a:t>Zero dimensional</a:t>
          </a:r>
        </a:p>
      </dgm:t>
    </dgm:pt>
    <dgm:pt modelId="{FC1AA338-ACA0-4CC2-8C30-DE333041307C}" type="parTrans" cxnId="{8C9357F2-B88B-46D4-89BA-8779E20E0F33}">
      <dgm:prSet/>
      <dgm:spPr/>
      <dgm:t>
        <a:bodyPr/>
        <a:lstStyle/>
        <a:p>
          <a:endParaRPr lang="en-US"/>
        </a:p>
      </dgm:t>
    </dgm:pt>
    <dgm:pt modelId="{38E28FA8-0E1B-4DE5-AD4C-7CFB12622FEA}" type="sibTrans" cxnId="{8C9357F2-B88B-46D4-89BA-8779E20E0F33}">
      <dgm:prSet/>
      <dgm:spPr/>
      <dgm:t>
        <a:bodyPr/>
        <a:lstStyle/>
        <a:p>
          <a:endParaRPr lang="en-US"/>
        </a:p>
      </dgm:t>
    </dgm:pt>
    <dgm:pt modelId="{86AB9EF7-CC3D-4EC0-815B-DEB2B538731C}">
      <dgm:prSet phldrT="[Text]"/>
      <dgm:spPr/>
      <dgm:t>
        <a:bodyPr/>
        <a:lstStyle/>
        <a:p>
          <a:r>
            <a:rPr lang="en-US" dirty="0">
              <a:solidFill>
                <a:srgbClr val="FFFF00"/>
              </a:solidFill>
            </a:rPr>
            <a:t>One</a:t>
          </a:r>
        </a:p>
        <a:p>
          <a:r>
            <a:rPr lang="en-US" dirty="0">
              <a:solidFill>
                <a:srgbClr val="FFFF00"/>
              </a:solidFill>
            </a:rPr>
            <a:t>dimensional</a:t>
          </a:r>
        </a:p>
      </dgm:t>
    </dgm:pt>
    <dgm:pt modelId="{45176AFC-0E57-4118-A983-5A8A019E7227}" type="parTrans" cxnId="{7F2B75E6-DBCB-4E1F-BB51-305B86CF0FDD}">
      <dgm:prSet/>
      <dgm:spPr/>
      <dgm:t>
        <a:bodyPr/>
        <a:lstStyle/>
        <a:p>
          <a:endParaRPr lang="en-US"/>
        </a:p>
      </dgm:t>
    </dgm:pt>
    <dgm:pt modelId="{659E8A52-ABAE-4D9E-AB66-D7F681AABCAE}" type="sibTrans" cxnId="{7F2B75E6-DBCB-4E1F-BB51-305B86CF0FDD}">
      <dgm:prSet/>
      <dgm:spPr/>
      <dgm:t>
        <a:bodyPr/>
        <a:lstStyle/>
        <a:p>
          <a:endParaRPr lang="en-US"/>
        </a:p>
      </dgm:t>
    </dgm:pt>
    <dgm:pt modelId="{9D3A2F51-CD3C-4593-B75B-70FA81749326}">
      <dgm:prSet phldrT="[Text]"/>
      <dgm:spPr/>
      <dgm:t>
        <a:bodyPr/>
        <a:lstStyle/>
        <a:p>
          <a:r>
            <a:rPr lang="en-US" dirty="0">
              <a:solidFill>
                <a:srgbClr val="FFFF00"/>
              </a:solidFill>
            </a:rPr>
            <a:t>Two dimensional</a:t>
          </a:r>
        </a:p>
      </dgm:t>
    </dgm:pt>
    <dgm:pt modelId="{B270CC2B-80E5-42EB-82ED-357A6D4B7277}" type="parTrans" cxnId="{FC8D7E92-8DEC-48FF-AB9D-A5FF46873734}">
      <dgm:prSet/>
      <dgm:spPr/>
      <dgm:t>
        <a:bodyPr/>
        <a:lstStyle/>
        <a:p>
          <a:endParaRPr lang="en-US"/>
        </a:p>
      </dgm:t>
    </dgm:pt>
    <dgm:pt modelId="{4DBECE19-F8AD-46F2-8599-E9A4BBF9EF5F}" type="sibTrans" cxnId="{FC8D7E92-8DEC-48FF-AB9D-A5FF46873734}">
      <dgm:prSet/>
      <dgm:spPr/>
      <dgm:t>
        <a:bodyPr/>
        <a:lstStyle/>
        <a:p>
          <a:endParaRPr lang="en-US"/>
        </a:p>
      </dgm:t>
    </dgm:pt>
    <dgm:pt modelId="{5FF2FA62-FC43-4257-BD51-502DF8FBCF2E}">
      <dgm:prSet phldrT="[Text]"/>
      <dgm:spPr/>
      <dgm:t>
        <a:bodyPr/>
        <a:lstStyle/>
        <a:p>
          <a:r>
            <a:rPr lang="en-US" dirty="0">
              <a:solidFill>
                <a:srgbClr val="FFFF00"/>
              </a:solidFill>
            </a:rPr>
            <a:t>Three</a:t>
          </a:r>
        </a:p>
        <a:p>
          <a:r>
            <a:rPr lang="en-US" dirty="0">
              <a:solidFill>
                <a:srgbClr val="FFFF00"/>
              </a:solidFill>
            </a:rPr>
            <a:t>dimensional</a:t>
          </a:r>
        </a:p>
      </dgm:t>
    </dgm:pt>
    <dgm:pt modelId="{6C219E47-AE85-43B0-ADB3-A1FBFB3809AD}" type="parTrans" cxnId="{700ADCDE-BF9C-4D53-B189-8092D7B38408}">
      <dgm:prSet/>
      <dgm:spPr/>
      <dgm:t>
        <a:bodyPr/>
        <a:lstStyle/>
        <a:p>
          <a:endParaRPr lang="en-US"/>
        </a:p>
      </dgm:t>
    </dgm:pt>
    <dgm:pt modelId="{33E82202-2CE9-438D-90D2-A66CF1A96E11}" type="sibTrans" cxnId="{700ADCDE-BF9C-4D53-B189-8092D7B38408}">
      <dgm:prSet/>
      <dgm:spPr/>
      <dgm:t>
        <a:bodyPr/>
        <a:lstStyle/>
        <a:p>
          <a:endParaRPr lang="en-US"/>
        </a:p>
      </dgm:t>
    </dgm:pt>
    <dgm:pt modelId="{F0921710-F9F1-4C1B-AD86-CB9719EE66B0}" type="pres">
      <dgm:prSet presAssocID="{4161029B-E9DE-4A1E-848A-2FF6672DF632}" presName="hierChild1" presStyleCnt="0">
        <dgm:presLayoutVars>
          <dgm:orgChart val="1"/>
          <dgm:chPref val="1"/>
          <dgm:dir/>
          <dgm:animOne val="branch"/>
          <dgm:animLvl val="lvl"/>
          <dgm:resizeHandles/>
        </dgm:presLayoutVars>
      </dgm:prSet>
      <dgm:spPr/>
      <dgm:t>
        <a:bodyPr/>
        <a:lstStyle/>
        <a:p>
          <a:endParaRPr lang="en-US"/>
        </a:p>
      </dgm:t>
    </dgm:pt>
    <dgm:pt modelId="{16B3C5F1-17C3-443D-9079-87A8F91A4130}" type="pres">
      <dgm:prSet presAssocID="{C7769BC7-3E92-4280-9F0D-E32DDC9BE257}" presName="hierRoot1" presStyleCnt="0">
        <dgm:presLayoutVars>
          <dgm:hierBranch val="init"/>
        </dgm:presLayoutVars>
      </dgm:prSet>
      <dgm:spPr/>
    </dgm:pt>
    <dgm:pt modelId="{E16B68EC-CFDB-4C2C-A535-BB1102F05D4C}" type="pres">
      <dgm:prSet presAssocID="{C7769BC7-3E92-4280-9F0D-E32DDC9BE257}" presName="rootComposite1" presStyleCnt="0"/>
      <dgm:spPr/>
    </dgm:pt>
    <dgm:pt modelId="{55E8013C-55B9-4F6C-A9A9-FA2A7C42F3B4}" type="pres">
      <dgm:prSet presAssocID="{C7769BC7-3E92-4280-9F0D-E32DDC9BE257}" presName="rootText1" presStyleLbl="node0" presStyleIdx="0" presStyleCnt="1" custScaleX="139044">
        <dgm:presLayoutVars>
          <dgm:chPref val="3"/>
        </dgm:presLayoutVars>
      </dgm:prSet>
      <dgm:spPr/>
      <dgm:t>
        <a:bodyPr/>
        <a:lstStyle/>
        <a:p>
          <a:endParaRPr lang="en-US"/>
        </a:p>
      </dgm:t>
    </dgm:pt>
    <dgm:pt modelId="{9D1E994F-1435-4804-9BE9-C853CB0252C0}" type="pres">
      <dgm:prSet presAssocID="{C7769BC7-3E92-4280-9F0D-E32DDC9BE257}" presName="rootConnector1" presStyleLbl="node1" presStyleIdx="0" presStyleCnt="0"/>
      <dgm:spPr/>
      <dgm:t>
        <a:bodyPr/>
        <a:lstStyle/>
        <a:p>
          <a:endParaRPr lang="en-US"/>
        </a:p>
      </dgm:t>
    </dgm:pt>
    <dgm:pt modelId="{EA73E0E7-6A70-467D-BF03-7B71F2354B62}" type="pres">
      <dgm:prSet presAssocID="{C7769BC7-3E92-4280-9F0D-E32DDC9BE257}" presName="hierChild2" presStyleCnt="0"/>
      <dgm:spPr/>
    </dgm:pt>
    <dgm:pt modelId="{9919D4B6-DAE7-443F-A191-9DDEA593C3CE}" type="pres">
      <dgm:prSet presAssocID="{FC1AA338-ACA0-4CC2-8C30-DE333041307C}" presName="Name37" presStyleLbl="parChTrans1D2" presStyleIdx="0" presStyleCnt="4"/>
      <dgm:spPr/>
      <dgm:t>
        <a:bodyPr/>
        <a:lstStyle/>
        <a:p>
          <a:endParaRPr lang="en-US"/>
        </a:p>
      </dgm:t>
    </dgm:pt>
    <dgm:pt modelId="{1E64229F-F5F8-4624-9C15-0C1AD06FBAB7}" type="pres">
      <dgm:prSet presAssocID="{F0CB7089-633F-4087-8533-79D250FB1ADD}" presName="hierRoot2" presStyleCnt="0">
        <dgm:presLayoutVars>
          <dgm:hierBranch val="init"/>
        </dgm:presLayoutVars>
      </dgm:prSet>
      <dgm:spPr/>
    </dgm:pt>
    <dgm:pt modelId="{1F89F8CB-135C-4EB5-ACB6-01F3EB67B1D2}" type="pres">
      <dgm:prSet presAssocID="{F0CB7089-633F-4087-8533-79D250FB1ADD}" presName="rootComposite" presStyleCnt="0"/>
      <dgm:spPr/>
    </dgm:pt>
    <dgm:pt modelId="{4088F442-18E5-4FB4-83A6-949BD2FDA392}" type="pres">
      <dgm:prSet presAssocID="{F0CB7089-633F-4087-8533-79D250FB1ADD}" presName="rootText" presStyleLbl="node2" presStyleIdx="0" presStyleCnt="4">
        <dgm:presLayoutVars>
          <dgm:chPref val="3"/>
        </dgm:presLayoutVars>
      </dgm:prSet>
      <dgm:spPr/>
      <dgm:t>
        <a:bodyPr/>
        <a:lstStyle/>
        <a:p>
          <a:endParaRPr lang="en-US"/>
        </a:p>
      </dgm:t>
    </dgm:pt>
    <dgm:pt modelId="{EBF0B989-D583-4975-89C8-A2A7E07F856D}" type="pres">
      <dgm:prSet presAssocID="{F0CB7089-633F-4087-8533-79D250FB1ADD}" presName="rootConnector" presStyleLbl="node2" presStyleIdx="0" presStyleCnt="4"/>
      <dgm:spPr/>
      <dgm:t>
        <a:bodyPr/>
        <a:lstStyle/>
        <a:p>
          <a:endParaRPr lang="en-US"/>
        </a:p>
      </dgm:t>
    </dgm:pt>
    <dgm:pt modelId="{6EE59125-AC05-407C-A6C5-91D9E4EA242C}" type="pres">
      <dgm:prSet presAssocID="{F0CB7089-633F-4087-8533-79D250FB1ADD}" presName="hierChild4" presStyleCnt="0"/>
      <dgm:spPr/>
    </dgm:pt>
    <dgm:pt modelId="{30CD5522-A5D4-433D-825F-8CBCB48B3EF2}" type="pres">
      <dgm:prSet presAssocID="{F0CB7089-633F-4087-8533-79D250FB1ADD}" presName="hierChild5" presStyleCnt="0"/>
      <dgm:spPr/>
    </dgm:pt>
    <dgm:pt modelId="{0686AFAD-53F7-4201-B9B6-093488F7A981}" type="pres">
      <dgm:prSet presAssocID="{45176AFC-0E57-4118-A983-5A8A019E7227}" presName="Name37" presStyleLbl="parChTrans1D2" presStyleIdx="1" presStyleCnt="4"/>
      <dgm:spPr/>
      <dgm:t>
        <a:bodyPr/>
        <a:lstStyle/>
        <a:p>
          <a:endParaRPr lang="en-US"/>
        </a:p>
      </dgm:t>
    </dgm:pt>
    <dgm:pt modelId="{97DF53E0-AD97-4486-8C20-19A6B4DBA24D}" type="pres">
      <dgm:prSet presAssocID="{86AB9EF7-CC3D-4EC0-815B-DEB2B538731C}" presName="hierRoot2" presStyleCnt="0">
        <dgm:presLayoutVars>
          <dgm:hierBranch val="init"/>
        </dgm:presLayoutVars>
      </dgm:prSet>
      <dgm:spPr/>
    </dgm:pt>
    <dgm:pt modelId="{417FF640-865F-47B6-806D-C58867E11FE8}" type="pres">
      <dgm:prSet presAssocID="{86AB9EF7-CC3D-4EC0-815B-DEB2B538731C}" presName="rootComposite" presStyleCnt="0"/>
      <dgm:spPr/>
    </dgm:pt>
    <dgm:pt modelId="{4471431F-5626-43A7-9C5A-F1E004319D81}" type="pres">
      <dgm:prSet presAssocID="{86AB9EF7-CC3D-4EC0-815B-DEB2B538731C}" presName="rootText" presStyleLbl="node2" presStyleIdx="1" presStyleCnt="4">
        <dgm:presLayoutVars>
          <dgm:chPref val="3"/>
        </dgm:presLayoutVars>
      </dgm:prSet>
      <dgm:spPr/>
      <dgm:t>
        <a:bodyPr/>
        <a:lstStyle/>
        <a:p>
          <a:endParaRPr lang="en-US"/>
        </a:p>
      </dgm:t>
    </dgm:pt>
    <dgm:pt modelId="{2E8ACA8A-7A21-4659-AE77-0B7F2DDCD658}" type="pres">
      <dgm:prSet presAssocID="{86AB9EF7-CC3D-4EC0-815B-DEB2B538731C}" presName="rootConnector" presStyleLbl="node2" presStyleIdx="1" presStyleCnt="4"/>
      <dgm:spPr/>
      <dgm:t>
        <a:bodyPr/>
        <a:lstStyle/>
        <a:p>
          <a:endParaRPr lang="en-US"/>
        </a:p>
      </dgm:t>
    </dgm:pt>
    <dgm:pt modelId="{20C05EE3-BE1F-4716-A2F6-706797571EAC}" type="pres">
      <dgm:prSet presAssocID="{86AB9EF7-CC3D-4EC0-815B-DEB2B538731C}" presName="hierChild4" presStyleCnt="0"/>
      <dgm:spPr/>
    </dgm:pt>
    <dgm:pt modelId="{B9166CD9-CBB6-4E97-BBD5-E3130A911ECB}" type="pres">
      <dgm:prSet presAssocID="{86AB9EF7-CC3D-4EC0-815B-DEB2B538731C}" presName="hierChild5" presStyleCnt="0"/>
      <dgm:spPr/>
    </dgm:pt>
    <dgm:pt modelId="{6FCDC84F-3E77-4B04-A8E8-22E7DAB9AE0F}" type="pres">
      <dgm:prSet presAssocID="{B270CC2B-80E5-42EB-82ED-357A6D4B7277}" presName="Name37" presStyleLbl="parChTrans1D2" presStyleIdx="2" presStyleCnt="4"/>
      <dgm:spPr/>
      <dgm:t>
        <a:bodyPr/>
        <a:lstStyle/>
        <a:p>
          <a:endParaRPr lang="en-US"/>
        </a:p>
      </dgm:t>
    </dgm:pt>
    <dgm:pt modelId="{E03D6EFF-8DEE-42C0-B838-14DC8346294C}" type="pres">
      <dgm:prSet presAssocID="{9D3A2F51-CD3C-4593-B75B-70FA81749326}" presName="hierRoot2" presStyleCnt="0">
        <dgm:presLayoutVars>
          <dgm:hierBranch val="init"/>
        </dgm:presLayoutVars>
      </dgm:prSet>
      <dgm:spPr/>
    </dgm:pt>
    <dgm:pt modelId="{311596EE-C5DE-4F1F-96BA-2C46C42F3F7C}" type="pres">
      <dgm:prSet presAssocID="{9D3A2F51-CD3C-4593-B75B-70FA81749326}" presName="rootComposite" presStyleCnt="0"/>
      <dgm:spPr/>
    </dgm:pt>
    <dgm:pt modelId="{2D73D2F3-4E8B-4222-B72D-511E9E5C3E57}" type="pres">
      <dgm:prSet presAssocID="{9D3A2F51-CD3C-4593-B75B-70FA81749326}" presName="rootText" presStyleLbl="node2" presStyleIdx="2" presStyleCnt="4">
        <dgm:presLayoutVars>
          <dgm:chPref val="3"/>
        </dgm:presLayoutVars>
      </dgm:prSet>
      <dgm:spPr/>
      <dgm:t>
        <a:bodyPr/>
        <a:lstStyle/>
        <a:p>
          <a:endParaRPr lang="en-US"/>
        </a:p>
      </dgm:t>
    </dgm:pt>
    <dgm:pt modelId="{3A5173D3-72E2-4337-93F2-38337FE7DE8C}" type="pres">
      <dgm:prSet presAssocID="{9D3A2F51-CD3C-4593-B75B-70FA81749326}" presName="rootConnector" presStyleLbl="node2" presStyleIdx="2" presStyleCnt="4"/>
      <dgm:spPr/>
      <dgm:t>
        <a:bodyPr/>
        <a:lstStyle/>
        <a:p>
          <a:endParaRPr lang="en-US"/>
        </a:p>
      </dgm:t>
    </dgm:pt>
    <dgm:pt modelId="{0856B070-82CE-4A41-9258-1D117A7C8833}" type="pres">
      <dgm:prSet presAssocID="{9D3A2F51-CD3C-4593-B75B-70FA81749326}" presName="hierChild4" presStyleCnt="0"/>
      <dgm:spPr/>
    </dgm:pt>
    <dgm:pt modelId="{39E1CDE9-D59C-4878-ACC5-103576A886AB}" type="pres">
      <dgm:prSet presAssocID="{9D3A2F51-CD3C-4593-B75B-70FA81749326}" presName="hierChild5" presStyleCnt="0"/>
      <dgm:spPr/>
    </dgm:pt>
    <dgm:pt modelId="{7A4F5D48-65C3-4997-B5F3-DE9DD3C5F3C9}" type="pres">
      <dgm:prSet presAssocID="{6C219E47-AE85-43B0-ADB3-A1FBFB3809AD}" presName="Name37" presStyleLbl="parChTrans1D2" presStyleIdx="3" presStyleCnt="4"/>
      <dgm:spPr/>
      <dgm:t>
        <a:bodyPr/>
        <a:lstStyle/>
        <a:p>
          <a:endParaRPr lang="en-US"/>
        </a:p>
      </dgm:t>
    </dgm:pt>
    <dgm:pt modelId="{56A3F2AD-D631-464C-BFEC-E6953D41D060}" type="pres">
      <dgm:prSet presAssocID="{5FF2FA62-FC43-4257-BD51-502DF8FBCF2E}" presName="hierRoot2" presStyleCnt="0">
        <dgm:presLayoutVars>
          <dgm:hierBranch val="init"/>
        </dgm:presLayoutVars>
      </dgm:prSet>
      <dgm:spPr/>
    </dgm:pt>
    <dgm:pt modelId="{90B891CD-C98C-4DDE-8075-14DFBF8E178B}" type="pres">
      <dgm:prSet presAssocID="{5FF2FA62-FC43-4257-BD51-502DF8FBCF2E}" presName="rootComposite" presStyleCnt="0"/>
      <dgm:spPr/>
    </dgm:pt>
    <dgm:pt modelId="{722FF6BF-50A7-4793-9A69-B8C982DA66A8}" type="pres">
      <dgm:prSet presAssocID="{5FF2FA62-FC43-4257-BD51-502DF8FBCF2E}" presName="rootText" presStyleLbl="node2" presStyleIdx="3" presStyleCnt="4">
        <dgm:presLayoutVars>
          <dgm:chPref val="3"/>
        </dgm:presLayoutVars>
      </dgm:prSet>
      <dgm:spPr/>
      <dgm:t>
        <a:bodyPr/>
        <a:lstStyle/>
        <a:p>
          <a:endParaRPr lang="en-US"/>
        </a:p>
      </dgm:t>
    </dgm:pt>
    <dgm:pt modelId="{F3E919E1-7BE3-4A46-A551-C342A075BB09}" type="pres">
      <dgm:prSet presAssocID="{5FF2FA62-FC43-4257-BD51-502DF8FBCF2E}" presName="rootConnector" presStyleLbl="node2" presStyleIdx="3" presStyleCnt="4"/>
      <dgm:spPr/>
      <dgm:t>
        <a:bodyPr/>
        <a:lstStyle/>
        <a:p>
          <a:endParaRPr lang="en-US"/>
        </a:p>
      </dgm:t>
    </dgm:pt>
    <dgm:pt modelId="{C40CA27C-8024-48B9-BF7C-54C20491D07F}" type="pres">
      <dgm:prSet presAssocID="{5FF2FA62-FC43-4257-BD51-502DF8FBCF2E}" presName="hierChild4" presStyleCnt="0"/>
      <dgm:spPr/>
    </dgm:pt>
    <dgm:pt modelId="{F1789ED5-7252-4603-8A62-65509997A009}" type="pres">
      <dgm:prSet presAssocID="{5FF2FA62-FC43-4257-BD51-502DF8FBCF2E}" presName="hierChild5" presStyleCnt="0"/>
      <dgm:spPr/>
    </dgm:pt>
    <dgm:pt modelId="{4C201877-A1DE-4597-B6BE-91E9B0A4BD28}" type="pres">
      <dgm:prSet presAssocID="{C7769BC7-3E92-4280-9F0D-E32DDC9BE257}" presName="hierChild3" presStyleCnt="0"/>
      <dgm:spPr/>
    </dgm:pt>
  </dgm:ptLst>
  <dgm:cxnLst>
    <dgm:cxn modelId="{5987B687-1590-4FE7-ACF2-1FDEC6C6D406}" type="presOf" srcId="{F0CB7089-633F-4087-8533-79D250FB1ADD}" destId="{4088F442-18E5-4FB4-83A6-949BD2FDA392}" srcOrd="0" destOrd="0" presId="urn:microsoft.com/office/officeart/2005/8/layout/orgChart1"/>
    <dgm:cxn modelId="{1C7817B9-29E7-44DC-8F63-5F9545EE08D4}" type="presOf" srcId="{9D3A2F51-CD3C-4593-B75B-70FA81749326}" destId="{2D73D2F3-4E8B-4222-B72D-511E9E5C3E57}" srcOrd="0" destOrd="0" presId="urn:microsoft.com/office/officeart/2005/8/layout/orgChart1"/>
    <dgm:cxn modelId="{AD5D1184-8848-4D75-90C1-C19BAE827D8B}" type="presOf" srcId="{6C219E47-AE85-43B0-ADB3-A1FBFB3809AD}" destId="{7A4F5D48-65C3-4997-B5F3-DE9DD3C5F3C9}" srcOrd="0" destOrd="0" presId="urn:microsoft.com/office/officeart/2005/8/layout/orgChart1"/>
    <dgm:cxn modelId="{1D989489-8E27-4A4F-A21D-C8D95F2942A6}" type="presOf" srcId="{86AB9EF7-CC3D-4EC0-815B-DEB2B538731C}" destId="{4471431F-5626-43A7-9C5A-F1E004319D81}" srcOrd="0" destOrd="0" presId="urn:microsoft.com/office/officeart/2005/8/layout/orgChart1"/>
    <dgm:cxn modelId="{F23CC27E-945C-4E8D-A517-160C26D17B93}" type="presOf" srcId="{5FF2FA62-FC43-4257-BD51-502DF8FBCF2E}" destId="{F3E919E1-7BE3-4A46-A551-C342A075BB09}" srcOrd="1" destOrd="0" presId="urn:microsoft.com/office/officeart/2005/8/layout/orgChart1"/>
    <dgm:cxn modelId="{3FE7EDCA-1066-48C7-BA97-72DD52DB4DD5}" srcId="{4161029B-E9DE-4A1E-848A-2FF6672DF632}" destId="{C7769BC7-3E92-4280-9F0D-E32DDC9BE257}" srcOrd="0" destOrd="0" parTransId="{4F5D939A-B238-4C0F-85C0-8764470870FF}" sibTransId="{85F7E2D8-4521-4C91-A0A2-D64C5B970D2A}"/>
    <dgm:cxn modelId="{8C9357F2-B88B-46D4-89BA-8779E20E0F33}" srcId="{C7769BC7-3E92-4280-9F0D-E32DDC9BE257}" destId="{F0CB7089-633F-4087-8533-79D250FB1ADD}" srcOrd="0" destOrd="0" parTransId="{FC1AA338-ACA0-4CC2-8C30-DE333041307C}" sibTransId="{38E28FA8-0E1B-4DE5-AD4C-7CFB12622FEA}"/>
    <dgm:cxn modelId="{34C9A01C-D3BC-4FB6-8BC8-DEC2E0BC0D1D}" type="presOf" srcId="{FC1AA338-ACA0-4CC2-8C30-DE333041307C}" destId="{9919D4B6-DAE7-443F-A191-9DDEA593C3CE}" srcOrd="0" destOrd="0" presId="urn:microsoft.com/office/officeart/2005/8/layout/orgChart1"/>
    <dgm:cxn modelId="{D71DB91E-ACBA-44CD-B27F-7CFF52145474}" type="presOf" srcId="{5FF2FA62-FC43-4257-BD51-502DF8FBCF2E}" destId="{722FF6BF-50A7-4793-9A69-B8C982DA66A8}" srcOrd="0" destOrd="0" presId="urn:microsoft.com/office/officeart/2005/8/layout/orgChart1"/>
    <dgm:cxn modelId="{DAAC15E4-DAFE-4923-8651-8422016BB4DE}" type="presOf" srcId="{9D3A2F51-CD3C-4593-B75B-70FA81749326}" destId="{3A5173D3-72E2-4337-93F2-38337FE7DE8C}" srcOrd="1" destOrd="0" presId="urn:microsoft.com/office/officeart/2005/8/layout/orgChart1"/>
    <dgm:cxn modelId="{7F2B75E6-DBCB-4E1F-BB51-305B86CF0FDD}" srcId="{C7769BC7-3E92-4280-9F0D-E32DDC9BE257}" destId="{86AB9EF7-CC3D-4EC0-815B-DEB2B538731C}" srcOrd="1" destOrd="0" parTransId="{45176AFC-0E57-4118-A983-5A8A019E7227}" sibTransId="{659E8A52-ABAE-4D9E-AB66-D7F681AABCAE}"/>
    <dgm:cxn modelId="{136A3CC3-9DF0-4A9F-97DD-37C02098DB6B}" type="presOf" srcId="{C7769BC7-3E92-4280-9F0D-E32DDC9BE257}" destId="{55E8013C-55B9-4F6C-A9A9-FA2A7C42F3B4}" srcOrd="0" destOrd="0" presId="urn:microsoft.com/office/officeart/2005/8/layout/orgChart1"/>
    <dgm:cxn modelId="{700ADCDE-BF9C-4D53-B189-8092D7B38408}" srcId="{C7769BC7-3E92-4280-9F0D-E32DDC9BE257}" destId="{5FF2FA62-FC43-4257-BD51-502DF8FBCF2E}" srcOrd="3" destOrd="0" parTransId="{6C219E47-AE85-43B0-ADB3-A1FBFB3809AD}" sibTransId="{33E82202-2CE9-438D-90D2-A66CF1A96E11}"/>
    <dgm:cxn modelId="{12903400-1BFA-4C3B-95C6-0A131CC74725}" type="presOf" srcId="{86AB9EF7-CC3D-4EC0-815B-DEB2B538731C}" destId="{2E8ACA8A-7A21-4659-AE77-0B7F2DDCD658}" srcOrd="1" destOrd="0" presId="urn:microsoft.com/office/officeart/2005/8/layout/orgChart1"/>
    <dgm:cxn modelId="{3709E938-F34D-4CF9-BEA1-05D0D12D60C8}" type="presOf" srcId="{C7769BC7-3E92-4280-9F0D-E32DDC9BE257}" destId="{9D1E994F-1435-4804-9BE9-C853CB0252C0}" srcOrd="1" destOrd="0" presId="urn:microsoft.com/office/officeart/2005/8/layout/orgChart1"/>
    <dgm:cxn modelId="{FC8D7E92-8DEC-48FF-AB9D-A5FF46873734}" srcId="{C7769BC7-3E92-4280-9F0D-E32DDC9BE257}" destId="{9D3A2F51-CD3C-4593-B75B-70FA81749326}" srcOrd="2" destOrd="0" parTransId="{B270CC2B-80E5-42EB-82ED-357A6D4B7277}" sibTransId="{4DBECE19-F8AD-46F2-8599-E9A4BBF9EF5F}"/>
    <dgm:cxn modelId="{853A3ECE-3186-4715-90BC-84261F434537}" type="presOf" srcId="{4161029B-E9DE-4A1E-848A-2FF6672DF632}" destId="{F0921710-F9F1-4C1B-AD86-CB9719EE66B0}" srcOrd="0" destOrd="0" presId="urn:microsoft.com/office/officeart/2005/8/layout/orgChart1"/>
    <dgm:cxn modelId="{6154A1BA-8BF8-4CF0-8222-BBA77D04CF2A}" type="presOf" srcId="{45176AFC-0E57-4118-A983-5A8A019E7227}" destId="{0686AFAD-53F7-4201-B9B6-093488F7A981}" srcOrd="0" destOrd="0" presId="urn:microsoft.com/office/officeart/2005/8/layout/orgChart1"/>
    <dgm:cxn modelId="{688FBDD6-E95A-4CF2-8773-04F7D14F4DA9}" type="presOf" srcId="{B270CC2B-80E5-42EB-82ED-357A6D4B7277}" destId="{6FCDC84F-3E77-4B04-A8E8-22E7DAB9AE0F}" srcOrd="0" destOrd="0" presId="urn:microsoft.com/office/officeart/2005/8/layout/orgChart1"/>
    <dgm:cxn modelId="{B40C523D-90D1-4B3A-9EC0-87BD0C989B98}" type="presOf" srcId="{F0CB7089-633F-4087-8533-79D250FB1ADD}" destId="{EBF0B989-D583-4975-89C8-A2A7E07F856D}" srcOrd="1" destOrd="0" presId="urn:microsoft.com/office/officeart/2005/8/layout/orgChart1"/>
    <dgm:cxn modelId="{789330A6-01C1-495B-8517-450B90B37694}" type="presParOf" srcId="{F0921710-F9F1-4C1B-AD86-CB9719EE66B0}" destId="{16B3C5F1-17C3-443D-9079-87A8F91A4130}" srcOrd="0" destOrd="0" presId="urn:microsoft.com/office/officeart/2005/8/layout/orgChart1"/>
    <dgm:cxn modelId="{F6B02341-6C2D-4DB2-A087-D87D499DA37E}" type="presParOf" srcId="{16B3C5F1-17C3-443D-9079-87A8F91A4130}" destId="{E16B68EC-CFDB-4C2C-A535-BB1102F05D4C}" srcOrd="0" destOrd="0" presId="urn:microsoft.com/office/officeart/2005/8/layout/orgChart1"/>
    <dgm:cxn modelId="{9EE0D1D8-0812-42C5-B5D6-0B8CC8B33114}" type="presParOf" srcId="{E16B68EC-CFDB-4C2C-A535-BB1102F05D4C}" destId="{55E8013C-55B9-4F6C-A9A9-FA2A7C42F3B4}" srcOrd="0" destOrd="0" presId="urn:microsoft.com/office/officeart/2005/8/layout/orgChart1"/>
    <dgm:cxn modelId="{129C9F78-8DC2-4387-A4A1-4BF01B5F6085}" type="presParOf" srcId="{E16B68EC-CFDB-4C2C-A535-BB1102F05D4C}" destId="{9D1E994F-1435-4804-9BE9-C853CB0252C0}" srcOrd="1" destOrd="0" presId="urn:microsoft.com/office/officeart/2005/8/layout/orgChart1"/>
    <dgm:cxn modelId="{08E68BE4-8CDA-45F1-A698-02EA1D77D5AD}" type="presParOf" srcId="{16B3C5F1-17C3-443D-9079-87A8F91A4130}" destId="{EA73E0E7-6A70-467D-BF03-7B71F2354B62}" srcOrd="1" destOrd="0" presId="urn:microsoft.com/office/officeart/2005/8/layout/orgChart1"/>
    <dgm:cxn modelId="{F033AA29-7A5D-4465-A83B-497CB615EA0D}" type="presParOf" srcId="{EA73E0E7-6A70-467D-BF03-7B71F2354B62}" destId="{9919D4B6-DAE7-443F-A191-9DDEA593C3CE}" srcOrd="0" destOrd="0" presId="urn:microsoft.com/office/officeart/2005/8/layout/orgChart1"/>
    <dgm:cxn modelId="{0A270814-328D-4AD0-8B33-706F72342563}" type="presParOf" srcId="{EA73E0E7-6A70-467D-BF03-7B71F2354B62}" destId="{1E64229F-F5F8-4624-9C15-0C1AD06FBAB7}" srcOrd="1" destOrd="0" presId="urn:microsoft.com/office/officeart/2005/8/layout/orgChart1"/>
    <dgm:cxn modelId="{8C9DD96D-9EDE-465F-BB1E-DF8CD00B8697}" type="presParOf" srcId="{1E64229F-F5F8-4624-9C15-0C1AD06FBAB7}" destId="{1F89F8CB-135C-4EB5-ACB6-01F3EB67B1D2}" srcOrd="0" destOrd="0" presId="urn:microsoft.com/office/officeart/2005/8/layout/orgChart1"/>
    <dgm:cxn modelId="{E8451AC7-32A9-4962-B6BD-6A16167BA766}" type="presParOf" srcId="{1F89F8CB-135C-4EB5-ACB6-01F3EB67B1D2}" destId="{4088F442-18E5-4FB4-83A6-949BD2FDA392}" srcOrd="0" destOrd="0" presId="urn:microsoft.com/office/officeart/2005/8/layout/orgChart1"/>
    <dgm:cxn modelId="{5E3D8102-6532-4863-ADFF-91B5681E5A94}" type="presParOf" srcId="{1F89F8CB-135C-4EB5-ACB6-01F3EB67B1D2}" destId="{EBF0B989-D583-4975-89C8-A2A7E07F856D}" srcOrd="1" destOrd="0" presId="urn:microsoft.com/office/officeart/2005/8/layout/orgChart1"/>
    <dgm:cxn modelId="{C8C3D83A-2D59-451B-9D73-0C7CFCC92225}" type="presParOf" srcId="{1E64229F-F5F8-4624-9C15-0C1AD06FBAB7}" destId="{6EE59125-AC05-407C-A6C5-91D9E4EA242C}" srcOrd="1" destOrd="0" presId="urn:microsoft.com/office/officeart/2005/8/layout/orgChart1"/>
    <dgm:cxn modelId="{82EDD060-5B3F-43EF-8F76-F287195276AD}" type="presParOf" srcId="{1E64229F-F5F8-4624-9C15-0C1AD06FBAB7}" destId="{30CD5522-A5D4-433D-825F-8CBCB48B3EF2}" srcOrd="2" destOrd="0" presId="urn:microsoft.com/office/officeart/2005/8/layout/orgChart1"/>
    <dgm:cxn modelId="{38128C3A-D7E6-4B6C-9047-8A0680DF913C}" type="presParOf" srcId="{EA73E0E7-6A70-467D-BF03-7B71F2354B62}" destId="{0686AFAD-53F7-4201-B9B6-093488F7A981}" srcOrd="2" destOrd="0" presId="urn:microsoft.com/office/officeart/2005/8/layout/orgChart1"/>
    <dgm:cxn modelId="{649440CF-5431-47E8-87EF-0F3E1A946D06}" type="presParOf" srcId="{EA73E0E7-6A70-467D-BF03-7B71F2354B62}" destId="{97DF53E0-AD97-4486-8C20-19A6B4DBA24D}" srcOrd="3" destOrd="0" presId="urn:microsoft.com/office/officeart/2005/8/layout/orgChart1"/>
    <dgm:cxn modelId="{CF0B8AC2-4FB9-41C6-B837-615E7372D637}" type="presParOf" srcId="{97DF53E0-AD97-4486-8C20-19A6B4DBA24D}" destId="{417FF640-865F-47B6-806D-C58867E11FE8}" srcOrd="0" destOrd="0" presId="urn:microsoft.com/office/officeart/2005/8/layout/orgChart1"/>
    <dgm:cxn modelId="{81ABAB62-A5D9-41D9-9807-4F61337FDDAA}" type="presParOf" srcId="{417FF640-865F-47B6-806D-C58867E11FE8}" destId="{4471431F-5626-43A7-9C5A-F1E004319D81}" srcOrd="0" destOrd="0" presId="urn:microsoft.com/office/officeart/2005/8/layout/orgChart1"/>
    <dgm:cxn modelId="{A4DB7E8D-BF3D-4EC6-BE61-3C886DABE561}" type="presParOf" srcId="{417FF640-865F-47B6-806D-C58867E11FE8}" destId="{2E8ACA8A-7A21-4659-AE77-0B7F2DDCD658}" srcOrd="1" destOrd="0" presId="urn:microsoft.com/office/officeart/2005/8/layout/orgChart1"/>
    <dgm:cxn modelId="{F97C334D-CCD1-4FE4-BF53-D3A2B4D22ABF}" type="presParOf" srcId="{97DF53E0-AD97-4486-8C20-19A6B4DBA24D}" destId="{20C05EE3-BE1F-4716-A2F6-706797571EAC}" srcOrd="1" destOrd="0" presId="urn:microsoft.com/office/officeart/2005/8/layout/orgChart1"/>
    <dgm:cxn modelId="{CA7B236E-FFCE-4C7D-9BE5-5035ADB63328}" type="presParOf" srcId="{97DF53E0-AD97-4486-8C20-19A6B4DBA24D}" destId="{B9166CD9-CBB6-4E97-BBD5-E3130A911ECB}" srcOrd="2" destOrd="0" presId="urn:microsoft.com/office/officeart/2005/8/layout/orgChart1"/>
    <dgm:cxn modelId="{49ABE248-8705-4292-B98B-1F2A3994CD94}" type="presParOf" srcId="{EA73E0E7-6A70-467D-BF03-7B71F2354B62}" destId="{6FCDC84F-3E77-4B04-A8E8-22E7DAB9AE0F}" srcOrd="4" destOrd="0" presId="urn:microsoft.com/office/officeart/2005/8/layout/orgChart1"/>
    <dgm:cxn modelId="{7778CE1A-A9BC-48C2-B7C8-2218033B4FEF}" type="presParOf" srcId="{EA73E0E7-6A70-467D-BF03-7B71F2354B62}" destId="{E03D6EFF-8DEE-42C0-B838-14DC8346294C}" srcOrd="5" destOrd="0" presId="urn:microsoft.com/office/officeart/2005/8/layout/orgChart1"/>
    <dgm:cxn modelId="{BF6445B5-0256-46E1-ABF1-0D29B226E0A9}" type="presParOf" srcId="{E03D6EFF-8DEE-42C0-B838-14DC8346294C}" destId="{311596EE-C5DE-4F1F-96BA-2C46C42F3F7C}" srcOrd="0" destOrd="0" presId="urn:microsoft.com/office/officeart/2005/8/layout/orgChart1"/>
    <dgm:cxn modelId="{C40D9857-515E-461F-93D6-1B5DEDBF0359}" type="presParOf" srcId="{311596EE-C5DE-4F1F-96BA-2C46C42F3F7C}" destId="{2D73D2F3-4E8B-4222-B72D-511E9E5C3E57}" srcOrd="0" destOrd="0" presId="urn:microsoft.com/office/officeart/2005/8/layout/orgChart1"/>
    <dgm:cxn modelId="{F581FB4B-6129-42E6-823B-E792C5D04E3D}" type="presParOf" srcId="{311596EE-C5DE-4F1F-96BA-2C46C42F3F7C}" destId="{3A5173D3-72E2-4337-93F2-38337FE7DE8C}" srcOrd="1" destOrd="0" presId="urn:microsoft.com/office/officeart/2005/8/layout/orgChart1"/>
    <dgm:cxn modelId="{332AC061-E624-4DCD-B61A-F393280D8585}" type="presParOf" srcId="{E03D6EFF-8DEE-42C0-B838-14DC8346294C}" destId="{0856B070-82CE-4A41-9258-1D117A7C8833}" srcOrd="1" destOrd="0" presId="urn:microsoft.com/office/officeart/2005/8/layout/orgChart1"/>
    <dgm:cxn modelId="{8DE71A7A-22F1-4246-BBC1-76F6B6C77685}" type="presParOf" srcId="{E03D6EFF-8DEE-42C0-B838-14DC8346294C}" destId="{39E1CDE9-D59C-4878-ACC5-103576A886AB}" srcOrd="2" destOrd="0" presId="urn:microsoft.com/office/officeart/2005/8/layout/orgChart1"/>
    <dgm:cxn modelId="{D7CF3D16-48DC-4416-9608-0714DDA5E15B}" type="presParOf" srcId="{EA73E0E7-6A70-467D-BF03-7B71F2354B62}" destId="{7A4F5D48-65C3-4997-B5F3-DE9DD3C5F3C9}" srcOrd="6" destOrd="0" presId="urn:microsoft.com/office/officeart/2005/8/layout/orgChart1"/>
    <dgm:cxn modelId="{31F5E034-AC12-4216-916C-041F8D6042A4}" type="presParOf" srcId="{EA73E0E7-6A70-467D-BF03-7B71F2354B62}" destId="{56A3F2AD-D631-464C-BFEC-E6953D41D060}" srcOrd="7" destOrd="0" presId="urn:microsoft.com/office/officeart/2005/8/layout/orgChart1"/>
    <dgm:cxn modelId="{E3AB08C8-F7A7-43BE-AAB1-F76ABED53685}" type="presParOf" srcId="{56A3F2AD-D631-464C-BFEC-E6953D41D060}" destId="{90B891CD-C98C-4DDE-8075-14DFBF8E178B}" srcOrd="0" destOrd="0" presId="urn:microsoft.com/office/officeart/2005/8/layout/orgChart1"/>
    <dgm:cxn modelId="{EA171CFB-E47A-41C2-81FE-EC5AD9B32216}" type="presParOf" srcId="{90B891CD-C98C-4DDE-8075-14DFBF8E178B}" destId="{722FF6BF-50A7-4793-9A69-B8C982DA66A8}" srcOrd="0" destOrd="0" presId="urn:microsoft.com/office/officeart/2005/8/layout/orgChart1"/>
    <dgm:cxn modelId="{6CAA74E6-83A1-479B-86B1-4EC1278C002E}" type="presParOf" srcId="{90B891CD-C98C-4DDE-8075-14DFBF8E178B}" destId="{F3E919E1-7BE3-4A46-A551-C342A075BB09}" srcOrd="1" destOrd="0" presId="urn:microsoft.com/office/officeart/2005/8/layout/orgChart1"/>
    <dgm:cxn modelId="{5798175F-93A0-4CCA-A57D-D4EFBC027D3F}" type="presParOf" srcId="{56A3F2AD-D631-464C-BFEC-E6953D41D060}" destId="{C40CA27C-8024-48B9-BF7C-54C20491D07F}" srcOrd="1" destOrd="0" presId="urn:microsoft.com/office/officeart/2005/8/layout/orgChart1"/>
    <dgm:cxn modelId="{D82AA8E3-948C-41E7-8519-1C21E3985DA2}" type="presParOf" srcId="{56A3F2AD-D631-464C-BFEC-E6953D41D060}" destId="{F1789ED5-7252-4603-8A62-65509997A009}" srcOrd="2" destOrd="0" presId="urn:microsoft.com/office/officeart/2005/8/layout/orgChart1"/>
    <dgm:cxn modelId="{B17B6116-D0AD-435F-821D-98F74FE6391B}" type="presParOf" srcId="{16B3C5F1-17C3-443D-9079-87A8F91A4130}" destId="{4C201877-A1DE-4597-B6BE-91E9B0A4BD28}" srcOrd="2" destOrd="0" presId="urn:microsoft.com/office/officeart/2005/8/layout/orgChart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4F5D48-65C3-4997-B5F3-DE9DD3C5F3C9}">
      <dsp:nvSpPr>
        <dsp:cNvPr id="0" name=""/>
        <dsp:cNvSpPr/>
      </dsp:nvSpPr>
      <dsp:spPr>
        <a:xfrm>
          <a:off x="3048000" y="1893896"/>
          <a:ext cx="2387212" cy="276206"/>
        </a:xfrm>
        <a:custGeom>
          <a:avLst/>
          <a:gdLst/>
          <a:ahLst/>
          <a:cxnLst/>
          <a:rect l="0" t="0" r="0" b="0"/>
          <a:pathLst>
            <a:path>
              <a:moveTo>
                <a:pt x="0" y="0"/>
              </a:moveTo>
              <a:lnTo>
                <a:pt x="0" y="138103"/>
              </a:lnTo>
              <a:lnTo>
                <a:pt x="2387212" y="138103"/>
              </a:lnTo>
              <a:lnTo>
                <a:pt x="2387212" y="27620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FCDC84F-3E77-4B04-A8E8-22E7DAB9AE0F}">
      <dsp:nvSpPr>
        <dsp:cNvPr id="0" name=""/>
        <dsp:cNvSpPr/>
      </dsp:nvSpPr>
      <dsp:spPr>
        <a:xfrm>
          <a:off x="3048000" y="1893896"/>
          <a:ext cx="795737" cy="276206"/>
        </a:xfrm>
        <a:custGeom>
          <a:avLst/>
          <a:gdLst/>
          <a:ahLst/>
          <a:cxnLst/>
          <a:rect l="0" t="0" r="0" b="0"/>
          <a:pathLst>
            <a:path>
              <a:moveTo>
                <a:pt x="0" y="0"/>
              </a:moveTo>
              <a:lnTo>
                <a:pt x="0" y="138103"/>
              </a:lnTo>
              <a:lnTo>
                <a:pt x="795737" y="138103"/>
              </a:lnTo>
              <a:lnTo>
                <a:pt x="795737" y="27620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686AFAD-53F7-4201-B9B6-093488F7A981}">
      <dsp:nvSpPr>
        <dsp:cNvPr id="0" name=""/>
        <dsp:cNvSpPr/>
      </dsp:nvSpPr>
      <dsp:spPr>
        <a:xfrm>
          <a:off x="2252262" y="1893896"/>
          <a:ext cx="795737" cy="276206"/>
        </a:xfrm>
        <a:custGeom>
          <a:avLst/>
          <a:gdLst/>
          <a:ahLst/>
          <a:cxnLst/>
          <a:rect l="0" t="0" r="0" b="0"/>
          <a:pathLst>
            <a:path>
              <a:moveTo>
                <a:pt x="795737" y="0"/>
              </a:moveTo>
              <a:lnTo>
                <a:pt x="795737" y="138103"/>
              </a:lnTo>
              <a:lnTo>
                <a:pt x="0" y="138103"/>
              </a:lnTo>
              <a:lnTo>
                <a:pt x="0" y="27620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919D4B6-DAE7-443F-A191-9DDEA593C3CE}">
      <dsp:nvSpPr>
        <dsp:cNvPr id="0" name=""/>
        <dsp:cNvSpPr/>
      </dsp:nvSpPr>
      <dsp:spPr>
        <a:xfrm>
          <a:off x="660787" y="1893896"/>
          <a:ext cx="2387212" cy="276206"/>
        </a:xfrm>
        <a:custGeom>
          <a:avLst/>
          <a:gdLst/>
          <a:ahLst/>
          <a:cxnLst/>
          <a:rect l="0" t="0" r="0" b="0"/>
          <a:pathLst>
            <a:path>
              <a:moveTo>
                <a:pt x="2387212" y="0"/>
              </a:moveTo>
              <a:lnTo>
                <a:pt x="2387212" y="138103"/>
              </a:lnTo>
              <a:lnTo>
                <a:pt x="0" y="138103"/>
              </a:lnTo>
              <a:lnTo>
                <a:pt x="0" y="27620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5E8013C-55B9-4F6C-A9A9-FA2A7C42F3B4}">
      <dsp:nvSpPr>
        <dsp:cNvPr id="0" name=""/>
        <dsp:cNvSpPr/>
      </dsp:nvSpPr>
      <dsp:spPr>
        <a:xfrm>
          <a:off x="2133598" y="1236262"/>
          <a:ext cx="1828802" cy="657634"/>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dirty="0" err="1">
              <a:solidFill>
                <a:srgbClr val="FFFF00"/>
              </a:solidFill>
            </a:rPr>
            <a:t>Nanomaterial</a:t>
          </a:r>
          <a:endParaRPr lang="en-US" sz="1900" kern="1200" dirty="0">
            <a:solidFill>
              <a:srgbClr val="FFFF00"/>
            </a:solidFill>
          </a:endParaRPr>
        </a:p>
      </dsp:txBody>
      <dsp:txXfrm>
        <a:off x="2133598" y="1236262"/>
        <a:ext cx="1828802" cy="657634"/>
      </dsp:txXfrm>
    </dsp:sp>
    <dsp:sp modelId="{4088F442-18E5-4FB4-83A6-949BD2FDA392}">
      <dsp:nvSpPr>
        <dsp:cNvPr id="0" name=""/>
        <dsp:cNvSpPr/>
      </dsp:nvSpPr>
      <dsp:spPr>
        <a:xfrm>
          <a:off x="3153" y="2170103"/>
          <a:ext cx="1315268" cy="657634"/>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dirty="0">
              <a:solidFill>
                <a:srgbClr val="FFFF00"/>
              </a:solidFill>
            </a:rPr>
            <a:t>Zero dimensional</a:t>
          </a:r>
        </a:p>
      </dsp:txBody>
      <dsp:txXfrm>
        <a:off x="3153" y="2170103"/>
        <a:ext cx="1315268" cy="657634"/>
      </dsp:txXfrm>
    </dsp:sp>
    <dsp:sp modelId="{4471431F-5626-43A7-9C5A-F1E004319D81}">
      <dsp:nvSpPr>
        <dsp:cNvPr id="0" name=""/>
        <dsp:cNvSpPr/>
      </dsp:nvSpPr>
      <dsp:spPr>
        <a:xfrm>
          <a:off x="1594628" y="2170103"/>
          <a:ext cx="1315268" cy="657634"/>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dirty="0">
              <a:solidFill>
                <a:srgbClr val="FFFF00"/>
              </a:solidFill>
            </a:rPr>
            <a:t>One</a:t>
          </a:r>
        </a:p>
        <a:p>
          <a:pPr marL="0" lvl="0" indent="0" algn="ctr" defTabSz="844550">
            <a:lnSpc>
              <a:spcPct val="90000"/>
            </a:lnSpc>
            <a:spcBef>
              <a:spcPct val="0"/>
            </a:spcBef>
            <a:spcAft>
              <a:spcPct val="35000"/>
            </a:spcAft>
            <a:buNone/>
          </a:pPr>
          <a:r>
            <a:rPr lang="en-US" sz="1900" kern="1200" dirty="0">
              <a:solidFill>
                <a:srgbClr val="FFFF00"/>
              </a:solidFill>
            </a:rPr>
            <a:t>dimensional</a:t>
          </a:r>
        </a:p>
      </dsp:txBody>
      <dsp:txXfrm>
        <a:off x="1594628" y="2170103"/>
        <a:ext cx="1315268" cy="657634"/>
      </dsp:txXfrm>
    </dsp:sp>
    <dsp:sp modelId="{2D73D2F3-4E8B-4222-B72D-511E9E5C3E57}">
      <dsp:nvSpPr>
        <dsp:cNvPr id="0" name=""/>
        <dsp:cNvSpPr/>
      </dsp:nvSpPr>
      <dsp:spPr>
        <a:xfrm>
          <a:off x="3186103" y="2170103"/>
          <a:ext cx="1315268" cy="657634"/>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dirty="0">
              <a:solidFill>
                <a:srgbClr val="FFFF00"/>
              </a:solidFill>
            </a:rPr>
            <a:t>Two dimensional</a:t>
          </a:r>
        </a:p>
      </dsp:txBody>
      <dsp:txXfrm>
        <a:off x="3186103" y="2170103"/>
        <a:ext cx="1315268" cy="657634"/>
      </dsp:txXfrm>
    </dsp:sp>
    <dsp:sp modelId="{722FF6BF-50A7-4793-9A69-B8C982DA66A8}">
      <dsp:nvSpPr>
        <dsp:cNvPr id="0" name=""/>
        <dsp:cNvSpPr/>
      </dsp:nvSpPr>
      <dsp:spPr>
        <a:xfrm>
          <a:off x="4777578" y="2170103"/>
          <a:ext cx="1315268" cy="657634"/>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dirty="0">
              <a:solidFill>
                <a:srgbClr val="FFFF00"/>
              </a:solidFill>
            </a:rPr>
            <a:t>Three</a:t>
          </a:r>
        </a:p>
        <a:p>
          <a:pPr marL="0" lvl="0" indent="0" algn="ctr" defTabSz="844550">
            <a:lnSpc>
              <a:spcPct val="90000"/>
            </a:lnSpc>
            <a:spcBef>
              <a:spcPct val="0"/>
            </a:spcBef>
            <a:spcAft>
              <a:spcPct val="35000"/>
            </a:spcAft>
            <a:buNone/>
          </a:pPr>
          <a:r>
            <a:rPr lang="en-US" sz="1900" kern="1200" dirty="0">
              <a:solidFill>
                <a:srgbClr val="FFFF00"/>
              </a:solidFill>
            </a:rPr>
            <a:t>dimensional</a:t>
          </a:r>
        </a:p>
      </dsp:txBody>
      <dsp:txXfrm>
        <a:off x="4777578" y="2170103"/>
        <a:ext cx="1315268" cy="657634"/>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ECC6A03A-339B-4128-B654-AB639F314614}" type="datetimeFigureOut">
              <a:rPr lang="en-US"/>
              <a:pPr>
                <a:defRPr/>
              </a:pPr>
              <a:t>7/23/2021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10E6FB27-6F6F-42CF-9ACC-DDBFB786DA7C}" type="slidenum">
              <a:rPr lang="en-US"/>
              <a:pPr>
                <a:defRPr/>
              </a:pPr>
              <a:t>‹#›</a:t>
            </a:fld>
            <a:endParaRPr lang="en-US"/>
          </a:p>
        </p:txBody>
      </p:sp>
    </p:spTree>
    <p:extLst>
      <p:ext uri="{BB962C8B-B14F-4D97-AF65-F5344CB8AC3E}">
        <p14:creationId xmlns:p14="http://schemas.microsoft.com/office/powerpoint/2010/main" xmlns="" val="142916909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BCDF10E4-ED30-44EC-8FC7-79BE27B66E0A}" type="datetimeFigureOut">
              <a:rPr lang="en-US"/>
              <a:pPr>
                <a:defRPr/>
              </a:pPr>
              <a:t>7/23/2021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93DFC591-45B7-4501-BCB6-6D86B997AEEC}"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9CC71EE1-1907-4612-96AE-7A129A2B9DE3}" type="datetimeFigureOut">
              <a:rPr lang="en-US"/>
              <a:pPr>
                <a:defRPr/>
              </a:pPr>
              <a:t>7/23/2021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F754C241-F7B4-40E2-AF9D-B4B5A7833635}"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957B7C41-46E6-4416-A029-10DE500847B5}" type="datetimeFigureOut">
              <a:rPr lang="en-US"/>
              <a:pPr>
                <a:defRPr/>
              </a:pPr>
              <a:t>7/23/2021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FD0659C4-14A2-45F8-BCD9-3188647D8C94}"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19314" y="596019"/>
            <a:ext cx="7510506" cy="3213982"/>
          </a:xfrm>
        </p:spPr>
        <p:txBody>
          <a:bodyPr anchor="b">
            <a:normAutofit/>
          </a:bodyPr>
          <a:lstStyle>
            <a:lvl1pPr algn="ctr">
              <a:defRPr sz="40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819314" y="3886200"/>
            <a:ext cx="7510506" cy="2219108"/>
          </a:xfrm>
        </p:spPr>
        <p:txBody>
          <a:bodyPr anchor="t">
            <a:normAutofit/>
          </a:bodyPr>
          <a:lstStyle>
            <a:lvl1pPr marL="0" indent="0" algn="ctr">
              <a:buNone/>
              <a:defRPr sz="1800">
                <a:gradFill flip="none" rotWithShape="1">
                  <a:gsLst>
                    <a:gs pos="0">
                      <a:schemeClr val="tx1"/>
                    </a:gs>
                    <a:gs pos="100000">
                      <a:schemeClr val="tx1">
                        <a:lumMod val="75000"/>
                      </a:schemeClr>
                    </a:gs>
                  </a:gsLst>
                  <a:lin ang="0" scaled="1"/>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A9A41D-E351-4B5A-9F34-457275A55606}" type="datetimeFigureOut">
              <a:rPr lang="en-IN" smtClean="0"/>
              <a:pPr/>
              <a:t>23-07-2021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C56BF26-5985-4D41-A41B-CFABEF050BF3}" type="slidenum">
              <a:rPr lang="en-IN" smtClean="0"/>
              <a:pPr/>
              <a:t>‹#›</a:t>
            </a:fld>
            <a:endParaRPr lang="en-IN"/>
          </a:p>
        </p:txBody>
      </p:sp>
    </p:spTree>
    <p:extLst>
      <p:ext uri="{BB962C8B-B14F-4D97-AF65-F5344CB8AC3E}">
        <p14:creationId xmlns:p14="http://schemas.microsoft.com/office/powerpoint/2010/main" xmlns="" val="6000124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A9A41D-E351-4B5A-9F34-457275A55606}" type="datetimeFigureOut">
              <a:rPr lang="en-IN" smtClean="0"/>
              <a:pPr/>
              <a:t>23-07-2021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C56BF26-5985-4D41-A41B-CFABEF050BF3}" type="slidenum">
              <a:rPr lang="en-IN" smtClean="0"/>
              <a:pPr/>
              <a:t>‹#›</a:t>
            </a:fld>
            <a:endParaRPr lang="en-IN"/>
          </a:p>
        </p:txBody>
      </p:sp>
    </p:spTree>
    <p:extLst>
      <p:ext uri="{BB962C8B-B14F-4D97-AF65-F5344CB8AC3E}">
        <p14:creationId xmlns:p14="http://schemas.microsoft.com/office/powerpoint/2010/main" xmlns="" val="1951269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19314" y="3270698"/>
            <a:ext cx="7510506" cy="1823305"/>
          </a:xfrm>
        </p:spPr>
        <p:txBody>
          <a:bodyPr anchor="b">
            <a:normAutofit/>
          </a:bodyPr>
          <a:lstStyle>
            <a:lvl1pPr algn="r">
              <a:defRPr sz="2800" b="0" cap="all"/>
            </a:lvl1pPr>
          </a:lstStyle>
          <a:p>
            <a:r>
              <a:rPr lang="en-US"/>
              <a:t>Click to edit Master title style</a:t>
            </a:r>
            <a:endParaRPr lang="en-US" dirty="0"/>
          </a:p>
        </p:txBody>
      </p:sp>
      <p:sp>
        <p:nvSpPr>
          <p:cNvPr id="3" name="Text Placeholder 2"/>
          <p:cNvSpPr>
            <a:spLocks noGrp="1"/>
          </p:cNvSpPr>
          <p:nvPr>
            <p:ph type="body" idx="1"/>
          </p:nvPr>
        </p:nvSpPr>
        <p:spPr>
          <a:xfrm>
            <a:off x="819314" y="5103810"/>
            <a:ext cx="7510506" cy="998250"/>
          </a:xfrm>
        </p:spPr>
        <p:txBody>
          <a:bodyPr anchor="t">
            <a:normAutofit/>
          </a:bodyPr>
          <a:lstStyle>
            <a:lvl1pPr marL="0" indent="0" algn="r">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A9A41D-E351-4B5A-9F34-457275A55606}" type="datetimeFigureOut">
              <a:rPr lang="en-IN" smtClean="0"/>
              <a:pPr/>
              <a:t>23-07-2021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C56BF26-5985-4D41-A41B-CFABEF050BF3}" type="slidenum">
              <a:rPr lang="en-IN" smtClean="0"/>
              <a:pPr/>
              <a:t>‹#›</a:t>
            </a:fld>
            <a:endParaRPr lang="en-IN"/>
          </a:p>
        </p:txBody>
      </p:sp>
    </p:spTree>
    <p:extLst>
      <p:ext uri="{BB962C8B-B14F-4D97-AF65-F5344CB8AC3E}">
        <p14:creationId xmlns:p14="http://schemas.microsoft.com/office/powerpoint/2010/main" xmlns="" val="10079350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347" y="2060898"/>
            <a:ext cx="3685073" cy="4031331"/>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0580" y="2060898"/>
            <a:ext cx="3689239" cy="403133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A9A41D-E351-4B5A-9F34-457275A55606}" type="datetimeFigureOut">
              <a:rPr lang="en-IN" smtClean="0"/>
              <a:pPr/>
              <a:t>23-07-2021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C56BF26-5985-4D41-A41B-CFABEF050BF3}" type="slidenum">
              <a:rPr lang="en-IN" smtClean="0"/>
              <a:pPr/>
              <a:t>‹#›</a:t>
            </a:fld>
            <a:endParaRPr lang="en-IN"/>
          </a:p>
        </p:txBody>
      </p:sp>
    </p:spTree>
    <p:extLst>
      <p:ext uri="{BB962C8B-B14F-4D97-AF65-F5344CB8AC3E}">
        <p14:creationId xmlns:p14="http://schemas.microsoft.com/office/powerpoint/2010/main" xmlns="" val="31323052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6306" y="2060898"/>
            <a:ext cx="3397113" cy="733596"/>
          </a:xfrm>
        </p:spPr>
        <p:txBody>
          <a:bodyPr anchor="b">
            <a:noAutofit/>
          </a:bodyPr>
          <a:lstStyle>
            <a:lvl1pPr marL="0" inden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8347" y="2786027"/>
            <a:ext cx="3685073" cy="3316033"/>
          </a:xfrm>
        </p:spPr>
        <p:txBody>
          <a:bodyPr anchor="t">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910150" y="2060898"/>
            <a:ext cx="3419670" cy="725129"/>
          </a:xfrm>
        </p:spPr>
        <p:txBody>
          <a:bodyPr anchor="b">
            <a:noAutofit/>
          </a:bodyPr>
          <a:lstStyle>
            <a:lvl1pPr marL="0" inden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65" y="2786027"/>
            <a:ext cx="3701520" cy="3316033"/>
          </a:xfrm>
        </p:spPr>
        <p:txBody>
          <a:bodyPr anchor="t">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A9A41D-E351-4B5A-9F34-457275A55606}" type="datetimeFigureOut">
              <a:rPr lang="en-IN" smtClean="0"/>
              <a:pPr/>
              <a:t>23-07-2021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C56BF26-5985-4D41-A41B-CFABEF050BF3}" type="slidenum">
              <a:rPr lang="en-IN" smtClean="0"/>
              <a:pPr/>
              <a:t>‹#›</a:t>
            </a:fld>
            <a:endParaRPr lang="en-IN"/>
          </a:p>
        </p:txBody>
      </p:sp>
    </p:spTree>
    <p:extLst>
      <p:ext uri="{BB962C8B-B14F-4D97-AF65-F5344CB8AC3E}">
        <p14:creationId xmlns:p14="http://schemas.microsoft.com/office/powerpoint/2010/main" xmlns="" val="208581101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600"/>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A9A41D-E351-4B5A-9F34-457275A55606}" type="datetimeFigureOut">
              <a:rPr lang="en-IN" smtClean="0"/>
              <a:pPr/>
              <a:t>23-07-2021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C56BF26-5985-4D41-A41B-CFABEF050BF3}" type="slidenum">
              <a:rPr lang="en-IN" smtClean="0"/>
              <a:pPr/>
              <a:t>‹#›</a:t>
            </a:fld>
            <a:endParaRPr lang="en-IN"/>
          </a:p>
        </p:txBody>
      </p:sp>
    </p:spTree>
    <p:extLst>
      <p:ext uri="{BB962C8B-B14F-4D97-AF65-F5344CB8AC3E}">
        <p14:creationId xmlns:p14="http://schemas.microsoft.com/office/powerpoint/2010/main" xmlns="" val="240604658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A9A41D-E351-4B5A-9F34-457275A55606}" type="datetimeFigureOut">
              <a:rPr lang="en-IN" smtClean="0"/>
              <a:pPr/>
              <a:t>23-07-2021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C56BF26-5985-4D41-A41B-CFABEF050BF3}" type="slidenum">
              <a:rPr lang="en-IN" smtClean="0"/>
              <a:pPr/>
              <a:t>‹#›</a:t>
            </a:fld>
            <a:endParaRPr lang="en-IN"/>
          </a:p>
        </p:txBody>
      </p:sp>
    </p:spTree>
    <p:extLst>
      <p:ext uri="{BB962C8B-B14F-4D97-AF65-F5344CB8AC3E}">
        <p14:creationId xmlns:p14="http://schemas.microsoft.com/office/powerpoint/2010/main" xmlns="" val="66997832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8347" y="1754928"/>
            <a:ext cx="2729523" cy="1371600"/>
          </a:xfrm>
        </p:spPr>
        <p:txBody>
          <a:bodyPr anchor="b">
            <a:normAutofit/>
          </a:bodyPr>
          <a:lstStyle>
            <a:lvl1pPr algn="l">
              <a:defRPr sz="2200" b="0"/>
            </a:lvl1pPr>
          </a:lstStyle>
          <a:p>
            <a:r>
              <a:rPr lang="en-US"/>
              <a:t>Click to edit Master title style</a:t>
            </a:r>
            <a:endParaRPr lang="en-US" dirty="0"/>
          </a:p>
        </p:txBody>
      </p:sp>
      <p:sp>
        <p:nvSpPr>
          <p:cNvPr id="3" name="Content Placeholder 2"/>
          <p:cNvSpPr>
            <a:spLocks noGrp="1"/>
          </p:cNvSpPr>
          <p:nvPr>
            <p:ph idx="1"/>
          </p:nvPr>
        </p:nvSpPr>
        <p:spPr>
          <a:xfrm>
            <a:off x="3828856" y="596018"/>
            <a:ext cx="4500964" cy="5506041"/>
          </a:xfrm>
        </p:spPr>
        <p:txBody>
          <a:bodyPr anchor="ctr">
            <a:normAutofit/>
          </a:bodyPr>
          <a:lstStyle>
            <a:lvl1pPr>
              <a:defRPr sz="1800"/>
            </a:lvl1pPr>
            <a:lvl2pPr>
              <a:defRPr sz="1600"/>
            </a:lvl2pPr>
            <a:lvl3pPr>
              <a:defRPr sz="1400"/>
            </a:lvl3pPr>
            <a:lvl4pPr>
              <a:defRPr sz="1200"/>
            </a:lvl4pPr>
            <a:lvl5pPr>
              <a:defRPr sz="1100"/>
            </a:lvl5pPr>
            <a:lvl6pPr>
              <a:defRPr sz="1100"/>
            </a:lvl6pPr>
            <a:lvl7pPr>
              <a:defRPr sz="1100"/>
            </a:lvl7pPr>
            <a:lvl8pPr>
              <a:defRPr sz="1100"/>
            </a:lvl8pPr>
            <a:lvl9pPr>
              <a:defRPr sz="1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18347" y="3126528"/>
            <a:ext cx="2729523"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A9A41D-E351-4B5A-9F34-457275A55606}" type="datetimeFigureOut">
              <a:rPr lang="en-IN" smtClean="0"/>
              <a:pPr/>
              <a:t>23-07-2021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C56BF26-5985-4D41-A41B-CFABEF050BF3}" type="slidenum">
              <a:rPr lang="en-IN" smtClean="0"/>
              <a:pPr/>
              <a:t>‹#›</a:t>
            </a:fld>
            <a:endParaRPr lang="en-IN"/>
          </a:p>
        </p:txBody>
      </p:sp>
    </p:spTree>
    <p:extLst>
      <p:ext uri="{BB962C8B-B14F-4D97-AF65-F5344CB8AC3E}">
        <p14:creationId xmlns:p14="http://schemas.microsoft.com/office/powerpoint/2010/main" xmlns="" val="18611780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3DC3273D-C087-46A1-ABD8-7EBF62DAE44F}" type="datetimeFigureOut">
              <a:rPr lang="en-US"/>
              <a:pPr>
                <a:defRPr/>
              </a:pPr>
              <a:t>7/23/2021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1E806A6B-9C4B-4627-9FD6-A92F85427282}" type="slidenum">
              <a:rPr lang="en-US"/>
              <a:pPr>
                <a:defRPr/>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8347" y="1898269"/>
            <a:ext cx="4423803" cy="1371600"/>
          </a:xfrm>
        </p:spPr>
        <p:txBody>
          <a:bodyPr anchor="b">
            <a:normAutofit/>
          </a:bodyPr>
          <a:lstStyle>
            <a:lvl1pPr algn="l">
              <a:defRPr sz="24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5515442" y="-18288"/>
            <a:ext cx="2500062"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817318" y="3269869"/>
            <a:ext cx="4423803"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23649" y="6181344"/>
            <a:ext cx="718502" cy="365125"/>
          </a:xfrm>
        </p:spPr>
        <p:txBody>
          <a:bodyPr/>
          <a:lstStyle/>
          <a:p>
            <a:fld id="{1DA9A41D-E351-4B5A-9F34-457275A55606}" type="datetimeFigureOut">
              <a:rPr lang="en-IN" smtClean="0"/>
              <a:pPr/>
              <a:t>23-07-2021</a:t>
            </a:fld>
            <a:endParaRPr lang="en-IN"/>
          </a:p>
        </p:txBody>
      </p:sp>
      <p:sp>
        <p:nvSpPr>
          <p:cNvPr id="6" name="Footer Placeholder 5"/>
          <p:cNvSpPr>
            <a:spLocks noGrp="1"/>
          </p:cNvSpPr>
          <p:nvPr>
            <p:ph type="ftr" sz="quarter" idx="11"/>
          </p:nvPr>
        </p:nvSpPr>
        <p:spPr>
          <a:xfrm>
            <a:off x="818348" y="6181344"/>
            <a:ext cx="3705300" cy="365125"/>
          </a:xfrm>
        </p:spPr>
        <p:txBody>
          <a:bodyPr/>
          <a:lstStyle/>
          <a:p>
            <a:endParaRPr lang="en-IN"/>
          </a:p>
        </p:txBody>
      </p:sp>
      <p:sp>
        <p:nvSpPr>
          <p:cNvPr id="7" name="Slide Number Placeholder 6"/>
          <p:cNvSpPr>
            <a:spLocks noGrp="1"/>
          </p:cNvSpPr>
          <p:nvPr>
            <p:ph type="sldNum" sz="quarter" idx="12"/>
          </p:nvPr>
        </p:nvSpPr>
        <p:spPr>
          <a:xfrm>
            <a:off x="8024262" y="6181344"/>
            <a:ext cx="305186" cy="329250"/>
          </a:xfrm>
        </p:spPr>
        <p:txBody>
          <a:bodyPr/>
          <a:lstStyle/>
          <a:p>
            <a:fld id="{6C56BF26-5985-4D41-A41B-CFABEF050BF3}" type="slidenum">
              <a:rPr lang="en-IN" smtClean="0"/>
              <a:pPr/>
              <a:t>‹#›</a:t>
            </a:fld>
            <a:endParaRPr lang="en-IN"/>
          </a:p>
        </p:txBody>
      </p:sp>
    </p:spTree>
    <p:extLst>
      <p:ext uri="{BB962C8B-B14F-4D97-AF65-F5344CB8AC3E}">
        <p14:creationId xmlns:p14="http://schemas.microsoft.com/office/powerpoint/2010/main" xmlns="" val="27993490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677" y="4377485"/>
            <a:ext cx="7413007" cy="907505"/>
          </a:xfrm>
        </p:spPr>
        <p:txBody>
          <a:bodyPr anchor="b">
            <a:normAutofit/>
          </a:bodyPr>
          <a:lstStyle>
            <a:lvl1pPr algn="l">
              <a:defRPr sz="2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7678" y="996188"/>
            <a:ext cx="7301427" cy="298112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7677" y="5284990"/>
            <a:ext cx="7413007" cy="81707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A9A41D-E351-4B5A-9F34-457275A55606}" type="datetimeFigureOut">
              <a:rPr lang="en-IN" smtClean="0"/>
              <a:pPr/>
              <a:t>23-07-2021</a:t>
            </a:fld>
            <a:endParaRPr lang="en-IN"/>
          </a:p>
        </p:txBody>
      </p:sp>
      <p:sp>
        <p:nvSpPr>
          <p:cNvPr id="6" name="Footer Placeholder 5"/>
          <p:cNvSpPr>
            <a:spLocks noGrp="1"/>
          </p:cNvSpPr>
          <p:nvPr>
            <p:ph type="ftr" sz="quarter" idx="11"/>
          </p:nvPr>
        </p:nvSpPr>
        <p:spPr>
          <a:xfrm>
            <a:off x="917678" y="6181344"/>
            <a:ext cx="5337278" cy="365125"/>
          </a:xfrm>
        </p:spPr>
        <p:txBody>
          <a:bodyPr/>
          <a:lstStyle/>
          <a:p>
            <a:endParaRPr lang="en-IN"/>
          </a:p>
        </p:txBody>
      </p:sp>
      <p:sp>
        <p:nvSpPr>
          <p:cNvPr id="7" name="Slide Number Placeholder 6"/>
          <p:cNvSpPr>
            <a:spLocks noGrp="1"/>
          </p:cNvSpPr>
          <p:nvPr>
            <p:ph type="sldNum" sz="quarter" idx="12"/>
          </p:nvPr>
        </p:nvSpPr>
        <p:spPr/>
        <p:txBody>
          <a:bodyPr/>
          <a:lstStyle/>
          <a:p>
            <a:fld id="{6C56BF26-5985-4D41-A41B-CFABEF050BF3}" type="slidenum">
              <a:rPr lang="en-IN" smtClean="0"/>
              <a:pPr/>
              <a:t>‹#›</a:t>
            </a:fld>
            <a:endParaRPr lang="en-IN"/>
          </a:p>
        </p:txBody>
      </p:sp>
    </p:spTree>
    <p:extLst>
      <p:ext uri="{BB962C8B-B14F-4D97-AF65-F5344CB8AC3E}">
        <p14:creationId xmlns:p14="http://schemas.microsoft.com/office/powerpoint/2010/main" xmlns="" val="5728045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18347" y="596018"/>
            <a:ext cx="7511474" cy="3137782"/>
          </a:xfrm>
        </p:spPr>
        <p:txBody>
          <a:bodyPr anchor="ctr">
            <a:normAutofit/>
          </a:bodyPr>
          <a:lstStyle>
            <a:lvl1pPr algn="l">
              <a:defRPr sz="2800" b="0" cap="all"/>
            </a:lvl1pPr>
          </a:lstStyle>
          <a:p>
            <a:r>
              <a:rPr lang="en-US"/>
              <a:t>Click to edit Master title style</a:t>
            </a:r>
            <a:endParaRPr lang="en-US" dirty="0"/>
          </a:p>
        </p:txBody>
      </p:sp>
      <p:sp>
        <p:nvSpPr>
          <p:cNvPr id="3" name="Text Placeholder 2"/>
          <p:cNvSpPr>
            <a:spLocks noGrp="1"/>
          </p:cNvSpPr>
          <p:nvPr>
            <p:ph type="body" idx="1"/>
          </p:nvPr>
        </p:nvSpPr>
        <p:spPr>
          <a:xfrm>
            <a:off x="818347" y="4343400"/>
            <a:ext cx="7511474" cy="1758660"/>
          </a:xfrm>
        </p:spPr>
        <p:txBody>
          <a:bodyPr anchor="ctr">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A9A41D-E351-4B5A-9F34-457275A55606}" type="datetimeFigureOut">
              <a:rPr lang="en-IN" smtClean="0"/>
              <a:pPr/>
              <a:t>23-07-2021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C56BF26-5985-4D41-A41B-CFABEF050BF3}" type="slidenum">
              <a:rPr lang="en-IN" smtClean="0"/>
              <a:pPr/>
              <a:t>‹#›</a:t>
            </a:fld>
            <a:endParaRPr lang="en-IN"/>
          </a:p>
        </p:txBody>
      </p:sp>
    </p:spTree>
    <p:extLst>
      <p:ext uri="{BB962C8B-B14F-4D97-AF65-F5344CB8AC3E}">
        <p14:creationId xmlns:p14="http://schemas.microsoft.com/office/powerpoint/2010/main" xmlns="" val="12395158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583818" y="860276"/>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7888822" y="2985923"/>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084942" y="596018"/>
            <a:ext cx="6974115" cy="3044079"/>
          </a:xfrm>
        </p:spPr>
        <p:txBody>
          <a:bodyPr anchor="ctr">
            <a:normAutofit/>
          </a:bodyPr>
          <a:lstStyle>
            <a:lvl1pPr algn="l">
              <a:defRPr sz="2800" b="0" cap="all">
                <a:gradFill flip="none" rotWithShape="1">
                  <a:gsLst>
                    <a:gs pos="0">
                      <a:schemeClr val="tx1"/>
                    </a:gs>
                    <a:gs pos="100000">
                      <a:schemeClr val="tx1">
                        <a:lumMod val="75000"/>
                      </a:schemeClr>
                    </a:gs>
                  </a:gsLst>
                  <a:lin ang="5400000" scaled="0"/>
                  <a:tileRect/>
                </a:gra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256436" y="3650606"/>
            <a:ext cx="6631128" cy="381000"/>
          </a:xfrm>
        </p:spPr>
        <p:txBody>
          <a:bodyPr anchor="ctr">
            <a:normAutofit/>
          </a:bodyPr>
          <a:lstStyle>
            <a:lvl1pPr marL="0" indent="0">
              <a:buFontTx/>
              <a:buNone/>
              <a:defRPr sz="14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818347" y="4641206"/>
            <a:ext cx="7511473" cy="1447800"/>
          </a:xfrm>
        </p:spPr>
        <p:txBody>
          <a:bodyPr anchor="ctr">
            <a:normAutofit/>
          </a:bodyPr>
          <a:lstStyle>
            <a:lvl1pPr marL="0" indent="0" algn="l">
              <a:buNone/>
              <a:defRPr sz="1800">
                <a:gradFill flip="none" rotWithShape="1">
                  <a:gsLst>
                    <a:gs pos="0">
                      <a:schemeClr val="tx1"/>
                    </a:gs>
                    <a:gs pos="100000">
                      <a:schemeClr val="tx1">
                        <a:lumMod val="75000"/>
                      </a:schemeClr>
                    </a:gs>
                  </a:gsLst>
                  <a:lin ang="0" scaled="1"/>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A9A41D-E351-4B5A-9F34-457275A55606}" type="datetimeFigureOut">
              <a:rPr lang="en-IN" smtClean="0"/>
              <a:pPr/>
              <a:t>23-07-2021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C56BF26-5985-4D41-A41B-CFABEF050BF3}" type="slidenum">
              <a:rPr lang="en-IN" smtClean="0"/>
              <a:pPr/>
              <a:t>‹#›</a:t>
            </a:fld>
            <a:endParaRPr lang="en-IN"/>
          </a:p>
        </p:txBody>
      </p:sp>
    </p:spTree>
    <p:extLst>
      <p:ext uri="{BB962C8B-B14F-4D97-AF65-F5344CB8AC3E}">
        <p14:creationId xmlns:p14="http://schemas.microsoft.com/office/powerpoint/2010/main" xmlns="" val="419388035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18347" y="3603566"/>
            <a:ext cx="7512338" cy="1468800"/>
          </a:xfrm>
        </p:spPr>
        <p:txBody>
          <a:bodyPr anchor="b">
            <a:normAutofit/>
          </a:bodyPr>
          <a:lstStyle>
            <a:lvl1pPr algn="l">
              <a:defRPr sz="2800" b="0" cap="all"/>
            </a:lvl1pPr>
          </a:lstStyle>
          <a:p>
            <a:r>
              <a:rPr lang="en-US"/>
              <a:t>Click to edit Master title style</a:t>
            </a:r>
            <a:endParaRPr lang="en-US" dirty="0"/>
          </a:p>
        </p:txBody>
      </p:sp>
      <p:sp>
        <p:nvSpPr>
          <p:cNvPr id="3" name="Text Placeholder 2"/>
          <p:cNvSpPr>
            <a:spLocks noGrp="1"/>
          </p:cNvSpPr>
          <p:nvPr>
            <p:ph type="body" idx="1"/>
          </p:nvPr>
        </p:nvSpPr>
        <p:spPr>
          <a:xfrm>
            <a:off x="821015" y="5072366"/>
            <a:ext cx="7512339" cy="1029694"/>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A9A41D-E351-4B5A-9F34-457275A55606}" type="datetimeFigureOut">
              <a:rPr lang="en-IN" smtClean="0"/>
              <a:pPr/>
              <a:t>23-07-2021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C56BF26-5985-4D41-A41B-CFABEF050BF3}" type="slidenum">
              <a:rPr lang="en-IN" smtClean="0"/>
              <a:pPr/>
              <a:t>‹#›</a:t>
            </a:fld>
            <a:endParaRPr lang="en-IN"/>
          </a:p>
        </p:txBody>
      </p:sp>
    </p:spTree>
    <p:extLst>
      <p:ext uri="{BB962C8B-B14F-4D97-AF65-F5344CB8AC3E}">
        <p14:creationId xmlns:p14="http://schemas.microsoft.com/office/powerpoint/2010/main" xmlns="" val="159689071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3" name="TextBox 12"/>
          <p:cNvSpPr txBox="1"/>
          <p:nvPr/>
        </p:nvSpPr>
        <p:spPr>
          <a:xfrm>
            <a:off x="583818" y="753851"/>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6" name="TextBox 15"/>
          <p:cNvSpPr txBox="1"/>
          <p:nvPr/>
        </p:nvSpPr>
        <p:spPr>
          <a:xfrm>
            <a:off x="7887556" y="2879498"/>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084942" y="596018"/>
            <a:ext cx="6974115" cy="2844369"/>
          </a:xfrm>
        </p:spPr>
        <p:txBody>
          <a:bodyPr anchor="ctr">
            <a:normAutofit/>
          </a:bodyPr>
          <a:lstStyle>
            <a:lvl1pPr algn="l">
              <a:defRPr sz="2800" b="0" cap="all">
                <a:gradFill flip="none" rotWithShape="1">
                  <a:gsLst>
                    <a:gs pos="0">
                      <a:schemeClr val="tx1"/>
                    </a:gs>
                    <a:gs pos="100000">
                      <a:schemeClr val="tx1">
                        <a:lumMod val="75000"/>
                      </a:schemeClr>
                    </a:gs>
                  </a:gsLst>
                  <a:lin ang="5400000" scaled="0"/>
                  <a:tileRect/>
                </a:gra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818347" y="3886200"/>
            <a:ext cx="7512338" cy="1053662"/>
          </a:xfrm>
        </p:spPr>
        <p:txBody>
          <a:bodyPr vert="horz" lIns="91440" tIns="45720" rIns="91440" bIns="45720" rtlCol="0" anchor="b">
            <a:normAutofit/>
          </a:bodyPr>
          <a:lstStyle>
            <a:lvl1pPr>
              <a:buNone/>
              <a:defRPr lang="en-US" sz="2000" b="0" cap="all" dirty="0">
                <a:ln w="3175" cmpd="sng">
                  <a:noFill/>
                </a:ln>
                <a:gradFill flip="none" rotWithShape="1">
                  <a:gsLst>
                    <a:gs pos="0">
                      <a:schemeClr val="tx1"/>
                    </a:gs>
                    <a:gs pos="100000">
                      <a:schemeClr val="tx1">
                        <a:lumMod val="75000"/>
                      </a:schemeClr>
                    </a:gs>
                  </a:gsLst>
                  <a:lin ang="0" scaled="1"/>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818347" y="4939862"/>
            <a:ext cx="7512338" cy="1162198"/>
          </a:xfrm>
        </p:spPr>
        <p:txBody>
          <a:bodyPr anchor="t">
            <a:normAutofit/>
          </a:bodyPr>
          <a:lstStyle>
            <a:lvl1pPr marL="0" indent="0" algn="l">
              <a:buNone/>
              <a:defRPr sz="1600">
                <a:gradFill flip="none" rotWithShape="1">
                  <a:gsLst>
                    <a:gs pos="0">
                      <a:schemeClr val="tx1"/>
                    </a:gs>
                    <a:gs pos="100000">
                      <a:schemeClr val="tx1">
                        <a:lumMod val="75000"/>
                      </a:schemeClr>
                    </a:gs>
                  </a:gsLst>
                  <a:lin ang="5400000" scaled="0"/>
                  <a:tileRect/>
                </a:gra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A9A41D-E351-4B5A-9F34-457275A55606}" type="datetimeFigureOut">
              <a:rPr lang="en-IN" smtClean="0"/>
              <a:pPr/>
              <a:t>23-07-2021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C56BF26-5985-4D41-A41B-CFABEF050BF3}" type="slidenum">
              <a:rPr lang="en-IN" smtClean="0"/>
              <a:pPr/>
              <a:t>‹#›</a:t>
            </a:fld>
            <a:endParaRPr lang="en-IN"/>
          </a:p>
        </p:txBody>
      </p:sp>
    </p:spTree>
    <p:extLst>
      <p:ext uri="{BB962C8B-B14F-4D97-AF65-F5344CB8AC3E}">
        <p14:creationId xmlns:p14="http://schemas.microsoft.com/office/powerpoint/2010/main" xmlns="" val="68703820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818346" y="596018"/>
            <a:ext cx="7511473" cy="2756783"/>
          </a:xfrm>
        </p:spPr>
        <p:txBody>
          <a:bodyPr vert="horz" lIns="91440" tIns="45720" rIns="91440" bIns="45720" rtlCol="0" anchor="ctr">
            <a:normAutofit/>
          </a:bodyPr>
          <a:lstStyle>
            <a:lvl1pPr>
              <a:defRPr lang="en-US" sz="2800"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818346" y="3682941"/>
            <a:ext cx="7511473" cy="1049283"/>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818347" y="4732224"/>
            <a:ext cx="7511472" cy="1369836"/>
          </a:xfrm>
        </p:spPr>
        <p:txBody>
          <a:bodyPr anchor="t">
            <a:normAutofit/>
          </a:bodyPr>
          <a:lstStyle>
            <a:lvl1pPr marL="0" indent="0" algn="l">
              <a:buNone/>
              <a:defRPr sz="1600">
                <a:gradFill flip="none" rotWithShape="1">
                  <a:gsLst>
                    <a:gs pos="0">
                      <a:schemeClr val="tx1"/>
                    </a:gs>
                    <a:gs pos="100000">
                      <a:schemeClr val="tx1">
                        <a:lumMod val="75000"/>
                      </a:schemeClr>
                    </a:gs>
                  </a:gsLst>
                  <a:lin ang="5400000" scaled="0"/>
                  <a:tileRect/>
                </a:gra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A9A41D-E351-4B5A-9F34-457275A55606}" type="datetimeFigureOut">
              <a:rPr lang="en-IN" smtClean="0"/>
              <a:pPr/>
              <a:t>23-07-2021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C56BF26-5985-4D41-A41B-CFABEF050BF3}" type="slidenum">
              <a:rPr lang="en-IN" smtClean="0"/>
              <a:pPr/>
              <a:t>‹#›</a:t>
            </a:fld>
            <a:endParaRPr lang="en-IN"/>
          </a:p>
        </p:txBody>
      </p:sp>
    </p:spTree>
    <p:extLst>
      <p:ext uri="{BB962C8B-B14F-4D97-AF65-F5344CB8AC3E}">
        <p14:creationId xmlns:p14="http://schemas.microsoft.com/office/powerpoint/2010/main" xmlns="" val="210785533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818347" y="596018"/>
            <a:ext cx="7511473" cy="131248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A9A41D-E351-4B5A-9F34-457275A55606}" type="datetimeFigureOut">
              <a:rPr lang="en-IN" smtClean="0"/>
              <a:pPr/>
              <a:t>23-07-2021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C56BF26-5985-4D41-A41B-CFABEF050BF3}" type="slidenum">
              <a:rPr lang="en-IN" smtClean="0"/>
              <a:pPr/>
              <a:t>‹#›</a:t>
            </a:fld>
            <a:endParaRPr lang="en-IN"/>
          </a:p>
        </p:txBody>
      </p:sp>
    </p:spTree>
    <p:extLst>
      <p:ext uri="{BB962C8B-B14F-4D97-AF65-F5344CB8AC3E}">
        <p14:creationId xmlns:p14="http://schemas.microsoft.com/office/powerpoint/2010/main" xmlns="" val="75315896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1708" y="596018"/>
            <a:ext cx="1778112" cy="550604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8347" y="596018"/>
            <a:ext cx="5624137" cy="550604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A9A41D-E351-4B5A-9F34-457275A55606}" type="datetimeFigureOut">
              <a:rPr lang="en-IN" smtClean="0"/>
              <a:pPr/>
              <a:t>23-07-2021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C56BF26-5985-4D41-A41B-CFABEF050BF3}" type="slidenum">
              <a:rPr lang="en-IN" smtClean="0"/>
              <a:pPr/>
              <a:t>‹#›</a:t>
            </a:fld>
            <a:endParaRPr lang="en-IN"/>
          </a:p>
        </p:txBody>
      </p:sp>
    </p:spTree>
    <p:extLst>
      <p:ext uri="{BB962C8B-B14F-4D97-AF65-F5344CB8AC3E}">
        <p14:creationId xmlns:p14="http://schemas.microsoft.com/office/powerpoint/2010/main" xmlns="" val="29159126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1F6E6204-3F08-4D15-86F2-6C70D3D2EE55}" type="datetimeFigureOut">
              <a:rPr lang="en-US"/>
              <a:pPr>
                <a:defRPr/>
              </a:pPr>
              <a:t>7/23/2021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C52D31EF-6FC3-4E1A-BE58-EF6C8511DB0E}"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6DFF4790-2C3B-43F7-AE73-3CA7D8367116}" type="datetimeFigureOut">
              <a:rPr lang="en-US"/>
              <a:pPr>
                <a:defRPr/>
              </a:pPr>
              <a:t>7/23/2021</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3FD40FBB-B590-47B9-9A50-EEB0B8C89850}"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11A6A8D3-9A3B-41CF-AC16-BD0EA57AD1E3}" type="datetimeFigureOut">
              <a:rPr lang="en-US"/>
              <a:pPr>
                <a:defRPr/>
              </a:pPr>
              <a:t>7/23/2021</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9B454BE1-4F97-46E5-95CE-FB7AC441FD6B}"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70193334-0524-48D8-8FE1-6B696DA8F47D}" type="datetimeFigureOut">
              <a:rPr lang="en-US"/>
              <a:pPr>
                <a:defRPr/>
              </a:pPr>
              <a:t>7/23/2021</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A9E1EB56-4852-440E-B658-2BEEAC828DA9}"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5A00FB28-D228-413D-8398-6FDF58E0D4FC}" type="datetimeFigureOut">
              <a:rPr lang="en-US"/>
              <a:pPr>
                <a:defRPr/>
              </a:pPr>
              <a:t>7/23/2021</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2BABE098-F946-4E31-A8C8-F9F05E021ED5}"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559702FF-7F43-4DB8-A101-F5BBE2ED387B}" type="datetimeFigureOut">
              <a:rPr lang="en-US"/>
              <a:pPr>
                <a:defRPr/>
              </a:pPr>
              <a:t>7/23/2021</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F48F0E62-981E-4FC4-B1F9-186B2BDD6756}"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585FAB08-C0E5-4BF9-8F5D-8E63BA88A232}" type="datetimeFigureOut">
              <a:rPr lang="en-US"/>
              <a:pPr>
                <a:defRPr/>
              </a:pPr>
              <a:t>7/23/2021</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9CB60885-0365-4EF1-A194-BB9D907100D2}"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5123"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DE7DC11B-9997-4114-8F1C-E9BEF4B8A32A}" type="datetimeFigureOut">
              <a:rPr lang="en-US"/>
              <a:pPr>
                <a:defRPr/>
              </a:pPr>
              <a:t>7/23/2021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503B563A-843C-4219-9BB1-6E141B219DB2}"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8347" y="596018"/>
            <a:ext cx="7511473" cy="131248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18348" y="2060898"/>
            <a:ext cx="7511472" cy="404116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551708" y="6178260"/>
            <a:ext cx="1287464" cy="365125"/>
          </a:xfrm>
          <a:prstGeom prst="rect">
            <a:avLst/>
          </a:prstGeom>
        </p:spPr>
        <p:txBody>
          <a:bodyPr vert="horz" lIns="91440" tIns="45720" rIns="91440" bIns="45720" rtlCol="0" anchor="ctr"/>
          <a:lstStyle>
            <a:lvl1pPr algn="r">
              <a:defRPr sz="800" b="1" i="0">
                <a:solidFill>
                  <a:schemeClr val="tx1">
                    <a:lumMod val="75000"/>
                  </a:schemeClr>
                </a:solidFill>
                <a:effectLst>
                  <a:outerShdw blurRad="50800" dist="38100" dir="2700000" algn="tl" rotWithShape="0">
                    <a:srgbClr val="000000">
                      <a:alpha val="43000"/>
                    </a:srgbClr>
                  </a:outerShdw>
                </a:effectLst>
                <a:latin typeface="+mn-lt"/>
              </a:defRPr>
            </a:lvl1pPr>
          </a:lstStyle>
          <a:p>
            <a:fld id="{1DA9A41D-E351-4B5A-9F34-457275A55606}" type="datetimeFigureOut">
              <a:rPr lang="en-IN" smtClean="0"/>
              <a:pPr/>
              <a:t>23-07-2021</a:t>
            </a:fld>
            <a:endParaRPr lang="en-IN"/>
          </a:p>
        </p:txBody>
      </p:sp>
      <p:sp>
        <p:nvSpPr>
          <p:cNvPr id="5" name="Footer Placeholder 4"/>
          <p:cNvSpPr>
            <a:spLocks noGrp="1"/>
          </p:cNvSpPr>
          <p:nvPr>
            <p:ph type="ftr" sz="quarter" idx="3"/>
          </p:nvPr>
        </p:nvSpPr>
        <p:spPr>
          <a:xfrm>
            <a:off x="818347" y="6178260"/>
            <a:ext cx="5624137" cy="365125"/>
          </a:xfrm>
          <a:prstGeom prst="rect">
            <a:avLst/>
          </a:prstGeom>
        </p:spPr>
        <p:txBody>
          <a:bodyPr vert="horz" lIns="91440" tIns="45720" rIns="91440" bIns="45720" rtlCol="0" anchor="ctr"/>
          <a:lstStyle>
            <a:lvl1pPr algn="l">
              <a:defRPr sz="8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IN"/>
          </a:p>
        </p:txBody>
      </p:sp>
      <p:sp>
        <p:nvSpPr>
          <p:cNvPr id="6" name="Slide Number Placeholder 5"/>
          <p:cNvSpPr>
            <a:spLocks noGrp="1"/>
          </p:cNvSpPr>
          <p:nvPr>
            <p:ph type="sldNum" sz="quarter" idx="4"/>
          </p:nvPr>
        </p:nvSpPr>
        <p:spPr>
          <a:xfrm>
            <a:off x="7917202" y="6178260"/>
            <a:ext cx="413483" cy="365125"/>
          </a:xfrm>
          <a:prstGeom prst="rect">
            <a:avLst/>
          </a:prstGeom>
        </p:spPr>
        <p:txBody>
          <a:bodyPr vert="horz" lIns="91440" tIns="45720" rIns="91440" bIns="45720" rtlCol="0" anchor="ctr"/>
          <a:lstStyle>
            <a:lvl1pPr algn="r">
              <a:defRPr sz="800" b="1" i="0">
                <a:solidFill>
                  <a:schemeClr val="tx1">
                    <a:lumMod val="75000"/>
                  </a:schemeClr>
                </a:solidFill>
                <a:effectLst>
                  <a:outerShdw blurRad="50800" dist="38100" dir="2700000" algn="tl" rotWithShape="0">
                    <a:srgbClr val="000000">
                      <a:alpha val="43000"/>
                    </a:srgbClr>
                  </a:outerShdw>
                </a:effectLst>
                <a:latin typeface="+mn-lt"/>
              </a:defRPr>
            </a:lvl1pPr>
          </a:lstStyle>
          <a:p>
            <a:fld id="{6C56BF26-5985-4D41-A41B-CFABEF050BF3}" type="slidenum">
              <a:rPr lang="en-IN" smtClean="0"/>
              <a:pPr/>
              <a:t>‹#›</a:t>
            </a:fld>
            <a:endParaRPr lang="en-IN"/>
          </a:p>
        </p:txBody>
      </p:sp>
    </p:spTree>
    <p:extLst>
      <p:ext uri="{BB962C8B-B14F-4D97-AF65-F5344CB8AC3E}">
        <p14:creationId xmlns:p14="http://schemas.microsoft.com/office/powerpoint/2010/main" xmlns="" val="102986516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2800" kern="1200" cap="all">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30000"/>
        <a:buFont typeface="Arial"/>
        <a:buChar char="•"/>
        <a:defRPr sz="1800" kern="1200" cap="small">
          <a:gradFill flip="none" rotWithShape="1">
            <a:gsLst>
              <a:gs pos="0">
                <a:schemeClr val="tx1"/>
              </a:gs>
              <a:gs pos="100000">
                <a:schemeClr val="tx1">
                  <a:lumMod val="75000"/>
                </a:schemeClr>
              </a:gs>
            </a:gsLst>
            <a:lin ang="540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30000"/>
        <a:buFont typeface="Arial"/>
        <a:buChar char="•"/>
        <a:defRPr sz="1600" kern="1200" cap="small">
          <a:gradFill flip="none" rotWithShape="1">
            <a:gsLst>
              <a:gs pos="0">
                <a:schemeClr val="tx1"/>
              </a:gs>
              <a:gs pos="100000">
                <a:schemeClr val="tx1">
                  <a:lumMod val="75000"/>
                </a:schemeClr>
              </a:gs>
            </a:gsLst>
            <a:lin ang="540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30000"/>
        <a:buFont typeface="Arial"/>
        <a:buChar char="•"/>
        <a:defRPr sz="1400" kern="1200" cap="small">
          <a:gradFill flip="none" rotWithShape="1">
            <a:gsLst>
              <a:gs pos="0">
                <a:schemeClr val="tx1"/>
              </a:gs>
              <a:gs pos="100000">
                <a:schemeClr val="tx1">
                  <a:lumMod val="75000"/>
                </a:schemeClr>
              </a:gs>
            </a:gsLst>
            <a:lin ang="540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30000"/>
        <a:buFont typeface="Arial"/>
        <a:buChar char="•"/>
        <a:defRPr sz="1400" kern="1200" cap="small">
          <a:gradFill flip="none" rotWithShape="1">
            <a:gsLst>
              <a:gs pos="0">
                <a:schemeClr val="tx1"/>
              </a:gs>
              <a:gs pos="100000">
                <a:schemeClr val="tx1">
                  <a:lumMod val="75000"/>
                </a:schemeClr>
              </a:gs>
            </a:gsLst>
            <a:lin ang="540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30000"/>
        <a:buFont typeface="Arial"/>
        <a:buChar char="•"/>
        <a:defRPr sz="1200" kern="1200" cap="small">
          <a:gradFill flip="none" rotWithShape="1">
            <a:gsLst>
              <a:gs pos="0">
                <a:schemeClr val="tx1"/>
              </a:gs>
              <a:gs pos="100000">
                <a:schemeClr val="tx1">
                  <a:lumMod val="75000"/>
                </a:schemeClr>
              </a:gs>
            </a:gsLst>
            <a:lin ang="540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30000"/>
        <a:buFont typeface="Arial"/>
        <a:buChar char="•"/>
        <a:defRPr sz="1100" kern="1200" cap="small">
          <a:gradFill flip="none" rotWithShape="1">
            <a:gsLst>
              <a:gs pos="0">
                <a:schemeClr val="tx1"/>
              </a:gs>
              <a:gs pos="100000">
                <a:schemeClr val="tx1">
                  <a:lumMod val="75000"/>
                </a:schemeClr>
              </a:gs>
            </a:gsLst>
            <a:lin ang="540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30000"/>
        <a:buFont typeface="Arial"/>
        <a:buChar char="•"/>
        <a:defRPr sz="1100" kern="1200" cap="small">
          <a:gradFill flip="none" rotWithShape="1">
            <a:gsLst>
              <a:gs pos="0">
                <a:schemeClr val="tx1"/>
              </a:gs>
              <a:gs pos="100000">
                <a:schemeClr val="tx1">
                  <a:lumMod val="75000"/>
                </a:schemeClr>
              </a:gs>
            </a:gsLst>
            <a:lin ang="540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30000"/>
        <a:buFont typeface="Arial"/>
        <a:buChar char="•"/>
        <a:defRPr sz="1100" kern="1200" cap="small">
          <a:gradFill flip="none" rotWithShape="1">
            <a:gsLst>
              <a:gs pos="0">
                <a:schemeClr val="tx1"/>
              </a:gs>
              <a:gs pos="100000">
                <a:schemeClr val="tx1">
                  <a:lumMod val="75000"/>
                </a:schemeClr>
              </a:gs>
            </a:gsLst>
            <a:lin ang="540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100" kern="1200" cap="small">
          <a:gradFill flip="none" rotWithShape="1">
            <a:gsLst>
              <a:gs pos="0">
                <a:schemeClr val="tx1"/>
              </a:gs>
              <a:gs pos="100000">
                <a:schemeClr val="tx1">
                  <a:lumMod val="75000"/>
                </a:schemeClr>
              </a:gs>
            </a:gsLst>
            <a:lin ang="540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xmlns="" id="{407F8CEB-AF4C-47BD-B9D5-53A95F8EDE13}"/>
              </a:ext>
            </a:extLst>
          </p:cNvPr>
          <p:cNvSpPr>
            <a:spLocks noGrp="1"/>
          </p:cNvSpPr>
          <p:nvPr/>
        </p:nvSpPr>
        <p:spPr>
          <a:xfrm>
            <a:off x="775240" y="1328920"/>
            <a:ext cx="7648996" cy="2786082"/>
          </a:xfrm>
          <a:prstGeom prst="rect">
            <a:avLst/>
          </a:prstGeom>
          <a:ln>
            <a:noFill/>
          </a:ln>
          <a:effectLst>
            <a:glow rad="228600">
              <a:schemeClr val="accent6">
                <a:satMod val="175000"/>
                <a:alpha val="40000"/>
              </a:scheme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dk1"/>
          </a:lnRef>
          <a:fillRef idx="3">
            <a:schemeClr val="dk1"/>
          </a:fillRef>
          <a:effectRef idx="2">
            <a:schemeClr val="dk1"/>
          </a:effectRef>
          <a:fontRef idx="minor">
            <a:schemeClr val="lt1"/>
          </a:fontRef>
        </p:style>
        <p:txBody>
          <a:bodyPr vert="horz" anchor="t">
            <a:noAutofit/>
          </a:bodyPr>
          <a:lstStyle>
            <a:lvl1pPr marR="9144" algn="l" rtl="0" eaLnBrk="1" latinLnBrk="0" hangingPunct="1">
              <a:spcBef>
                <a:spcPct val="0"/>
              </a:spcBef>
              <a:buNone/>
              <a:defRPr kumimoji="0" sz="4000" b="1" kern="1200" cap="all" spc="0" baseline="0">
                <a:solidFill>
                  <a:schemeClr val="tx2">
                    <a:satMod val="200000"/>
                  </a:schemeClr>
                </a:solidFill>
                <a:effectLst>
                  <a:reflection blurRad="12700" stA="34000" endA="740" endPos="53000" dir="5400000" sy="-100000" algn="bl" rotWithShape="0"/>
                </a:effectLst>
                <a:latin typeface="+mj-lt"/>
                <a:ea typeface="+mj-ea"/>
                <a:cs typeface="+mj-cs"/>
              </a:defRPr>
            </a:lvl1pPr>
            <a:extLst/>
          </a:lstStyle>
          <a:p>
            <a:pPr marL="0" marR="9144" lvl="0" indent="0" algn="ctr" defTabSz="457200" rtl="0" eaLnBrk="1" fontAlgn="auto" latinLnBrk="0" hangingPunct="1">
              <a:lnSpc>
                <a:spcPct val="100000"/>
              </a:lnSpc>
              <a:spcBef>
                <a:spcPct val="0"/>
              </a:spcBef>
              <a:spcAft>
                <a:spcPts val="0"/>
              </a:spcAft>
              <a:buClrTx/>
              <a:buSzTx/>
              <a:buFontTx/>
              <a:buNone/>
              <a:tabLst/>
              <a:defRPr/>
            </a:pPr>
            <a:r>
              <a:rPr kumimoji="0" lang="en-IN" sz="4000" b="1" i="0" u="none" strike="noStrike" kern="1200" cap="all" spc="0" normalizeH="0" baseline="0" noProof="0" dirty="0">
                <a:ln>
                  <a:noFill/>
                </a:ln>
                <a:solidFill>
                  <a:srgbClr val="FFFF00"/>
                </a:solidFill>
                <a:effectLst/>
                <a:uLnTx/>
                <a:uFillTx/>
                <a:latin typeface="Century Gothic"/>
                <a:ea typeface="+mj-ea"/>
                <a:cs typeface="+mj-cs"/>
              </a:rPr>
              <a:t>Unit III</a:t>
            </a:r>
            <a:br>
              <a:rPr kumimoji="0" lang="en-IN" sz="4000" b="1" i="0" u="none" strike="noStrike" kern="1200" cap="all" spc="0" normalizeH="0" baseline="0" noProof="0" dirty="0">
                <a:ln>
                  <a:noFill/>
                </a:ln>
                <a:solidFill>
                  <a:srgbClr val="FFFF00"/>
                </a:solidFill>
                <a:effectLst/>
                <a:uLnTx/>
                <a:uFillTx/>
                <a:latin typeface="Century Gothic"/>
                <a:ea typeface="+mj-ea"/>
                <a:cs typeface="+mj-cs"/>
              </a:rPr>
            </a:br>
            <a:r>
              <a:rPr kumimoji="0" lang="en-IN" sz="4000" b="1" i="0" u="none" strike="noStrike" kern="1200" cap="all" spc="0" normalizeH="0" baseline="0" noProof="0" dirty="0">
                <a:ln>
                  <a:noFill/>
                </a:ln>
                <a:solidFill>
                  <a:srgbClr val="FFFF00"/>
                </a:solidFill>
                <a:effectLst/>
                <a:uLnTx/>
                <a:uFillTx/>
                <a:latin typeface="Century Gothic"/>
                <a:ea typeface="+mj-ea"/>
                <a:cs typeface="+mj-cs"/>
              </a:rPr>
              <a:t>Engineering Materials</a:t>
            </a:r>
          </a:p>
          <a:p>
            <a:pPr marL="0" marR="9144" lvl="0" indent="0" algn="ctr" defTabSz="457200" rtl="0" eaLnBrk="1" fontAlgn="auto" latinLnBrk="0" hangingPunct="1">
              <a:lnSpc>
                <a:spcPct val="100000"/>
              </a:lnSpc>
              <a:spcBef>
                <a:spcPct val="0"/>
              </a:spcBef>
              <a:spcAft>
                <a:spcPts val="0"/>
              </a:spcAft>
              <a:buClrTx/>
              <a:buSzTx/>
              <a:buFontTx/>
              <a:buNone/>
              <a:tabLst/>
              <a:defRPr/>
            </a:pPr>
            <a:r>
              <a:rPr kumimoji="0" lang="en-IN" sz="4000" b="1" i="0" u="none" strike="noStrike" kern="1200" cap="all" spc="0" normalizeH="0" baseline="0" noProof="0" dirty="0" smtClean="0">
                <a:ln>
                  <a:noFill/>
                </a:ln>
                <a:solidFill>
                  <a:srgbClr val="00B050"/>
                </a:solidFill>
                <a:effectLst/>
                <a:uLnTx/>
                <a:uFillTx/>
                <a:latin typeface="Century Gothic"/>
                <a:ea typeface="+mj-ea"/>
                <a:cs typeface="+mj-cs"/>
              </a:rPr>
              <a:t>Topic: Introduction</a:t>
            </a:r>
            <a:r>
              <a:rPr kumimoji="0" lang="en-IN" sz="4000" b="1" i="0" u="none" strike="noStrike" kern="1200" cap="all" spc="0" normalizeH="0" noProof="0" dirty="0" smtClean="0">
                <a:ln>
                  <a:noFill/>
                </a:ln>
                <a:solidFill>
                  <a:srgbClr val="00B050"/>
                </a:solidFill>
                <a:effectLst/>
                <a:uLnTx/>
                <a:uFillTx/>
                <a:latin typeface="Century Gothic"/>
                <a:ea typeface="+mj-ea"/>
                <a:cs typeface="+mj-cs"/>
              </a:rPr>
              <a:t> to </a:t>
            </a:r>
            <a:r>
              <a:rPr kumimoji="0" lang="en-IN" sz="4000" b="1" i="0" u="none" strike="noStrike" kern="1200" cap="all" spc="0" normalizeH="0" noProof="0" dirty="0" err="1" smtClean="0">
                <a:ln>
                  <a:noFill/>
                </a:ln>
                <a:solidFill>
                  <a:srgbClr val="00B050"/>
                </a:solidFill>
                <a:effectLst/>
                <a:uLnTx/>
                <a:uFillTx/>
                <a:latin typeface="Century Gothic"/>
                <a:ea typeface="+mj-ea"/>
                <a:cs typeface="+mj-cs"/>
              </a:rPr>
              <a:t>Nanomatrials</a:t>
            </a:r>
            <a:endParaRPr kumimoji="0" lang="en-IN" sz="4000" b="1" i="0" u="none" strike="noStrike" kern="1200" cap="all" spc="0" normalizeH="0" baseline="0" noProof="0" dirty="0">
              <a:ln>
                <a:noFill/>
              </a:ln>
              <a:solidFill>
                <a:srgbClr val="00B050"/>
              </a:solidFill>
              <a:effectLst/>
              <a:uLnTx/>
              <a:uFillTx/>
              <a:latin typeface="Century Gothic"/>
              <a:ea typeface="+mj-ea"/>
              <a:cs typeface="+mj-cs"/>
            </a:endParaRPr>
          </a:p>
        </p:txBody>
      </p:sp>
      <p:sp>
        <p:nvSpPr>
          <p:cNvPr id="9" name="Subtitle 2">
            <a:extLst>
              <a:ext uri="{FF2B5EF4-FFF2-40B4-BE49-F238E27FC236}">
                <a16:creationId xmlns:a16="http://schemas.microsoft.com/office/drawing/2014/main" xmlns="" id="{4803E937-24BD-4DF8-9132-F6EB5CB92FF2}"/>
              </a:ext>
            </a:extLst>
          </p:cNvPr>
          <p:cNvSpPr>
            <a:spLocks noGrp="1"/>
          </p:cNvSpPr>
          <p:nvPr/>
        </p:nvSpPr>
        <p:spPr>
          <a:xfrm>
            <a:off x="1375672" y="4257878"/>
            <a:ext cx="6500858" cy="1907426"/>
          </a:xfrm>
          <a:prstGeom prst="rect">
            <a:avLst/>
          </a:prstGeom>
          <a:effectLst>
            <a:glow rad="228600">
              <a:schemeClr val="accent6">
                <a:satMod val="175000"/>
                <a:alpha val="40000"/>
              </a:schemeClr>
            </a:glow>
            <a:innerShdw blurRad="50800" dist="25400" dir="13500000">
              <a:srgbClr val="000000">
                <a:alpha val="55000"/>
              </a:srgbClr>
            </a:innerShdw>
          </a:effectLst>
        </p:spPr>
        <p:style>
          <a:lnRef idx="1">
            <a:schemeClr val="dk1"/>
          </a:lnRef>
          <a:fillRef idx="3">
            <a:schemeClr val="dk1"/>
          </a:fillRef>
          <a:effectRef idx="2">
            <a:schemeClr val="dk1"/>
          </a:effectRef>
          <a:fontRef idx="minor">
            <a:schemeClr val="lt1"/>
          </a:fontRef>
        </p:style>
        <p:txBody>
          <a:bodyPr vert="horz" lIns="100584" tIns="45720" anchor="ctr">
            <a:noAutofit/>
          </a:bodyPr>
          <a:lstStyle>
            <a:lvl1pPr marL="0" indent="0" algn="l" rtl="0" eaLnBrk="1" latinLnBrk="0" hangingPunct="1">
              <a:spcBef>
                <a:spcPts val="0"/>
              </a:spcBef>
              <a:buClr>
                <a:schemeClr val="tx2"/>
              </a:buClr>
              <a:buSzPct val="95000"/>
              <a:buFont typeface="Wingdings"/>
              <a:buNone/>
              <a:defRPr kumimoji="0" sz="2000" kern="1200">
                <a:solidFill>
                  <a:schemeClr val="tx1"/>
                </a:solidFill>
                <a:latin typeface="+mn-lt"/>
                <a:ea typeface="+mn-ea"/>
                <a:cs typeface="+mn-cs"/>
              </a:defRPr>
            </a:lvl1pPr>
            <a:lvl2pPr marL="457200" indent="0" algn="ctr" rtl="0" eaLnBrk="1" latinLnBrk="0" hangingPunct="1">
              <a:spcBef>
                <a:spcPct val="20000"/>
              </a:spcBef>
              <a:buClr>
                <a:schemeClr val="accent2"/>
              </a:buClr>
              <a:buSzPct val="90000"/>
              <a:buFont typeface="Wingdings"/>
              <a:buNone/>
              <a:defRPr kumimoji="0" sz="2600" kern="1200">
                <a:solidFill>
                  <a:schemeClr val="tx1"/>
                </a:solidFill>
                <a:latin typeface="+mn-lt"/>
                <a:ea typeface="+mn-ea"/>
                <a:cs typeface="+mn-cs"/>
              </a:defRPr>
            </a:lvl2pPr>
            <a:lvl3pPr marL="914400" indent="0" algn="ctr" rtl="0" eaLnBrk="1" latinLnBrk="0" hangingPunct="1">
              <a:spcBef>
                <a:spcPct val="20000"/>
              </a:spcBef>
              <a:buClr>
                <a:schemeClr val="accent2"/>
              </a:buClr>
              <a:buFont typeface="Wingdings 2"/>
              <a:buNone/>
              <a:defRPr kumimoji="0" sz="2400" kern="1200">
                <a:solidFill>
                  <a:schemeClr val="tx1"/>
                </a:solidFill>
                <a:latin typeface="+mn-lt"/>
                <a:ea typeface="+mn-ea"/>
                <a:cs typeface="+mn-cs"/>
              </a:defRPr>
            </a:lvl3pPr>
            <a:lvl4pPr marL="1371600" indent="0" algn="ctr" rtl="0" eaLnBrk="1" latinLnBrk="0" hangingPunct="1">
              <a:spcBef>
                <a:spcPct val="20000"/>
              </a:spcBef>
              <a:buClr>
                <a:schemeClr val="accent3"/>
              </a:buClr>
              <a:buFont typeface="Wingdings 3"/>
              <a:buNone/>
              <a:defRPr kumimoji="0" sz="2200" kern="1200">
                <a:solidFill>
                  <a:schemeClr val="tx1"/>
                </a:solidFill>
                <a:latin typeface="+mn-lt"/>
                <a:ea typeface="+mn-ea"/>
                <a:cs typeface="+mn-cs"/>
              </a:defRPr>
            </a:lvl4pPr>
            <a:lvl5pPr marL="1828800" indent="0" algn="ctr" rtl="0" eaLnBrk="1" latinLnBrk="0" hangingPunct="1">
              <a:spcBef>
                <a:spcPct val="20000"/>
              </a:spcBef>
              <a:buClr>
                <a:schemeClr val="accent3"/>
              </a:buClr>
              <a:buFont typeface="Wingdings 2"/>
              <a:buNone/>
              <a:defRPr kumimoji="0" sz="2000" kern="1200">
                <a:solidFill>
                  <a:schemeClr val="tx1"/>
                </a:solidFill>
                <a:latin typeface="+mn-lt"/>
                <a:ea typeface="+mn-ea"/>
                <a:cs typeface="+mn-cs"/>
              </a:defRPr>
            </a:lvl5pPr>
            <a:lvl6pPr marL="2286000" indent="0" algn="ctr" rtl="0" eaLnBrk="1" latinLnBrk="0" hangingPunct="1">
              <a:spcBef>
                <a:spcPct val="20000"/>
              </a:spcBef>
              <a:buClr>
                <a:schemeClr val="accent3"/>
              </a:buClr>
              <a:buFont typeface="Wingdings 2"/>
              <a:buNone/>
              <a:defRPr kumimoji="0" sz="1800" kern="1200">
                <a:solidFill>
                  <a:schemeClr val="tx1"/>
                </a:solidFill>
                <a:latin typeface="+mn-lt"/>
                <a:ea typeface="+mn-ea"/>
                <a:cs typeface="+mn-cs"/>
              </a:defRPr>
            </a:lvl6pPr>
            <a:lvl7pPr marL="2743200" indent="0" algn="ctr" rtl="0" eaLnBrk="1" latinLnBrk="0" hangingPunct="1">
              <a:spcBef>
                <a:spcPct val="20000"/>
              </a:spcBef>
              <a:buClr>
                <a:schemeClr val="accent4"/>
              </a:buClr>
              <a:buFont typeface="Wingdings 2"/>
              <a:buNone/>
              <a:defRPr kumimoji="0" sz="1600" kern="1200">
                <a:solidFill>
                  <a:schemeClr val="tx1"/>
                </a:solidFill>
                <a:latin typeface="+mn-lt"/>
                <a:ea typeface="+mn-ea"/>
                <a:cs typeface="+mn-cs"/>
              </a:defRPr>
            </a:lvl7pPr>
            <a:lvl8pPr marL="3200400" indent="0" algn="ctr" rtl="0" eaLnBrk="1" latinLnBrk="0" hangingPunct="1">
              <a:spcBef>
                <a:spcPct val="20000"/>
              </a:spcBef>
              <a:buClr>
                <a:schemeClr val="accent4"/>
              </a:buClr>
              <a:buFont typeface="Wingdings 2"/>
              <a:buNone/>
              <a:defRPr kumimoji="0" sz="1600" kern="1200">
                <a:solidFill>
                  <a:schemeClr val="tx1"/>
                </a:solidFill>
                <a:latin typeface="+mn-lt"/>
                <a:ea typeface="+mn-ea"/>
                <a:cs typeface="+mn-cs"/>
              </a:defRPr>
            </a:lvl8pPr>
            <a:lvl9pPr marL="3657600" indent="0" algn="ctr" rtl="0" eaLnBrk="1" latinLnBrk="0" hangingPunct="1">
              <a:spcBef>
                <a:spcPct val="20000"/>
              </a:spcBef>
              <a:buClr>
                <a:schemeClr val="accent4"/>
              </a:buClr>
              <a:buFont typeface="Wingdings 2"/>
              <a:buNone/>
              <a:defRPr kumimoji="0" sz="1600" kern="1200">
                <a:solidFill>
                  <a:schemeClr val="tx1"/>
                </a:solidFill>
                <a:latin typeface="+mn-lt"/>
                <a:ea typeface="+mn-ea"/>
                <a:cs typeface="+mn-cs"/>
              </a:defRPr>
            </a:lvl9pPr>
            <a:extLst/>
          </a:lstStyle>
          <a:p>
            <a:pPr marL="0" marR="0" lvl="0" indent="0" algn="ctr" defTabSz="457200" rtl="0" eaLnBrk="1" fontAlgn="auto" latinLnBrk="0" hangingPunct="1">
              <a:lnSpc>
                <a:spcPct val="100000"/>
              </a:lnSpc>
              <a:spcBef>
                <a:spcPts val="0"/>
              </a:spcBef>
              <a:spcAft>
                <a:spcPts val="0"/>
              </a:spcAft>
              <a:buClr>
                <a:srgbClr val="EBEBEB"/>
              </a:buClr>
              <a:buSzPct val="95000"/>
              <a:buFont typeface="Wingdings"/>
              <a:buNone/>
              <a:tabLst/>
              <a:defRPr/>
            </a:pPr>
            <a:r>
              <a:rPr kumimoji="0" lang="en-US" sz="2800" b="0" i="0" u="none" strike="noStrike" kern="1200" cap="none" spc="0" normalizeH="0" baseline="0" noProof="0" dirty="0">
                <a:ln>
                  <a:noFill/>
                </a:ln>
                <a:solidFill>
                  <a:prstClr val="white"/>
                </a:solidFill>
                <a:effectLst/>
                <a:uLnTx/>
                <a:uFillTx/>
                <a:latin typeface="Century Gothic"/>
                <a:ea typeface="+mn-ea"/>
                <a:cs typeface="+mn-cs"/>
              </a:rPr>
              <a:t>Dr. P. G. </a:t>
            </a:r>
            <a:r>
              <a:rPr kumimoji="0" lang="en-US" sz="2800" b="0" i="0" u="none" strike="noStrike" kern="1200" cap="none" spc="0" normalizeH="0" baseline="0" noProof="0" dirty="0" err="1">
                <a:ln>
                  <a:noFill/>
                </a:ln>
                <a:solidFill>
                  <a:prstClr val="white"/>
                </a:solidFill>
                <a:effectLst/>
                <a:uLnTx/>
                <a:uFillTx/>
                <a:latin typeface="Century Gothic"/>
                <a:ea typeface="+mn-ea"/>
                <a:cs typeface="+mn-cs"/>
              </a:rPr>
              <a:t>Umape</a:t>
            </a:r>
            <a:endParaRPr kumimoji="0" lang="en-US" sz="2800" b="0" i="0" u="none" strike="noStrike" kern="1200" cap="none" spc="0" normalizeH="0" baseline="0" noProof="0" dirty="0">
              <a:ln>
                <a:noFill/>
              </a:ln>
              <a:solidFill>
                <a:prstClr val="white"/>
              </a:solidFill>
              <a:effectLst/>
              <a:uLnTx/>
              <a:uFillTx/>
              <a:latin typeface="Century Gothic"/>
              <a:ea typeface="+mn-ea"/>
              <a:cs typeface="+mn-cs"/>
            </a:endParaRPr>
          </a:p>
          <a:p>
            <a:pPr marL="0" marR="0" lvl="0" indent="0" algn="ctr" defTabSz="457200" rtl="0" eaLnBrk="1" fontAlgn="auto" latinLnBrk="0" hangingPunct="1">
              <a:lnSpc>
                <a:spcPct val="100000"/>
              </a:lnSpc>
              <a:spcBef>
                <a:spcPts val="0"/>
              </a:spcBef>
              <a:spcAft>
                <a:spcPts val="0"/>
              </a:spcAft>
              <a:buClr>
                <a:srgbClr val="EBEBEB"/>
              </a:buClr>
              <a:buSzPct val="95000"/>
              <a:buFont typeface="Wingdings"/>
              <a:buNone/>
              <a:tabLst/>
              <a:defRPr/>
            </a:pPr>
            <a:r>
              <a:rPr kumimoji="0" lang="en-US" sz="2800" b="0" i="0" u="none" strike="noStrike" kern="1200" cap="none" spc="0" normalizeH="0" baseline="0" noProof="0" dirty="0">
                <a:ln>
                  <a:noFill/>
                </a:ln>
                <a:solidFill>
                  <a:prstClr val="white"/>
                </a:solidFill>
                <a:effectLst/>
                <a:uLnTx/>
                <a:uFillTx/>
                <a:latin typeface="Century Gothic"/>
                <a:ea typeface="+mn-ea"/>
                <a:cs typeface="+mn-cs"/>
              </a:rPr>
              <a:t>Department of Applied Science</a:t>
            </a:r>
          </a:p>
          <a:p>
            <a:pPr marL="0" marR="0" lvl="0" indent="0" algn="ctr" defTabSz="457200" rtl="0" eaLnBrk="1" fontAlgn="auto" latinLnBrk="0" hangingPunct="1">
              <a:lnSpc>
                <a:spcPct val="100000"/>
              </a:lnSpc>
              <a:spcBef>
                <a:spcPts val="0"/>
              </a:spcBef>
              <a:spcAft>
                <a:spcPts val="0"/>
              </a:spcAft>
              <a:buClr>
                <a:srgbClr val="EBEBEB"/>
              </a:buClr>
              <a:buSzPct val="95000"/>
              <a:buFont typeface="Wingdings"/>
              <a:buNone/>
              <a:tabLst/>
              <a:defRPr/>
            </a:pPr>
            <a:r>
              <a:rPr kumimoji="0" lang="en-US" sz="2800" b="0" i="0" u="none" strike="noStrike" kern="1200" cap="none" spc="0" normalizeH="0" baseline="0" noProof="0" dirty="0" err="1">
                <a:ln>
                  <a:noFill/>
                </a:ln>
                <a:solidFill>
                  <a:prstClr val="white"/>
                </a:solidFill>
                <a:effectLst/>
                <a:uLnTx/>
                <a:uFillTx/>
                <a:latin typeface="Century Gothic"/>
                <a:ea typeface="+mn-ea"/>
                <a:cs typeface="+mn-cs"/>
              </a:rPr>
              <a:t>Pune</a:t>
            </a:r>
            <a:r>
              <a:rPr kumimoji="0" lang="en-US" sz="2800" b="0" i="0" u="none" strike="noStrike" kern="1200" cap="none" spc="0" normalizeH="0" baseline="0" noProof="0" dirty="0">
                <a:ln>
                  <a:noFill/>
                </a:ln>
                <a:solidFill>
                  <a:prstClr val="white"/>
                </a:solidFill>
                <a:effectLst/>
                <a:uLnTx/>
                <a:uFillTx/>
                <a:latin typeface="Century Gothic"/>
                <a:ea typeface="+mn-ea"/>
                <a:cs typeface="+mn-cs"/>
              </a:rPr>
              <a:t> Institute of Computer Technology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8">
                                            <p:bg/>
                                          </p:spTgt>
                                        </p:tgtEl>
                                        <p:attrNameLst>
                                          <p:attrName>style.visibility</p:attrName>
                                        </p:attrNameLst>
                                      </p:cBhvr>
                                      <p:to>
                                        <p:strVal val="visible"/>
                                      </p:to>
                                    </p:set>
                                    <p:animEffect transition="in" filter="wipe(down)">
                                      <p:cBhvr>
                                        <p:cTn id="7" dur="580">
                                          <p:stCondLst>
                                            <p:cond delay="0"/>
                                          </p:stCondLst>
                                        </p:cTn>
                                        <p:tgtEl>
                                          <p:spTgt spid="8">
                                            <p:bg/>
                                          </p:spTgt>
                                        </p:tgtEl>
                                      </p:cBhvr>
                                    </p:animEffect>
                                    <p:anim calcmode="lin" valueType="num">
                                      <p:cBhvr>
                                        <p:cTn id="8" dur="1822" tmFilter="0,0; 0.14,0.36; 0.43,0.73; 0.71,0.91; 1.0,1.0">
                                          <p:stCondLst>
                                            <p:cond delay="0"/>
                                          </p:stCondLst>
                                        </p:cTn>
                                        <p:tgtEl>
                                          <p:spTgt spid="8">
                                            <p:bg/>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8">
                                            <p:bg/>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8">
                                            <p:bg/>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8">
                                            <p:bg/>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8">
                                            <p:bg/>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8">
                                            <p:bg/>
                                          </p:spTgt>
                                        </p:tgtEl>
                                      </p:cBhvr>
                                      <p:to x="100000" y="60000"/>
                                    </p:animScale>
                                    <p:animScale>
                                      <p:cBhvr>
                                        <p:cTn id="14" dur="166" decel="50000">
                                          <p:stCondLst>
                                            <p:cond delay="676"/>
                                          </p:stCondLst>
                                        </p:cTn>
                                        <p:tgtEl>
                                          <p:spTgt spid="8">
                                            <p:bg/>
                                          </p:spTgt>
                                        </p:tgtEl>
                                      </p:cBhvr>
                                      <p:to x="100000" y="100000"/>
                                    </p:animScale>
                                    <p:animScale>
                                      <p:cBhvr>
                                        <p:cTn id="15" dur="26">
                                          <p:stCondLst>
                                            <p:cond delay="1312"/>
                                          </p:stCondLst>
                                        </p:cTn>
                                        <p:tgtEl>
                                          <p:spTgt spid="8">
                                            <p:bg/>
                                          </p:spTgt>
                                        </p:tgtEl>
                                      </p:cBhvr>
                                      <p:to x="100000" y="80000"/>
                                    </p:animScale>
                                    <p:animScale>
                                      <p:cBhvr>
                                        <p:cTn id="16" dur="166" decel="50000">
                                          <p:stCondLst>
                                            <p:cond delay="1338"/>
                                          </p:stCondLst>
                                        </p:cTn>
                                        <p:tgtEl>
                                          <p:spTgt spid="8">
                                            <p:bg/>
                                          </p:spTgt>
                                        </p:tgtEl>
                                      </p:cBhvr>
                                      <p:to x="100000" y="100000"/>
                                    </p:animScale>
                                    <p:animScale>
                                      <p:cBhvr>
                                        <p:cTn id="17" dur="26">
                                          <p:stCondLst>
                                            <p:cond delay="1642"/>
                                          </p:stCondLst>
                                        </p:cTn>
                                        <p:tgtEl>
                                          <p:spTgt spid="8">
                                            <p:bg/>
                                          </p:spTgt>
                                        </p:tgtEl>
                                      </p:cBhvr>
                                      <p:to x="100000" y="90000"/>
                                    </p:animScale>
                                    <p:animScale>
                                      <p:cBhvr>
                                        <p:cTn id="18" dur="166" decel="50000">
                                          <p:stCondLst>
                                            <p:cond delay="1668"/>
                                          </p:stCondLst>
                                        </p:cTn>
                                        <p:tgtEl>
                                          <p:spTgt spid="8">
                                            <p:bg/>
                                          </p:spTgt>
                                        </p:tgtEl>
                                      </p:cBhvr>
                                      <p:to x="100000" y="100000"/>
                                    </p:animScale>
                                    <p:animScale>
                                      <p:cBhvr>
                                        <p:cTn id="19" dur="26">
                                          <p:stCondLst>
                                            <p:cond delay="1808"/>
                                          </p:stCondLst>
                                        </p:cTn>
                                        <p:tgtEl>
                                          <p:spTgt spid="8">
                                            <p:bg/>
                                          </p:spTgt>
                                        </p:tgtEl>
                                      </p:cBhvr>
                                      <p:to x="100000" y="95000"/>
                                    </p:animScale>
                                    <p:animScale>
                                      <p:cBhvr>
                                        <p:cTn id="20" dur="166" decel="50000">
                                          <p:stCondLst>
                                            <p:cond delay="1834"/>
                                          </p:stCondLst>
                                        </p:cTn>
                                        <p:tgtEl>
                                          <p:spTgt spid="8">
                                            <p:bg/>
                                          </p:spTgt>
                                        </p:tgtEl>
                                      </p:cBhvr>
                                      <p:to x="100000" y="100000"/>
                                    </p:animScale>
                                  </p:childTnLst>
                                </p:cTn>
                              </p:par>
                              <p:par>
                                <p:cTn id="21" presetID="26" presetClass="entr" presetSubtype="0" fill="hold" grpId="0" nodeType="withEffect">
                                  <p:stCondLst>
                                    <p:cond delay="0"/>
                                  </p:stCondLst>
                                  <p:childTnLst>
                                    <p:set>
                                      <p:cBhvr>
                                        <p:cTn id="22" dur="1" fill="hold">
                                          <p:stCondLst>
                                            <p:cond delay="0"/>
                                          </p:stCondLst>
                                        </p:cTn>
                                        <p:tgtEl>
                                          <p:spTgt spid="8">
                                            <p:txEl>
                                              <p:pRg st="0" end="0"/>
                                            </p:txEl>
                                          </p:spTgt>
                                        </p:tgtEl>
                                        <p:attrNameLst>
                                          <p:attrName>style.visibility</p:attrName>
                                        </p:attrNameLst>
                                      </p:cBhvr>
                                      <p:to>
                                        <p:strVal val="visible"/>
                                      </p:to>
                                    </p:set>
                                    <p:animEffect transition="in" filter="wipe(down)">
                                      <p:cBhvr>
                                        <p:cTn id="23" dur="580">
                                          <p:stCondLst>
                                            <p:cond delay="0"/>
                                          </p:stCondLst>
                                        </p:cTn>
                                        <p:tgtEl>
                                          <p:spTgt spid="8">
                                            <p:txEl>
                                              <p:pRg st="0" end="0"/>
                                            </p:txEl>
                                          </p:spTgt>
                                        </p:tgtEl>
                                      </p:cBhvr>
                                    </p:animEffect>
                                    <p:anim calcmode="lin" valueType="num">
                                      <p:cBhvr>
                                        <p:cTn id="24" dur="1822" tmFilter="0,0; 0.14,0.36; 0.43,0.73; 0.71,0.91; 1.0,1.0">
                                          <p:stCondLst>
                                            <p:cond delay="0"/>
                                          </p:stCondLst>
                                        </p:cTn>
                                        <p:tgtEl>
                                          <p:spTgt spid="8">
                                            <p:txEl>
                                              <p:pRg st="0" end="0"/>
                                            </p:txEl>
                                          </p:spTgt>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8">
                                            <p:txEl>
                                              <p:pRg st="0" end="0"/>
                                            </p:txEl>
                                          </p:spTgt>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8">
                                            <p:txEl>
                                              <p:pRg st="0" end="0"/>
                                            </p:txEl>
                                          </p:spTgt>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8">
                                            <p:txEl>
                                              <p:pRg st="0" end="0"/>
                                            </p:txEl>
                                          </p:spTgt>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8">
                                            <p:txEl>
                                              <p:pRg st="0" end="0"/>
                                            </p:txEl>
                                          </p:spTgt>
                                        </p:tgtEl>
                                        <p:attrNameLst>
                                          <p:attrName>ppt_y</p:attrName>
                                        </p:attrNameLst>
                                      </p:cBhvr>
                                      <p:tavLst>
                                        <p:tav tm="0" fmla="#ppt_y-sin(pi*$)/81">
                                          <p:val>
                                            <p:fltVal val="0"/>
                                          </p:val>
                                        </p:tav>
                                        <p:tav tm="100000">
                                          <p:val>
                                            <p:fltVal val="1"/>
                                          </p:val>
                                        </p:tav>
                                      </p:tavLst>
                                    </p:anim>
                                    <p:animScale>
                                      <p:cBhvr>
                                        <p:cTn id="29" dur="26">
                                          <p:stCondLst>
                                            <p:cond delay="650"/>
                                          </p:stCondLst>
                                        </p:cTn>
                                        <p:tgtEl>
                                          <p:spTgt spid="8">
                                            <p:txEl>
                                              <p:pRg st="0" end="0"/>
                                            </p:txEl>
                                          </p:spTgt>
                                        </p:tgtEl>
                                      </p:cBhvr>
                                      <p:to x="100000" y="60000"/>
                                    </p:animScale>
                                    <p:animScale>
                                      <p:cBhvr>
                                        <p:cTn id="30" dur="166" decel="50000">
                                          <p:stCondLst>
                                            <p:cond delay="676"/>
                                          </p:stCondLst>
                                        </p:cTn>
                                        <p:tgtEl>
                                          <p:spTgt spid="8">
                                            <p:txEl>
                                              <p:pRg st="0" end="0"/>
                                            </p:txEl>
                                          </p:spTgt>
                                        </p:tgtEl>
                                      </p:cBhvr>
                                      <p:to x="100000" y="100000"/>
                                    </p:animScale>
                                    <p:animScale>
                                      <p:cBhvr>
                                        <p:cTn id="31" dur="26">
                                          <p:stCondLst>
                                            <p:cond delay="1312"/>
                                          </p:stCondLst>
                                        </p:cTn>
                                        <p:tgtEl>
                                          <p:spTgt spid="8">
                                            <p:txEl>
                                              <p:pRg st="0" end="0"/>
                                            </p:txEl>
                                          </p:spTgt>
                                        </p:tgtEl>
                                      </p:cBhvr>
                                      <p:to x="100000" y="80000"/>
                                    </p:animScale>
                                    <p:animScale>
                                      <p:cBhvr>
                                        <p:cTn id="32" dur="166" decel="50000">
                                          <p:stCondLst>
                                            <p:cond delay="1338"/>
                                          </p:stCondLst>
                                        </p:cTn>
                                        <p:tgtEl>
                                          <p:spTgt spid="8">
                                            <p:txEl>
                                              <p:pRg st="0" end="0"/>
                                            </p:txEl>
                                          </p:spTgt>
                                        </p:tgtEl>
                                      </p:cBhvr>
                                      <p:to x="100000" y="100000"/>
                                    </p:animScale>
                                    <p:animScale>
                                      <p:cBhvr>
                                        <p:cTn id="33" dur="26">
                                          <p:stCondLst>
                                            <p:cond delay="1642"/>
                                          </p:stCondLst>
                                        </p:cTn>
                                        <p:tgtEl>
                                          <p:spTgt spid="8">
                                            <p:txEl>
                                              <p:pRg st="0" end="0"/>
                                            </p:txEl>
                                          </p:spTgt>
                                        </p:tgtEl>
                                      </p:cBhvr>
                                      <p:to x="100000" y="90000"/>
                                    </p:animScale>
                                    <p:animScale>
                                      <p:cBhvr>
                                        <p:cTn id="34" dur="166" decel="50000">
                                          <p:stCondLst>
                                            <p:cond delay="1668"/>
                                          </p:stCondLst>
                                        </p:cTn>
                                        <p:tgtEl>
                                          <p:spTgt spid="8">
                                            <p:txEl>
                                              <p:pRg st="0" end="0"/>
                                            </p:txEl>
                                          </p:spTgt>
                                        </p:tgtEl>
                                      </p:cBhvr>
                                      <p:to x="100000" y="100000"/>
                                    </p:animScale>
                                    <p:animScale>
                                      <p:cBhvr>
                                        <p:cTn id="35" dur="26">
                                          <p:stCondLst>
                                            <p:cond delay="1808"/>
                                          </p:stCondLst>
                                        </p:cTn>
                                        <p:tgtEl>
                                          <p:spTgt spid="8">
                                            <p:txEl>
                                              <p:pRg st="0" end="0"/>
                                            </p:txEl>
                                          </p:spTgt>
                                        </p:tgtEl>
                                      </p:cBhvr>
                                      <p:to x="100000" y="95000"/>
                                    </p:animScale>
                                    <p:animScale>
                                      <p:cBhvr>
                                        <p:cTn id="36" dur="166" decel="50000">
                                          <p:stCondLst>
                                            <p:cond delay="1834"/>
                                          </p:stCondLst>
                                        </p:cTn>
                                        <p:tgtEl>
                                          <p:spTgt spid="8">
                                            <p:txEl>
                                              <p:pRg st="0" end="0"/>
                                            </p:txEl>
                                          </p:spTgt>
                                        </p:tgtEl>
                                      </p:cBhvr>
                                      <p:to x="100000" y="100000"/>
                                    </p:animScale>
                                  </p:childTnLst>
                                </p:cTn>
                              </p:par>
                              <p:par>
                                <p:cTn id="37" presetID="26" presetClass="entr" presetSubtype="0" fill="hold" grpId="0" nodeType="withEffect">
                                  <p:stCondLst>
                                    <p:cond delay="0"/>
                                  </p:stCondLst>
                                  <p:childTnLst>
                                    <p:set>
                                      <p:cBhvr>
                                        <p:cTn id="38" dur="1" fill="hold">
                                          <p:stCondLst>
                                            <p:cond delay="0"/>
                                          </p:stCondLst>
                                        </p:cTn>
                                        <p:tgtEl>
                                          <p:spTgt spid="8">
                                            <p:txEl>
                                              <p:pRg st="1" end="1"/>
                                            </p:txEl>
                                          </p:spTgt>
                                        </p:tgtEl>
                                        <p:attrNameLst>
                                          <p:attrName>style.visibility</p:attrName>
                                        </p:attrNameLst>
                                      </p:cBhvr>
                                      <p:to>
                                        <p:strVal val="visible"/>
                                      </p:to>
                                    </p:set>
                                    <p:animEffect transition="in" filter="wipe(down)">
                                      <p:cBhvr>
                                        <p:cTn id="39" dur="580">
                                          <p:stCondLst>
                                            <p:cond delay="0"/>
                                          </p:stCondLst>
                                        </p:cTn>
                                        <p:tgtEl>
                                          <p:spTgt spid="8">
                                            <p:txEl>
                                              <p:pRg st="1" end="1"/>
                                            </p:txEl>
                                          </p:spTgt>
                                        </p:tgtEl>
                                      </p:cBhvr>
                                    </p:animEffect>
                                    <p:anim calcmode="lin" valueType="num">
                                      <p:cBhvr>
                                        <p:cTn id="40" dur="1822" tmFilter="0,0; 0.14,0.36; 0.43,0.73; 0.71,0.91; 1.0,1.0">
                                          <p:stCondLst>
                                            <p:cond delay="0"/>
                                          </p:stCondLst>
                                        </p:cTn>
                                        <p:tgtEl>
                                          <p:spTgt spid="8">
                                            <p:txEl>
                                              <p:pRg st="1" end="1"/>
                                            </p:txEl>
                                          </p:spTgt>
                                        </p:tgtEl>
                                        <p:attrNameLst>
                                          <p:attrName>ppt_x</p:attrName>
                                        </p:attrNameLst>
                                      </p:cBhvr>
                                      <p:tavLst>
                                        <p:tav tm="0">
                                          <p:val>
                                            <p:strVal val="#ppt_x-0.25"/>
                                          </p:val>
                                        </p:tav>
                                        <p:tav tm="100000">
                                          <p:val>
                                            <p:strVal val="#ppt_x"/>
                                          </p:val>
                                        </p:tav>
                                      </p:tavLst>
                                    </p:anim>
                                    <p:anim calcmode="lin" valueType="num">
                                      <p:cBhvr>
                                        <p:cTn id="41" dur="664" tmFilter="0.0,0.0; 0.25,0.07; 0.50,0.2; 0.75,0.467; 1.0,1.0">
                                          <p:stCondLst>
                                            <p:cond delay="0"/>
                                          </p:stCondLst>
                                        </p:cTn>
                                        <p:tgtEl>
                                          <p:spTgt spid="8">
                                            <p:txEl>
                                              <p:pRg st="1" end="1"/>
                                            </p:txEl>
                                          </p:spTgt>
                                        </p:tgtEl>
                                        <p:attrNameLst>
                                          <p:attrName>ppt_y</p:attrName>
                                        </p:attrNameLst>
                                      </p:cBhvr>
                                      <p:tavLst>
                                        <p:tav tm="0" fmla="#ppt_y-sin(pi*$)/3">
                                          <p:val>
                                            <p:fltVal val="0.5"/>
                                          </p:val>
                                        </p:tav>
                                        <p:tav tm="100000">
                                          <p:val>
                                            <p:fltVal val="1"/>
                                          </p:val>
                                        </p:tav>
                                      </p:tavLst>
                                    </p:anim>
                                    <p:anim calcmode="lin" valueType="num">
                                      <p:cBhvr>
                                        <p:cTn id="42" dur="664" tmFilter="0, 0; 0.125,0.2665; 0.25,0.4; 0.375,0.465; 0.5,0.5;  0.625,0.535; 0.75,0.6; 0.875,0.7335; 1,1">
                                          <p:stCondLst>
                                            <p:cond delay="664"/>
                                          </p:stCondLst>
                                        </p:cTn>
                                        <p:tgtEl>
                                          <p:spTgt spid="8">
                                            <p:txEl>
                                              <p:pRg st="1" end="1"/>
                                            </p:txEl>
                                          </p:spTgt>
                                        </p:tgtEl>
                                        <p:attrNameLst>
                                          <p:attrName>ppt_y</p:attrName>
                                        </p:attrNameLst>
                                      </p:cBhvr>
                                      <p:tavLst>
                                        <p:tav tm="0" fmla="#ppt_y-sin(pi*$)/9">
                                          <p:val>
                                            <p:fltVal val="0"/>
                                          </p:val>
                                        </p:tav>
                                        <p:tav tm="100000">
                                          <p:val>
                                            <p:fltVal val="1"/>
                                          </p:val>
                                        </p:tav>
                                      </p:tavLst>
                                    </p:anim>
                                    <p:anim calcmode="lin" valueType="num">
                                      <p:cBhvr>
                                        <p:cTn id="43" dur="332" tmFilter="0, 0; 0.125,0.2665; 0.25,0.4; 0.375,0.465; 0.5,0.5;  0.625,0.535; 0.75,0.6; 0.875,0.7335; 1,1">
                                          <p:stCondLst>
                                            <p:cond delay="1324"/>
                                          </p:stCondLst>
                                        </p:cTn>
                                        <p:tgtEl>
                                          <p:spTgt spid="8">
                                            <p:txEl>
                                              <p:pRg st="1" end="1"/>
                                            </p:txEl>
                                          </p:spTgt>
                                        </p:tgtEl>
                                        <p:attrNameLst>
                                          <p:attrName>ppt_y</p:attrName>
                                        </p:attrNameLst>
                                      </p:cBhvr>
                                      <p:tavLst>
                                        <p:tav tm="0" fmla="#ppt_y-sin(pi*$)/27">
                                          <p:val>
                                            <p:fltVal val="0"/>
                                          </p:val>
                                        </p:tav>
                                        <p:tav tm="100000">
                                          <p:val>
                                            <p:fltVal val="1"/>
                                          </p:val>
                                        </p:tav>
                                      </p:tavLst>
                                    </p:anim>
                                    <p:anim calcmode="lin" valueType="num">
                                      <p:cBhvr>
                                        <p:cTn id="44" dur="164" tmFilter="0, 0; 0.125,0.2665; 0.25,0.4; 0.375,0.465; 0.5,0.5;  0.625,0.535; 0.75,0.6; 0.875,0.7335; 1,1">
                                          <p:stCondLst>
                                            <p:cond delay="1656"/>
                                          </p:stCondLst>
                                        </p:cTn>
                                        <p:tgtEl>
                                          <p:spTgt spid="8">
                                            <p:txEl>
                                              <p:pRg st="1" end="1"/>
                                            </p:txEl>
                                          </p:spTgt>
                                        </p:tgtEl>
                                        <p:attrNameLst>
                                          <p:attrName>ppt_y</p:attrName>
                                        </p:attrNameLst>
                                      </p:cBhvr>
                                      <p:tavLst>
                                        <p:tav tm="0" fmla="#ppt_y-sin(pi*$)/81">
                                          <p:val>
                                            <p:fltVal val="0"/>
                                          </p:val>
                                        </p:tav>
                                        <p:tav tm="100000">
                                          <p:val>
                                            <p:fltVal val="1"/>
                                          </p:val>
                                        </p:tav>
                                      </p:tavLst>
                                    </p:anim>
                                    <p:animScale>
                                      <p:cBhvr>
                                        <p:cTn id="45" dur="26">
                                          <p:stCondLst>
                                            <p:cond delay="650"/>
                                          </p:stCondLst>
                                        </p:cTn>
                                        <p:tgtEl>
                                          <p:spTgt spid="8">
                                            <p:txEl>
                                              <p:pRg st="1" end="1"/>
                                            </p:txEl>
                                          </p:spTgt>
                                        </p:tgtEl>
                                      </p:cBhvr>
                                      <p:to x="100000" y="60000"/>
                                    </p:animScale>
                                    <p:animScale>
                                      <p:cBhvr>
                                        <p:cTn id="46" dur="166" decel="50000">
                                          <p:stCondLst>
                                            <p:cond delay="676"/>
                                          </p:stCondLst>
                                        </p:cTn>
                                        <p:tgtEl>
                                          <p:spTgt spid="8">
                                            <p:txEl>
                                              <p:pRg st="1" end="1"/>
                                            </p:txEl>
                                          </p:spTgt>
                                        </p:tgtEl>
                                      </p:cBhvr>
                                      <p:to x="100000" y="100000"/>
                                    </p:animScale>
                                    <p:animScale>
                                      <p:cBhvr>
                                        <p:cTn id="47" dur="26">
                                          <p:stCondLst>
                                            <p:cond delay="1312"/>
                                          </p:stCondLst>
                                        </p:cTn>
                                        <p:tgtEl>
                                          <p:spTgt spid="8">
                                            <p:txEl>
                                              <p:pRg st="1" end="1"/>
                                            </p:txEl>
                                          </p:spTgt>
                                        </p:tgtEl>
                                      </p:cBhvr>
                                      <p:to x="100000" y="80000"/>
                                    </p:animScale>
                                    <p:animScale>
                                      <p:cBhvr>
                                        <p:cTn id="48" dur="166" decel="50000">
                                          <p:stCondLst>
                                            <p:cond delay="1338"/>
                                          </p:stCondLst>
                                        </p:cTn>
                                        <p:tgtEl>
                                          <p:spTgt spid="8">
                                            <p:txEl>
                                              <p:pRg st="1" end="1"/>
                                            </p:txEl>
                                          </p:spTgt>
                                        </p:tgtEl>
                                      </p:cBhvr>
                                      <p:to x="100000" y="100000"/>
                                    </p:animScale>
                                    <p:animScale>
                                      <p:cBhvr>
                                        <p:cTn id="49" dur="26">
                                          <p:stCondLst>
                                            <p:cond delay="1642"/>
                                          </p:stCondLst>
                                        </p:cTn>
                                        <p:tgtEl>
                                          <p:spTgt spid="8">
                                            <p:txEl>
                                              <p:pRg st="1" end="1"/>
                                            </p:txEl>
                                          </p:spTgt>
                                        </p:tgtEl>
                                      </p:cBhvr>
                                      <p:to x="100000" y="90000"/>
                                    </p:animScale>
                                    <p:animScale>
                                      <p:cBhvr>
                                        <p:cTn id="50" dur="166" decel="50000">
                                          <p:stCondLst>
                                            <p:cond delay="1668"/>
                                          </p:stCondLst>
                                        </p:cTn>
                                        <p:tgtEl>
                                          <p:spTgt spid="8">
                                            <p:txEl>
                                              <p:pRg st="1" end="1"/>
                                            </p:txEl>
                                          </p:spTgt>
                                        </p:tgtEl>
                                      </p:cBhvr>
                                      <p:to x="100000" y="100000"/>
                                    </p:animScale>
                                    <p:animScale>
                                      <p:cBhvr>
                                        <p:cTn id="51" dur="26">
                                          <p:stCondLst>
                                            <p:cond delay="1808"/>
                                          </p:stCondLst>
                                        </p:cTn>
                                        <p:tgtEl>
                                          <p:spTgt spid="8">
                                            <p:txEl>
                                              <p:pRg st="1" end="1"/>
                                            </p:txEl>
                                          </p:spTgt>
                                        </p:tgtEl>
                                      </p:cBhvr>
                                      <p:to x="100000" y="95000"/>
                                    </p:animScale>
                                    <p:animScale>
                                      <p:cBhvr>
                                        <p:cTn id="52" dur="166" decel="50000">
                                          <p:stCondLst>
                                            <p:cond delay="1834"/>
                                          </p:stCondLst>
                                        </p:cTn>
                                        <p:tgtEl>
                                          <p:spTgt spid="8">
                                            <p:txEl>
                                              <p:pRg st="1" end="1"/>
                                            </p:txEl>
                                          </p:spTgt>
                                        </p:tgtEl>
                                      </p:cBhvr>
                                      <p:to x="100000" y="100000"/>
                                    </p:animScale>
                                  </p:childTnLst>
                                </p:cTn>
                              </p:par>
                              <p:par>
                                <p:cTn id="53" presetID="26" presetClass="entr" presetSubtype="0" fill="hold" nodeType="withEffect">
                                  <p:stCondLst>
                                    <p:cond delay="0"/>
                                  </p:stCondLst>
                                  <p:childTnLst>
                                    <p:set>
                                      <p:cBhvr>
                                        <p:cTn id="54" dur="1" fill="hold">
                                          <p:stCondLst>
                                            <p:cond delay="0"/>
                                          </p:stCondLst>
                                        </p:cTn>
                                        <p:tgtEl>
                                          <p:spTgt spid="8">
                                            <p:txEl>
                                              <p:pRg st="0" end="0"/>
                                            </p:txEl>
                                          </p:spTgt>
                                        </p:tgtEl>
                                        <p:attrNameLst>
                                          <p:attrName>style.visibility</p:attrName>
                                        </p:attrNameLst>
                                      </p:cBhvr>
                                      <p:to>
                                        <p:strVal val="visible"/>
                                      </p:to>
                                    </p:set>
                                    <p:animEffect transition="in" filter="wipe(down)">
                                      <p:cBhvr>
                                        <p:cTn id="55" dur="580">
                                          <p:stCondLst>
                                            <p:cond delay="0"/>
                                          </p:stCondLst>
                                        </p:cTn>
                                        <p:tgtEl>
                                          <p:spTgt spid="8">
                                            <p:txEl>
                                              <p:pRg st="0" end="0"/>
                                            </p:txEl>
                                          </p:spTgt>
                                        </p:tgtEl>
                                      </p:cBhvr>
                                    </p:animEffect>
                                    <p:anim calcmode="lin" valueType="num">
                                      <p:cBhvr>
                                        <p:cTn id="56" dur="1822" tmFilter="0,0; 0.14,0.36; 0.43,0.73; 0.71,0.91; 1.0,1.0">
                                          <p:stCondLst>
                                            <p:cond delay="0"/>
                                          </p:stCondLst>
                                        </p:cTn>
                                        <p:tgtEl>
                                          <p:spTgt spid="8">
                                            <p:txEl>
                                              <p:pRg st="0" end="0"/>
                                            </p:txEl>
                                          </p:spTgt>
                                        </p:tgtEl>
                                        <p:attrNameLst>
                                          <p:attrName>ppt_x</p:attrName>
                                        </p:attrNameLst>
                                      </p:cBhvr>
                                      <p:tavLst>
                                        <p:tav tm="0">
                                          <p:val>
                                            <p:strVal val="#ppt_x-0.25"/>
                                          </p:val>
                                        </p:tav>
                                        <p:tav tm="100000">
                                          <p:val>
                                            <p:strVal val="#ppt_x"/>
                                          </p:val>
                                        </p:tav>
                                      </p:tavLst>
                                    </p:anim>
                                    <p:anim calcmode="lin" valueType="num">
                                      <p:cBhvr>
                                        <p:cTn id="57" dur="664" tmFilter="0.0,0.0; 0.25,0.07; 0.50,0.2; 0.75,0.467; 1.0,1.0">
                                          <p:stCondLst>
                                            <p:cond delay="0"/>
                                          </p:stCondLst>
                                        </p:cTn>
                                        <p:tgtEl>
                                          <p:spTgt spid="8">
                                            <p:txEl>
                                              <p:pRg st="0" end="0"/>
                                            </p:txEl>
                                          </p:spTgt>
                                        </p:tgtEl>
                                        <p:attrNameLst>
                                          <p:attrName>ppt_y</p:attrName>
                                        </p:attrNameLst>
                                      </p:cBhvr>
                                      <p:tavLst>
                                        <p:tav tm="0" fmla="#ppt_y-sin(pi*$)/3">
                                          <p:val>
                                            <p:fltVal val="0.5"/>
                                          </p:val>
                                        </p:tav>
                                        <p:tav tm="100000">
                                          <p:val>
                                            <p:fltVal val="1"/>
                                          </p:val>
                                        </p:tav>
                                      </p:tavLst>
                                    </p:anim>
                                    <p:anim calcmode="lin" valueType="num">
                                      <p:cBhvr>
                                        <p:cTn id="58" dur="664" tmFilter="0, 0; 0.125,0.2665; 0.25,0.4; 0.375,0.465; 0.5,0.5;  0.625,0.535; 0.75,0.6; 0.875,0.7335; 1,1">
                                          <p:stCondLst>
                                            <p:cond delay="664"/>
                                          </p:stCondLst>
                                        </p:cTn>
                                        <p:tgtEl>
                                          <p:spTgt spid="8">
                                            <p:txEl>
                                              <p:pRg st="0" end="0"/>
                                            </p:txEl>
                                          </p:spTgt>
                                        </p:tgtEl>
                                        <p:attrNameLst>
                                          <p:attrName>ppt_y</p:attrName>
                                        </p:attrNameLst>
                                      </p:cBhvr>
                                      <p:tavLst>
                                        <p:tav tm="0" fmla="#ppt_y-sin(pi*$)/9">
                                          <p:val>
                                            <p:fltVal val="0"/>
                                          </p:val>
                                        </p:tav>
                                        <p:tav tm="100000">
                                          <p:val>
                                            <p:fltVal val="1"/>
                                          </p:val>
                                        </p:tav>
                                      </p:tavLst>
                                    </p:anim>
                                    <p:anim calcmode="lin" valueType="num">
                                      <p:cBhvr>
                                        <p:cTn id="59" dur="332" tmFilter="0, 0; 0.125,0.2665; 0.25,0.4; 0.375,0.465; 0.5,0.5;  0.625,0.535; 0.75,0.6; 0.875,0.7335; 1,1">
                                          <p:stCondLst>
                                            <p:cond delay="1324"/>
                                          </p:stCondLst>
                                        </p:cTn>
                                        <p:tgtEl>
                                          <p:spTgt spid="8">
                                            <p:txEl>
                                              <p:pRg st="0" end="0"/>
                                            </p:txEl>
                                          </p:spTgt>
                                        </p:tgtEl>
                                        <p:attrNameLst>
                                          <p:attrName>ppt_y</p:attrName>
                                        </p:attrNameLst>
                                      </p:cBhvr>
                                      <p:tavLst>
                                        <p:tav tm="0" fmla="#ppt_y-sin(pi*$)/27">
                                          <p:val>
                                            <p:fltVal val="0"/>
                                          </p:val>
                                        </p:tav>
                                        <p:tav tm="100000">
                                          <p:val>
                                            <p:fltVal val="1"/>
                                          </p:val>
                                        </p:tav>
                                      </p:tavLst>
                                    </p:anim>
                                    <p:anim calcmode="lin" valueType="num">
                                      <p:cBhvr>
                                        <p:cTn id="60" dur="164" tmFilter="0, 0; 0.125,0.2665; 0.25,0.4; 0.375,0.465; 0.5,0.5;  0.625,0.535; 0.75,0.6; 0.875,0.7335; 1,1">
                                          <p:stCondLst>
                                            <p:cond delay="1656"/>
                                          </p:stCondLst>
                                        </p:cTn>
                                        <p:tgtEl>
                                          <p:spTgt spid="8">
                                            <p:txEl>
                                              <p:pRg st="0" end="0"/>
                                            </p:txEl>
                                          </p:spTgt>
                                        </p:tgtEl>
                                        <p:attrNameLst>
                                          <p:attrName>ppt_y</p:attrName>
                                        </p:attrNameLst>
                                      </p:cBhvr>
                                      <p:tavLst>
                                        <p:tav tm="0" fmla="#ppt_y-sin(pi*$)/81">
                                          <p:val>
                                            <p:fltVal val="0"/>
                                          </p:val>
                                        </p:tav>
                                        <p:tav tm="100000">
                                          <p:val>
                                            <p:fltVal val="1"/>
                                          </p:val>
                                        </p:tav>
                                      </p:tavLst>
                                    </p:anim>
                                    <p:animScale>
                                      <p:cBhvr>
                                        <p:cTn id="61" dur="26">
                                          <p:stCondLst>
                                            <p:cond delay="650"/>
                                          </p:stCondLst>
                                        </p:cTn>
                                        <p:tgtEl>
                                          <p:spTgt spid="8">
                                            <p:txEl>
                                              <p:pRg st="0" end="0"/>
                                            </p:txEl>
                                          </p:spTgt>
                                        </p:tgtEl>
                                      </p:cBhvr>
                                      <p:to x="100000" y="60000"/>
                                    </p:animScale>
                                    <p:animScale>
                                      <p:cBhvr>
                                        <p:cTn id="62" dur="166" decel="50000">
                                          <p:stCondLst>
                                            <p:cond delay="676"/>
                                          </p:stCondLst>
                                        </p:cTn>
                                        <p:tgtEl>
                                          <p:spTgt spid="8">
                                            <p:txEl>
                                              <p:pRg st="0" end="0"/>
                                            </p:txEl>
                                          </p:spTgt>
                                        </p:tgtEl>
                                      </p:cBhvr>
                                      <p:to x="100000" y="100000"/>
                                    </p:animScale>
                                    <p:animScale>
                                      <p:cBhvr>
                                        <p:cTn id="63" dur="26">
                                          <p:stCondLst>
                                            <p:cond delay="1312"/>
                                          </p:stCondLst>
                                        </p:cTn>
                                        <p:tgtEl>
                                          <p:spTgt spid="8">
                                            <p:txEl>
                                              <p:pRg st="0" end="0"/>
                                            </p:txEl>
                                          </p:spTgt>
                                        </p:tgtEl>
                                      </p:cBhvr>
                                      <p:to x="100000" y="80000"/>
                                    </p:animScale>
                                    <p:animScale>
                                      <p:cBhvr>
                                        <p:cTn id="64" dur="166" decel="50000">
                                          <p:stCondLst>
                                            <p:cond delay="1338"/>
                                          </p:stCondLst>
                                        </p:cTn>
                                        <p:tgtEl>
                                          <p:spTgt spid="8">
                                            <p:txEl>
                                              <p:pRg st="0" end="0"/>
                                            </p:txEl>
                                          </p:spTgt>
                                        </p:tgtEl>
                                      </p:cBhvr>
                                      <p:to x="100000" y="100000"/>
                                    </p:animScale>
                                    <p:animScale>
                                      <p:cBhvr>
                                        <p:cTn id="65" dur="26">
                                          <p:stCondLst>
                                            <p:cond delay="1642"/>
                                          </p:stCondLst>
                                        </p:cTn>
                                        <p:tgtEl>
                                          <p:spTgt spid="8">
                                            <p:txEl>
                                              <p:pRg st="0" end="0"/>
                                            </p:txEl>
                                          </p:spTgt>
                                        </p:tgtEl>
                                      </p:cBhvr>
                                      <p:to x="100000" y="90000"/>
                                    </p:animScale>
                                    <p:animScale>
                                      <p:cBhvr>
                                        <p:cTn id="66" dur="166" decel="50000">
                                          <p:stCondLst>
                                            <p:cond delay="1668"/>
                                          </p:stCondLst>
                                        </p:cTn>
                                        <p:tgtEl>
                                          <p:spTgt spid="8">
                                            <p:txEl>
                                              <p:pRg st="0" end="0"/>
                                            </p:txEl>
                                          </p:spTgt>
                                        </p:tgtEl>
                                      </p:cBhvr>
                                      <p:to x="100000" y="100000"/>
                                    </p:animScale>
                                    <p:animScale>
                                      <p:cBhvr>
                                        <p:cTn id="67" dur="26">
                                          <p:stCondLst>
                                            <p:cond delay="1808"/>
                                          </p:stCondLst>
                                        </p:cTn>
                                        <p:tgtEl>
                                          <p:spTgt spid="8">
                                            <p:txEl>
                                              <p:pRg st="0" end="0"/>
                                            </p:txEl>
                                          </p:spTgt>
                                        </p:tgtEl>
                                      </p:cBhvr>
                                      <p:to x="100000" y="95000"/>
                                    </p:animScale>
                                    <p:animScale>
                                      <p:cBhvr>
                                        <p:cTn id="68" dur="166" decel="50000">
                                          <p:stCondLst>
                                            <p:cond delay="1834"/>
                                          </p:stCondLst>
                                        </p:cTn>
                                        <p:tgtEl>
                                          <p:spTgt spid="8">
                                            <p:txEl>
                                              <p:pRg st="0" end="0"/>
                                            </p:txEl>
                                          </p:spTgt>
                                        </p:tgtEl>
                                      </p:cBhvr>
                                      <p:to x="100000" y="100000"/>
                                    </p:animScale>
                                  </p:childTnLst>
                                </p:cTn>
                              </p:par>
                              <p:par>
                                <p:cTn id="69" presetID="26" presetClass="entr" presetSubtype="0" fill="hold" nodeType="withEffect">
                                  <p:stCondLst>
                                    <p:cond delay="0"/>
                                  </p:stCondLst>
                                  <p:childTnLst>
                                    <p:set>
                                      <p:cBhvr>
                                        <p:cTn id="70" dur="1" fill="hold">
                                          <p:stCondLst>
                                            <p:cond delay="0"/>
                                          </p:stCondLst>
                                        </p:cTn>
                                        <p:tgtEl>
                                          <p:spTgt spid="8">
                                            <p:txEl>
                                              <p:pRg st="1" end="1"/>
                                            </p:txEl>
                                          </p:spTgt>
                                        </p:tgtEl>
                                        <p:attrNameLst>
                                          <p:attrName>style.visibility</p:attrName>
                                        </p:attrNameLst>
                                      </p:cBhvr>
                                      <p:to>
                                        <p:strVal val="visible"/>
                                      </p:to>
                                    </p:set>
                                    <p:animEffect transition="in" filter="wipe(down)">
                                      <p:cBhvr>
                                        <p:cTn id="71" dur="580">
                                          <p:stCondLst>
                                            <p:cond delay="0"/>
                                          </p:stCondLst>
                                        </p:cTn>
                                        <p:tgtEl>
                                          <p:spTgt spid="8">
                                            <p:txEl>
                                              <p:pRg st="1" end="1"/>
                                            </p:txEl>
                                          </p:spTgt>
                                        </p:tgtEl>
                                      </p:cBhvr>
                                    </p:animEffect>
                                    <p:anim calcmode="lin" valueType="num">
                                      <p:cBhvr>
                                        <p:cTn id="72" dur="1822" tmFilter="0,0; 0.14,0.36; 0.43,0.73; 0.71,0.91; 1.0,1.0">
                                          <p:stCondLst>
                                            <p:cond delay="0"/>
                                          </p:stCondLst>
                                        </p:cTn>
                                        <p:tgtEl>
                                          <p:spTgt spid="8">
                                            <p:txEl>
                                              <p:pRg st="1" end="1"/>
                                            </p:txEl>
                                          </p:spTgt>
                                        </p:tgtEl>
                                        <p:attrNameLst>
                                          <p:attrName>ppt_x</p:attrName>
                                        </p:attrNameLst>
                                      </p:cBhvr>
                                      <p:tavLst>
                                        <p:tav tm="0">
                                          <p:val>
                                            <p:strVal val="#ppt_x-0.25"/>
                                          </p:val>
                                        </p:tav>
                                        <p:tav tm="100000">
                                          <p:val>
                                            <p:strVal val="#ppt_x"/>
                                          </p:val>
                                        </p:tav>
                                      </p:tavLst>
                                    </p:anim>
                                    <p:anim calcmode="lin" valueType="num">
                                      <p:cBhvr>
                                        <p:cTn id="73" dur="664" tmFilter="0.0,0.0; 0.25,0.07; 0.50,0.2; 0.75,0.467; 1.0,1.0">
                                          <p:stCondLst>
                                            <p:cond delay="0"/>
                                          </p:stCondLst>
                                        </p:cTn>
                                        <p:tgtEl>
                                          <p:spTgt spid="8">
                                            <p:txEl>
                                              <p:pRg st="1" end="1"/>
                                            </p:txEl>
                                          </p:spTgt>
                                        </p:tgtEl>
                                        <p:attrNameLst>
                                          <p:attrName>ppt_y</p:attrName>
                                        </p:attrNameLst>
                                      </p:cBhvr>
                                      <p:tavLst>
                                        <p:tav tm="0" fmla="#ppt_y-sin(pi*$)/3">
                                          <p:val>
                                            <p:fltVal val="0.5"/>
                                          </p:val>
                                        </p:tav>
                                        <p:tav tm="100000">
                                          <p:val>
                                            <p:fltVal val="1"/>
                                          </p:val>
                                        </p:tav>
                                      </p:tavLst>
                                    </p:anim>
                                    <p:anim calcmode="lin" valueType="num">
                                      <p:cBhvr>
                                        <p:cTn id="74" dur="664" tmFilter="0, 0; 0.125,0.2665; 0.25,0.4; 0.375,0.465; 0.5,0.5;  0.625,0.535; 0.75,0.6; 0.875,0.7335; 1,1">
                                          <p:stCondLst>
                                            <p:cond delay="664"/>
                                          </p:stCondLst>
                                        </p:cTn>
                                        <p:tgtEl>
                                          <p:spTgt spid="8">
                                            <p:txEl>
                                              <p:pRg st="1" end="1"/>
                                            </p:txEl>
                                          </p:spTgt>
                                        </p:tgtEl>
                                        <p:attrNameLst>
                                          <p:attrName>ppt_y</p:attrName>
                                        </p:attrNameLst>
                                      </p:cBhvr>
                                      <p:tavLst>
                                        <p:tav tm="0" fmla="#ppt_y-sin(pi*$)/9">
                                          <p:val>
                                            <p:fltVal val="0"/>
                                          </p:val>
                                        </p:tav>
                                        <p:tav tm="100000">
                                          <p:val>
                                            <p:fltVal val="1"/>
                                          </p:val>
                                        </p:tav>
                                      </p:tavLst>
                                    </p:anim>
                                    <p:anim calcmode="lin" valueType="num">
                                      <p:cBhvr>
                                        <p:cTn id="75" dur="332" tmFilter="0, 0; 0.125,0.2665; 0.25,0.4; 0.375,0.465; 0.5,0.5;  0.625,0.535; 0.75,0.6; 0.875,0.7335; 1,1">
                                          <p:stCondLst>
                                            <p:cond delay="1324"/>
                                          </p:stCondLst>
                                        </p:cTn>
                                        <p:tgtEl>
                                          <p:spTgt spid="8">
                                            <p:txEl>
                                              <p:pRg st="1" end="1"/>
                                            </p:txEl>
                                          </p:spTgt>
                                        </p:tgtEl>
                                        <p:attrNameLst>
                                          <p:attrName>ppt_y</p:attrName>
                                        </p:attrNameLst>
                                      </p:cBhvr>
                                      <p:tavLst>
                                        <p:tav tm="0" fmla="#ppt_y-sin(pi*$)/27">
                                          <p:val>
                                            <p:fltVal val="0"/>
                                          </p:val>
                                        </p:tav>
                                        <p:tav tm="100000">
                                          <p:val>
                                            <p:fltVal val="1"/>
                                          </p:val>
                                        </p:tav>
                                      </p:tavLst>
                                    </p:anim>
                                    <p:anim calcmode="lin" valueType="num">
                                      <p:cBhvr>
                                        <p:cTn id="76" dur="164" tmFilter="0, 0; 0.125,0.2665; 0.25,0.4; 0.375,0.465; 0.5,0.5;  0.625,0.535; 0.75,0.6; 0.875,0.7335; 1,1">
                                          <p:stCondLst>
                                            <p:cond delay="1656"/>
                                          </p:stCondLst>
                                        </p:cTn>
                                        <p:tgtEl>
                                          <p:spTgt spid="8">
                                            <p:txEl>
                                              <p:pRg st="1" end="1"/>
                                            </p:txEl>
                                          </p:spTgt>
                                        </p:tgtEl>
                                        <p:attrNameLst>
                                          <p:attrName>ppt_y</p:attrName>
                                        </p:attrNameLst>
                                      </p:cBhvr>
                                      <p:tavLst>
                                        <p:tav tm="0" fmla="#ppt_y-sin(pi*$)/81">
                                          <p:val>
                                            <p:fltVal val="0"/>
                                          </p:val>
                                        </p:tav>
                                        <p:tav tm="100000">
                                          <p:val>
                                            <p:fltVal val="1"/>
                                          </p:val>
                                        </p:tav>
                                      </p:tavLst>
                                    </p:anim>
                                    <p:animScale>
                                      <p:cBhvr>
                                        <p:cTn id="77" dur="26">
                                          <p:stCondLst>
                                            <p:cond delay="650"/>
                                          </p:stCondLst>
                                        </p:cTn>
                                        <p:tgtEl>
                                          <p:spTgt spid="8">
                                            <p:txEl>
                                              <p:pRg st="1" end="1"/>
                                            </p:txEl>
                                          </p:spTgt>
                                        </p:tgtEl>
                                      </p:cBhvr>
                                      <p:to x="100000" y="60000"/>
                                    </p:animScale>
                                    <p:animScale>
                                      <p:cBhvr>
                                        <p:cTn id="78" dur="166" decel="50000">
                                          <p:stCondLst>
                                            <p:cond delay="676"/>
                                          </p:stCondLst>
                                        </p:cTn>
                                        <p:tgtEl>
                                          <p:spTgt spid="8">
                                            <p:txEl>
                                              <p:pRg st="1" end="1"/>
                                            </p:txEl>
                                          </p:spTgt>
                                        </p:tgtEl>
                                      </p:cBhvr>
                                      <p:to x="100000" y="100000"/>
                                    </p:animScale>
                                    <p:animScale>
                                      <p:cBhvr>
                                        <p:cTn id="79" dur="26">
                                          <p:stCondLst>
                                            <p:cond delay="1312"/>
                                          </p:stCondLst>
                                        </p:cTn>
                                        <p:tgtEl>
                                          <p:spTgt spid="8">
                                            <p:txEl>
                                              <p:pRg st="1" end="1"/>
                                            </p:txEl>
                                          </p:spTgt>
                                        </p:tgtEl>
                                      </p:cBhvr>
                                      <p:to x="100000" y="80000"/>
                                    </p:animScale>
                                    <p:animScale>
                                      <p:cBhvr>
                                        <p:cTn id="80" dur="166" decel="50000">
                                          <p:stCondLst>
                                            <p:cond delay="1338"/>
                                          </p:stCondLst>
                                        </p:cTn>
                                        <p:tgtEl>
                                          <p:spTgt spid="8">
                                            <p:txEl>
                                              <p:pRg st="1" end="1"/>
                                            </p:txEl>
                                          </p:spTgt>
                                        </p:tgtEl>
                                      </p:cBhvr>
                                      <p:to x="100000" y="100000"/>
                                    </p:animScale>
                                    <p:animScale>
                                      <p:cBhvr>
                                        <p:cTn id="81" dur="26">
                                          <p:stCondLst>
                                            <p:cond delay="1642"/>
                                          </p:stCondLst>
                                        </p:cTn>
                                        <p:tgtEl>
                                          <p:spTgt spid="8">
                                            <p:txEl>
                                              <p:pRg st="1" end="1"/>
                                            </p:txEl>
                                          </p:spTgt>
                                        </p:tgtEl>
                                      </p:cBhvr>
                                      <p:to x="100000" y="90000"/>
                                    </p:animScale>
                                    <p:animScale>
                                      <p:cBhvr>
                                        <p:cTn id="82" dur="166" decel="50000">
                                          <p:stCondLst>
                                            <p:cond delay="1668"/>
                                          </p:stCondLst>
                                        </p:cTn>
                                        <p:tgtEl>
                                          <p:spTgt spid="8">
                                            <p:txEl>
                                              <p:pRg st="1" end="1"/>
                                            </p:txEl>
                                          </p:spTgt>
                                        </p:tgtEl>
                                      </p:cBhvr>
                                      <p:to x="100000" y="100000"/>
                                    </p:animScale>
                                    <p:animScale>
                                      <p:cBhvr>
                                        <p:cTn id="83" dur="26">
                                          <p:stCondLst>
                                            <p:cond delay="1808"/>
                                          </p:stCondLst>
                                        </p:cTn>
                                        <p:tgtEl>
                                          <p:spTgt spid="8">
                                            <p:txEl>
                                              <p:pRg st="1" end="1"/>
                                            </p:txEl>
                                          </p:spTgt>
                                        </p:tgtEl>
                                      </p:cBhvr>
                                      <p:to x="100000" y="95000"/>
                                    </p:animScale>
                                    <p:animScale>
                                      <p:cBhvr>
                                        <p:cTn id="84" dur="166" decel="50000">
                                          <p:stCondLst>
                                            <p:cond delay="1834"/>
                                          </p:stCondLst>
                                        </p:cTn>
                                        <p:tgtEl>
                                          <p:spTgt spid="8">
                                            <p:txEl>
                                              <p:pRg st="1" end="1"/>
                                            </p:txEl>
                                          </p:spTgt>
                                        </p:tgtEl>
                                      </p:cBhvr>
                                      <p:to x="100000" y="100000"/>
                                    </p:animScale>
                                  </p:childTnLst>
                                </p:cTn>
                              </p:par>
                              <p:par>
                                <p:cTn id="85" presetID="26" presetClass="entr" presetSubtype="0" fill="hold" nodeType="withEffect">
                                  <p:stCondLst>
                                    <p:cond delay="0"/>
                                  </p:stCondLst>
                                  <p:childTnLst>
                                    <p:set>
                                      <p:cBhvr>
                                        <p:cTn id="86" dur="1" fill="hold">
                                          <p:stCondLst>
                                            <p:cond delay="0"/>
                                          </p:stCondLst>
                                        </p:cTn>
                                        <p:tgtEl>
                                          <p:spTgt spid="9">
                                            <p:txEl>
                                              <p:pRg st="0" end="0"/>
                                            </p:txEl>
                                          </p:spTgt>
                                        </p:tgtEl>
                                        <p:attrNameLst>
                                          <p:attrName>style.visibility</p:attrName>
                                        </p:attrNameLst>
                                      </p:cBhvr>
                                      <p:to>
                                        <p:strVal val="visible"/>
                                      </p:to>
                                    </p:set>
                                    <p:animEffect transition="in" filter="wipe(down)">
                                      <p:cBhvr>
                                        <p:cTn id="87" dur="580">
                                          <p:stCondLst>
                                            <p:cond delay="0"/>
                                          </p:stCondLst>
                                        </p:cTn>
                                        <p:tgtEl>
                                          <p:spTgt spid="9">
                                            <p:txEl>
                                              <p:pRg st="0" end="0"/>
                                            </p:txEl>
                                          </p:spTgt>
                                        </p:tgtEl>
                                      </p:cBhvr>
                                    </p:animEffect>
                                    <p:anim calcmode="lin" valueType="num">
                                      <p:cBhvr>
                                        <p:cTn id="88" dur="1822" tmFilter="0,0; 0.14,0.36; 0.43,0.73; 0.71,0.91; 1.0,1.0">
                                          <p:stCondLst>
                                            <p:cond delay="0"/>
                                          </p:stCondLst>
                                        </p:cTn>
                                        <p:tgtEl>
                                          <p:spTgt spid="9">
                                            <p:txEl>
                                              <p:pRg st="0" end="0"/>
                                            </p:txEl>
                                          </p:spTgt>
                                        </p:tgtEl>
                                        <p:attrNameLst>
                                          <p:attrName>ppt_x</p:attrName>
                                        </p:attrNameLst>
                                      </p:cBhvr>
                                      <p:tavLst>
                                        <p:tav tm="0">
                                          <p:val>
                                            <p:strVal val="#ppt_x-0.25"/>
                                          </p:val>
                                        </p:tav>
                                        <p:tav tm="100000">
                                          <p:val>
                                            <p:strVal val="#ppt_x"/>
                                          </p:val>
                                        </p:tav>
                                      </p:tavLst>
                                    </p:anim>
                                    <p:anim calcmode="lin" valueType="num">
                                      <p:cBhvr>
                                        <p:cTn id="89" dur="664" tmFilter="0.0,0.0; 0.25,0.07; 0.50,0.2; 0.75,0.467; 1.0,1.0">
                                          <p:stCondLst>
                                            <p:cond delay="0"/>
                                          </p:stCondLst>
                                        </p:cTn>
                                        <p:tgtEl>
                                          <p:spTgt spid="9">
                                            <p:txEl>
                                              <p:pRg st="0" end="0"/>
                                            </p:txEl>
                                          </p:spTgt>
                                        </p:tgtEl>
                                        <p:attrNameLst>
                                          <p:attrName>ppt_y</p:attrName>
                                        </p:attrNameLst>
                                      </p:cBhvr>
                                      <p:tavLst>
                                        <p:tav tm="0" fmla="#ppt_y-sin(pi*$)/3">
                                          <p:val>
                                            <p:fltVal val="0.5"/>
                                          </p:val>
                                        </p:tav>
                                        <p:tav tm="100000">
                                          <p:val>
                                            <p:fltVal val="1"/>
                                          </p:val>
                                        </p:tav>
                                      </p:tavLst>
                                    </p:anim>
                                    <p:anim calcmode="lin" valueType="num">
                                      <p:cBhvr>
                                        <p:cTn id="90" dur="664" tmFilter="0, 0; 0.125,0.2665; 0.25,0.4; 0.375,0.465; 0.5,0.5;  0.625,0.535; 0.75,0.6; 0.875,0.7335; 1,1">
                                          <p:stCondLst>
                                            <p:cond delay="664"/>
                                          </p:stCondLst>
                                        </p:cTn>
                                        <p:tgtEl>
                                          <p:spTgt spid="9">
                                            <p:txEl>
                                              <p:pRg st="0" end="0"/>
                                            </p:txEl>
                                          </p:spTgt>
                                        </p:tgtEl>
                                        <p:attrNameLst>
                                          <p:attrName>ppt_y</p:attrName>
                                        </p:attrNameLst>
                                      </p:cBhvr>
                                      <p:tavLst>
                                        <p:tav tm="0" fmla="#ppt_y-sin(pi*$)/9">
                                          <p:val>
                                            <p:fltVal val="0"/>
                                          </p:val>
                                        </p:tav>
                                        <p:tav tm="100000">
                                          <p:val>
                                            <p:fltVal val="1"/>
                                          </p:val>
                                        </p:tav>
                                      </p:tavLst>
                                    </p:anim>
                                    <p:anim calcmode="lin" valueType="num">
                                      <p:cBhvr>
                                        <p:cTn id="91" dur="332" tmFilter="0, 0; 0.125,0.2665; 0.25,0.4; 0.375,0.465; 0.5,0.5;  0.625,0.535; 0.75,0.6; 0.875,0.7335; 1,1">
                                          <p:stCondLst>
                                            <p:cond delay="1324"/>
                                          </p:stCondLst>
                                        </p:cTn>
                                        <p:tgtEl>
                                          <p:spTgt spid="9">
                                            <p:txEl>
                                              <p:pRg st="0" end="0"/>
                                            </p:txEl>
                                          </p:spTgt>
                                        </p:tgtEl>
                                        <p:attrNameLst>
                                          <p:attrName>ppt_y</p:attrName>
                                        </p:attrNameLst>
                                      </p:cBhvr>
                                      <p:tavLst>
                                        <p:tav tm="0" fmla="#ppt_y-sin(pi*$)/27">
                                          <p:val>
                                            <p:fltVal val="0"/>
                                          </p:val>
                                        </p:tav>
                                        <p:tav tm="100000">
                                          <p:val>
                                            <p:fltVal val="1"/>
                                          </p:val>
                                        </p:tav>
                                      </p:tavLst>
                                    </p:anim>
                                    <p:anim calcmode="lin" valueType="num">
                                      <p:cBhvr>
                                        <p:cTn id="92" dur="164" tmFilter="0, 0; 0.125,0.2665; 0.25,0.4; 0.375,0.465; 0.5,0.5;  0.625,0.535; 0.75,0.6; 0.875,0.7335; 1,1">
                                          <p:stCondLst>
                                            <p:cond delay="1656"/>
                                          </p:stCondLst>
                                        </p:cTn>
                                        <p:tgtEl>
                                          <p:spTgt spid="9">
                                            <p:txEl>
                                              <p:pRg st="0" end="0"/>
                                            </p:txEl>
                                          </p:spTgt>
                                        </p:tgtEl>
                                        <p:attrNameLst>
                                          <p:attrName>ppt_y</p:attrName>
                                        </p:attrNameLst>
                                      </p:cBhvr>
                                      <p:tavLst>
                                        <p:tav tm="0" fmla="#ppt_y-sin(pi*$)/81">
                                          <p:val>
                                            <p:fltVal val="0"/>
                                          </p:val>
                                        </p:tav>
                                        <p:tav tm="100000">
                                          <p:val>
                                            <p:fltVal val="1"/>
                                          </p:val>
                                        </p:tav>
                                      </p:tavLst>
                                    </p:anim>
                                    <p:animScale>
                                      <p:cBhvr>
                                        <p:cTn id="93" dur="26">
                                          <p:stCondLst>
                                            <p:cond delay="650"/>
                                          </p:stCondLst>
                                        </p:cTn>
                                        <p:tgtEl>
                                          <p:spTgt spid="9">
                                            <p:txEl>
                                              <p:pRg st="0" end="0"/>
                                            </p:txEl>
                                          </p:spTgt>
                                        </p:tgtEl>
                                      </p:cBhvr>
                                      <p:to x="100000" y="60000"/>
                                    </p:animScale>
                                    <p:animScale>
                                      <p:cBhvr>
                                        <p:cTn id="94" dur="166" decel="50000">
                                          <p:stCondLst>
                                            <p:cond delay="676"/>
                                          </p:stCondLst>
                                        </p:cTn>
                                        <p:tgtEl>
                                          <p:spTgt spid="9">
                                            <p:txEl>
                                              <p:pRg st="0" end="0"/>
                                            </p:txEl>
                                          </p:spTgt>
                                        </p:tgtEl>
                                      </p:cBhvr>
                                      <p:to x="100000" y="100000"/>
                                    </p:animScale>
                                    <p:animScale>
                                      <p:cBhvr>
                                        <p:cTn id="95" dur="26">
                                          <p:stCondLst>
                                            <p:cond delay="1312"/>
                                          </p:stCondLst>
                                        </p:cTn>
                                        <p:tgtEl>
                                          <p:spTgt spid="9">
                                            <p:txEl>
                                              <p:pRg st="0" end="0"/>
                                            </p:txEl>
                                          </p:spTgt>
                                        </p:tgtEl>
                                      </p:cBhvr>
                                      <p:to x="100000" y="80000"/>
                                    </p:animScale>
                                    <p:animScale>
                                      <p:cBhvr>
                                        <p:cTn id="96" dur="166" decel="50000">
                                          <p:stCondLst>
                                            <p:cond delay="1338"/>
                                          </p:stCondLst>
                                        </p:cTn>
                                        <p:tgtEl>
                                          <p:spTgt spid="9">
                                            <p:txEl>
                                              <p:pRg st="0" end="0"/>
                                            </p:txEl>
                                          </p:spTgt>
                                        </p:tgtEl>
                                      </p:cBhvr>
                                      <p:to x="100000" y="100000"/>
                                    </p:animScale>
                                    <p:animScale>
                                      <p:cBhvr>
                                        <p:cTn id="97" dur="26">
                                          <p:stCondLst>
                                            <p:cond delay="1642"/>
                                          </p:stCondLst>
                                        </p:cTn>
                                        <p:tgtEl>
                                          <p:spTgt spid="9">
                                            <p:txEl>
                                              <p:pRg st="0" end="0"/>
                                            </p:txEl>
                                          </p:spTgt>
                                        </p:tgtEl>
                                      </p:cBhvr>
                                      <p:to x="100000" y="90000"/>
                                    </p:animScale>
                                    <p:animScale>
                                      <p:cBhvr>
                                        <p:cTn id="98" dur="166" decel="50000">
                                          <p:stCondLst>
                                            <p:cond delay="1668"/>
                                          </p:stCondLst>
                                        </p:cTn>
                                        <p:tgtEl>
                                          <p:spTgt spid="9">
                                            <p:txEl>
                                              <p:pRg st="0" end="0"/>
                                            </p:txEl>
                                          </p:spTgt>
                                        </p:tgtEl>
                                      </p:cBhvr>
                                      <p:to x="100000" y="100000"/>
                                    </p:animScale>
                                    <p:animScale>
                                      <p:cBhvr>
                                        <p:cTn id="99" dur="26">
                                          <p:stCondLst>
                                            <p:cond delay="1808"/>
                                          </p:stCondLst>
                                        </p:cTn>
                                        <p:tgtEl>
                                          <p:spTgt spid="9">
                                            <p:txEl>
                                              <p:pRg st="0" end="0"/>
                                            </p:txEl>
                                          </p:spTgt>
                                        </p:tgtEl>
                                      </p:cBhvr>
                                      <p:to x="100000" y="95000"/>
                                    </p:animScale>
                                    <p:animScale>
                                      <p:cBhvr>
                                        <p:cTn id="100" dur="166" decel="50000">
                                          <p:stCondLst>
                                            <p:cond delay="1834"/>
                                          </p:stCondLst>
                                        </p:cTn>
                                        <p:tgtEl>
                                          <p:spTgt spid="9">
                                            <p:txEl>
                                              <p:pRg st="0" end="0"/>
                                            </p:txEl>
                                          </p:spTgt>
                                        </p:tgtEl>
                                      </p:cBhvr>
                                      <p:to x="100000" y="100000"/>
                                    </p:animScale>
                                  </p:childTnLst>
                                </p:cTn>
                              </p:par>
                              <p:par>
                                <p:cTn id="101" presetID="26" presetClass="entr" presetSubtype="0" fill="hold" nodeType="withEffect">
                                  <p:stCondLst>
                                    <p:cond delay="0"/>
                                  </p:stCondLst>
                                  <p:childTnLst>
                                    <p:set>
                                      <p:cBhvr>
                                        <p:cTn id="102" dur="1" fill="hold">
                                          <p:stCondLst>
                                            <p:cond delay="0"/>
                                          </p:stCondLst>
                                        </p:cTn>
                                        <p:tgtEl>
                                          <p:spTgt spid="9">
                                            <p:txEl>
                                              <p:pRg st="1" end="1"/>
                                            </p:txEl>
                                          </p:spTgt>
                                        </p:tgtEl>
                                        <p:attrNameLst>
                                          <p:attrName>style.visibility</p:attrName>
                                        </p:attrNameLst>
                                      </p:cBhvr>
                                      <p:to>
                                        <p:strVal val="visible"/>
                                      </p:to>
                                    </p:set>
                                    <p:animEffect transition="in" filter="wipe(down)">
                                      <p:cBhvr>
                                        <p:cTn id="103" dur="580">
                                          <p:stCondLst>
                                            <p:cond delay="0"/>
                                          </p:stCondLst>
                                        </p:cTn>
                                        <p:tgtEl>
                                          <p:spTgt spid="9">
                                            <p:txEl>
                                              <p:pRg st="1" end="1"/>
                                            </p:txEl>
                                          </p:spTgt>
                                        </p:tgtEl>
                                      </p:cBhvr>
                                    </p:animEffect>
                                    <p:anim calcmode="lin" valueType="num">
                                      <p:cBhvr>
                                        <p:cTn id="104" dur="1822" tmFilter="0,0; 0.14,0.36; 0.43,0.73; 0.71,0.91; 1.0,1.0">
                                          <p:stCondLst>
                                            <p:cond delay="0"/>
                                          </p:stCondLst>
                                        </p:cTn>
                                        <p:tgtEl>
                                          <p:spTgt spid="9">
                                            <p:txEl>
                                              <p:pRg st="1" end="1"/>
                                            </p:txEl>
                                          </p:spTgt>
                                        </p:tgtEl>
                                        <p:attrNameLst>
                                          <p:attrName>ppt_x</p:attrName>
                                        </p:attrNameLst>
                                      </p:cBhvr>
                                      <p:tavLst>
                                        <p:tav tm="0">
                                          <p:val>
                                            <p:strVal val="#ppt_x-0.25"/>
                                          </p:val>
                                        </p:tav>
                                        <p:tav tm="100000">
                                          <p:val>
                                            <p:strVal val="#ppt_x"/>
                                          </p:val>
                                        </p:tav>
                                      </p:tavLst>
                                    </p:anim>
                                    <p:anim calcmode="lin" valueType="num">
                                      <p:cBhvr>
                                        <p:cTn id="105" dur="664" tmFilter="0.0,0.0; 0.25,0.07; 0.50,0.2; 0.75,0.467; 1.0,1.0">
                                          <p:stCondLst>
                                            <p:cond delay="0"/>
                                          </p:stCondLst>
                                        </p:cTn>
                                        <p:tgtEl>
                                          <p:spTgt spid="9">
                                            <p:txEl>
                                              <p:pRg st="1" end="1"/>
                                            </p:txEl>
                                          </p:spTgt>
                                        </p:tgtEl>
                                        <p:attrNameLst>
                                          <p:attrName>ppt_y</p:attrName>
                                        </p:attrNameLst>
                                      </p:cBhvr>
                                      <p:tavLst>
                                        <p:tav tm="0" fmla="#ppt_y-sin(pi*$)/3">
                                          <p:val>
                                            <p:fltVal val="0.5"/>
                                          </p:val>
                                        </p:tav>
                                        <p:tav tm="100000">
                                          <p:val>
                                            <p:fltVal val="1"/>
                                          </p:val>
                                        </p:tav>
                                      </p:tavLst>
                                    </p:anim>
                                    <p:anim calcmode="lin" valueType="num">
                                      <p:cBhvr>
                                        <p:cTn id="106" dur="664" tmFilter="0, 0; 0.125,0.2665; 0.25,0.4; 0.375,0.465; 0.5,0.5;  0.625,0.535; 0.75,0.6; 0.875,0.7335; 1,1">
                                          <p:stCondLst>
                                            <p:cond delay="664"/>
                                          </p:stCondLst>
                                        </p:cTn>
                                        <p:tgtEl>
                                          <p:spTgt spid="9">
                                            <p:txEl>
                                              <p:pRg st="1" end="1"/>
                                            </p:txEl>
                                          </p:spTgt>
                                        </p:tgtEl>
                                        <p:attrNameLst>
                                          <p:attrName>ppt_y</p:attrName>
                                        </p:attrNameLst>
                                      </p:cBhvr>
                                      <p:tavLst>
                                        <p:tav tm="0" fmla="#ppt_y-sin(pi*$)/9">
                                          <p:val>
                                            <p:fltVal val="0"/>
                                          </p:val>
                                        </p:tav>
                                        <p:tav tm="100000">
                                          <p:val>
                                            <p:fltVal val="1"/>
                                          </p:val>
                                        </p:tav>
                                      </p:tavLst>
                                    </p:anim>
                                    <p:anim calcmode="lin" valueType="num">
                                      <p:cBhvr>
                                        <p:cTn id="107" dur="332" tmFilter="0, 0; 0.125,0.2665; 0.25,0.4; 0.375,0.465; 0.5,0.5;  0.625,0.535; 0.75,0.6; 0.875,0.7335; 1,1">
                                          <p:stCondLst>
                                            <p:cond delay="1324"/>
                                          </p:stCondLst>
                                        </p:cTn>
                                        <p:tgtEl>
                                          <p:spTgt spid="9">
                                            <p:txEl>
                                              <p:pRg st="1" end="1"/>
                                            </p:txEl>
                                          </p:spTgt>
                                        </p:tgtEl>
                                        <p:attrNameLst>
                                          <p:attrName>ppt_y</p:attrName>
                                        </p:attrNameLst>
                                      </p:cBhvr>
                                      <p:tavLst>
                                        <p:tav tm="0" fmla="#ppt_y-sin(pi*$)/27">
                                          <p:val>
                                            <p:fltVal val="0"/>
                                          </p:val>
                                        </p:tav>
                                        <p:tav tm="100000">
                                          <p:val>
                                            <p:fltVal val="1"/>
                                          </p:val>
                                        </p:tav>
                                      </p:tavLst>
                                    </p:anim>
                                    <p:anim calcmode="lin" valueType="num">
                                      <p:cBhvr>
                                        <p:cTn id="108" dur="164" tmFilter="0, 0; 0.125,0.2665; 0.25,0.4; 0.375,0.465; 0.5,0.5;  0.625,0.535; 0.75,0.6; 0.875,0.7335; 1,1">
                                          <p:stCondLst>
                                            <p:cond delay="1656"/>
                                          </p:stCondLst>
                                        </p:cTn>
                                        <p:tgtEl>
                                          <p:spTgt spid="9">
                                            <p:txEl>
                                              <p:pRg st="1" end="1"/>
                                            </p:txEl>
                                          </p:spTgt>
                                        </p:tgtEl>
                                        <p:attrNameLst>
                                          <p:attrName>ppt_y</p:attrName>
                                        </p:attrNameLst>
                                      </p:cBhvr>
                                      <p:tavLst>
                                        <p:tav tm="0" fmla="#ppt_y-sin(pi*$)/81">
                                          <p:val>
                                            <p:fltVal val="0"/>
                                          </p:val>
                                        </p:tav>
                                        <p:tav tm="100000">
                                          <p:val>
                                            <p:fltVal val="1"/>
                                          </p:val>
                                        </p:tav>
                                      </p:tavLst>
                                    </p:anim>
                                    <p:animScale>
                                      <p:cBhvr>
                                        <p:cTn id="109" dur="26">
                                          <p:stCondLst>
                                            <p:cond delay="650"/>
                                          </p:stCondLst>
                                        </p:cTn>
                                        <p:tgtEl>
                                          <p:spTgt spid="9">
                                            <p:txEl>
                                              <p:pRg st="1" end="1"/>
                                            </p:txEl>
                                          </p:spTgt>
                                        </p:tgtEl>
                                      </p:cBhvr>
                                      <p:to x="100000" y="60000"/>
                                    </p:animScale>
                                    <p:animScale>
                                      <p:cBhvr>
                                        <p:cTn id="110" dur="166" decel="50000">
                                          <p:stCondLst>
                                            <p:cond delay="676"/>
                                          </p:stCondLst>
                                        </p:cTn>
                                        <p:tgtEl>
                                          <p:spTgt spid="9">
                                            <p:txEl>
                                              <p:pRg st="1" end="1"/>
                                            </p:txEl>
                                          </p:spTgt>
                                        </p:tgtEl>
                                      </p:cBhvr>
                                      <p:to x="100000" y="100000"/>
                                    </p:animScale>
                                    <p:animScale>
                                      <p:cBhvr>
                                        <p:cTn id="111" dur="26">
                                          <p:stCondLst>
                                            <p:cond delay="1312"/>
                                          </p:stCondLst>
                                        </p:cTn>
                                        <p:tgtEl>
                                          <p:spTgt spid="9">
                                            <p:txEl>
                                              <p:pRg st="1" end="1"/>
                                            </p:txEl>
                                          </p:spTgt>
                                        </p:tgtEl>
                                      </p:cBhvr>
                                      <p:to x="100000" y="80000"/>
                                    </p:animScale>
                                    <p:animScale>
                                      <p:cBhvr>
                                        <p:cTn id="112" dur="166" decel="50000">
                                          <p:stCondLst>
                                            <p:cond delay="1338"/>
                                          </p:stCondLst>
                                        </p:cTn>
                                        <p:tgtEl>
                                          <p:spTgt spid="9">
                                            <p:txEl>
                                              <p:pRg st="1" end="1"/>
                                            </p:txEl>
                                          </p:spTgt>
                                        </p:tgtEl>
                                      </p:cBhvr>
                                      <p:to x="100000" y="100000"/>
                                    </p:animScale>
                                    <p:animScale>
                                      <p:cBhvr>
                                        <p:cTn id="113" dur="26">
                                          <p:stCondLst>
                                            <p:cond delay="1642"/>
                                          </p:stCondLst>
                                        </p:cTn>
                                        <p:tgtEl>
                                          <p:spTgt spid="9">
                                            <p:txEl>
                                              <p:pRg st="1" end="1"/>
                                            </p:txEl>
                                          </p:spTgt>
                                        </p:tgtEl>
                                      </p:cBhvr>
                                      <p:to x="100000" y="90000"/>
                                    </p:animScale>
                                    <p:animScale>
                                      <p:cBhvr>
                                        <p:cTn id="114" dur="166" decel="50000">
                                          <p:stCondLst>
                                            <p:cond delay="1668"/>
                                          </p:stCondLst>
                                        </p:cTn>
                                        <p:tgtEl>
                                          <p:spTgt spid="9">
                                            <p:txEl>
                                              <p:pRg st="1" end="1"/>
                                            </p:txEl>
                                          </p:spTgt>
                                        </p:tgtEl>
                                      </p:cBhvr>
                                      <p:to x="100000" y="100000"/>
                                    </p:animScale>
                                    <p:animScale>
                                      <p:cBhvr>
                                        <p:cTn id="115" dur="26">
                                          <p:stCondLst>
                                            <p:cond delay="1808"/>
                                          </p:stCondLst>
                                        </p:cTn>
                                        <p:tgtEl>
                                          <p:spTgt spid="9">
                                            <p:txEl>
                                              <p:pRg st="1" end="1"/>
                                            </p:txEl>
                                          </p:spTgt>
                                        </p:tgtEl>
                                      </p:cBhvr>
                                      <p:to x="100000" y="95000"/>
                                    </p:animScale>
                                    <p:animScale>
                                      <p:cBhvr>
                                        <p:cTn id="116" dur="166" decel="50000">
                                          <p:stCondLst>
                                            <p:cond delay="1834"/>
                                          </p:stCondLst>
                                        </p:cTn>
                                        <p:tgtEl>
                                          <p:spTgt spid="9">
                                            <p:txEl>
                                              <p:pRg st="1" end="1"/>
                                            </p:txEl>
                                          </p:spTgt>
                                        </p:tgtEl>
                                      </p:cBhvr>
                                      <p:to x="100000" y="100000"/>
                                    </p:animScale>
                                  </p:childTnLst>
                                </p:cTn>
                              </p:par>
                              <p:par>
                                <p:cTn id="117" presetID="26" presetClass="entr" presetSubtype="0" fill="hold" nodeType="withEffect">
                                  <p:stCondLst>
                                    <p:cond delay="0"/>
                                  </p:stCondLst>
                                  <p:childTnLst>
                                    <p:set>
                                      <p:cBhvr>
                                        <p:cTn id="118" dur="1" fill="hold">
                                          <p:stCondLst>
                                            <p:cond delay="0"/>
                                          </p:stCondLst>
                                        </p:cTn>
                                        <p:tgtEl>
                                          <p:spTgt spid="9">
                                            <p:txEl>
                                              <p:pRg st="2" end="2"/>
                                            </p:txEl>
                                          </p:spTgt>
                                        </p:tgtEl>
                                        <p:attrNameLst>
                                          <p:attrName>style.visibility</p:attrName>
                                        </p:attrNameLst>
                                      </p:cBhvr>
                                      <p:to>
                                        <p:strVal val="visible"/>
                                      </p:to>
                                    </p:set>
                                    <p:animEffect transition="in" filter="wipe(down)">
                                      <p:cBhvr>
                                        <p:cTn id="119" dur="580">
                                          <p:stCondLst>
                                            <p:cond delay="0"/>
                                          </p:stCondLst>
                                        </p:cTn>
                                        <p:tgtEl>
                                          <p:spTgt spid="9">
                                            <p:txEl>
                                              <p:pRg st="2" end="2"/>
                                            </p:txEl>
                                          </p:spTgt>
                                        </p:tgtEl>
                                      </p:cBhvr>
                                    </p:animEffect>
                                    <p:anim calcmode="lin" valueType="num">
                                      <p:cBhvr>
                                        <p:cTn id="120" dur="1822" tmFilter="0,0; 0.14,0.36; 0.43,0.73; 0.71,0.91; 1.0,1.0">
                                          <p:stCondLst>
                                            <p:cond delay="0"/>
                                          </p:stCondLst>
                                        </p:cTn>
                                        <p:tgtEl>
                                          <p:spTgt spid="9">
                                            <p:txEl>
                                              <p:pRg st="2" end="2"/>
                                            </p:txEl>
                                          </p:spTgt>
                                        </p:tgtEl>
                                        <p:attrNameLst>
                                          <p:attrName>ppt_x</p:attrName>
                                        </p:attrNameLst>
                                      </p:cBhvr>
                                      <p:tavLst>
                                        <p:tav tm="0">
                                          <p:val>
                                            <p:strVal val="#ppt_x-0.25"/>
                                          </p:val>
                                        </p:tav>
                                        <p:tav tm="100000">
                                          <p:val>
                                            <p:strVal val="#ppt_x"/>
                                          </p:val>
                                        </p:tav>
                                      </p:tavLst>
                                    </p:anim>
                                    <p:anim calcmode="lin" valueType="num">
                                      <p:cBhvr>
                                        <p:cTn id="121" dur="664" tmFilter="0.0,0.0; 0.25,0.07; 0.50,0.2; 0.75,0.467; 1.0,1.0">
                                          <p:stCondLst>
                                            <p:cond delay="0"/>
                                          </p:stCondLst>
                                        </p:cTn>
                                        <p:tgtEl>
                                          <p:spTgt spid="9">
                                            <p:txEl>
                                              <p:pRg st="2" end="2"/>
                                            </p:txEl>
                                          </p:spTgt>
                                        </p:tgtEl>
                                        <p:attrNameLst>
                                          <p:attrName>ppt_y</p:attrName>
                                        </p:attrNameLst>
                                      </p:cBhvr>
                                      <p:tavLst>
                                        <p:tav tm="0" fmla="#ppt_y-sin(pi*$)/3">
                                          <p:val>
                                            <p:fltVal val="0.5"/>
                                          </p:val>
                                        </p:tav>
                                        <p:tav tm="100000">
                                          <p:val>
                                            <p:fltVal val="1"/>
                                          </p:val>
                                        </p:tav>
                                      </p:tavLst>
                                    </p:anim>
                                    <p:anim calcmode="lin" valueType="num">
                                      <p:cBhvr>
                                        <p:cTn id="122" dur="664" tmFilter="0, 0; 0.125,0.2665; 0.25,0.4; 0.375,0.465; 0.5,0.5;  0.625,0.535; 0.75,0.6; 0.875,0.7335; 1,1">
                                          <p:stCondLst>
                                            <p:cond delay="664"/>
                                          </p:stCondLst>
                                        </p:cTn>
                                        <p:tgtEl>
                                          <p:spTgt spid="9">
                                            <p:txEl>
                                              <p:pRg st="2" end="2"/>
                                            </p:txEl>
                                          </p:spTgt>
                                        </p:tgtEl>
                                        <p:attrNameLst>
                                          <p:attrName>ppt_y</p:attrName>
                                        </p:attrNameLst>
                                      </p:cBhvr>
                                      <p:tavLst>
                                        <p:tav tm="0" fmla="#ppt_y-sin(pi*$)/9">
                                          <p:val>
                                            <p:fltVal val="0"/>
                                          </p:val>
                                        </p:tav>
                                        <p:tav tm="100000">
                                          <p:val>
                                            <p:fltVal val="1"/>
                                          </p:val>
                                        </p:tav>
                                      </p:tavLst>
                                    </p:anim>
                                    <p:anim calcmode="lin" valueType="num">
                                      <p:cBhvr>
                                        <p:cTn id="123" dur="332" tmFilter="0, 0; 0.125,0.2665; 0.25,0.4; 0.375,0.465; 0.5,0.5;  0.625,0.535; 0.75,0.6; 0.875,0.7335; 1,1">
                                          <p:stCondLst>
                                            <p:cond delay="1324"/>
                                          </p:stCondLst>
                                        </p:cTn>
                                        <p:tgtEl>
                                          <p:spTgt spid="9">
                                            <p:txEl>
                                              <p:pRg st="2" end="2"/>
                                            </p:txEl>
                                          </p:spTgt>
                                        </p:tgtEl>
                                        <p:attrNameLst>
                                          <p:attrName>ppt_y</p:attrName>
                                        </p:attrNameLst>
                                      </p:cBhvr>
                                      <p:tavLst>
                                        <p:tav tm="0" fmla="#ppt_y-sin(pi*$)/27">
                                          <p:val>
                                            <p:fltVal val="0"/>
                                          </p:val>
                                        </p:tav>
                                        <p:tav tm="100000">
                                          <p:val>
                                            <p:fltVal val="1"/>
                                          </p:val>
                                        </p:tav>
                                      </p:tavLst>
                                    </p:anim>
                                    <p:anim calcmode="lin" valueType="num">
                                      <p:cBhvr>
                                        <p:cTn id="124" dur="164" tmFilter="0, 0; 0.125,0.2665; 0.25,0.4; 0.375,0.465; 0.5,0.5;  0.625,0.535; 0.75,0.6; 0.875,0.7335; 1,1">
                                          <p:stCondLst>
                                            <p:cond delay="1656"/>
                                          </p:stCondLst>
                                        </p:cTn>
                                        <p:tgtEl>
                                          <p:spTgt spid="9">
                                            <p:txEl>
                                              <p:pRg st="2" end="2"/>
                                            </p:txEl>
                                          </p:spTgt>
                                        </p:tgtEl>
                                        <p:attrNameLst>
                                          <p:attrName>ppt_y</p:attrName>
                                        </p:attrNameLst>
                                      </p:cBhvr>
                                      <p:tavLst>
                                        <p:tav tm="0" fmla="#ppt_y-sin(pi*$)/81">
                                          <p:val>
                                            <p:fltVal val="0"/>
                                          </p:val>
                                        </p:tav>
                                        <p:tav tm="100000">
                                          <p:val>
                                            <p:fltVal val="1"/>
                                          </p:val>
                                        </p:tav>
                                      </p:tavLst>
                                    </p:anim>
                                    <p:animScale>
                                      <p:cBhvr>
                                        <p:cTn id="125" dur="26">
                                          <p:stCondLst>
                                            <p:cond delay="650"/>
                                          </p:stCondLst>
                                        </p:cTn>
                                        <p:tgtEl>
                                          <p:spTgt spid="9">
                                            <p:txEl>
                                              <p:pRg st="2" end="2"/>
                                            </p:txEl>
                                          </p:spTgt>
                                        </p:tgtEl>
                                      </p:cBhvr>
                                      <p:to x="100000" y="60000"/>
                                    </p:animScale>
                                    <p:animScale>
                                      <p:cBhvr>
                                        <p:cTn id="126" dur="166" decel="50000">
                                          <p:stCondLst>
                                            <p:cond delay="676"/>
                                          </p:stCondLst>
                                        </p:cTn>
                                        <p:tgtEl>
                                          <p:spTgt spid="9">
                                            <p:txEl>
                                              <p:pRg st="2" end="2"/>
                                            </p:txEl>
                                          </p:spTgt>
                                        </p:tgtEl>
                                      </p:cBhvr>
                                      <p:to x="100000" y="100000"/>
                                    </p:animScale>
                                    <p:animScale>
                                      <p:cBhvr>
                                        <p:cTn id="127" dur="26">
                                          <p:stCondLst>
                                            <p:cond delay="1312"/>
                                          </p:stCondLst>
                                        </p:cTn>
                                        <p:tgtEl>
                                          <p:spTgt spid="9">
                                            <p:txEl>
                                              <p:pRg st="2" end="2"/>
                                            </p:txEl>
                                          </p:spTgt>
                                        </p:tgtEl>
                                      </p:cBhvr>
                                      <p:to x="100000" y="80000"/>
                                    </p:animScale>
                                    <p:animScale>
                                      <p:cBhvr>
                                        <p:cTn id="128" dur="166" decel="50000">
                                          <p:stCondLst>
                                            <p:cond delay="1338"/>
                                          </p:stCondLst>
                                        </p:cTn>
                                        <p:tgtEl>
                                          <p:spTgt spid="9">
                                            <p:txEl>
                                              <p:pRg st="2" end="2"/>
                                            </p:txEl>
                                          </p:spTgt>
                                        </p:tgtEl>
                                      </p:cBhvr>
                                      <p:to x="100000" y="100000"/>
                                    </p:animScale>
                                    <p:animScale>
                                      <p:cBhvr>
                                        <p:cTn id="129" dur="26">
                                          <p:stCondLst>
                                            <p:cond delay="1642"/>
                                          </p:stCondLst>
                                        </p:cTn>
                                        <p:tgtEl>
                                          <p:spTgt spid="9">
                                            <p:txEl>
                                              <p:pRg st="2" end="2"/>
                                            </p:txEl>
                                          </p:spTgt>
                                        </p:tgtEl>
                                      </p:cBhvr>
                                      <p:to x="100000" y="90000"/>
                                    </p:animScale>
                                    <p:animScale>
                                      <p:cBhvr>
                                        <p:cTn id="130" dur="166" decel="50000">
                                          <p:stCondLst>
                                            <p:cond delay="1668"/>
                                          </p:stCondLst>
                                        </p:cTn>
                                        <p:tgtEl>
                                          <p:spTgt spid="9">
                                            <p:txEl>
                                              <p:pRg st="2" end="2"/>
                                            </p:txEl>
                                          </p:spTgt>
                                        </p:tgtEl>
                                      </p:cBhvr>
                                      <p:to x="100000" y="100000"/>
                                    </p:animScale>
                                    <p:animScale>
                                      <p:cBhvr>
                                        <p:cTn id="131" dur="26">
                                          <p:stCondLst>
                                            <p:cond delay="1808"/>
                                          </p:stCondLst>
                                        </p:cTn>
                                        <p:tgtEl>
                                          <p:spTgt spid="9">
                                            <p:txEl>
                                              <p:pRg st="2" end="2"/>
                                            </p:txEl>
                                          </p:spTgt>
                                        </p:tgtEl>
                                      </p:cBhvr>
                                      <p:to x="100000" y="95000"/>
                                    </p:animScale>
                                    <p:animScale>
                                      <p:cBhvr>
                                        <p:cTn id="132" dur="166" decel="50000">
                                          <p:stCondLst>
                                            <p:cond delay="1834"/>
                                          </p:stCondLst>
                                        </p:cTn>
                                        <p:tgtEl>
                                          <p:spTgt spid="9">
                                            <p:txEl>
                                              <p:pRg st="2" end="2"/>
                                            </p:txEl>
                                          </p:spTgt>
                                        </p:tgtEl>
                                      </p:cBhvr>
                                      <p:to x="100000" y="100000"/>
                                    </p:animScale>
                                  </p:childTnLst>
                                </p:cTn>
                              </p:par>
                              <p:par>
                                <p:cTn id="133" presetID="26" presetClass="entr" presetSubtype="0" fill="hold" grpId="0" nodeType="withEffect">
                                  <p:stCondLst>
                                    <p:cond delay="0"/>
                                  </p:stCondLst>
                                  <p:childTnLst>
                                    <p:set>
                                      <p:cBhvr>
                                        <p:cTn id="134" dur="1" fill="hold">
                                          <p:stCondLst>
                                            <p:cond delay="0"/>
                                          </p:stCondLst>
                                        </p:cTn>
                                        <p:tgtEl>
                                          <p:spTgt spid="9">
                                            <p:bg/>
                                          </p:spTgt>
                                        </p:tgtEl>
                                        <p:attrNameLst>
                                          <p:attrName>style.visibility</p:attrName>
                                        </p:attrNameLst>
                                      </p:cBhvr>
                                      <p:to>
                                        <p:strVal val="visible"/>
                                      </p:to>
                                    </p:set>
                                    <p:animEffect transition="in" filter="wipe(down)">
                                      <p:cBhvr>
                                        <p:cTn id="135" dur="580">
                                          <p:stCondLst>
                                            <p:cond delay="0"/>
                                          </p:stCondLst>
                                        </p:cTn>
                                        <p:tgtEl>
                                          <p:spTgt spid="9">
                                            <p:bg/>
                                          </p:spTgt>
                                        </p:tgtEl>
                                      </p:cBhvr>
                                    </p:animEffect>
                                    <p:anim calcmode="lin" valueType="num">
                                      <p:cBhvr>
                                        <p:cTn id="136" dur="1822" tmFilter="0,0; 0.14,0.36; 0.43,0.73; 0.71,0.91; 1.0,1.0">
                                          <p:stCondLst>
                                            <p:cond delay="0"/>
                                          </p:stCondLst>
                                        </p:cTn>
                                        <p:tgtEl>
                                          <p:spTgt spid="9">
                                            <p:bg/>
                                          </p:spTgt>
                                        </p:tgtEl>
                                        <p:attrNameLst>
                                          <p:attrName>ppt_x</p:attrName>
                                        </p:attrNameLst>
                                      </p:cBhvr>
                                      <p:tavLst>
                                        <p:tav tm="0">
                                          <p:val>
                                            <p:strVal val="#ppt_x-0.25"/>
                                          </p:val>
                                        </p:tav>
                                        <p:tav tm="100000">
                                          <p:val>
                                            <p:strVal val="#ppt_x"/>
                                          </p:val>
                                        </p:tav>
                                      </p:tavLst>
                                    </p:anim>
                                    <p:anim calcmode="lin" valueType="num">
                                      <p:cBhvr>
                                        <p:cTn id="137" dur="664" tmFilter="0.0,0.0; 0.25,0.07; 0.50,0.2; 0.75,0.467; 1.0,1.0">
                                          <p:stCondLst>
                                            <p:cond delay="0"/>
                                          </p:stCondLst>
                                        </p:cTn>
                                        <p:tgtEl>
                                          <p:spTgt spid="9">
                                            <p:bg/>
                                          </p:spTgt>
                                        </p:tgtEl>
                                        <p:attrNameLst>
                                          <p:attrName>ppt_y</p:attrName>
                                        </p:attrNameLst>
                                      </p:cBhvr>
                                      <p:tavLst>
                                        <p:tav tm="0" fmla="#ppt_y-sin(pi*$)/3">
                                          <p:val>
                                            <p:fltVal val="0.5"/>
                                          </p:val>
                                        </p:tav>
                                        <p:tav tm="100000">
                                          <p:val>
                                            <p:fltVal val="1"/>
                                          </p:val>
                                        </p:tav>
                                      </p:tavLst>
                                    </p:anim>
                                    <p:anim calcmode="lin" valueType="num">
                                      <p:cBhvr>
                                        <p:cTn id="138" dur="664" tmFilter="0, 0; 0.125,0.2665; 0.25,0.4; 0.375,0.465; 0.5,0.5;  0.625,0.535; 0.75,0.6; 0.875,0.7335; 1,1">
                                          <p:stCondLst>
                                            <p:cond delay="664"/>
                                          </p:stCondLst>
                                        </p:cTn>
                                        <p:tgtEl>
                                          <p:spTgt spid="9">
                                            <p:bg/>
                                          </p:spTgt>
                                        </p:tgtEl>
                                        <p:attrNameLst>
                                          <p:attrName>ppt_y</p:attrName>
                                        </p:attrNameLst>
                                      </p:cBhvr>
                                      <p:tavLst>
                                        <p:tav tm="0" fmla="#ppt_y-sin(pi*$)/9">
                                          <p:val>
                                            <p:fltVal val="0"/>
                                          </p:val>
                                        </p:tav>
                                        <p:tav tm="100000">
                                          <p:val>
                                            <p:fltVal val="1"/>
                                          </p:val>
                                        </p:tav>
                                      </p:tavLst>
                                    </p:anim>
                                    <p:anim calcmode="lin" valueType="num">
                                      <p:cBhvr>
                                        <p:cTn id="139" dur="332" tmFilter="0, 0; 0.125,0.2665; 0.25,0.4; 0.375,0.465; 0.5,0.5;  0.625,0.535; 0.75,0.6; 0.875,0.7335; 1,1">
                                          <p:stCondLst>
                                            <p:cond delay="1324"/>
                                          </p:stCondLst>
                                        </p:cTn>
                                        <p:tgtEl>
                                          <p:spTgt spid="9">
                                            <p:bg/>
                                          </p:spTgt>
                                        </p:tgtEl>
                                        <p:attrNameLst>
                                          <p:attrName>ppt_y</p:attrName>
                                        </p:attrNameLst>
                                      </p:cBhvr>
                                      <p:tavLst>
                                        <p:tav tm="0" fmla="#ppt_y-sin(pi*$)/27">
                                          <p:val>
                                            <p:fltVal val="0"/>
                                          </p:val>
                                        </p:tav>
                                        <p:tav tm="100000">
                                          <p:val>
                                            <p:fltVal val="1"/>
                                          </p:val>
                                        </p:tav>
                                      </p:tavLst>
                                    </p:anim>
                                    <p:anim calcmode="lin" valueType="num">
                                      <p:cBhvr>
                                        <p:cTn id="140" dur="164" tmFilter="0, 0; 0.125,0.2665; 0.25,0.4; 0.375,0.465; 0.5,0.5;  0.625,0.535; 0.75,0.6; 0.875,0.7335; 1,1">
                                          <p:stCondLst>
                                            <p:cond delay="1656"/>
                                          </p:stCondLst>
                                        </p:cTn>
                                        <p:tgtEl>
                                          <p:spTgt spid="9">
                                            <p:bg/>
                                          </p:spTgt>
                                        </p:tgtEl>
                                        <p:attrNameLst>
                                          <p:attrName>ppt_y</p:attrName>
                                        </p:attrNameLst>
                                      </p:cBhvr>
                                      <p:tavLst>
                                        <p:tav tm="0" fmla="#ppt_y-sin(pi*$)/81">
                                          <p:val>
                                            <p:fltVal val="0"/>
                                          </p:val>
                                        </p:tav>
                                        <p:tav tm="100000">
                                          <p:val>
                                            <p:fltVal val="1"/>
                                          </p:val>
                                        </p:tav>
                                      </p:tavLst>
                                    </p:anim>
                                    <p:animScale>
                                      <p:cBhvr>
                                        <p:cTn id="141" dur="26">
                                          <p:stCondLst>
                                            <p:cond delay="650"/>
                                          </p:stCondLst>
                                        </p:cTn>
                                        <p:tgtEl>
                                          <p:spTgt spid="9">
                                            <p:bg/>
                                          </p:spTgt>
                                        </p:tgtEl>
                                      </p:cBhvr>
                                      <p:to x="100000" y="60000"/>
                                    </p:animScale>
                                    <p:animScale>
                                      <p:cBhvr>
                                        <p:cTn id="142" dur="166" decel="50000">
                                          <p:stCondLst>
                                            <p:cond delay="676"/>
                                          </p:stCondLst>
                                        </p:cTn>
                                        <p:tgtEl>
                                          <p:spTgt spid="9">
                                            <p:bg/>
                                          </p:spTgt>
                                        </p:tgtEl>
                                      </p:cBhvr>
                                      <p:to x="100000" y="100000"/>
                                    </p:animScale>
                                    <p:animScale>
                                      <p:cBhvr>
                                        <p:cTn id="143" dur="26">
                                          <p:stCondLst>
                                            <p:cond delay="1312"/>
                                          </p:stCondLst>
                                        </p:cTn>
                                        <p:tgtEl>
                                          <p:spTgt spid="9">
                                            <p:bg/>
                                          </p:spTgt>
                                        </p:tgtEl>
                                      </p:cBhvr>
                                      <p:to x="100000" y="80000"/>
                                    </p:animScale>
                                    <p:animScale>
                                      <p:cBhvr>
                                        <p:cTn id="144" dur="166" decel="50000">
                                          <p:stCondLst>
                                            <p:cond delay="1338"/>
                                          </p:stCondLst>
                                        </p:cTn>
                                        <p:tgtEl>
                                          <p:spTgt spid="9">
                                            <p:bg/>
                                          </p:spTgt>
                                        </p:tgtEl>
                                      </p:cBhvr>
                                      <p:to x="100000" y="100000"/>
                                    </p:animScale>
                                    <p:animScale>
                                      <p:cBhvr>
                                        <p:cTn id="145" dur="26">
                                          <p:stCondLst>
                                            <p:cond delay="1642"/>
                                          </p:stCondLst>
                                        </p:cTn>
                                        <p:tgtEl>
                                          <p:spTgt spid="9">
                                            <p:bg/>
                                          </p:spTgt>
                                        </p:tgtEl>
                                      </p:cBhvr>
                                      <p:to x="100000" y="90000"/>
                                    </p:animScale>
                                    <p:animScale>
                                      <p:cBhvr>
                                        <p:cTn id="146" dur="166" decel="50000">
                                          <p:stCondLst>
                                            <p:cond delay="1668"/>
                                          </p:stCondLst>
                                        </p:cTn>
                                        <p:tgtEl>
                                          <p:spTgt spid="9">
                                            <p:bg/>
                                          </p:spTgt>
                                        </p:tgtEl>
                                      </p:cBhvr>
                                      <p:to x="100000" y="100000"/>
                                    </p:animScale>
                                    <p:animScale>
                                      <p:cBhvr>
                                        <p:cTn id="147" dur="26">
                                          <p:stCondLst>
                                            <p:cond delay="1808"/>
                                          </p:stCondLst>
                                        </p:cTn>
                                        <p:tgtEl>
                                          <p:spTgt spid="9">
                                            <p:bg/>
                                          </p:spTgt>
                                        </p:tgtEl>
                                      </p:cBhvr>
                                      <p:to x="100000" y="95000"/>
                                    </p:animScale>
                                    <p:animScale>
                                      <p:cBhvr>
                                        <p:cTn id="148" dur="166" decel="50000">
                                          <p:stCondLst>
                                            <p:cond delay="1834"/>
                                          </p:stCondLst>
                                        </p:cTn>
                                        <p:tgtEl>
                                          <p:spTgt spid="9">
                                            <p:bg/>
                                          </p:spTgt>
                                        </p:tgtEl>
                                      </p:cBhvr>
                                      <p:to x="100000" y="100000"/>
                                    </p:animScale>
                                  </p:childTnLst>
                                </p:cTn>
                              </p:par>
                              <p:par>
                                <p:cTn id="149" presetID="26" presetClass="entr" presetSubtype="0" fill="hold" grpId="0" nodeType="withEffect">
                                  <p:stCondLst>
                                    <p:cond delay="0"/>
                                  </p:stCondLst>
                                  <p:childTnLst>
                                    <p:set>
                                      <p:cBhvr>
                                        <p:cTn id="150" dur="1" fill="hold">
                                          <p:stCondLst>
                                            <p:cond delay="0"/>
                                          </p:stCondLst>
                                        </p:cTn>
                                        <p:tgtEl>
                                          <p:spTgt spid="9">
                                            <p:txEl>
                                              <p:pRg st="0" end="0"/>
                                            </p:txEl>
                                          </p:spTgt>
                                        </p:tgtEl>
                                        <p:attrNameLst>
                                          <p:attrName>style.visibility</p:attrName>
                                        </p:attrNameLst>
                                      </p:cBhvr>
                                      <p:to>
                                        <p:strVal val="visible"/>
                                      </p:to>
                                    </p:set>
                                    <p:animEffect transition="in" filter="wipe(down)">
                                      <p:cBhvr>
                                        <p:cTn id="151" dur="580">
                                          <p:stCondLst>
                                            <p:cond delay="0"/>
                                          </p:stCondLst>
                                        </p:cTn>
                                        <p:tgtEl>
                                          <p:spTgt spid="9">
                                            <p:txEl>
                                              <p:pRg st="0" end="0"/>
                                            </p:txEl>
                                          </p:spTgt>
                                        </p:tgtEl>
                                      </p:cBhvr>
                                    </p:animEffect>
                                    <p:anim calcmode="lin" valueType="num">
                                      <p:cBhvr>
                                        <p:cTn id="152" dur="1822" tmFilter="0,0; 0.14,0.36; 0.43,0.73; 0.71,0.91; 1.0,1.0">
                                          <p:stCondLst>
                                            <p:cond delay="0"/>
                                          </p:stCondLst>
                                        </p:cTn>
                                        <p:tgtEl>
                                          <p:spTgt spid="9">
                                            <p:txEl>
                                              <p:pRg st="0" end="0"/>
                                            </p:txEl>
                                          </p:spTgt>
                                        </p:tgtEl>
                                        <p:attrNameLst>
                                          <p:attrName>ppt_x</p:attrName>
                                        </p:attrNameLst>
                                      </p:cBhvr>
                                      <p:tavLst>
                                        <p:tav tm="0">
                                          <p:val>
                                            <p:strVal val="#ppt_x-0.25"/>
                                          </p:val>
                                        </p:tav>
                                        <p:tav tm="100000">
                                          <p:val>
                                            <p:strVal val="#ppt_x"/>
                                          </p:val>
                                        </p:tav>
                                      </p:tavLst>
                                    </p:anim>
                                    <p:anim calcmode="lin" valueType="num">
                                      <p:cBhvr>
                                        <p:cTn id="153" dur="664" tmFilter="0.0,0.0; 0.25,0.07; 0.50,0.2; 0.75,0.467; 1.0,1.0">
                                          <p:stCondLst>
                                            <p:cond delay="0"/>
                                          </p:stCondLst>
                                        </p:cTn>
                                        <p:tgtEl>
                                          <p:spTgt spid="9">
                                            <p:txEl>
                                              <p:pRg st="0" end="0"/>
                                            </p:txEl>
                                          </p:spTgt>
                                        </p:tgtEl>
                                        <p:attrNameLst>
                                          <p:attrName>ppt_y</p:attrName>
                                        </p:attrNameLst>
                                      </p:cBhvr>
                                      <p:tavLst>
                                        <p:tav tm="0" fmla="#ppt_y-sin(pi*$)/3">
                                          <p:val>
                                            <p:fltVal val="0.5"/>
                                          </p:val>
                                        </p:tav>
                                        <p:tav tm="100000">
                                          <p:val>
                                            <p:fltVal val="1"/>
                                          </p:val>
                                        </p:tav>
                                      </p:tavLst>
                                    </p:anim>
                                    <p:anim calcmode="lin" valueType="num">
                                      <p:cBhvr>
                                        <p:cTn id="154" dur="664" tmFilter="0, 0; 0.125,0.2665; 0.25,0.4; 0.375,0.465; 0.5,0.5;  0.625,0.535; 0.75,0.6; 0.875,0.7335; 1,1">
                                          <p:stCondLst>
                                            <p:cond delay="664"/>
                                          </p:stCondLst>
                                        </p:cTn>
                                        <p:tgtEl>
                                          <p:spTgt spid="9">
                                            <p:txEl>
                                              <p:pRg st="0" end="0"/>
                                            </p:txEl>
                                          </p:spTgt>
                                        </p:tgtEl>
                                        <p:attrNameLst>
                                          <p:attrName>ppt_y</p:attrName>
                                        </p:attrNameLst>
                                      </p:cBhvr>
                                      <p:tavLst>
                                        <p:tav tm="0" fmla="#ppt_y-sin(pi*$)/9">
                                          <p:val>
                                            <p:fltVal val="0"/>
                                          </p:val>
                                        </p:tav>
                                        <p:tav tm="100000">
                                          <p:val>
                                            <p:fltVal val="1"/>
                                          </p:val>
                                        </p:tav>
                                      </p:tavLst>
                                    </p:anim>
                                    <p:anim calcmode="lin" valueType="num">
                                      <p:cBhvr>
                                        <p:cTn id="155" dur="332" tmFilter="0, 0; 0.125,0.2665; 0.25,0.4; 0.375,0.465; 0.5,0.5;  0.625,0.535; 0.75,0.6; 0.875,0.7335; 1,1">
                                          <p:stCondLst>
                                            <p:cond delay="1324"/>
                                          </p:stCondLst>
                                        </p:cTn>
                                        <p:tgtEl>
                                          <p:spTgt spid="9">
                                            <p:txEl>
                                              <p:pRg st="0" end="0"/>
                                            </p:txEl>
                                          </p:spTgt>
                                        </p:tgtEl>
                                        <p:attrNameLst>
                                          <p:attrName>ppt_y</p:attrName>
                                        </p:attrNameLst>
                                      </p:cBhvr>
                                      <p:tavLst>
                                        <p:tav tm="0" fmla="#ppt_y-sin(pi*$)/27">
                                          <p:val>
                                            <p:fltVal val="0"/>
                                          </p:val>
                                        </p:tav>
                                        <p:tav tm="100000">
                                          <p:val>
                                            <p:fltVal val="1"/>
                                          </p:val>
                                        </p:tav>
                                      </p:tavLst>
                                    </p:anim>
                                    <p:anim calcmode="lin" valueType="num">
                                      <p:cBhvr>
                                        <p:cTn id="156" dur="164" tmFilter="0, 0; 0.125,0.2665; 0.25,0.4; 0.375,0.465; 0.5,0.5;  0.625,0.535; 0.75,0.6; 0.875,0.7335; 1,1">
                                          <p:stCondLst>
                                            <p:cond delay="1656"/>
                                          </p:stCondLst>
                                        </p:cTn>
                                        <p:tgtEl>
                                          <p:spTgt spid="9">
                                            <p:txEl>
                                              <p:pRg st="0" end="0"/>
                                            </p:txEl>
                                          </p:spTgt>
                                        </p:tgtEl>
                                        <p:attrNameLst>
                                          <p:attrName>ppt_y</p:attrName>
                                        </p:attrNameLst>
                                      </p:cBhvr>
                                      <p:tavLst>
                                        <p:tav tm="0" fmla="#ppt_y-sin(pi*$)/81">
                                          <p:val>
                                            <p:fltVal val="0"/>
                                          </p:val>
                                        </p:tav>
                                        <p:tav tm="100000">
                                          <p:val>
                                            <p:fltVal val="1"/>
                                          </p:val>
                                        </p:tav>
                                      </p:tavLst>
                                    </p:anim>
                                    <p:animScale>
                                      <p:cBhvr>
                                        <p:cTn id="157" dur="26">
                                          <p:stCondLst>
                                            <p:cond delay="650"/>
                                          </p:stCondLst>
                                        </p:cTn>
                                        <p:tgtEl>
                                          <p:spTgt spid="9">
                                            <p:txEl>
                                              <p:pRg st="0" end="0"/>
                                            </p:txEl>
                                          </p:spTgt>
                                        </p:tgtEl>
                                      </p:cBhvr>
                                      <p:to x="100000" y="60000"/>
                                    </p:animScale>
                                    <p:animScale>
                                      <p:cBhvr>
                                        <p:cTn id="158" dur="166" decel="50000">
                                          <p:stCondLst>
                                            <p:cond delay="676"/>
                                          </p:stCondLst>
                                        </p:cTn>
                                        <p:tgtEl>
                                          <p:spTgt spid="9">
                                            <p:txEl>
                                              <p:pRg st="0" end="0"/>
                                            </p:txEl>
                                          </p:spTgt>
                                        </p:tgtEl>
                                      </p:cBhvr>
                                      <p:to x="100000" y="100000"/>
                                    </p:animScale>
                                    <p:animScale>
                                      <p:cBhvr>
                                        <p:cTn id="159" dur="26">
                                          <p:stCondLst>
                                            <p:cond delay="1312"/>
                                          </p:stCondLst>
                                        </p:cTn>
                                        <p:tgtEl>
                                          <p:spTgt spid="9">
                                            <p:txEl>
                                              <p:pRg st="0" end="0"/>
                                            </p:txEl>
                                          </p:spTgt>
                                        </p:tgtEl>
                                      </p:cBhvr>
                                      <p:to x="100000" y="80000"/>
                                    </p:animScale>
                                    <p:animScale>
                                      <p:cBhvr>
                                        <p:cTn id="160" dur="166" decel="50000">
                                          <p:stCondLst>
                                            <p:cond delay="1338"/>
                                          </p:stCondLst>
                                        </p:cTn>
                                        <p:tgtEl>
                                          <p:spTgt spid="9">
                                            <p:txEl>
                                              <p:pRg st="0" end="0"/>
                                            </p:txEl>
                                          </p:spTgt>
                                        </p:tgtEl>
                                      </p:cBhvr>
                                      <p:to x="100000" y="100000"/>
                                    </p:animScale>
                                    <p:animScale>
                                      <p:cBhvr>
                                        <p:cTn id="161" dur="26">
                                          <p:stCondLst>
                                            <p:cond delay="1642"/>
                                          </p:stCondLst>
                                        </p:cTn>
                                        <p:tgtEl>
                                          <p:spTgt spid="9">
                                            <p:txEl>
                                              <p:pRg st="0" end="0"/>
                                            </p:txEl>
                                          </p:spTgt>
                                        </p:tgtEl>
                                      </p:cBhvr>
                                      <p:to x="100000" y="90000"/>
                                    </p:animScale>
                                    <p:animScale>
                                      <p:cBhvr>
                                        <p:cTn id="162" dur="166" decel="50000">
                                          <p:stCondLst>
                                            <p:cond delay="1668"/>
                                          </p:stCondLst>
                                        </p:cTn>
                                        <p:tgtEl>
                                          <p:spTgt spid="9">
                                            <p:txEl>
                                              <p:pRg st="0" end="0"/>
                                            </p:txEl>
                                          </p:spTgt>
                                        </p:tgtEl>
                                      </p:cBhvr>
                                      <p:to x="100000" y="100000"/>
                                    </p:animScale>
                                    <p:animScale>
                                      <p:cBhvr>
                                        <p:cTn id="163" dur="26">
                                          <p:stCondLst>
                                            <p:cond delay="1808"/>
                                          </p:stCondLst>
                                        </p:cTn>
                                        <p:tgtEl>
                                          <p:spTgt spid="9">
                                            <p:txEl>
                                              <p:pRg st="0" end="0"/>
                                            </p:txEl>
                                          </p:spTgt>
                                        </p:tgtEl>
                                      </p:cBhvr>
                                      <p:to x="100000" y="95000"/>
                                    </p:animScale>
                                    <p:animScale>
                                      <p:cBhvr>
                                        <p:cTn id="164" dur="166" decel="50000">
                                          <p:stCondLst>
                                            <p:cond delay="1834"/>
                                          </p:stCondLst>
                                        </p:cTn>
                                        <p:tgtEl>
                                          <p:spTgt spid="9">
                                            <p:txEl>
                                              <p:pRg st="0" end="0"/>
                                            </p:txEl>
                                          </p:spTgt>
                                        </p:tgtEl>
                                      </p:cBhvr>
                                      <p:to x="100000" y="100000"/>
                                    </p:animScale>
                                  </p:childTnLst>
                                </p:cTn>
                              </p:par>
                              <p:par>
                                <p:cTn id="165" presetID="26" presetClass="entr" presetSubtype="0" fill="hold" grpId="0" nodeType="withEffect">
                                  <p:stCondLst>
                                    <p:cond delay="0"/>
                                  </p:stCondLst>
                                  <p:childTnLst>
                                    <p:set>
                                      <p:cBhvr>
                                        <p:cTn id="166" dur="1" fill="hold">
                                          <p:stCondLst>
                                            <p:cond delay="0"/>
                                          </p:stCondLst>
                                        </p:cTn>
                                        <p:tgtEl>
                                          <p:spTgt spid="9">
                                            <p:txEl>
                                              <p:pRg st="1" end="1"/>
                                            </p:txEl>
                                          </p:spTgt>
                                        </p:tgtEl>
                                        <p:attrNameLst>
                                          <p:attrName>style.visibility</p:attrName>
                                        </p:attrNameLst>
                                      </p:cBhvr>
                                      <p:to>
                                        <p:strVal val="visible"/>
                                      </p:to>
                                    </p:set>
                                    <p:animEffect transition="in" filter="wipe(down)">
                                      <p:cBhvr>
                                        <p:cTn id="167" dur="580">
                                          <p:stCondLst>
                                            <p:cond delay="0"/>
                                          </p:stCondLst>
                                        </p:cTn>
                                        <p:tgtEl>
                                          <p:spTgt spid="9">
                                            <p:txEl>
                                              <p:pRg st="1" end="1"/>
                                            </p:txEl>
                                          </p:spTgt>
                                        </p:tgtEl>
                                      </p:cBhvr>
                                    </p:animEffect>
                                    <p:anim calcmode="lin" valueType="num">
                                      <p:cBhvr>
                                        <p:cTn id="168" dur="1822" tmFilter="0,0; 0.14,0.36; 0.43,0.73; 0.71,0.91; 1.0,1.0">
                                          <p:stCondLst>
                                            <p:cond delay="0"/>
                                          </p:stCondLst>
                                        </p:cTn>
                                        <p:tgtEl>
                                          <p:spTgt spid="9">
                                            <p:txEl>
                                              <p:pRg st="1" end="1"/>
                                            </p:txEl>
                                          </p:spTgt>
                                        </p:tgtEl>
                                        <p:attrNameLst>
                                          <p:attrName>ppt_x</p:attrName>
                                        </p:attrNameLst>
                                      </p:cBhvr>
                                      <p:tavLst>
                                        <p:tav tm="0">
                                          <p:val>
                                            <p:strVal val="#ppt_x-0.25"/>
                                          </p:val>
                                        </p:tav>
                                        <p:tav tm="100000">
                                          <p:val>
                                            <p:strVal val="#ppt_x"/>
                                          </p:val>
                                        </p:tav>
                                      </p:tavLst>
                                    </p:anim>
                                    <p:anim calcmode="lin" valueType="num">
                                      <p:cBhvr>
                                        <p:cTn id="169" dur="664" tmFilter="0.0,0.0; 0.25,0.07; 0.50,0.2; 0.75,0.467; 1.0,1.0">
                                          <p:stCondLst>
                                            <p:cond delay="0"/>
                                          </p:stCondLst>
                                        </p:cTn>
                                        <p:tgtEl>
                                          <p:spTgt spid="9">
                                            <p:txEl>
                                              <p:pRg st="1" end="1"/>
                                            </p:txEl>
                                          </p:spTgt>
                                        </p:tgtEl>
                                        <p:attrNameLst>
                                          <p:attrName>ppt_y</p:attrName>
                                        </p:attrNameLst>
                                      </p:cBhvr>
                                      <p:tavLst>
                                        <p:tav tm="0" fmla="#ppt_y-sin(pi*$)/3">
                                          <p:val>
                                            <p:fltVal val="0.5"/>
                                          </p:val>
                                        </p:tav>
                                        <p:tav tm="100000">
                                          <p:val>
                                            <p:fltVal val="1"/>
                                          </p:val>
                                        </p:tav>
                                      </p:tavLst>
                                    </p:anim>
                                    <p:anim calcmode="lin" valueType="num">
                                      <p:cBhvr>
                                        <p:cTn id="170" dur="664" tmFilter="0, 0; 0.125,0.2665; 0.25,0.4; 0.375,0.465; 0.5,0.5;  0.625,0.535; 0.75,0.6; 0.875,0.7335; 1,1">
                                          <p:stCondLst>
                                            <p:cond delay="664"/>
                                          </p:stCondLst>
                                        </p:cTn>
                                        <p:tgtEl>
                                          <p:spTgt spid="9">
                                            <p:txEl>
                                              <p:pRg st="1" end="1"/>
                                            </p:txEl>
                                          </p:spTgt>
                                        </p:tgtEl>
                                        <p:attrNameLst>
                                          <p:attrName>ppt_y</p:attrName>
                                        </p:attrNameLst>
                                      </p:cBhvr>
                                      <p:tavLst>
                                        <p:tav tm="0" fmla="#ppt_y-sin(pi*$)/9">
                                          <p:val>
                                            <p:fltVal val="0"/>
                                          </p:val>
                                        </p:tav>
                                        <p:tav tm="100000">
                                          <p:val>
                                            <p:fltVal val="1"/>
                                          </p:val>
                                        </p:tav>
                                      </p:tavLst>
                                    </p:anim>
                                    <p:anim calcmode="lin" valueType="num">
                                      <p:cBhvr>
                                        <p:cTn id="171" dur="332" tmFilter="0, 0; 0.125,0.2665; 0.25,0.4; 0.375,0.465; 0.5,0.5;  0.625,0.535; 0.75,0.6; 0.875,0.7335; 1,1">
                                          <p:stCondLst>
                                            <p:cond delay="1324"/>
                                          </p:stCondLst>
                                        </p:cTn>
                                        <p:tgtEl>
                                          <p:spTgt spid="9">
                                            <p:txEl>
                                              <p:pRg st="1" end="1"/>
                                            </p:txEl>
                                          </p:spTgt>
                                        </p:tgtEl>
                                        <p:attrNameLst>
                                          <p:attrName>ppt_y</p:attrName>
                                        </p:attrNameLst>
                                      </p:cBhvr>
                                      <p:tavLst>
                                        <p:tav tm="0" fmla="#ppt_y-sin(pi*$)/27">
                                          <p:val>
                                            <p:fltVal val="0"/>
                                          </p:val>
                                        </p:tav>
                                        <p:tav tm="100000">
                                          <p:val>
                                            <p:fltVal val="1"/>
                                          </p:val>
                                        </p:tav>
                                      </p:tavLst>
                                    </p:anim>
                                    <p:anim calcmode="lin" valueType="num">
                                      <p:cBhvr>
                                        <p:cTn id="172" dur="164" tmFilter="0, 0; 0.125,0.2665; 0.25,0.4; 0.375,0.465; 0.5,0.5;  0.625,0.535; 0.75,0.6; 0.875,0.7335; 1,1">
                                          <p:stCondLst>
                                            <p:cond delay="1656"/>
                                          </p:stCondLst>
                                        </p:cTn>
                                        <p:tgtEl>
                                          <p:spTgt spid="9">
                                            <p:txEl>
                                              <p:pRg st="1" end="1"/>
                                            </p:txEl>
                                          </p:spTgt>
                                        </p:tgtEl>
                                        <p:attrNameLst>
                                          <p:attrName>ppt_y</p:attrName>
                                        </p:attrNameLst>
                                      </p:cBhvr>
                                      <p:tavLst>
                                        <p:tav tm="0" fmla="#ppt_y-sin(pi*$)/81">
                                          <p:val>
                                            <p:fltVal val="0"/>
                                          </p:val>
                                        </p:tav>
                                        <p:tav tm="100000">
                                          <p:val>
                                            <p:fltVal val="1"/>
                                          </p:val>
                                        </p:tav>
                                      </p:tavLst>
                                    </p:anim>
                                    <p:animScale>
                                      <p:cBhvr>
                                        <p:cTn id="173" dur="26">
                                          <p:stCondLst>
                                            <p:cond delay="650"/>
                                          </p:stCondLst>
                                        </p:cTn>
                                        <p:tgtEl>
                                          <p:spTgt spid="9">
                                            <p:txEl>
                                              <p:pRg st="1" end="1"/>
                                            </p:txEl>
                                          </p:spTgt>
                                        </p:tgtEl>
                                      </p:cBhvr>
                                      <p:to x="100000" y="60000"/>
                                    </p:animScale>
                                    <p:animScale>
                                      <p:cBhvr>
                                        <p:cTn id="174" dur="166" decel="50000">
                                          <p:stCondLst>
                                            <p:cond delay="676"/>
                                          </p:stCondLst>
                                        </p:cTn>
                                        <p:tgtEl>
                                          <p:spTgt spid="9">
                                            <p:txEl>
                                              <p:pRg st="1" end="1"/>
                                            </p:txEl>
                                          </p:spTgt>
                                        </p:tgtEl>
                                      </p:cBhvr>
                                      <p:to x="100000" y="100000"/>
                                    </p:animScale>
                                    <p:animScale>
                                      <p:cBhvr>
                                        <p:cTn id="175" dur="26">
                                          <p:stCondLst>
                                            <p:cond delay="1312"/>
                                          </p:stCondLst>
                                        </p:cTn>
                                        <p:tgtEl>
                                          <p:spTgt spid="9">
                                            <p:txEl>
                                              <p:pRg st="1" end="1"/>
                                            </p:txEl>
                                          </p:spTgt>
                                        </p:tgtEl>
                                      </p:cBhvr>
                                      <p:to x="100000" y="80000"/>
                                    </p:animScale>
                                    <p:animScale>
                                      <p:cBhvr>
                                        <p:cTn id="176" dur="166" decel="50000">
                                          <p:stCondLst>
                                            <p:cond delay="1338"/>
                                          </p:stCondLst>
                                        </p:cTn>
                                        <p:tgtEl>
                                          <p:spTgt spid="9">
                                            <p:txEl>
                                              <p:pRg st="1" end="1"/>
                                            </p:txEl>
                                          </p:spTgt>
                                        </p:tgtEl>
                                      </p:cBhvr>
                                      <p:to x="100000" y="100000"/>
                                    </p:animScale>
                                    <p:animScale>
                                      <p:cBhvr>
                                        <p:cTn id="177" dur="26">
                                          <p:stCondLst>
                                            <p:cond delay="1642"/>
                                          </p:stCondLst>
                                        </p:cTn>
                                        <p:tgtEl>
                                          <p:spTgt spid="9">
                                            <p:txEl>
                                              <p:pRg st="1" end="1"/>
                                            </p:txEl>
                                          </p:spTgt>
                                        </p:tgtEl>
                                      </p:cBhvr>
                                      <p:to x="100000" y="90000"/>
                                    </p:animScale>
                                    <p:animScale>
                                      <p:cBhvr>
                                        <p:cTn id="178" dur="166" decel="50000">
                                          <p:stCondLst>
                                            <p:cond delay="1668"/>
                                          </p:stCondLst>
                                        </p:cTn>
                                        <p:tgtEl>
                                          <p:spTgt spid="9">
                                            <p:txEl>
                                              <p:pRg st="1" end="1"/>
                                            </p:txEl>
                                          </p:spTgt>
                                        </p:tgtEl>
                                      </p:cBhvr>
                                      <p:to x="100000" y="100000"/>
                                    </p:animScale>
                                    <p:animScale>
                                      <p:cBhvr>
                                        <p:cTn id="179" dur="26">
                                          <p:stCondLst>
                                            <p:cond delay="1808"/>
                                          </p:stCondLst>
                                        </p:cTn>
                                        <p:tgtEl>
                                          <p:spTgt spid="9">
                                            <p:txEl>
                                              <p:pRg st="1" end="1"/>
                                            </p:txEl>
                                          </p:spTgt>
                                        </p:tgtEl>
                                      </p:cBhvr>
                                      <p:to x="100000" y="95000"/>
                                    </p:animScale>
                                    <p:animScale>
                                      <p:cBhvr>
                                        <p:cTn id="180" dur="166" decel="50000">
                                          <p:stCondLst>
                                            <p:cond delay="1834"/>
                                          </p:stCondLst>
                                        </p:cTn>
                                        <p:tgtEl>
                                          <p:spTgt spid="9">
                                            <p:txEl>
                                              <p:pRg st="1" end="1"/>
                                            </p:txEl>
                                          </p:spTgt>
                                        </p:tgtEl>
                                      </p:cBhvr>
                                      <p:to x="100000" y="100000"/>
                                    </p:animScale>
                                  </p:childTnLst>
                                </p:cTn>
                              </p:par>
                              <p:par>
                                <p:cTn id="181" presetID="26" presetClass="entr" presetSubtype="0" fill="hold" grpId="0" nodeType="withEffect">
                                  <p:stCondLst>
                                    <p:cond delay="0"/>
                                  </p:stCondLst>
                                  <p:childTnLst>
                                    <p:set>
                                      <p:cBhvr>
                                        <p:cTn id="182" dur="1" fill="hold">
                                          <p:stCondLst>
                                            <p:cond delay="0"/>
                                          </p:stCondLst>
                                        </p:cTn>
                                        <p:tgtEl>
                                          <p:spTgt spid="9">
                                            <p:txEl>
                                              <p:pRg st="2" end="2"/>
                                            </p:txEl>
                                          </p:spTgt>
                                        </p:tgtEl>
                                        <p:attrNameLst>
                                          <p:attrName>style.visibility</p:attrName>
                                        </p:attrNameLst>
                                      </p:cBhvr>
                                      <p:to>
                                        <p:strVal val="visible"/>
                                      </p:to>
                                    </p:set>
                                    <p:animEffect transition="in" filter="wipe(down)">
                                      <p:cBhvr>
                                        <p:cTn id="183" dur="580">
                                          <p:stCondLst>
                                            <p:cond delay="0"/>
                                          </p:stCondLst>
                                        </p:cTn>
                                        <p:tgtEl>
                                          <p:spTgt spid="9">
                                            <p:txEl>
                                              <p:pRg st="2" end="2"/>
                                            </p:txEl>
                                          </p:spTgt>
                                        </p:tgtEl>
                                      </p:cBhvr>
                                    </p:animEffect>
                                    <p:anim calcmode="lin" valueType="num">
                                      <p:cBhvr>
                                        <p:cTn id="184" dur="1822" tmFilter="0,0; 0.14,0.36; 0.43,0.73; 0.71,0.91; 1.0,1.0">
                                          <p:stCondLst>
                                            <p:cond delay="0"/>
                                          </p:stCondLst>
                                        </p:cTn>
                                        <p:tgtEl>
                                          <p:spTgt spid="9">
                                            <p:txEl>
                                              <p:pRg st="2" end="2"/>
                                            </p:txEl>
                                          </p:spTgt>
                                        </p:tgtEl>
                                        <p:attrNameLst>
                                          <p:attrName>ppt_x</p:attrName>
                                        </p:attrNameLst>
                                      </p:cBhvr>
                                      <p:tavLst>
                                        <p:tav tm="0">
                                          <p:val>
                                            <p:strVal val="#ppt_x-0.25"/>
                                          </p:val>
                                        </p:tav>
                                        <p:tav tm="100000">
                                          <p:val>
                                            <p:strVal val="#ppt_x"/>
                                          </p:val>
                                        </p:tav>
                                      </p:tavLst>
                                    </p:anim>
                                    <p:anim calcmode="lin" valueType="num">
                                      <p:cBhvr>
                                        <p:cTn id="185" dur="664" tmFilter="0.0,0.0; 0.25,0.07; 0.50,0.2; 0.75,0.467; 1.0,1.0">
                                          <p:stCondLst>
                                            <p:cond delay="0"/>
                                          </p:stCondLst>
                                        </p:cTn>
                                        <p:tgtEl>
                                          <p:spTgt spid="9">
                                            <p:txEl>
                                              <p:pRg st="2" end="2"/>
                                            </p:txEl>
                                          </p:spTgt>
                                        </p:tgtEl>
                                        <p:attrNameLst>
                                          <p:attrName>ppt_y</p:attrName>
                                        </p:attrNameLst>
                                      </p:cBhvr>
                                      <p:tavLst>
                                        <p:tav tm="0" fmla="#ppt_y-sin(pi*$)/3">
                                          <p:val>
                                            <p:fltVal val="0.5"/>
                                          </p:val>
                                        </p:tav>
                                        <p:tav tm="100000">
                                          <p:val>
                                            <p:fltVal val="1"/>
                                          </p:val>
                                        </p:tav>
                                      </p:tavLst>
                                    </p:anim>
                                    <p:anim calcmode="lin" valueType="num">
                                      <p:cBhvr>
                                        <p:cTn id="186" dur="664" tmFilter="0, 0; 0.125,0.2665; 0.25,0.4; 0.375,0.465; 0.5,0.5;  0.625,0.535; 0.75,0.6; 0.875,0.7335; 1,1">
                                          <p:stCondLst>
                                            <p:cond delay="664"/>
                                          </p:stCondLst>
                                        </p:cTn>
                                        <p:tgtEl>
                                          <p:spTgt spid="9">
                                            <p:txEl>
                                              <p:pRg st="2" end="2"/>
                                            </p:txEl>
                                          </p:spTgt>
                                        </p:tgtEl>
                                        <p:attrNameLst>
                                          <p:attrName>ppt_y</p:attrName>
                                        </p:attrNameLst>
                                      </p:cBhvr>
                                      <p:tavLst>
                                        <p:tav tm="0" fmla="#ppt_y-sin(pi*$)/9">
                                          <p:val>
                                            <p:fltVal val="0"/>
                                          </p:val>
                                        </p:tav>
                                        <p:tav tm="100000">
                                          <p:val>
                                            <p:fltVal val="1"/>
                                          </p:val>
                                        </p:tav>
                                      </p:tavLst>
                                    </p:anim>
                                    <p:anim calcmode="lin" valueType="num">
                                      <p:cBhvr>
                                        <p:cTn id="187" dur="332" tmFilter="0, 0; 0.125,0.2665; 0.25,0.4; 0.375,0.465; 0.5,0.5;  0.625,0.535; 0.75,0.6; 0.875,0.7335; 1,1">
                                          <p:stCondLst>
                                            <p:cond delay="1324"/>
                                          </p:stCondLst>
                                        </p:cTn>
                                        <p:tgtEl>
                                          <p:spTgt spid="9">
                                            <p:txEl>
                                              <p:pRg st="2" end="2"/>
                                            </p:txEl>
                                          </p:spTgt>
                                        </p:tgtEl>
                                        <p:attrNameLst>
                                          <p:attrName>ppt_y</p:attrName>
                                        </p:attrNameLst>
                                      </p:cBhvr>
                                      <p:tavLst>
                                        <p:tav tm="0" fmla="#ppt_y-sin(pi*$)/27">
                                          <p:val>
                                            <p:fltVal val="0"/>
                                          </p:val>
                                        </p:tav>
                                        <p:tav tm="100000">
                                          <p:val>
                                            <p:fltVal val="1"/>
                                          </p:val>
                                        </p:tav>
                                      </p:tavLst>
                                    </p:anim>
                                    <p:anim calcmode="lin" valueType="num">
                                      <p:cBhvr>
                                        <p:cTn id="188" dur="164" tmFilter="0, 0; 0.125,0.2665; 0.25,0.4; 0.375,0.465; 0.5,0.5;  0.625,0.535; 0.75,0.6; 0.875,0.7335; 1,1">
                                          <p:stCondLst>
                                            <p:cond delay="1656"/>
                                          </p:stCondLst>
                                        </p:cTn>
                                        <p:tgtEl>
                                          <p:spTgt spid="9">
                                            <p:txEl>
                                              <p:pRg st="2" end="2"/>
                                            </p:txEl>
                                          </p:spTgt>
                                        </p:tgtEl>
                                        <p:attrNameLst>
                                          <p:attrName>ppt_y</p:attrName>
                                        </p:attrNameLst>
                                      </p:cBhvr>
                                      <p:tavLst>
                                        <p:tav tm="0" fmla="#ppt_y-sin(pi*$)/81">
                                          <p:val>
                                            <p:fltVal val="0"/>
                                          </p:val>
                                        </p:tav>
                                        <p:tav tm="100000">
                                          <p:val>
                                            <p:fltVal val="1"/>
                                          </p:val>
                                        </p:tav>
                                      </p:tavLst>
                                    </p:anim>
                                    <p:animScale>
                                      <p:cBhvr>
                                        <p:cTn id="189" dur="26">
                                          <p:stCondLst>
                                            <p:cond delay="650"/>
                                          </p:stCondLst>
                                        </p:cTn>
                                        <p:tgtEl>
                                          <p:spTgt spid="9">
                                            <p:txEl>
                                              <p:pRg st="2" end="2"/>
                                            </p:txEl>
                                          </p:spTgt>
                                        </p:tgtEl>
                                      </p:cBhvr>
                                      <p:to x="100000" y="60000"/>
                                    </p:animScale>
                                    <p:animScale>
                                      <p:cBhvr>
                                        <p:cTn id="190" dur="166" decel="50000">
                                          <p:stCondLst>
                                            <p:cond delay="676"/>
                                          </p:stCondLst>
                                        </p:cTn>
                                        <p:tgtEl>
                                          <p:spTgt spid="9">
                                            <p:txEl>
                                              <p:pRg st="2" end="2"/>
                                            </p:txEl>
                                          </p:spTgt>
                                        </p:tgtEl>
                                      </p:cBhvr>
                                      <p:to x="100000" y="100000"/>
                                    </p:animScale>
                                    <p:animScale>
                                      <p:cBhvr>
                                        <p:cTn id="191" dur="26">
                                          <p:stCondLst>
                                            <p:cond delay="1312"/>
                                          </p:stCondLst>
                                        </p:cTn>
                                        <p:tgtEl>
                                          <p:spTgt spid="9">
                                            <p:txEl>
                                              <p:pRg st="2" end="2"/>
                                            </p:txEl>
                                          </p:spTgt>
                                        </p:tgtEl>
                                      </p:cBhvr>
                                      <p:to x="100000" y="80000"/>
                                    </p:animScale>
                                    <p:animScale>
                                      <p:cBhvr>
                                        <p:cTn id="192" dur="166" decel="50000">
                                          <p:stCondLst>
                                            <p:cond delay="1338"/>
                                          </p:stCondLst>
                                        </p:cTn>
                                        <p:tgtEl>
                                          <p:spTgt spid="9">
                                            <p:txEl>
                                              <p:pRg st="2" end="2"/>
                                            </p:txEl>
                                          </p:spTgt>
                                        </p:tgtEl>
                                      </p:cBhvr>
                                      <p:to x="100000" y="100000"/>
                                    </p:animScale>
                                    <p:animScale>
                                      <p:cBhvr>
                                        <p:cTn id="193" dur="26">
                                          <p:stCondLst>
                                            <p:cond delay="1642"/>
                                          </p:stCondLst>
                                        </p:cTn>
                                        <p:tgtEl>
                                          <p:spTgt spid="9">
                                            <p:txEl>
                                              <p:pRg st="2" end="2"/>
                                            </p:txEl>
                                          </p:spTgt>
                                        </p:tgtEl>
                                      </p:cBhvr>
                                      <p:to x="100000" y="90000"/>
                                    </p:animScale>
                                    <p:animScale>
                                      <p:cBhvr>
                                        <p:cTn id="194" dur="166" decel="50000">
                                          <p:stCondLst>
                                            <p:cond delay="1668"/>
                                          </p:stCondLst>
                                        </p:cTn>
                                        <p:tgtEl>
                                          <p:spTgt spid="9">
                                            <p:txEl>
                                              <p:pRg st="2" end="2"/>
                                            </p:txEl>
                                          </p:spTgt>
                                        </p:tgtEl>
                                      </p:cBhvr>
                                      <p:to x="100000" y="100000"/>
                                    </p:animScale>
                                    <p:animScale>
                                      <p:cBhvr>
                                        <p:cTn id="195" dur="26">
                                          <p:stCondLst>
                                            <p:cond delay="1808"/>
                                          </p:stCondLst>
                                        </p:cTn>
                                        <p:tgtEl>
                                          <p:spTgt spid="9">
                                            <p:txEl>
                                              <p:pRg st="2" end="2"/>
                                            </p:txEl>
                                          </p:spTgt>
                                        </p:tgtEl>
                                      </p:cBhvr>
                                      <p:to x="100000" y="95000"/>
                                    </p:animScale>
                                    <p:animScale>
                                      <p:cBhvr>
                                        <p:cTn id="196" dur="166" decel="50000">
                                          <p:stCondLst>
                                            <p:cond delay="1834"/>
                                          </p:stCondLst>
                                        </p:cTn>
                                        <p:tgtEl>
                                          <p:spTgt spid="9">
                                            <p:txEl>
                                              <p:pRg st="2" end="2"/>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allAtOnce" animBg="1"/>
      <p:bldP spid="9" grpId="0" build="allAtOnce"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err="1">
                <a:solidFill>
                  <a:srgbClr val="FF0000"/>
                </a:solidFill>
              </a:rPr>
              <a:t>Nanomaterial</a:t>
            </a:r>
            <a:endParaRPr lang="en-US" dirty="0">
              <a:solidFill>
                <a:srgbClr val="FF0000"/>
              </a:solidFill>
            </a:endParaRPr>
          </a:p>
        </p:txBody>
      </p:sp>
      <p:sp>
        <p:nvSpPr>
          <p:cNvPr id="3" name="Content Placeholder 2"/>
          <p:cNvSpPr>
            <a:spLocks noGrp="1"/>
          </p:cNvSpPr>
          <p:nvPr>
            <p:ph idx="1"/>
          </p:nvPr>
        </p:nvSpPr>
        <p:spPr>
          <a:xfrm>
            <a:off x="457200" y="1143000"/>
            <a:ext cx="8229600" cy="4983163"/>
          </a:xfrm>
        </p:spPr>
        <p:txBody>
          <a:bodyPr/>
          <a:lstStyle/>
          <a:p>
            <a:r>
              <a:rPr lang="en-US" sz="2400" dirty="0"/>
              <a:t>Introduction:</a:t>
            </a:r>
          </a:p>
          <a:p>
            <a:pPr algn="ctr"/>
            <a:r>
              <a:rPr lang="en-US" sz="2400" i="1" dirty="0"/>
              <a:t>Why is </a:t>
            </a:r>
            <a:r>
              <a:rPr lang="en-US" sz="2400" i="1" dirty="0" err="1"/>
              <a:t>nanoscience</a:t>
            </a:r>
            <a:r>
              <a:rPr lang="en-US" sz="2400" i="1" dirty="0"/>
              <a:t> attracting so much interest?  </a:t>
            </a:r>
          </a:p>
          <a:p>
            <a:pPr lvl="1" algn="just"/>
            <a:r>
              <a:rPr lang="en-US" sz="2000" dirty="0"/>
              <a:t>The fundamental properties of matter change at the </a:t>
            </a:r>
            <a:r>
              <a:rPr lang="en-US" sz="2000" dirty="0" err="1"/>
              <a:t>nanoscale</a:t>
            </a:r>
            <a:r>
              <a:rPr lang="en-US" sz="2000" dirty="0"/>
              <a:t>.  </a:t>
            </a:r>
          </a:p>
          <a:p>
            <a:pPr lvl="1" algn="just"/>
            <a:r>
              <a:rPr lang="en-US" sz="2000" dirty="0"/>
              <a:t>The properties of atoms and molecules are not governed by the same physical laws as larger objects, but by “quantum mechanics”. </a:t>
            </a:r>
          </a:p>
          <a:p>
            <a:pPr lvl="1" algn="just"/>
            <a:r>
              <a:rPr lang="en-US" sz="2000" dirty="0"/>
              <a:t>The physical and chemical properties of </a:t>
            </a:r>
            <a:r>
              <a:rPr lang="en-US" sz="2000" dirty="0" err="1"/>
              <a:t>nanoparticles</a:t>
            </a:r>
            <a:r>
              <a:rPr lang="en-US" sz="2000" dirty="0"/>
              <a:t> can be quite different from those of larger particles of the same substance.  Altered properties can include but are not limited to </a:t>
            </a:r>
            <a:r>
              <a:rPr lang="en-US" sz="2000" dirty="0" err="1">
                <a:solidFill>
                  <a:srgbClr val="FF0000"/>
                </a:solidFill>
              </a:rPr>
              <a:t>colour</a:t>
            </a:r>
            <a:r>
              <a:rPr lang="en-US" sz="2000" dirty="0">
                <a:solidFill>
                  <a:srgbClr val="FF0000"/>
                </a:solidFill>
              </a:rPr>
              <a:t>, solubility, material strength, electrical conductivity, magnetic behavior, mobility (within the environment and within the human body), chemical reactivity and biological activity</a:t>
            </a:r>
            <a:r>
              <a:rPr lang="en-US" sz="2000" dirty="0"/>
              <a:t>.</a:t>
            </a:r>
          </a:p>
          <a:p>
            <a:pPr lvl="1" algn="just"/>
            <a:r>
              <a:rPr lang="en-US" sz="2000" dirty="0"/>
              <a:t>it is the boundary between atoms and molecules and the macro world, where ultimately the properties are dictated by the fundamental behavior of atoms.  it is one of the final great challenges for humans, in which the control of materials at the atomic level is possible.</a:t>
            </a:r>
          </a:p>
          <a:p>
            <a:pPr>
              <a:buNone/>
            </a:pPr>
            <a:endParaRPr lang="en-US" sz="2400" dirty="0"/>
          </a:p>
          <a:p>
            <a:pPr lvl="1"/>
            <a:endParaRPr lang="en-US" sz="2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err="1">
                <a:solidFill>
                  <a:srgbClr val="FF0000"/>
                </a:solidFill>
              </a:rPr>
              <a:t>Nanomaterial</a:t>
            </a:r>
            <a:endParaRPr lang="en-US" dirty="0">
              <a:solidFill>
                <a:srgbClr val="FF0000"/>
              </a:solidFill>
            </a:endParaRPr>
          </a:p>
        </p:txBody>
      </p:sp>
      <p:sp>
        <p:nvSpPr>
          <p:cNvPr id="3" name="Content Placeholder 2"/>
          <p:cNvSpPr>
            <a:spLocks noGrp="1"/>
          </p:cNvSpPr>
          <p:nvPr>
            <p:ph idx="1"/>
          </p:nvPr>
        </p:nvSpPr>
        <p:spPr>
          <a:xfrm>
            <a:off x="457200" y="1143000"/>
            <a:ext cx="8229600" cy="4983163"/>
          </a:xfrm>
        </p:spPr>
        <p:txBody>
          <a:bodyPr/>
          <a:lstStyle/>
          <a:p>
            <a:r>
              <a:rPr lang="en-US" sz="2400" dirty="0"/>
              <a:t>Introduction:</a:t>
            </a:r>
            <a:endParaRPr lang="en-US" sz="2000" dirty="0"/>
          </a:p>
          <a:p>
            <a:pPr lvl="1"/>
            <a:r>
              <a:rPr lang="en-US" sz="2000" dirty="0"/>
              <a:t>Definition: These are the materials, whose single unit is sized 1-100 nm at least in one dimension</a:t>
            </a:r>
          </a:p>
          <a:p>
            <a:endParaRPr lang="en-US" sz="2400" dirty="0"/>
          </a:p>
          <a:p>
            <a:r>
              <a:rPr lang="en-US" sz="2400" dirty="0"/>
              <a:t>Classification:</a:t>
            </a:r>
          </a:p>
          <a:p>
            <a:endParaRPr lang="en-US" sz="2400" dirty="0"/>
          </a:p>
          <a:p>
            <a:pPr lvl="1"/>
            <a:endParaRPr lang="en-US" sz="2000" dirty="0"/>
          </a:p>
        </p:txBody>
      </p:sp>
      <p:graphicFrame>
        <p:nvGraphicFramePr>
          <p:cNvPr id="4" name="Diagram 3"/>
          <p:cNvGraphicFramePr/>
          <p:nvPr/>
        </p:nvGraphicFramePr>
        <p:xfrm>
          <a:off x="1524000" y="2438400"/>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err="1">
                <a:solidFill>
                  <a:srgbClr val="FF0000"/>
                </a:solidFill>
              </a:rPr>
              <a:t>Nanomaterial</a:t>
            </a:r>
            <a:endParaRPr lang="en-US" dirty="0">
              <a:solidFill>
                <a:srgbClr val="FF0000"/>
              </a:solidFill>
            </a:endParaRPr>
          </a:p>
        </p:txBody>
      </p:sp>
      <p:sp>
        <p:nvSpPr>
          <p:cNvPr id="3" name="Content Placeholder 2"/>
          <p:cNvSpPr>
            <a:spLocks noGrp="1"/>
          </p:cNvSpPr>
          <p:nvPr>
            <p:ph idx="1"/>
          </p:nvPr>
        </p:nvSpPr>
        <p:spPr>
          <a:xfrm>
            <a:off x="457200" y="914400"/>
            <a:ext cx="8229600" cy="4983163"/>
          </a:xfrm>
        </p:spPr>
        <p:txBody>
          <a:bodyPr/>
          <a:lstStyle/>
          <a:p>
            <a:r>
              <a:rPr lang="en-US" sz="2400" dirty="0"/>
              <a:t>Classification:</a:t>
            </a:r>
          </a:p>
          <a:p>
            <a:r>
              <a:rPr lang="en-US" sz="2000" dirty="0"/>
              <a:t>Accordingly, in </a:t>
            </a:r>
            <a:r>
              <a:rPr lang="en-US" sz="2000" i="1" dirty="0"/>
              <a:t>zero-dimensional</a:t>
            </a:r>
            <a:r>
              <a:rPr lang="en-US" sz="2000" dirty="0"/>
              <a:t> (0D) </a:t>
            </a:r>
            <a:r>
              <a:rPr lang="en-US" sz="2000" dirty="0" err="1"/>
              <a:t>nanomaterials</a:t>
            </a:r>
            <a:r>
              <a:rPr lang="en-US" sz="2000" dirty="0"/>
              <a:t> all the dimensions are measured within the </a:t>
            </a:r>
            <a:r>
              <a:rPr lang="en-US" sz="2000" dirty="0" err="1"/>
              <a:t>nanoscale</a:t>
            </a:r>
            <a:r>
              <a:rPr lang="en-US" sz="2000" dirty="0"/>
              <a:t> (no dimensions are larger than 100 nm). Most commonly, 0D </a:t>
            </a:r>
            <a:r>
              <a:rPr lang="en-US" sz="2000" dirty="0" err="1"/>
              <a:t>nanomaterials</a:t>
            </a:r>
            <a:r>
              <a:rPr lang="en-US" sz="2000" dirty="0"/>
              <a:t> are </a:t>
            </a:r>
            <a:r>
              <a:rPr lang="en-US" sz="2000" dirty="0" err="1"/>
              <a:t>nanoparticles</a:t>
            </a:r>
            <a:r>
              <a:rPr lang="en-US" sz="2000" dirty="0"/>
              <a:t> e.g. Quantum dots.</a:t>
            </a:r>
          </a:p>
          <a:p>
            <a:endParaRPr lang="en-US" sz="2000" dirty="0"/>
          </a:p>
          <a:p>
            <a:r>
              <a:rPr lang="en-US" sz="2000" dirty="0"/>
              <a:t>In </a:t>
            </a:r>
            <a:r>
              <a:rPr lang="en-US" sz="2000" i="1" dirty="0"/>
              <a:t>one-dimensional</a:t>
            </a:r>
            <a:r>
              <a:rPr lang="en-US" sz="2000" dirty="0"/>
              <a:t> </a:t>
            </a:r>
            <a:r>
              <a:rPr lang="en-US" sz="2000" dirty="0" err="1"/>
              <a:t>nanomaterials</a:t>
            </a:r>
            <a:r>
              <a:rPr lang="en-US" sz="2000" dirty="0"/>
              <a:t> (1D), one dimension is outside the </a:t>
            </a:r>
            <a:r>
              <a:rPr lang="en-US" sz="2000" dirty="0" err="1"/>
              <a:t>nanoscale</a:t>
            </a:r>
            <a:r>
              <a:rPr lang="en-US" sz="2000" dirty="0"/>
              <a:t>. This class includes </a:t>
            </a:r>
            <a:r>
              <a:rPr lang="en-US" sz="2000" dirty="0" err="1"/>
              <a:t>nanotubes</a:t>
            </a:r>
            <a:r>
              <a:rPr lang="en-US" sz="2000" dirty="0"/>
              <a:t>, </a:t>
            </a:r>
            <a:r>
              <a:rPr lang="en-US" sz="2000" dirty="0" err="1"/>
              <a:t>nanorods</a:t>
            </a:r>
            <a:r>
              <a:rPr lang="en-US" sz="2000" dirty="0"/>
              <a:t>, and </a:t>
            </a:r>
            <a:r>
              <a:rPr lang="en-US" sz="2000" dirty="0" err="1"/>
              <a:t>nanowires</a:t>
            </a:r>
            <a:r>
              <a:rPr lang="en-US" sz="2000" dirty="0"/>
              <a:t> e.g. Carbon </a:t>
            </a:r>
            <a:r>
              <a:rPr lang="en-US" sz="2000" dirty="0" err="1"/>
              <a:t>Nano</a:t>
            </a:r>
            <a:r>
              <a:rPr lang="en-US" sz="2000" dirty="0"/>
              <a:t>-tube.</a:t>
            </a:r>
          </a:p>
          <a:p>
            <a:endParaRPr lang="en-US" sz="2000" dirty="0"/>
          </a:p>
          <a:p>
            <a:r>
              <a:rPr lang="en-US" sz="2000" dirty="0"/>
              <a:t>In </a:t>
            </a:r>
            <a:r>
              <a:rPr lang="en-US" sz="2000" i="1" dirty="0"/>
              <a:t>two-dimensional</a:t>
            </a:r>
            <a:r>
              <a:rPr lang="en-US" sz="2000" dirty="0"/>
              <a:t> </a:t>
            </a:r>
            <a:r>
              <a:rPr lang="en-US" sz="2000" dirty="0" err="1"/>
              <a:t>nanomaterials</a:t>
            </a:r>
            <a:r>
              <a:rPr lang="en-US" sz="2000" dirty="0"/>
              <a:t> (2D), two dimensions are outside the </a:t>
            </a:r>
            <a:r>
              <a:rPr lang="en-US" sz="2000" dirty="0" err="1"/>
              <a:t>nanoscale</a:t>
            </a:r>
            <a:r>
              <a:rPr lang="en-US" sz="2000" dirty="0"/>
              <a:t>. This class exhibits plate-like shapes and includes </a:t>
            </a:r>
            <a:r>
              <a:rPr lang="en-US" sz="2000" dirty="0" err="1"/>
              <a:t>graphene</a:t>
            </a:r>
            <a:r>
              <a:rPr lang="en-US" sz="2000" dirty="0"/>
              <a:t>, </a:t>
            </a:r>
            <a:r>
              <a:rPr lang="en-US" sz="2000" dirty="0" err="1"/>
              <a:t>nanofilms</a:t>
            </a:r>
            <a:r>
              <a:rPr lang="en-US" sz="2000" dirty="0"/>
              <a:t>, </a:t>
            </a:r>
            <a:r>
              <a:rPr lang="en-US" sz="2000" dirty="0" err="1"/>
              <a:t>nanolayers</a:t>
            </a:r>
            <a:r>
              <a:rPr lang="en-US" sz="2000" dirty="0"/>
              <a:t>, and </a:t>
            </a:r>
            <a:r>
              <a:rPr lang="en-US" sz="2000" dirty="0" err="1"/>
              <a:t>nanocoatings</a:t>
            </a:r>
            <a:r>
              <a:rPr lang="en-US" sz="2000" dirty="0"/>
              <a:t> e.g. </a:t>
            </a:r>
            <a:r>
              <a:rPr lang="en-US" sz="2000" dirty="0" err="1"/>
              <a:t>Graphene</a:t>
            </a:r>
            <a:r>
              <a:rPr lang="en-US" sz="2000" dirty="0"/>
              <a:t> sheet.</a:t>
            </a:r>
          </a:p>
          <a:p>
            <a:endParaRPr lang="en-US" sz="2000" dirty="0"/>
          </a:p>
          <a:p>
            <a:r>
              <a:rPr lang="en-US" sz="2000" i="1" dirty="0"/>
              <a:t>Three-dimensional</a:t>
            </a:r>
            <a:r>
              <a:rPr lang="en-US" sz="2000" dirty="0"/>
              <a:t> </a:t>
            </a:r>
            <a:r>
              <a:rPr lang="en-US" sz="2000" dirty="0" err="1"/>
              <a:t>nanomaterials</a:t>
            </a:r>
            <a:r>
              <a:rPr lang="en-US" sz="2000" dirty="0"/>
              <a:t> (3D) are materials that are not confined to the </a:t>
            </a:r>
            <a:r>
              <a:rPr lang="en-US" sz="2000" dirty="0" err="1"/>
              <a:t>nanoscale</a:t>
            </a:r>
            <a:r>
              <a:rPr lang="en-US" sz="2000" dirty="0"/>
              <a:t> in any dimension. This class can contain bulk powders, dispersions of </a:t>
            </a:r>
            <a:r>
              <a:rPr lang="en-US" sz="2000" dirty="0" err="1"/>
              <a:t>nanoparticles</a:t>
            </a:r>
            <a:r>
              <a:rPr lang="en-US" sz="2000" dirty="0"/>
              <a:t>, bundles of </a:t>
            </a:r>
            <a:r>
              <a:rPr lang="en-US" sz="2000" dirty="0" err="1"/>
              <a:t>nanowires</a:t>
            </a:r>
            <a:r>
              <a:rPr lang="en-US" sz="2000" dirty="0"/>
              <a:t>, and </a:t>
            </a:r>
            <a:r>
              <a:rPr lang="en-US" sz="2000" dirty="0" err="1"/>
              <a:t>nanotubes</a:t>
            </a:r>
            <a:r>
              <a:rPr lang="en-US" sz="2000" dirty="0"/>
              <a:t> as well as multi-</a:t>
            </a:r>
            <a:r>
              <a:rPr lang="en-US" sz="2000" dirty="0" err="1"/>
              <a:t>nanolayers</a:t>
            </a:r>
            <a:endParaRPr lang="en-US" sz="2000" dirty="0"/>
          </a:p>
          <a:p>
            <a:endParaRPr lang="en-US" sz="2000" dirty="0"/>
          </a:p>
          <a:p>
            <a:endParaRPr lang="en-US" sz="2000" dirty="0"/>
          </a:p>
          <a:p>
            <a:pPr lvl="1"/>
            <a:endParaRPr lang="en-US" sz="1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0"/>
            <a:ext cx="8229600" cy="1143000"/>
          </a:xfrm>
        </p:spPr>
        <p:txBody>
          <a:bodyPr/>
          <a:lstStyle/>
          <a:p>
            <a:r>
              <a:rPr lang="en-US" sz="9600" b="1" dirty="0">
                <a:solidFill>
                  <a:srgbClr val="3366FF"/>
                </a:solidFill>
                <a:latin typeface="Snell Roundhand"/>
                <a:cs typeface="Snell Roundhand"/>
              </a:rPr>
              <a:t/>
            </a:r>
            <a:br>
              <a:rPr lang="en-US" sz="9600" b="1" dirty="0">
                <a:solidFill>
                  <a:srgbClr val="3366FF"/>
                </a:solidFill>
                <a:latin typeface="Snell Roundhand"/>
                <a:cs typeface="Snell Roundhand"/>
              </a:rPr>
            </a:br>
            <a:r>
              <a:rPr lang="en-US" sz="9600" b="1" dirty="0">
                <a:solidFill>
                  <a:srgbClr val="3366FF"/>
                </a:solidFill>
                <a:latin typeface="Snell Roundhand"/>
                <a:cs typeface="Snell Roundhand"/>
              </a:rPr>
              <a:t>Thanks!!!</a:t>
            </a:r>
            <a:br>
              <a:rPr lang="en-US" sz="9600" b="1" dirty="0">
                <a:solidFill>
                  <a:srgbClr val="3366FF"/>
                </a:solidFill>
                <a:latin typeface="Snell Roundhand"/>
                <a:cs typeface="Snell Roundhand"/>
              </a:rPr>
            </a:br>
            <a:endParaRPr lang="en-US" sz="9600" b="1" dirty="0">
              <a:solidFill>
                <a:srgbClr val="3366FF"/>
              </a:solidFill>
              <a:latin typeface="Snell Roundhand"/>
              <a:cs typeface="Snell Roundhand"/>
            </a:endParaRPr>
          </a:p>
        </p:txBody>
      </p:sp>
    </p:spTree>
    <p:extLst>
      <p:ext uri="{BB962C8B-B14F-4D97-AF65-F5344CB8AC3E}">
        <p14:creationId xmlns:p14="http://schemas.microsoft.com/office/powerpoint/2010/main" xmlns="" val="3659319362"/>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xmlns="" name="Mesh" id="{789EC3FE-34FD-429C-9918-760025E6C145}" vid="{B8BE45C0-8141-4D58-8C71-A009BC26FBBB}"/>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4233</TotalTime>
  <Words>212</Words>
  <Application>Microsoft Office PowerPoint</Application>
  <PresentationFormat>On-screen Show (4:3)</PresentationFormat>
  <Paragraphs>35</Paragraphs>
  <Slides>5</Slides>
  <Notes>0</Notes>
  <HiddenSlides>0</HiddenSlides>
  <MMClips>0</MMClips>
  <ScaleCrop>false</ScaleCrop>
  <HeadingPairs>
    <vt:vector size="4" baseType="variant">
      <vt:variant>
        <vt:lpstr>Theme</vt:lpstr>
      </vt:variant>
      <vt:variant>
        <vt:i4>2</vt:i4>
      </vt:variant>
      <vt:variant>
        <vt:lpstr>Slide Titles</vt:lpstr>
      </vt:variant>
      <vt:variant>
        <vt:i4>5</vt:i4>
      </vt:variant>
    </vt:vector>
  </HeadingPairs>
  <TitlesOfParts>
    <vt:vector size="7" baseType="lpstr">
      <vt:lpstr>Office Theme</vt:lpstr>
      <vt:lpstr>Mesh</vt:lpstr>
      <vt:lpstr>Slide 1</vt:lpstr>
      <vt:lpstr>Nanomaterial</vt:lpstr>
      <vt:lpstr>Nanomaterial</vt:lpstr>
      <vt:lpstr>Nanomaterial</vt:lpstr>
      <vt:lpstr> Thanks!!!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Functionality of monomer</dc:title>
  <dc:creator>Pradnya Vinayak Deshpande</dc:creator>
  <cp:lastModifiedBy>prash</cp:lastModifiedBy>
  <cp:revision>594</cp:revision>
  <dcterms:created xsi:type="dcterms:W3CDTF">2017-06-22T06:11:17Z</dcterms:created>
  <dcterms:modified xsi:type="dcterms:W3CDTF">2021-07-23T13:41:57Z</dcterms:modified>
</cp:coreProperties>
</file>