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59" r:id="rId5"/>
    <p:sldId id="258" r:id="rId6"/>
    <p:sldId id="260" r:id="rId7"/>
    <p:sldId id="275" r:id="rId8"/>
    <p:sldId id="270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1D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heel spokes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DE3CF-7A16-4ADB-A0F5-922372D82BD4}" type="datetimeFigureOut">
              <a:rPr lang="en-US" smtClean="0"/>
              <a:pPr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E3483-709F-4462-9979-43AB2407B7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-education.psu.edu/earth103/node/70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arth.com/earthpedia-articles/water-cycl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981200"/>
          </a:xfrm>
        </p:spPr>
        <p:txBody>
          <a:bodyPr>
            <a:noAutofit/>
          </a:bodyPr>
          <a:lstStyle/>
          <a:p>
            <a:r>
              <a:rPr lang="en-US" sz="48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Unit 1: Water Technology</a:t>
            </a: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/>
            </a:r>
            <a:b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</a:br>
            <a:r>
              <a:rPr lang="en-US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blipFill>
                  <a:blip r:embed="rId2"/>
                  <a:tile tx="0" ty="0" sx="100000" sy="100000" flip="none" algn="tl"/>
                </a:blip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Topic: Water, Its Impurities and Quality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50"/>
                </a:solidFill>
              </a:rPr>
              <a:t>Dr. P. G. </a:t>
            </a:r>
            <a:r>
              <a:rPr lang="en-US" dirty="0" err="1">
                <a:solidFill>
                  <a:srgbClr val="00B050"/>
                </a:solidFill>
              </a:rPr>
              <a:t>Umape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Assistant Professor</a:t>
            </a:r>
          </a:p>
          <a:p>
            <a:r>
              <a:rPr lang="en-US" dirty="0">
                <a:solidFill>
                  <a:srgbClr val="00B050"/>
                </a:solidFill>
              </a:rPr>
              <a:t>Pune Institute of Computer Technology</a:t>
            </a:r>
          </a:p>
        </p:txBody>
      </p:sp>
      <p:sp>
        <p:nvSpPr>
          <p:cNvPr id="3074" name="AutoShape 2" descr="Image result for water cycle diagram"/>
          <p:cNvSpPr>
            <a:spLocks noChangeAspect="1" noChangeArrowheads="1"/>
          </p:cNvSpPr>
          <p:nvPr/>
        </p:nvSpPr>
        <p:spPr bwMode="auto">
          <a:xfrm>
            <a:off x="155575" y="-1608138"/>
            <a:ext cx="5048250" cy="3362326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>
                <a:solidFill>
                  <a:srgbClr val="00B0F0"/>
                </a:solidFill>
              </a:rPr>
              <a:t>Learning outcomes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/>
          <a:lstStyle/>
          <a:p>
            <a:r>
              <a:rPr lang="en-IN" dirty="0" smtClean="0"/>
              <a:t>Student should be able to</a:t>
            </a:r>
          </a:p>
          <a:p>
            <a:pPr lvl="1"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Recognise</a:t>
            </a:r>
            <a:r>
              <a:rPr lang="en-IN" dirty="0" smtClean="0"/>
              <a:t> different types of impurities present in water</a:t>
            </a:r>
          </a:p>
          <a:p>
            <a:pPr lvl="1"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Suggest</a:t>
            </a:r>
            <a:r>
              <a:rPr lang="en-IN" dirty="0" smtClean="0"/>
              <a:t> the method to eliminate the impurity from water</a:t>
            </a:r>
          </a:p>
          <a:p>
            <a:pPr lvl="1">
              <a:lnSpc>
                <a:spcPct val="200000"/>
              </a:lnSpc>
            </a:pPr>
            <a:r>
              <a:rPr lang="en-IN" dirty="0" smtClean="0">
                <a:solidFill>
                  <a:srgbClr val="FF0000"/>
                </a:solidFill>
              </a:rPr>
              <a:t>Know</a:t>
            </a:r>
            <a:r>
              <a:rPr lang="en-IN" dirty="0" smtClean="0"/>
              <a:t> different water quality parameters</a:t>
            </a:r>
            <a:endParaRPr lang="en-US" dirty="0"/>
          </a:p>
        </p:txBody>
      </p:sp>
    </p:spTree>
  </p:cSld>
  <p:clrMapOvr>
    <a:masterClrMapping/>
  </p:clrMapOvr>
  <p:transition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Distribution of water on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6637"/>
            <a:ext cx="8229600" cy="5287963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Water is  the most important commodity on the earth for the existence of ecosystem.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It is mainly used for domestic and industrial purpose by human.</a:t>
            </a:r>
          </a:p>
          <a:p>
            <a:r>
              <a:rPr lang="en-US" sz="2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The water available for use is not pure and hence it can not be used directly for domestic or industrial purpose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sz="18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4" name="Picture 10" descr="http://upload.wikimedia.org/wikipedia/commons/thumb/5/58/Earth%27s_water_distribution.svg/550px-Earth%27s_water_distribution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38" y="3810000"/>
            <a:ext cx="664368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295400" y="6336268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Source: https://www.e-education.psu.edu/earth103/node/701</a:t>
            </a:r>
            <a:endParaRPr lang="en-IN" dirty="0"/>
          </a:p>
        </p:txBody>
      </p:sp>
    </p:spTree>
  </p:cSld>
  <p:clrMapOvr>
    <a:masterClrMapping/>
  </p:clrMapOvr>
  <p:transition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>
            <a:alpha val="19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Water cycle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334963"/>
          </a:xfrm>
        </p:spPr>
        <p:txBody>
          <a:bodyPr>
            <a:noAutofit/>
          </a:bodyPr>
          <a:lstStyle/>
          <a:p>
            <a:pPr>
              <a:buNone/>
              <a:tabLst>
                <a:tab pos="1249363" algn="l"/>
              </a:tabLst>
            </a:pPr>
            <a:r>
              <a:rPr lang="en-IN" sz="1600" dirty="0">
                <a:hlinkClick r:id="rId2"/>
              </a:rPr>
              <a:t>Source: https://www.earth.com/earthpedia-articles/water-cycle/</a:t>
            </a:r>
            <a:endParaRPr lang="en-IN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905000" y="2844225"/>
            <a:ext cx="5562600" cy="5847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How water gets contaminated 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676400"/>
            <a:ext cx="8534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Impurities in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Suspended Impurities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Visible to naked eye, &gt;1000 Å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e.g. soil, sand, animal and vegetable matter.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be removed by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filtration, sedimentation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Colloidal impurities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Invisible to naked eye, 10 to 1000 Å.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e.g. finely divided silica, animal and veg. matter, dispersed oil and greasy matter.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Can be removed by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coagulation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sedimentation and filtration.</a:t>
            </a:r>
          </a:p>
        </p:txBody>
      </p:sp>
    </p:spTree>
  </p:cSld>
  <p:clrMapOvr>
    <a:masterClrMapping/>
  </p:clrMapOvr>
  <p:transition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Impurities in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Dissolved impurities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Organic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e.g. organic acids and bases, dyes , detergent, organic salts, fertilizers, pesticides etc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Inorganic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Mainly Calcium and Magnesium  salts (with small quantities of Fe,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Al, Zn Na, K salts )</a:t>
            </a:r>
          </a:p>
          <a:p>
            <a:pPr lvl="1">
              <a:lnSpc>
                <a:spcPct val="150000"/>
              </a:lnSpc>
            </a:pP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Dissolved gases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CO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O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S, NH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 marL="441325" lvl="1" indent="15875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Dissolved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impurites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be removed by techniques like Ion exchange, RO,UF,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Zeolite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etc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Impurities in Water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Biological impurities: 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Bacteria, Fungi, Algae and other microorganisms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Sterilization will be required for purification</a:t>
            </a:r>
          </a:p>
          <a:p>
            <a:pPr lvl="1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Sterilization can be carried out by addition of chlorine (Hypochlorite, Bleaching powder, Cl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gas, ),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Ozonolysis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etc. 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Water quality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Based on the type of impurity present and its extent, different quality parameters have been attributed to the water.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Following are the different water quality parameters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Color, Odor, Turbidity, pH, Acidity, Alkalinity, Chloride content,  Hardness, Total dissolved solid, COD, BOD, Dissolved oxygen content etc</a:t>
            </a:r>
          </a:p>
          <a:p>
            <a:pPr algn="ctr">
              <a:lnSpc>
                <a:spcPct val="150000"/>
              </a:lnSpc>
              <a:buNone/>
            </a:pPr>
            <a:r>
              <a:rPr lang="en-US" sz="6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Hardness</a:t>
            </a: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remove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Summary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Water cycle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types of impurities present in water</a:t>
            </a:r>
          </a:p>
          <a:p>
            <a:pPr>
              <a:lnSpc>
                <a:spcPct val="150000"/>
              </a:lnSpc>
            </a:pPr>
            <a:r>
              <a:rPr lang="en-IN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Different water quality parameters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386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Unit 1: Water Technology Topic: Water, Its Impurities and Quality Parameters</vt:lpstr>
      <vt:lpstr>Learning outcomes</vt:lpstr>
      <vt:lpstr>Distribution of water on earth</vt:lpstr>
      <vt:lpstr>Water cycle</vt:lpstr>
      <vt:lpstr>Impurities in Water</vt:lpstr>
      <vt:lpstr>Impurities in Water</vt:lpstr>
      <vt:lpstr>Impurities in Water</vt:lpstr>
      <vt:lpstr>Water quality parameters</vt:lpstr>
      <vt:lpstr>Summary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Its Impurities and Hardness</dc:title>
  <dc:creator>Guest</dc:creator>
  <cp:lastModifiedBy>prash</cp:lastModifiedBy>
  <cp:revision>211</cp:revision>
  <dcterms:created xsi:type="dcterms:W3CDTF">2018-05-21T11:06:59Z</dcterms:created>
  <dcterms:modified xsi:type="dcterms:W3CDTF">2020-10-19T21:00:15Z</dcterms:modified>
</cp:coreProperties>
</file>