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6" r:id="rId3"/>
    <p:sldId id="265" r:id="rId4"/>
    <p:sldId id="259" r:id="rId5"/>
    <p:sldId id="264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92FA2-564D-4298-80BC-189943DE210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69B83-952C-47BB-AFFC-6FF2FE4C9209}" type="pres">
      <dgm:prSet presAssocID="{06A92FA2-564D-4298-80BC-189943DE2103}" presName="Name0" presStyleCnt="0">
        <dgm:presLayoutVars>
          <dgm:dir/>
          <dgm:resizeHandles val="exact"/>
        </dgm:presLayoutVars>
      </dgm:prSet>
      <dgm:spPr/>
    </dgm:pt>
  </dgm:ptLst>
  <dgm:cxnLst>
    <dgm:cxn modelId="{409BF093-F717-4E32-BF2A-A9C470177B57}" type="presOf" srcId="{06A92FA2-564D-4298-80BC-189943DE2103}" destId="{15669B83-952C-47BB-AFFC-6FF2FE4C9209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9489E-B167-49E3-A745-69884E707533}" type="doc">
      <dgm:prSet loTypeId="urn:microsoft.com/office/officeart/2005/8/layout/process4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CC5485-5D77-4F04-B66A-27C29D9BA6B9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</a:rPr>
            <a:t>It can be determined by titration method</a:t>
          </a:r>
          <a:endParaRPr lang="en-US" sz="2000" dirty="0">
            <a:solidFill>
              <a:srgbClr val="002060"/>
            </a:solidFill>
          </a:endParaRPr>
        </a:p>
      </dgm:t>
    </dgm:pt>
    <dgm:pt modelId="{C32FD00A-53D2-49DD-85FF-C8BF0392755B}" type="parTrans" cxnId="{8DA18CD5-5E7D-4039-8702-42D67C288EFF}">
      <dgm:prSet/>
      <dgm:spPr/>
      <dgm:t>
        <a:bodyPr/>
        <a:lstStyle/>
        <a:p>
          <a:endParaRPr lang="en-US"/>
        </a:p>
      </dgm:t>
    </dgm:pt>
    <dgm:pt modelId="{B9AC859C-363C-4B05-A63F-BD75986ABAFF}" type="sibTrans" cxnId="{8DA18CD5-5E7D-4039-8702-42D67C288EFF}">
      <dgm:prSet/>
      <dgm:spPr/>
      <dgm:t>
        <a:bodyPr/>
        <a:lstStyle/>
        <a:p>
          <a:endParaRPr lang="en-US"/>
        </a:p>
      </dgm:t>
    </dgm:pt>
    <dgm:pt modelId="{6B7418E4-4D16-40D7-AD78-DEAC03F2FB71}">
      <dgm:prSet phldrT="[Text]"/>
      <dgm:spPr/>
      <dgm:t>
        <a:bodyPr/>
        <a:lstStyle/>
        <a:p>
          <a:r>
            <a:rPr lang="en-IN" dirty="0"/>
            <a:t>Water sample is titrated with standard acid</a:t>
          </a:r>
          <a:endParaRPr lang="en-US" dirty="0"/>
        </a:p>
      </dgm:t>
    </dgm:pt>
    <dgm:pt modelId="{2E5F279F-4584-47CB-91F8-0F42FF3B9590}" type="parTrans" cxnId="{9C24FD4D-30BE-47D9-9A0E-37D722F7FD47}">
      <dgm:prSet/>
      <dgm:spPr/>
      <dgm:t>
        <a:bodyPr/>
        <a:lstStyle/>
        <a:p>
          <a:endParaRPr lang="en-US"/>
        </a:p>
      </dgm:t>
    </dgm:pt>
    <dgm:pt modelId="{9FD74EFF-BA0E-4AC7-BE39-4DCE6AD31122}" type="sibTrans" cxnId="{9C24FD4D-30BE-47D9-9A0E-37D722F7FD47}">
      <dgm:prSet/>
      <dgm:spPr/>
      <dgm:t>
        <a:bodyPr/>
        <a:lstStyle/>
        <a:p>
          <a:endParaRPr lang="en-US"/>
        </a:p>
      </dgm:t>
    </dgm:pt>
    <dgm:pt modelId="{D3A13A16-7B7B-4C74-AABD-6C870FAEDE92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</a:rPr>
            <a:t>Two indicators are used</a:t>
          </a:r>
          <a:endParaRPr lang="en-US" sz="2000" dirty="0">
            <a:solidFill>
              <a:srgbClr val="002060"/>
            </a:solidFill>
          </a:endParaRPr>
        </a:p>
      </dgm:t>
    </dgm:pt>
    <dgm:pt modelId="{65684F83-5BB8-4D45-B7ED-B8CB6809EC4F}" type="parTrans" cxnId="{5B37E65F-4D66-41EC-B9E8-7CA9FC638A16}">
      <dgm:prSet/>
      <dgm:spPr/>
      <dgm:t>
        <a:bodyPr/>
        <a:lstStyle/>
        <a:p>
          <a:endParaRPr lang="en-US"/>
        </a:p>
      </dgm:t>
    </dgm:pt>
    <dgm:pt modelId="{4834A917-2CAE-43A1-BCF2-7969858BFDE7}" type="sibTrans" cxnId="{5B37E65F-4D66-41EC-B9E8-7CA9FC638A16}">
      <dgm:prSet/>
      <dgm:spPr/>
      <dgm:t>
        <a:bodyPr/>
        <a:lstStyle/>
        <a:p>
          <a:endParaRPr lang="en-US"/>
        </a:p>
      </dgm:t>
    </dgm:pt>
    <dgm:pt modelId="{874B0535-59A8-454A-93A6-31C8AACF3F30}">
      <dgm:prSet phldrT="[Text]"/>
      <dgm:spPr/>
      <dgm:t>
        <a:bodyPr/>
        <a:lstStyle/>
        <a:p>
          <a:r>
            <a:rPr lang="en-IN" dirty="0"/>
            <a:t>Phenolphthalein</a:t>
          </a:r>
          <a:endParaRPr lang="en-US" dirty="0"/>
        </a:p>
      </dgm:t>
    </dgm:pt>
    <dgm:pt modelId="{F0B367AE-7235-4EA5-84F1-7AFE9E6BE4D5}" type="parTrans" cxnId="{5ADEF23F-43C2-4055-9043-49BCD78AE649}">
      <dgm:prSet/>
      <dgm:spPr/>
      <dgm:t>
        <a:bodyPr/>
        <a:lstStyle/>
        <a:p>
          <a:endParaRPr lang="en-US"/>
        </a:p>
      </dgm:t>
    </dgm:pt>
    <dgm:pt modelId="{65526C7D-020C-4DF5-9535-8F6C2A34AAF6}" type="sibTrans" cxnId="{5ADEF23F-43C2-4055-9043-49BCD78AE649}">
      <dgm:prSet/>
      <dgm:spPr/>
      <dgm:t>
        <a:bodyPr/>
        <a:lstStyle/>
        <a:p>
          <a:endParaRPr lang="en-US"/>
        </a:p>
      </dgm:t>
    </dgm:pt>
    <dgm:pt modelId="{1BD121D0-84AF-49D6-9D20-A344AC34F86A}">
      <dgm:prSet phldrT="[Text]"/>
      <dgm:spPr/>
      <dgm:t>
        <a:bodyPr/>
        <a:lstStyle/>
        <a:p>
          <a:r>
            <a:rPr lang="en-IN" dirty="0"/>
            <a:t>Methyl orange</a:t>
          </a:r>
          <a:endParaRPr lang="en-US" dirty="0"/>
        </a:p>
      </dgm:t>
    </dgm:pt>
    <dgm:pt modelId="{D1D56E30-1BE3-4FC4-8976-80B51B6E2333}" type="parTrans" cxnId="{F314518E-E451-43CE-9028-2693E96B3215}">
      <dgm:prSet/>
      <dgm:spPr/>
      <dgm:t>
        <a:bodyPr/>
        <a:lstStyle/>
        <a:p>
          <a:endParaRPr lang="en-US"/>
        </a:p>
      </dgm:t>
    </dgm:pt>
    <dgm:pt modelId="{F4FBC7A4-0696-490E-9F9C-BEBD42412421}" type="sibTrans" cxnId="{F314518E-E451-43CE-9028-2693E96B3215}">
      <dgm:prSet/>
      <dgm:spPr/>
      <dgm:t>
        <a:bodyPr/>
        <a:lstStyle/>
        <a:p>
          <a:endParaRPr lang="en-US"/>
        </a:p>
      </dgm:t>
    </dgm:pt>
    <dgm:pt modelId="{50D23D3D-A009-47CC-AD01-212F4D7B4ABB}">
      <dgm:prSet phldrT="[Text]" custT="1"/>
      <dgm:spPr/>
      <dgm:t>
        <a:bodyPr/>
        <a:lstStyle/>
        <a:p>
          <a:r>
            <a:rPr lang="en-IN" sz="2000" dirty="0">
              <a:solidFill>
                <a:srgbClr val="002060"/>
              </a:solidFill>
            </a:rPr>
            <a:t>End point</a:t>
          </a:r>
          <a:endParaRPr lang="en-US" sz="2000" dirty="0">
            <a:solidFill>
              <a:srgbClr val="002060"/>
            </a:solidFill>
          </a:endParaRPr>
        </a:p>
      </dgm:t>
    </dgm:pt>
    <dgm:pt modelId="{73C4CA8D-DE35-473E-BAC2-AC5AA1287927}" type="parTrans" cxnId="{740F589A-56BF-4F56-9CAB-F2EE58B0BAA6}">
      <dgm:prSet/>
      <dgm:spPr/>
      <dgm:t>
        <a:bodyPr/>
        <a:lstStyle/>
        <a:p>
          <a:endParaRPr lang="en-US"/>
        </a:p>
      </dgm:t>
    </dgm:pt>
    <dgm:pt modelId="{EE29CAA2-CAC2-4092-B12D-D734A5E477B3}" type="sibTrans" cxnId="{740F589A-56BF-4F56-9CAB-F2EE58B0BAA6}">
      <dgm:prSet/>
      <dgm:spPr/>
      <dgm:t>
        <a:bodyPr/>
        <a:lstStyle/>
        <a:p>
          <a:endParaRPr lang="en-US"/>
        </a:p>
      </dgm:t>
    </dgm:pt>
    <dgm:pt modelId="{A7873A7E-5332-492B-997B-5D375B2D0DAB}">
      <dgm:prSet phldrT="[Text]"/>
      <dgm:spPr/>
      <dgm:t>
        <a:bodyPr/>
        <a:lstStyle/>
        <a:p>
          <a:r>
            <a:rPr lang="en-IN" dirty="0"/>
            <a:t>Pink to colourless</a:t>
          </a:r>
          <a:endParaRPr lang="en-US" dirty="0"/>
        </a:p>
      </dgm:t>
    </dgm:pt>
    <dgm:pt modelId="{A153B999-AE1B-4302-8E69-2F5F61F01D3D}" type="parTrans" cxnId="{6D199CC1-8931-429E-9B5C-EFEE71FDF603}">
      <dgm:prSet/>
      <dgm:spPr/>
      <dgm:t>
        <a:bodyPr/>
        <a:lstStyle/>
        <a:p>
          <a:endParaRPr lang="en-US"/>
        </a:p>
      </dgm:t>
    </dgm:pt>
    <dgm:pt modelId="{4514D1C3-44E7-44D8-BBBB-C6D44847C3F0}" type="sibTrans" cxnId="{6D199CC1-8931-429E-9B5C-EFEE71FDF603}">
      <dgm:prSet/>
      <dgm:spPr/>
      <dgm:t>
        <a:bodyPr/>
        <a:lstStyle/>
        <a:p>
          <a:endParaRPr lang="en-US"/>
        </a:p>
      </dgm:t>
    </dgm:pt>
    <dgm:pt modelId="{AA3A6607-F324-4D99-B3F5-3DE9B81D56EC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IN" sz="2800" baseline="30000" dirty="0"/>
            <a:t>-</a:t>
          </a:r>
          <a:r>
            <a:rPr lang="en-IN" sz="1600" dirty="0"/>
            <a:t>OH, CO</a:t>
          </a:r>
          <a:r>
            <a:rPr lang="en-IN" sz="1600" baseline="-25000" dirty="0"/>
            <a:t>3</a:t>
          </a:r>
          <a:r>
            <a:rPr lang="en-IN" sz="1600" baseline="52000" dirty="0"/>
            <a:t>2</a:t>
          </a:r>
          <a:r>
            <a:rPr lang="en-IN" sz="2000" baseline="52000" dirty="0"/>
            <a:t>-</a:t>
          </a:r>
          <a:endParaRPr lang="en-US" sz="1600" baseline="52000" dirty="0"/>
        </a:p>
      </dgm:t>
    </dgm:pt>
    <dgm:pt modelId="{788DC3C6-3743-4DD8-BCD9-AFE186DCE006}" type="parTrans" cxnId="{33EF43AB-1C97-43E8-BB3D-C2CB991A00C6}">
      <dgm:prSet/>
      <dgm:spPr/>
      <dgm:t>
        <a:bodyPr/>
        <a:lstStyle/>
        <a:p>
          <a:endParaRPr lang="en-US"/>
        </a:p>
      </dgm:t>
    </dgm:pt>
    <dgm:pt modelId="{8FB6DE0F-E3E0-4E96-80FE-D4F93D4AB407}" type="sibTrans" cxnId="{33EF43AB-1C97-43E8-BB3D-C2CB991A00C6}">
      <dgm:prSet/>
      <dgm:spPr/>
      <dgm:t>
        <a:bodyPr/>
        <a:lstStyle/>
        <a:p>
          <a:endParaRPr lang="en-US"/>
        </a:p>
      </dgm:t>
    </dgm:pt>
    <dgm:pt modelId="{1DF36132-0DE9-46E3-98DC-AAF95B7E41A1}">
      <dgm:prSet phldrT="[Text]" custT="1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IN" sz="1600" dirty="0"/>
            <a:t>HCO</a:t>
          </a:r>
          <a:r>
            <a:rPr lang="en-IN" sz="1600" baseline="-25000" dirty="0"/>
            <a:t>3</a:t>
          </a:r>
          <a:r>
            <a:rPr lang="en-IN" sz="2800" baseline="30000" dirty="0"/>
            <a:t>-</a:t>
          </a:r>
          <a:endParaRPr lang="en-US" sz="1600" baseline="30000" dirty="0"/>
        </a:p>
      </dgm:t>
    </dgm:pt>
    <dgm:pt modelId="{37359B25-7D6B-4541-9DB6-E52A98D93239}" type="parTrans" cxnId="{7D173993-3494-4443-980F-7B03466DB111}">
      <dgm:prSet/>
      <dgm:spPr/>
      <dgm:t>
        <a:bodyPr/>
        <a:lstStyle/>
        <a:p>
          <a:endParaRPr lang="en-US"/>
        </a:p>
      </dgm:t>
    </dgm:pt>
    <dgm:pt modelId="{DECB2B6A-7501-4B80-8C0F-32D85D328EE6}" type="sibTrans" cxnId="{7D173993-3494-4443-980F-7B03466DB111}">
      <dgm:prSet/>
      <dgm:spPr/>
      <dgm:t>
        <a:bodyPr/>
        <a:lstStyle/>
        <a:p>
          <a:endParaRPr lang="en-US"/>
        </a:p>
      </dgm:t>
    </dgm:pt>
    <dgm:pt modelId="{21A2187D-ED16-48AB-BC20-3E8EA62B694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IN" dirty="0"/>
            <a:t>Yellow to orange</a:t>
          </a:r>
          <a:endParaRPr lang="en-US" dirty="0"/>
        </a:p>
      </dgm:t>
    </dgm:pt>
    <dgm:pt modelId="{CF771BE7-9275-4B4D-A1EF-14A78838EDCC}" type="sibTrans" cxnId="{7161C28D-6628-4E08-9F38-821B22C8E34D}">
      <dgm:prSet/>
      <dgm:spPr/>
      <dgm:t>
        <a:bodyPr/>
        <a:lstStyle/>
        <a:p>
          <a:endParaRPr lang="en-US"/>
        </a:p>
      </dgm:t>
    </dgm:pt>
    <dgm:pt modelId="{7FA4C341-79EF-41A9-B897-B04D7604AD7A}" type="parTrans" cxnId="{7161C28D-6628-4E08-9F38-821B22C8E34D}">
      <dgm:prSet/>
      <dgm:spPr/>
      <dgm:t>
        <a:bodyPr/>
        <a:lstStyle/>
        <a:p>
          <a:endParaRPr lang="en-US"/>
        </a:p>
      </dgm:t>
    </dgm:pt>
    <dgm:pt modelId="{492DEA46-4894-4F34-9687-BE5A6DBC07FE}" type="pres">
      <dgm:prSet presAssocID="{0E39489E-B167-49E3-A745-69884E707533}" presName="Name0" presStyleCnt="0">
        <dgm:presLayoutVars>
          <dgm:dir/>
          <dgm:animLvl val="lvl"/>
          <dgm:resizeHandles val="exact"/>
        </dgm:presLayoutVars>
      </dgm:prSet>
      <dgm:spPr/>
    </dgm:pt>
    <dgm:pt modelId="{A66A527B-F456-49E4-B9F6-576FC0674C46}" type="pres">
      <dgm:prSet presAssocID="{50D23D3D-A009-47CC-AD01-212F4D7B4ABB}" presName="boxAndChildren" presStyleCnt="0"/>
      <dgm:spPr/>
    </dgm:pt>
    <dgm:pt modelId="{7B190293-F251-4FE8-BA3A-2793D3F31913}" type="pres">
      <dgm:prSet presAssocID="{50D23D3D-A009-47CC-AD01-212F4D7B4ABB}" presName="parentTextBox" presStyleLbl="node1" presStyleIdx="0" presStyleCnt="3"/>
      <dgm:spPr/>
    </dgm:pt>
    <dgm:pt modelId="{CFAFFDF1-5619-471F-B683-8C592C33DBD5}" type="pres">
      <dgm:prSet presAssocID="{50D23D3D-A009-47CC-AD01-212F4D7B4ABB}" presName="entireBox" presStyleLbl="node1" presStyleIdx="0" presStyleCnt="3"/>
      <dgm:spPr/>
    </dgm:pt>
    <dgm:pt modelId="{C6907F20-58AA-442D-B6ED-F89D0E903ABF}" type="pres">
      <dgm:prSet presAssocID="{50D23D3D-A009-47CC-AD01-212F4D7B4ABB}" presName="descendantBox" presStyleCnt="0"/>
      <dgm:spPr/>
    </dgm:pt>
    <dgm:pt modelId="{E4780789-2C43-4437-9949-67782CDDC2B4}" type="pres">
      <dgm:prSet presAssocID="{A7873A7E-5332-492B-997B-5D375B2D0DAB}" presName="childTextBox" presStyleLbl="fgAccFollowNode1" presStyleIdx="0" presStyleCnt="7">
        <dgm:presLayoutVars>
          <dgm:bulletEnabled val="1"/>
        </dgm:presLayoutVars>
      </dgm:prSet>
      <dgm:spPr/>
    </dgm:pt>
    <dgm:pt modelId="{6DC6FC26-1FEA-4D59-9FEB-62D294A3C99B}" type="pres">
      <dgm:prSet presAssocID="{AA3A6607-F324-4D99-B3F5-3DE9B81D56EC}" presName="childTextBox" presStyleLbl="fgAccFollowNode1" presStyleIdx="1" presStyleCnt="7">
        <dgm:presLayoutVars>
          <dgm:bulletEnabled val="1"/>
        </dgm:presLayoutVars>
      </dgm:prSet>
      <dgm:spPr/>
    </dgm:pt>
    <dgm:pt modelId="{818E538E-72A4-4E9B-9929-FF32DBA93214}" type="pres">
      <dgm:prSet presAssocID="{21A2187D-ED16-48AB-BC20-3E8EA62B6944}" presName="childTextBox" presStyleLbl="fgAccFollowNode1" presStyleIdx="2" presStyleCnt="7">
        <dgm:presLayoutVars>
          <dgm:bulletEnabled val="1"/>
        </dgm:presLayoutVars>
      </dgm:prSet>
      <dgm:spPr/>
    </dgm:pt>
    <dgm:pt modelId="{2B303A52-623C-47E2-B753-8A4959B1B238}" type="pres">
      <dgm:prSet presAssocID="{1DF36132-0DE9-46E3-98DC-AAF95B7E41A1}" presName="childTextBox" presStyleLbl="fgAccFollowNode1" presStyleIdx="3" presStyleCnt="7">
        <dgm:presLayoutVars>
          <dgm:bulletEnabled val="1"/>
        </dgm:presLayoutVars>
      </dgm:prSet>
      <dgm:spPr/>
    </dgm:pt>
    <dgm:pt modelId="{7D7D3F5B-FA4A-4FF0-8BC2-EFB1A199686E}" type="pres">
      <dgm:prSet presAssocID="{4834A917-2CAE-43A1-BCF2-7969858BFDE7}" presName="sp" presStyleCnt="0"/>
      <dgm:spPr/>
    </dgm:pt>
    <dgm:pt modelId="{975FA8EE-43CF-4538-B6E8-49D9D739EDBE}" type="pres">
      <dgm:prSet presAssocID="{D3A13A16-7B7B-4C74-AABD-6C870FAEDE92}" presName="arrowAndChildren" presStyleCnt="0"/>
      <dgm:spPr/>
    </dgm:pt>
    <dgm:pt modelId="{D644B11E-FBDB-4261-886E-E9A27CC54755}" type="pres">
      <dgm:prSet presAssocID="{D3A13A16-7B7B-4C74-AABD-6C870FAEDE92}" presName="parentTextArrow" presStyleLbl="node1" presStyleIdx="0" presStyleCnt="3"/>
      <dgm:spPr/>
    </dgm:pt>
    <dgm:pt modelId="{02CFE798-FCE0-4EB1-8E14-393062B68644}" type="pres">
      <dgm:prSet presAssocID="{D3A13A16-7B7B-4C74-AABD-6C870FAEDE92}" presName="arrow" presStyleLbl="node1" presStyleIdx="1" presStyleCnt="3" custLinFactNeighborX="15384" custLinFactNeighborY="-5226"/>
      <dgm:spPr/>
    </dgm:pt>
    <dgm:pt modelId="{8C8272CD-65B0-4A58-8617-9A86B662C79C}" type="pres">
      <dgm:prSet presAssocID="{D3A13A16-7B7B-4C74-AABD-6C870FAEDE92}" presName="descendantArrow" presStyleCnt="0"/>
      <dgm:spPr/>
    </dgm:pt>
    <dgm:pt modelId="{7FBFF891-E327-49CF-BC12-E0832F042FDF}" type="pres">
      <dgm:prSet presAssocID="{874B0535-59A8-454A-93A6-31C8AACF3F30}" presName="childTextArrow" presStyleLbl="fgAccFollowNode1" presStyleIdx="4" presStyleCnt="7">
        <dgm:presLayoutVars>
          <dgm:bulletEnabled val="1"/>
        </dgm:presLayoutVars>
      </dgm:prSet>
      <dgm:spPr/>
    </dgm:pt>
    <dgm:pt modelId="{04DE967B-32A1-4D19-968B-D7D52DC36DD1}" type="pres">
      <dgm:prSet presAssocID="{1BD121D0-84AF-49D6-9D20-A344AC34F86A}" presName="childTextArrow" presStyleLbl="fgAccFollowNode1" presStyleIdx="5" presStyleCnt="7">
        <dgm:presLayoutVars>
          <dgm:bulletEnabled val="1"/>
        </dgm:presLayoutVars>
      </dgm:prSet>
      <dgm:spPr/>
    </dgm:pt>
    <dgm:pt modelId="{C94D9CD4-F69F-41DA-8CC5-469C78F40174}" type="pres">
      <dgm:prSet presAssocID="{B9AC859C-363C-4B05-A63F-BD75986ABAFF}" presName="sp" presStyleCnt="0"/>
      <dgm:spPr/>
    </dgm:pt>
    <dgm:pt modelId="{71F3EF89-3A6D-4402-8EDF-14A528961DE7}" type="pres">
      <dgm:prSet presAssocID="{BCCC5485-5D77-4F04-B66A-27C29D9BA6B9}" presName="arrowAndChildren" presStyleCnt="0"/>
      <dgm:spPr/>
    </dgm:pt>
    <dgm:pt modelId="{B1E8CC88-470E-4C43-97CE-A7911EE07710}" type="pres">
      <dgm:prSet presAssocID="{BCCC5485-5D77-4F04-B66A-27C29D9BA6B9}" presName="parentTextArrow" presStyleLbl="node1" presStyleIdx="1" presStyleCnt="3"/>
      <dgm:spPr/>
    </dgm:pt>
    <dgm:pt modelId="{DEBEEC7B-A90F-4EFE-B88E-FF6D6D3448F3}" type="pres">
      <dgm:prSet presAssocID="{BCCC5485-5D77-4F04-B66A-27C29D9BA6B9}" presName="arrow" presStyleLbl="node1" presStyleIdx="2" presStyleCnt="3"/>
      <dgm:spPr/>
    </dgm:pt>
    <dgm:pt modelId="{436A1D23-EB7F-41B3-A774-FF5B36B4DEAE}" type="pres">
      <dgm:prSet presAssocID="{BCCC5485-5D77-4F04-B66A-27C29D9BA6B9}" presName="descendantArrow" presStyleCnt="0"/>
      <dgm:spPr/>
    </dgm:pt>
    <dgm:pt modelId="{74448844-997D-4007-B80B-FDD8FECB5007}" type="pres">
      <dgm:prSet presAssocID="{6B7418E4-4D16-40D7-AD78-DEAC03F2FB71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CC7C7D38-FE33-4D42-8871-735C5FFC4ADD}" type="presOf" srcId="{1BD121D0-84AF-49D6-9D20-A344AC34F86A}" destId="{04DE967B-32A1-4D19-968B-D7D52DC36DD1}" srcOrd="0" destOrd="0" presId="urn:microsoft.com/office/officeart/2005/8/layout/process4"/>
    <dgm:cxn modelId="{5ADEF23F-43C2-4055-9043-49BCD78AE649}" srcId="{D3A13A16-7B7B-4C74-AABD-6C870FAEDE92}" destId="{874B0535-59A8-454A-93A6-31C8AACF3F30}" srcOrd="0" destOrd="0" parTransId="{F0B367AE-7235-4EA5-84F1-7AFE9E6BE4D5}" sibTransId="{65526C7D-020C-4DF5-9535-8F6C2A34AAF6}"/>
    <dgm:cxn modelId="{5B37E65F-4D66-41EC-B9E8-7CA9FC638A16}" srcId="{0E39489E-B167-49E3-A745-69884E707533}" destId="{D3A13A16-7B7B-4C74-AABD-6C870FAEDE92}" srcOrd="1" destOrd="0" parTransId="{65684F83-5BB8-4D45-B7ED-B8CB6809EC4F}" sibTransId="{4834A917-2CAE-43A1-BCF2-7969858BFDE7}"/>
    <dgm:cxn modelId="{E4437C60-B0C9-422F-B02F-013B89E66EC9}" type="presOf" srcId="{50D23D3D-A009-47CC-AD01-212F4D7B4ABB}" destId="{7B190293-F251-4FE8-BA3A-2793D3F31913}" srcOrd="0" destOrd="0" presId="urn:microsoft.com/office/officeart/2005/8/layout/process4"/>
    <dgm:cxn modelId="{1CA33062-DD3F-4FD8-B0A3-C1638B182921}" type="presOf" srcId="{D3A13A16-7B7B-4C74-AABD-6C870FAEDE92}" destId="{02CFE798-FCE0-4EB1-8E14-393062B68644}" srcOrd="1" destOrd="0" presId="urn:microsoft.com/office/officeart/2005/8/layout/process4"/>
    <dgm:cxn modelId="{F605D143-22B1-4C9D-A1A9-8BF14D2DD33A}" type="presOf" srcId="{6B7418E4-4D16-40D7-AD78-DEAC03F2FB71}" destId="{74448844-997D-4007-B80B-FDD8FECB5007}" srcOrd="0" destOrd="0" presId="urn:microsoft.com/office/officeart/2005/8/layout/process4"/>
    <dgm:cxn modelId="{A701CB6C-82F5-429E-9734-1ED4C364670E}" type="presOf" srcId="{874B0535-59A8-454A-93A6-31C8AACF3F30}" destId="{7FBFF891-E327-49CF-BC12-E0832F042FDF}" srcOrd="0" destOrd="0" presId="urn:microsoft.com/office/officeart/2005/8/layout/process4"/>
    <dgm:cxn modelId="{9C24FD4D-30BE-47D9-9A0E-37D722F7FD47}" srcId="{BCCC5485-5D77-4F04-B66A-27C29D9BA6B9}" destId="{6B7418E4-4D16-40D7-AD78-DEAC03F2FB71}" srcOrd="0" destOrd="0" parTransId="{2E5F279F-4584-47CB-91F8-0F42FF3B9590}" sibTransId="{9FD74EFF-BA0E-4AC7-BE39-4DCE6AD31122}"/>
    <dgm:cxn modelId="{A3890E4F-053D-4AC0-8669-4C842AE5D83E}" type="presOf" srcId="{D3A13A16-7B7B-4C74-AABD-6C870FAEDE92}" destId="{D644B11E-FBDB-4261-886E-E9A27CC54755}" srcOrd="0" destOrd="0" presId="urn:microsoft.com/office/officeart/2005/8/layout/process4"/>
    <dgm:cxn modelId="{CF1F1A52-9ADD-47A4-929B-457A9B81DB32}" type="presOf" srcId="{BCCC5485-5D77-4F04-B66A-27C29D9BA6B9}" destId="{B1E8CC88-470E-4C43-97CE-A7911EE07710}" srcOrd="0" destOrd="0" presId="urn:microsoft.com/office/officeart/2005/8/layout/process4"/>
    <dgm:cxn modelId="{49A06072-0FB9-4F40-8CB6-B21EE94F9907}" type="presOf" srcId="{A7873A7E-5332-492B-997B-5D375B2D0DAB}" destId="{E4780789-2C43-4437-9949-67782CDDC2B4}" srcOrd="0" destOrd="0" presId="urn:microsoft.com/office/officeart/2005/8/layout/process4"/>
    <dgm:cxn modelId="{7161C28D-6628-4E08-9F38-821B22C8E34D}" srcId="{50D23D3D-A009-47CC-AD01-212F4D7B4ABB}" destId="{21A2187D-ED16-48AB-BC20-3E8EA62B6944}" srcOrd="2" destOrd="0" parTransId="{7FA4C341-79EF-41A9-B897-B04D7604AD7A}" sibTransId="{CF771BE7-9275-4B4D-A1EF-14A78838EDCC}"/>
    <dgm:cxn modelId="{F314518E-E451-43CE-9028-2693E96B3215}" srcId="{D3A13A16-7B7B-4C74-AABD-6C870FAEDE92}" destId="{1BD121D0-84AF-49D6-9D20-A344AC34F86A}" srcOrd="1" destOrd="0" parTransId="{D1D56E30-1BE3-4FC4-8976-80B51B6E2333}" sibTransId="{F4FBC7A4-0696-490E-9F9C-BEBD42412421}"/>
    <dgm:cxn modelId="{7D173993-3494-4443-980F-7B03466DB111}" srcId="{50D23D3D-A009-47CC-AD01-212F4D7B4ABB}" destId="{1DF36132-0DE9-46E3-98DC-AAF95B7E41A1}" srcOrd="3" destOrd="0" parTransId="{37359B25-7D6B-4541-9DB6-E52A98D93239}" sibTransId="{DECB2B6A-7501-4B80-8C0F-32D85D328EE6}"/>
    <dgm:cxn modelId="{740F589A-56BF-4F56-9CAB-F2EE58B0BAA6}" srcId="{0E39489E-B167-49E3-A745-69884E707533}" destId="{50D23D3D-A009-47CC-AD01-212F4D7B4ABB}" srcOrd="2" destOrd="0" parTransId="{73C4CA8D-DE35-473E-BAC2-AC5AA1287927}" sibTransId="{EE29CAA2-CAC2-4092-B12D-D734A5E477B3}"/>
    <dgm:cxn modelId="{33EF43AB-1C97-43E8-BB3D-C2CB991A00C6}" srcId="{50D23D3D-A009-47CC-AD01-212F4D7B4ABB}" destId="{AA3A6607-F324-4D99-B3F5-3DE9B81D56EC}" srcOrd="1" destOrd="0" parTransId="{788DC3C6-3743-4DD8-BCD9-AFE186DCE006}" sibTransId="{8FB6DE0F-E3E0-4E96-80FE-D4F93D4AB407}"/>
    <dgm:cxn modelId="{6D199CC1-8931-429E-9B5C-EFEE71FDF603}" srcId="{50D23D3D-A009-47CC-AD01-212F4D7B4ABB}" destId="{A7873A7E-5332-492B-997B-5D375B2D0DAB}" srcOrd="0" destOrd="0" parTransId="{A153B999-AE1B-4302-8E69-2F5F61F01D3D}" sibTransId="{4514D1C3-44E7-44D8-BBBB-C6D44847C3F0}"/>
    <dgm:cxn modelId="{D61F26C8-2940-48AC-92DE-B38D0C0D0500}" type="presOf" srcId="{AA3A6607-F324-4D99-B3F5-3DE9B81D56EC}" destId="{6DC6FC26-1FEA-4D59-9FEB-62D294A3C99B}" srcOrd="0" destOrd="0" presId="urn:microsoft.com/office/officeart/2005/8/layout/process4"/>
    <dgm:cxn modelId="{4598C5CB-FEE5-4292-9026-F19173253EB3}" type="presOf" srcId="{1DF36132-0DE9-46E3-98DC-AAF95B7E41A1}" destId="{2B303A52-623C-47E2-B753-8A4959B1B238}" srcOrd="0" destOrd="0" presId="urn:microsoft.com/office/officeart/2005/8/layout/process4"/>
    <dgm:cxn modelId="{8DA18CD5-5E7D-4039-8702-42D67C288EFF}" srcId="{0E39489E-B167-49E3-A745-69884E707533}" destId="{BCCC5485-5D77-4F04-B66A-27C29D9BA6B9}" srcOrd="0" destOrd="0" parTransId="{C32FD00A-53D2-49DD-85FF-C8BF0392755B}" sibTransId="{B9AC859C-363C-4B05-A63F-BD75986ABAFF}"/>
    <dgm:cxn modelId="{A77037E1-B1FC-4368-9044-DF4F39658542}" type="presOf" srcId="{50D23D3D-A009-47CC-AD01-212F4D7B4ABB}" destId="{CFAFFDF1-5619-471F-B683-8C592C33DBD5}" srcOrd="1" destOrd="0" presId="urn:microsoft.com/office/officeart/2005/8/layout/process4"/>
    <dgm:cxn modelId="{03EB28E3-CE08-4569-9A6B-4EA96F985081}" type="presOf" srcId="{BCCC5485-5D77-4F04-B66A-27C29D9BA6B9}" destId="{DEBEEC7B-A90F-4EFE-B88E-FF6D6D3448F3}" srcOrd="1" destOrd="0" presId="urn:microsoft.com/office/officeart/2005/8/layout/process4"/>
    <dgm:cxn modelId="{50D32AF8-3BEB-4955-AAB2-15F6D9019E21}" type="presOf" srcId="{21A2187D-ED16-48AB-BC20-3E8EA62B6944}" destId="{818E538E-72A4-4E9B-9929-FF32DBA93214}" srcOrd="0" destOrd="0" presId="urn:microsoft.com/office/officeart/2005/8/layout/process4"/>
    <dgm:cxn modelId="{4DCD97FA-E100-4996-91C0-3D9ABDA78E61}" type="presOf" srcId="{0E39489E-B167-49E3-A745-69884E707533}" destId="{492DEA46-4894-4F34-9687-BE5A6DBC07FE}" srcOrd="0" destOrd="0" presId="urn:microsoft.com/office/officeart/2005/8/layout/process4"/>
    <dgm:cxn modelId="{B2434B9C-506B-43EC-9110-68593EA857E8}" type="presParOf" srcId="{492DEA46-4894-4F34-9687-BE5A6DBC07FE}" destId="{A66A527B-F456-49E4-B9F6-576FC0674C46}" srcOrd="0" destOrd="0" presId="urn:microsoft.com/office/officeart/2005/8/layout/process4"/>
    <dgm:cxn modelId="{631F3492-B6B2-4E57-AE1D-10F14B32E6E9}" type="presParOf" srcId="{A66A527B-F456-49E4-B9F6-576FC0674C46}" destId="{7B190293-F251-4FE8-BA3A-2793D3F31913}" srcOrd="0" destOrd="0" presId="urn:microsoft.com/office/officeart/2005/8/layout/process4"/>
    <dgm:cxn modelId="{3A0463E6-E041-4306-9E44-206131226B6D}" type="presParOf" srcId="{A66A527B-F456-49E4-B9F6-576FC0674C46}" destId="{CFAFFDF1-5619-471F-B683-8C592C33DBD5}" srcOrd="1" destOrd="0" presId="urn:microsoft.com/office/officeart/2005/8/layout/process4"/>
    <dgm:cxn modelId="{2EA2B28A-A253-4CD7-BC57-BD5404FAF698}" type="presParOf" srcId="{A66A527B-F456-49E4-B9F6-576FC0674C46}" destId="{C6907F20-58AA-442D-B6ED-F89D0E903ABF}" srcOrd="2" destOrd="0" presId="urn:microsoft.com/office/officeart/2005/8/layout/process4"/>
    <dgm:cxn modelId="{852A991D-69E7-47F1-8986-2A789A349111}" type="presParOf" srcId="{C6907F20-58AA-442D-B6ED-F89D0E903ABF}" destId="{E4780789-2C43-4437-9949-67782CDDC2B4}" srcOrd="0" destOrd="0" presId="urn:microsoft.com/office/officeart/2005/8/layout/process4"/>
    <dgm:cxn modelId="{3CAA3E8E-A962-437C-A04A-3F13008D451A}" type="presParOf" srcId="{C6907F20-58AA-442D-B6ED-F89D0E903ABF}" destId="{6DC6FC26-1FEA-4D59-9FEB-62D294A3C99B}" srcOrd="1" destOrd="0" presId="urn:microsoft.com/office/officeart/2005/8/layout/process4"/>
    <dgm:cxn modelId="{EE51DA6F-CAC9-4B30-985B-0EA6207702B8}" type="presParOf" srcId="{C6907F20-58AA-442D-B6ED-F89D0E903ABF}" destId="{818E538E-72A4-4E9B-9929-FF32DBA93214}" srcOrd="2" destOrd="0" presId="urn:microsoft.com/office/officeart/2005/8/layout/process4"/>
    <dgm:cxn modelId="{7AF316CF-310B-47F8-8974-F553DF60824F}" type="presParOf" srcId="{C6907F20-58AA-442D-B6ED-F89D0E903ABF}" destId="{2B303A52-623C-47E2-B753-8A4959B1B238}" srcOrd="3" destOrd="0" presId="urn:microsoft.com/office/officeart/2005/8/layout/process4"/>
    <dgm:cxn modelId="{205D0C19-246C-42E3-9DD5-09124126C521}" type="presParOf" srcId="{492DEA46-4894-4F34-9687-BE5A6DBC07FE}" destId="{7D7D3F5B-FA4A-4FF0-8BC2-EFB1A199686E}" srcOrd="1" destOrd="0" presId="urn:microsoft.com/office/officeart/2005/8/layout/process4"/>
    <dgm:cxn modelId="{EB4D6498-7F58-497E-A682-4B47A3C78366}" type="presParOf" srcId="{492DEA46-4894-4F34-9687-BE5A6DBC07FE}" destId="{975FA8EE-43CF-4538-B6E8-49D9D739EDBE}" srcOrd="2" destOrd="0" presId="urn:microsoft.com/office/officeart/2005/8/layout/process4"/>
    <dgm:cxn modelId="{6C736392-82A3-452C-A82A-99B8EC006AE9}" type="presParOf" srcId="{975FA8EE-43CF-4538-B6E8-49D9D739EDBE}" destId="{D644B11E-FBDB-4261-886E-E9A27CC54755}" srcOrd="0" destOrd="0" presId="urn:microsoft.com/office/officeart/2005/8/layout/process4"/>
    <dgm:cxn modelId="{0FFF5F62-22BC-4610-829D-007871E34413}" type="presParOf" srcId="{975FA8EE-43CF-4538-B6E8-49D9D739EDBE}" destId="{02CFE798-FCE0-4EB1-8E14-393062B68644}" srcOrd="1" destOrd="0" presId="urn:microsoft.com/office/officeart/2005/8/layout/process4"/>
    <dgm:cxn modelId="{19C71864-AE1B-4E82-9033-816DAEFECB00}" type="presParOf" srcId="{975FA8EE-43CF-4538-B6E8-49D9D739EDBE}" destId="{8C8272CD-65B0-4A58-8617-9A86B662C79C}" srcOrd="2" destOrd="0" presId="urn:microsoft.com/office/officeart/2005/8/layout/process4"/>
    <dgm:cxn modelId="{190ADF80-BEFA-4123-A3C3-A33D8CC15E55}" type="presParOf" srcId="{8C8272CD-65B0-4A58-8617-9A86B662C79C}" destId="{7FBFF891-E327-49CF-BC12-E0832F042FDF}" srcOrd="0" destOrd="0" presId="urn:microsoft.com/office/officeart/2005/8/layout/process4"/>
    <dgm:cxn modelId="{782AD4C9-CA44-4B2C-A74B-1A929D4842F1}" type="presParOf" srcId="{8C8272CD-65B0-4A58-8617-9A86B662C79C}" destId="{04DE967B-32A1-4D19-968B-D7D52DC36DD1}" srcOrd="1" destOrd="0" presId="urn:microsoft.com/office/officeart/2005/8/layout/process4"/>
    <dgm:cxn modelId="{B8C869D4-EE64-4E08-8ABB-F775A04CCDE8}" type="presParOf" srcId="{492DEA46-4894-4F34-9687-BE5A6DBC07FE}" destId="{C94D9CD4-F69F-41DA-8CC5-469C78F40174}" srcOrd="3" destOrd="0" presId="urn:microsoft.com/office/officeart/2005/8/layout/process4"/>
    <dgm:cxn modelId="{46FC9900-0916-4E4E-872C-FB41E790D2D6}" type="presParOf" srcId="{492DEA46-4894-4F34-9687-BE5A6DBC07FE}" destId="{71F3EF89-3A6D-4402-8EDF-14A528961DE7}" srcOrd="4" destOrd="0" presId="urn:microsoft.com/office/officeart/2005/8/layout/process4"/>
    <dgm:cxn modelId="{7AE1BE8F-82C8-44A2-8C22-6979C2BAE1C1}" type="presParOf" srcId="{71F3EF89-3A6D-4402-8EDF-14A528961DE7}" destId="{B1E8CC88-470E-4C43-97CE-A7911EE07710}" srcOrd="0" destOrd="0" presId="urn:microsoft.com/office/officeart/2005/8/layout/process4"/>
    <dgm:cxn modelId="{7F0DF84A-8609-4AE1-A624-B1FAE2FB260F}" type="presParOf" srcId="{71F3EF89-3A6D-4402-8EDF-14A528961DE7}" destId="{DEBEEC7B-A90F-4EFE-B88E-FF6D6D3448F3}" srcOrd="1" destOrd="0" presId="urn:microsoft.com/office/officeart/2005/8/layout/process4"/>
    <dgm:cxn modelId="{C8DD9819-891C-482E-9F86-7AA50ACBEA0E}" type="presParOf" srcId="{71F3EF89-3A6D-4402-8EDF-14A528961DE7}" destId="{436A1D23-EB7F-41B3-A774-FF5B36B4DEAE}" srcOrd="2" destOrd="0" presId="urn:microsoft.com/office/officeart/2005/8/layout/process4"/>
    <dgm:cxn modelId="{17B059D2-3EDC-4FD9-8B69-D17CA738C66B}" type="presParOf" srcId="{436A1D23-EB7F-41B3-A774-FF5B36B4DEAE}" destId="{74448844-997D-4007-B80B-FDD8FECB50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FDF1-5619-471F-B683-8C592C33DBD5}">
      <dsp:nvSpPr>
        <dsp:cNvPr id="0" name=""/>
        <dsp:cNvSpPr/>
      </dsp:nvSpPr>
      <dsp:spPr>
        <a:xfrm>
          <a:off x="0" y="3166738"/>
          <a:ext cx="7429552" cy="10393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</a:rPr>
            <a:t>End point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0" y="3166738"/>
        <a:ext cx="7429552" cy="561272"/>
      </dsp:txXfrm>
    </dsp:sp>
    <dsp:sp modelId="{E4780789-2C43-4437-9949-67782CDDC2B4}">
      <dsp:nvSpPr>
        <dsp:cNvPr id="0" name=""/>
        <dsp:cNvSpPr/>
      </dsp:nvSpPr>
      <dsp:spPr>
        <a:xfrm>
          <a:off x="0" y="3707223"/>
          <a:ext cx="1857387" cy="4781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Pink to colourless</a:t>
          </a:r>
          <a:endParaRPr lang="en-US" sz="1600" kern="1200" dirty="0"/>
        </a:p>
      </dsp:txBody>
      <dsp:txXfrm>
        <a:off x="0" y="3707223"/>
        <a:ext cx="1857387" cy="478121"/>
      </dsp:txXfrm>
    </dsp:sp>
    <dsp:sp modelId="{6DC6FC26-1FEA-4D59-9FEB-62D294A3C99B}">
      <dsp:nvSpPr>
        <dsp:cNvPr id="0" name=""/>
        <dsp:cNvSpPr/>
      </dsp:nvSpPr>
      <dsp:spPr>
        <a:xfrm>
          <a:off x="1857388" y="3707223"/>
          <a:ext cx="1857387" cy="478121"/>
        </a:xfrm>
        <a:prstGeom prst="rect">
          <a:avLst/>
        </a:prstGeom>
        <a:solidFill>
          <a:schemeClr val="bg1">
            <a:alpha val="9000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30000" dirty="0"/>
            <a:t>-</a:t>
          </a:r>
          <a:r>
            <a:rPr lang="en-IN" sz="1600" kern="1200" dirty="0"/>
            <a:t>OH, CO</a:t>
          </a:r>
          <a:r>
            <a:rPr lang="en-IN" sz="1600" kern="1200" baseline="-25000" dirty="0"/>
            <a:t>3</a:t>
          </a:r>
          <a:r>
            <a:rPr lang="en-IN" sz="1600" kern="1200" baseline="52000" dirty="0"/>
            <a:t>2</a:t>
          </a:r>
          <a:r>
            <a:rPr lang="en-IN" sz="2000" kern="1200" baseline="52000" dirty="0"/>
            <a:t>-</a:t>
          </a:r>
          <a:endParaRPr lang="en-US" sz="1600" kern="1200" baseline="52000" dirty="0"/>
        </a:p>
      </dsp:txBody>
      <dsp:txXfrm>
        <a:off x="1857388" y="3707223"/>
        <a:ext cx="1857387" cy="478121"/>
      </dsp:txXfrm>
    </dsp:sp>
    <dsp:sp modelId="{818E538E-72A4-4E9B-9929-FF32DBA93214}">
      <dsp:nvSpPr>
        <dsp:cNvPr id="0" name=""/>
        <dsp:cNvSpPr/>
      </dsp:nvSpPr>
      <dsp:spPr>
        <a:xfrm>
          <a:off x="3714776" y="3707223"/>
          <a:ext cx="1857387" cy="478121"/>
        </a:xfrm>
        <a:prstGeom prst="rect">
          <a:avLst/>
        </a:prstGeom>
        <a:solidFill>
          <a:srgbClr val="FFFF00">
            <a:alpha val="90000"/>
          </a:srgb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Yellow to orange</a:t>
          </a:r>
          <a:endParaRPr lang="en-US" sz="1600" kern="1200" dirty="0"/>
        </a:p>
      </dsp:txBody>
      <dsp:txXfrm>
        <a:off x="3714776" y="3707223"/>
        <a:ext cx="1857387" cy="478121"/>
      </dsp:txXfrm>
    </dsp:sp>
    <dsp:sp modelId="{2B303A52-623C-47E2-B753-8A4959B1B238}">
      <dsp:nvSpPr>
        <dsp:cNvPr id="0" name=""/>
        <dsp:cNvSpPr/>
      </dsp:nvSpPr>
      <dsp:spPr>
        <a:xfrm>
          <a:off x="5572164" y="3707223"/>
          <a:ext cx="1857387" cy="478121"/>
        </a:xfrm>
        <a:prstGeom prst="rect">
          <a:avLst/>
        </a:prstGeom>
        <a:solidFill>
          <a:schemeClr val="accent6">
            <a:lumMod val="75000"/>
            <a:alpha val="9000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HCO</a:t>
          </a:r>
          <a:r>
            <a:rPr lang="en-IN" sz="1600" kern="1200" baseline="-25000" dirty="0"/>
            <a:t>3</a:t>
          </a:r>
          <a:r>
            <a:rPr lang="en-IN" sz="2800" kern="1200" baseline="30000" dirty="0"/>
            <a:t>-</a:t>
          </a:r>
          <a:endParaRPr lang="en-US" sz="1600" kern="1200" baseline="30000" dirty="0"/>
        </a:p>
      </dsp:txBody>
      <dsp:txXfrm>
        <a:off x="5572164" y="3707223"/>
        <a:ext cx="1857387" cy="478121"/>
      </dsp:txXfrm>
    </dsp:sp>
    <dsp:sp modelId="{02CFE798-FCE0-4EB1-8E14-393062B68644}">
      <dsp:nvSpPr>
        <dsp:cNvPr id="0" name=""/>
        <dsp:cNvSpPr/>
      </dsp:nvSpPr>
      <dsp:spPr>
        <a:xfrm rot="10800000">
          <a:off x="0" y="1500198"/>
          <a:ext cx="7429552" cy="1598588"/>
        </a:xfrm>
        <a:prstGeom prst="upArrowCallout">
          <a:avLst/>
        </a:prstGeom>
        <a:solidFill>
          <a:schemeClr val="accent5">
            <a:hueOff val="-9027899"/>
            <a:satOff val="22229"/>
            <a:lumOff val="-4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</a:rPr>
            <a:t>Two indicators are used</a:t>
          </a:r>
          <a:endParaRPr lang="en-US" sz="2000" kern="1200" dirty="0">
            <a:solidFill>
              <a:srgbClr val="002060"/>
            </a:solidFill>
          </a:endParaRPr>
        </a:p>
      </dsp:txBody>
      <dsp:txXfrm rot="-10800000">
        <a:off x="0" y="1500198"/>
        <a:ext cx="7429552" cy="561104"/>
      </dsp:txXfrm>
    </dsp:sp>
    <dsp:sp modelId="{7FBFF891-E327-49CF-BC12-E0832F042FDF}">
      <dsp:nvSpPr>
        <dsp:cNvPr id="0" name=""/>
        <dsp:cNvSpPr/>
      </dsp:nvSpPr>
      <dsp:spPr>
        <a:xfrm>
          <a:off x="0" y="2144845"/>
          <a:ext cx="3714775" cy="477977"/>
        </a:xfrm>
        <a:prstGeom prst="rect">
          <a:avLst/>
        </a:prstGeom>
        <a:solidFill>
          <a:schemeClr val="accent5">
            <a:tint val="40000"/>
            <a:alpha val="90000"/>
            <a:hueOff val="-12601188"/>
            <a:satOff val="33873"/>
            <a:lumOff val="1242"/>
            <a:alphaOff val="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Phenolphthalein</a:t>
          </a:r>
          <a:endParaRPr lang="en-US" sz="1600" kern="1200" dirty="0"/>
        </a:p>
      </dsp:txBody>
      <dsp:txXfrm>
        <a:off x="0" y="2144845"/>
        <a:ext cx="3714775" cy="477977"/>
      </dsp:txXfrm>
    </dsp:sp>
    <dsp:sp modelId="{04DE967B-32A1-4D19-968B-D7D52DC36DD1}">
      <dsp:nvSpPr>
        <dsp:cNvPr id="0" name=""/>
        <dsp:cNvSpPr/>
      </dsp:nvSpPr>
      <dsp:spPr>
        <a:xfrm>
          <a:off x="3714776" y="2144845"/>
          <a:ext cx="3714775" cy="477977"/>
        </a:xfrm>
        <a:prstGeom prst="rect">
          <a:avLst/>
        </a:prstGeom>
        <a:solidFill>
          <a:schemeClr val="accent5">
            <a:tint val="40000"/>
            <a:alpha val="90000"/>
            <a:hueOff val="-15751485"/>
            <a:satOff val="42341"/>
            <a:lumOff val="1553"/>
            <a:alphaOff val="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Methyl orange</a:t>
          </a:r>
          <a:endParaRPr lang="en-US" sz="1600" kern="1200" dirty="0"/>
        </a:p>
      </dsp:txBody>
      <dsp:txXfrm>
        <a:off x="3714776" y="2144845"/>
        <a:ext cx="3714775" cy="477977"/>
      </dsp:txXfrm>
    </dsp:sp>
    <dsp:sp modelId="{DEBEEC7B-A90F-4EFE-B88E-FF6D6D3448F3}">
      <dsp:nvSpPr>
        <dsp:cNvPr id="0" name=""/>
        <dsp:cNvSpPr/>
      </dsp:nvSpPr>
      <dsp:spPr>
        <a:xfrm rot="10800000">
          <a:off x="0" y="743"/>
          <a:ext cx="7429552" cy="1598588"/>
        </a:xfrm>
        <a:prstGeom prst="upArrowCallout">
          <a:avLst/>
        </a:prstGeom>
        <a:solidFill>
          <a:schemeClr val="accent5">
            <a:hueOff val="-18055798"/>
            <a:satOff val="44459"/>
            <a:lumOff val="-98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2060"/>
              </a:solidFill>
            </a:rPr>
            <a:t>It can be determined by titration method</a:t>
          </a:r>
          <a:endParaRPr lang="en-US" sz="2000" kern="1200" dirty="0">
            <a:solidFill>
              <a:srgbClr val="002060"/>
            </a:solidFill>
          </a:endParaRPr>
        </a:p>
      </dsp:txBody>
      <dsp:txXfrm rot="-10800000">
        <a:off x="0" y="743"/>
        <a:ext cx="7429552" cy="561104"/>
      </dsp:txXfrm>
    </dsp:sp>
    <dsp:sp modelId="{74448844-997D-4007-B80B-FDD8FECB5007}">
      <dsp:nvSpPr>
        <dsp:cNvPr id="0" name=""/>
        <dsp:cNvSpPr/>
      </dsp:nvSpPr>
      <dsp:spPr>
        <a:xfrm>
          <a:off x="0" y="561848"/>
          <a:ext cx="7429552" cy="477977"/>
        </a:xfrm>
        <a:prstGeom prst="rect">
          <a:avLst/>
        </a:prstGeom>
        <a:solidFill>
          <a:schemeClr val="accent5">
            <a:tint val="40000"/>
            <a:alpha val="90000"/>
            <a:hueOff val="-18901782"/>
            <a:satOff val="50809"/>
            <a:lumOff val="1863"/>
            <a:alphaOff val="0"/>
          </a:schemeClr>
        </a:solidFill>
        <a:ln w="1143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Water sample is titrated with standard acid</a:t>
          </a:r>
          <a:endParaRPr lang="en-US" sz="1600" kern="1200" dirty="0"/>
        </a:p>
      </dsp:txBody>
      <dsp:txXfrm>
        <a:off x="0" y="561848"/>
        <a:ext cx="7429552" cy="47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DF916-83B3-4108-BAFA-F1E8E92C331A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E238-B010-4D0C-8678-165A64945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BE238-B010-4D0C-8678-165A64945C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078AC94-ECB3-42B1-9642-EE5E5EE05154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EA756D3-FBB6-4518-8589-20B785B9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Determination of Alkalinity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/>
              <a:t>Dr. P. G. </a:t>
            </a:r>
            <a:r>
              <a:rPr lang="en-IN" dirty="0" err="1"/>
              <a:t>Umape</a:t>
            </a:r>
            <a:endParaRPr lang="en-IN" dirty="0"/>
          </a:p>
          <a:p>
            <a:pPr algn="ctr"/>
            <a:r>
              <a:rPr lang="en-IN" dirty="0"/>
              <a:t>Engineering Chemistry</a:t>
            </a:r>
          </a:p>
          <a:p>
            <a:pPr algn="ctr"/>
            <a:r>
              <a:rPr lang="en-IN" dirty="0"/>
              <a:t>First Year Engineering Department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7239000" cy="1143000"/>
          </a:xfrm>
        </p:spPr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484632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Define alkalinity and give its types with example.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What is P alkalinity, Which salts are responsible for P alkalinity?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What is M alkalinity, Which salts are responsible for M alkalinity?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Explain the procedure to determine alkalinity.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How to calculate individual alkalinity?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>
                <a:tint val="78000"/>
                <a:satMod val="220000"/>
              </a:schemeClr>
            </a:gs>
            <a:gs pos="100000">
              <a:schemeClr val="bg1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143504" y="214290"/>
            <a:ext cx="371477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It is the ability of water to react with standard acid</a:t>
            </a:r>
            <a:endParaRPr lang="en-US" sz="2400" dirty="0"/>
          </a:p>
        </p:txBody>
      </p:sp>
      <p:sp>
        <p:nvSpPr>
          <p:cNvPr id="21" name="Oval Callout 20"/>
          <p:cNvSpPr/>
          <p:nvPr/>
        </p:nvSpPr>
        <p:spPr>
          <a:xfrm>
            <a:off x="1500166" y="500042"/>
            <a:ext cx="2286016" cy="1285884"/>
          </a:xfrm>
          <a:prstGeom prst="wedgeEllipseCallout">
            <a:avLst/>
          </a:prstGeom>
          <a:solidFill>
            <a:srgbClr val="00B050">
              <a:alpha val="6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alkalinity?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074" y="1928801"/>
            <a:ext cx="1071293" cy="378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ight Arrow 22"/>
          <p:cNvSpPr/>
          <p:nvPr/>
        </p:nvSpPr>
        <p:spPr>
          <a:xfrm>
            <a:off x="3929058" y="785794"/>
            <a:ext cx="1000132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57290" y="500042"/>
            <a:ext cx="2786082" cy="1285884"/>
          </a:xfrm>
          <a:prstGeom prst="wedgeEllipseCallo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Why It has ability to react?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857620" y="2071678"/>
            <a:ext cx="1000132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43504" y="1643050"/>
            <a:ext cx="371477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Due to presence of </a:t>
            </a:r>
            <a:r>
              <a:rPr lang="en-IN" sz="2400" baseline="30000" dirty="0"/>
              <a:t>–</a:t>
            </a:r>
            <a:r>
              <a:rPr lang="en-IN" sz="2400" dirty="0"/>
              <a:t>OH, CO</a:t>
            </a:r>
            <a:r>
              <a:rPr lang="en-IN" sz="2400" baseline="-25000" dirty="0"/>
              <a:t>3</a:t>
            </a:r>
            <a:r>
              <a:rPr lang="en-IN" sz="2400" baseline="30000" dirty="0"/>
              <a:t>2-</a:t>
            </a:r>
            <a:r>
              <a:rPr lang="en-IN" sz="2400" dirty="0"/>
              <a:t> , HCO</a:t>
            </a:r>
            <a:r>
              <a:rPr lang="en-IN" sz="2400" baseline="-25000" dirty="0"/>
              <a:t>3</a:t>
            </a:r>
            <a:r>
              <a:rPr lang="en-IN" sz="2400" baseline="30000" dirty="0"/>
              <a:t>-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714876" y="3071810"/>
            <a:ext cx="414340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en-IN" sz="2400" baseline="30000" dirty="0"/>
              <a:t>–</a:t>
            </a:r>
            <a:r>
              <a:rPr lang="en-IN" sz="2400" dirty="0"/>
              <a:t>OH + H</a:t>
            </a:r>
            <a:r>
              <a:rPr lang="en-IN" sz="2400" baseline="30000" dirty="0"/>
              <a:t>+                       </a:t>
            </a:r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O</a:t>
            </a:r>
          </a:p>
          <a:p>
            <a:pPr marL="87313"/>
            <a:r>
              <a:rPr lang="en-IN" sz="2400" dirty="0"/>
              <a:t> CO</a:t>
            </a:r>
            <a:r>
              <a:rPr lang="en-IN" sz="2400" baseline="-25000" dirty="0"/>
              <a:t>3</a:t>
            </a:r>
            <a:r>
              <a:rPr lang="en-IN" sz="2400" baseline="30000" dirty="0"/>
              <a:t>2-</a:t>
            </a:r>
            <a:r>
              <a:rPr lang="en-IN" sz="2400" dirty="0"/>
              <a:t> + H</a:t>
            </a:r>
            <a:r>
              <a:rPr lang="en-IN" sz="2400" baseline="30000" dirty="0"/>
              <a:t>+</a:t>
            </a:r>
            <a:r>
              <a:rPr lang="en-IN" sz="2400" dirty="0"/>
              <a:t>            HCO</a:t>
            </a:r>
            <a:r>
              <a:rPr lang="en-IN" sz="2400" baseline="-25000" dirty="0"/>
              <a:t>3</a:t>
            </a:r>
            <a:r>
              <a:rPr lang="en-IN" sz="2400" baseline="30000" dirty="0"/>
              <a:t>-</a:t>
            </a:r>
            <a:r>
              <a:rPr lang="en-IN" sz="2400" dirty="0"/>
              <a:t> </a:t>
            </a:r>
          </a:p>
          <a:p>
            <a:pPr marL="174625"/>
            <a:r>
              <a:rPr lang="en-IN" sz="2400" dirty="0"/>
              <a:t>HCO</a:t>
            </a:r>
            <a:r>
              <a:rPr lang="en-IN" sz="2400" baseline="-25000" dirty="0"/>
              <a:t>3</a:t>
            </a:r>
            <a:r>
              <a:rPr lang="en-IN" sz="2400" baseline="30000" dirty="0"/>
              <a:t>-</a:t>
            </a:r>
            <a:r>
              <a:rPr lang="en-IN" sz="2400" dirty="0"/>
              <a:t> + H</a:t>
            </a:r>
            <a:r>
              <a:rPr lang="en-IN" sz="2400" baseline="30000" dirty="0"/>
              <a:t>+</a:t>
            </a:r>
            <a:r>
              <a:rPr lang="en-IN" sz="2400" dirty="0"/>
              <a:t>           H</a:t>
            </a:r>
            <a:r>
              <a:rPr lang="en-IN" sz="2400" baseline="-25000" dirty="0"/>
              <a:t>2</a:t>
            </a:r>
            <a:r>
              <a:rPr lang="en-IN" sz="2400" dirty="0"/>
              <a:t>O + CO</a:t>
            </a:r>
            <a:r>
              <a:rPr lang="en-IN" sz="2400" baseline="-25000" dirty="0"/>
              <a:t>2</a:t>
            </a:r>
            <a:endParaRPr lang="en-US" sz="2400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00826" y="3643314"/>
            <a:ext cx="8572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00826" y="4000504"/>
            <a:ext cx="8572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0826" y="4357694"/>
            <a:ext cx="8572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4000496" y="3786190"/>
            <a:ext cx="714380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57422" y="3286124"/>
            <a:ext cx="1643074" cy="142876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What is the reaction?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5720" y="5072074"/>
            <a:ext cx="8643998" cy="150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Based on the nature of anion alkalinity can be classified as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Hydroxide alkalinity (</a:t>
            </a:r>
            <a:r>
              <a:rPr lang="en-IN" sz="2400" baseline="30000" dirty="0"/>
              <a:t>–</a:t>
            </a:r>
            <a:r>
              <a:rPr lang="en-IN" sz="2400" dirty="0"/>
              <a:t>OH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Carbonate alkalinity (CO</a:t>
            </a:r>
            <a:r>
              <a:rPr lang="en-IN" sz="2400" baseline="-25000" dirty="0"/>
              <a:t>3</a:t>
            </a:r>
            <a:r>
              <a:rPr lang="en-IN" sz="2400" baseline="30000" dirty="0"/>
              <a:t>2-</a:t>
            </a:r>
            <a:r>
              <a:rPr lang="en-IN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Bicarbonate alkalinity (HCO</a:t>
            </a:r>
            <a:r>
              <a:rPr lang="en-IN" sz="2400" baseline="-25000" dirty="0"/>
              <a:t>3</a:t>
            </a:r>
            <a:r>
              <a:rPr lang="en-IN" sz="2400" baseline="30000" dirty="0"/>
              <a:t>-</a:t>
            </a:r>
            <a:r>
              <a:rPr lang="en-IN" sz="2400" dirty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21" grpId="0" animBg="1"/>
      <p:bldP spid="21" grpId="1" animBg="1"/>
      <p:bldP spid="21" grpId="2" animBg="1"/>
      <p:bldP spid="23" grpId="0" animBg="1"/>
      <p:bldP spid="24" grpId="0" animBg="1"/>
      <p:bldP spid="24" grpId="1" animBg="1"/>
      <p:bldP spid="24" grpId="2" animBg="1"/>
      <p:bldP spid="26" grpId="0" animBg="1"/>
      <p:bldP spid="27" grpId="1" animBg="1"/>
      <p:bldP spid="30" grpId="0" animBg="1"/>
      <p:bldP spid="37" grpId="0" build="allAtOnce" animBg="1"/>
      <p:bldP spid="37" grpId="1" uiExpand="1" build="allAtOnce" animBg="1"/>
      <p:bldP spid="39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CC"/>
                </a:solidFill>
              </a:rPr>
              <a:t>Effects of Alkalinity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Higher the alkalinity higher will be hardness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Have a bad taste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It causes lime scale to build up  on plumbing fixtures and pipes.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Hard water can also create a scum like appearance on clothing and  dishware.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Higher alkalinity leads to health effects.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85728"/>
            <a:ext cx="7572428" cy="175432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Determine alkalinity?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428728" y="26511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571472" y="2214554"/>
          <a:ext cx="7429552" cy="420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BEEC7B-A90F-4EFE-B88E-FF6D6D344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DEBEEC7B-A90F-4EFE-B88E-FF6D6D344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448844-997D-4007-B80B-FDD8FECB5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74448844-997D-4007-B80B-FDD8FECB5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CFE798-FCE0-4EB1-8E14-393062B68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02CFE798-FCE0-4EB1-8E14-393062B68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BFF891-E327-49CF-BC12-E0832F042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7FBFF891-E327-49CF-BC12-E0832F042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DE967B-32A1-4D19-968B-D7D52DC36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dgm id="{04DE967B-32A1-4D19-968B-D7D52DC36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AFFDF1-5619-471F-B683-8C592C33D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CFAFFDF1-5619-471F-B683-8C592C33D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780789-2C43-4437-9949-67782CDDC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">
                                            <p:graphicEl>
                                              <a:dgm id="{E4780789-2C43-4437-9949-67782CDDC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C6FC26-1FEA-4D59-9FEB-62D294A3C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6DC6FC26-1FEA-4D59-9FEB-62D294A3C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8E538E-72A4-4E9B-9929-FF32DBA93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818E538E-72A4-4E9B-9929-FF32DBA93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303A52-623C-47E2-B753-8A4959B1B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8">
                                            <p:graphicEl>
                                              <a:dgm id="{2B303A52-623C-47E2-B753-8A4959B1B2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6868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33CC"/>
                </a:solidFill>
                <a:latin typeface="Roboto"/>
              </a:rPr>
              <a:t>Theory to determine alkalinity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Alkalinity is determined by titrating water sample with standard strong acid.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Two indicators used</a:t>
            </a:r>
          </a:p>
          <a:p>
            <a:pPr marL="514350" indent="-152400">
              <a:lnSpc>
                <a:spcPct val="150000"/>
              </a:lnSpc>
              <a:buAutoNum type="arabicParenR"/>
            </a:pPr>
            <a:r>
              <a:rPr lang="en-US" sz="2400" dirty="0">
                <a:latin typeface="Roboto"/>
              </a:rPr>
              <a:t>Phenolphthalein  (Pink to colorless)(pH = 8.2)</a:t>
            </a:r>
          </a:p>
          <a:p>
            <a:pPr marL="514350" indent="-152400">
              <a:lnSpc>
                <a:spcPct val="150000"/>
              </a:lnSpc>
              <a:buAutoNum type="arabicParenR"/>
            </a:pPr>
            <a:r>
              <a:rPr lang="en-US" sz="2400" dirty="0">
                <a:latin typeface="Roboto"/>
              </a:rPr>
              <a:t>Methyl orange (yellow to orange)(pH = 4.4)</a:t>
            </a:r>
          </a:p>
          <a:p>
            <a:r>
              <a:rPr lang="en-US" sz="2400" dirty="0">
                <a:latin typeface="Roboto"/>
              </a:rPr>
              <a:t>Reactions:</a:t>
            </a:r>
            <a:r>
              <a:rPr lang="en-US" sz="2400" b="1" dirty="0">
                <a:latin typeface="Roboto"/>
              </a:rPr>
              <a:t> </a:t>
            </a:r>
          </a:p>
          <a:p>
            <a:pPr>
              <a:buNone/>
            </a:pPr>
            <a:r>
              <a:rPr lang="en-US" sz="2400" b="1" baseline="30000" dirty="0">
                <a:latin typeface="Roboto"/>
              </a:rPr>
              <a:t>			</a:t>
            </a:r>
            <a:r>
              <a:rPr lang="en-US" sz="2400" baseline="30000" dirty="0">
                <a:latin typeface="Roboto"/>
              </a:rPr>
              <a:t>-</a:t>
            </a:r>
            <a:r>
              <a:rPr lang="en-US" sz="2400" dirty="0">
                <a:latin typeface="Roboto"/>
              </a:rPr>
              <a:t>O</a:t>
            </a:r>
            <a:r>
              <a:rPr lang="en-US" sz="2400" baseline="30000" dirty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H   + H</a:t>
            </a:r>
            <a:r>
              <a:rPr lang="en-US" sz="2400" baseline="30000" dirty="0">
                <a:latin typeface="Roboto"/>
              </a:rPr>
              <a:t>+</a:t>
            </a:r>
            <a:r>
              <a:rPr lang="en-US" sz="2400" dirty="0">
                <a:latin typeface="Roboto"/>
              </a:rPr>
              <a:t>    →   H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O 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		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baseline="30000" dirty="0">
                <a:latin typeface="Roboto"/>
              </a:rPr>
              <a:t>-2</a:t>
            </a:r>
            <a:r>
              <a:rPr lang="en-US" sz="2400" dirty="0">
                <a:latin typeface="Roboto"/>
              </a:rPr>
              <a:t>    +     H</a:t>
            </a:r>
            <a:r>
              <a:rPr lang="en-US" sz="2400" baseline="30000" dirty="0">
                <a:latin typeface="Roboto"/>
              </a:rPr>
              <a:t>+     </a:t>
            </a:r>
            <a:r>
              <a:rPr lang="en-US" sz="2400" dirty="0">
                <a:latin typeface="Roboto"/>
              </a:rPr>
              <a:t>→ HCO</a:t>
            </a:r>
            <a:r>
              <a:rPr lang="en-US" sz="2400" baseline="30000" dirty="0">
                <a:latin typeface="Roboto"/>
              </a:rPr>
              <a:t>-</a:t>
            </a:r>
            <a:r>
              <a:rPr lang="en-US" sz="2400" baseline="-25000" dirty="0">
                <a:latin typeface="Roboto"/>
              </a:rPr>
              <a:t>3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		HCO</a:t>
            </a:r>
            <a:r>
              <a:rPr lang="en-US" sz="2400" baseline="30000" dirty="0">
                <a:latin typeface="Roboto"/>
              </a:rPr>
              <a:t>-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   +   H</a:t>
            </a:r>
            <a:r>
              <a:rPr lang="en-US" sz="2400" baseline="30000" dirty="0">
                <a:latin typeface="Roboto"/>
              </a:rPr>
              <a:t>+</a:t>
            </a:r>
            <a:r>
              <a:rPr lang="en-US" sz="2400" dirty="0">
                <a:latin typeface="Roboto"/>
              </a:rPr>
              <a:t>     →   H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O + CO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  </a:t>
            </a:r>
          </a:p>
          <a:p>
            <a:pPr algn="ctr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Here P = Phenolphthalein, M = Methyl orange</a:t>
            </a:r>
          </a:p>
          <a:p>
            <a:pPr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>
              <a:buNone/>
            </a:pPr>
            <a:endParaRPr lang="en-US" sz="2400" dirty="0">
              <a:latin typeface="Roboto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43570" y="4821626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9370" y="497402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015170" y="4745426"/>
            <a:ext cx="457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770" y="520262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>
                <a:tint val="78000"/>
                <a:satMod val="220000"/>
              </a:schemeClr>
            </a:gs>
            <a:gs pos="100000">
              <a:schemeClr val="bg1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714884"/>
            <a:ext cx="107157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714884"/>
            <a:ext cx="1071570" cy="155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42852"/>
            <a:ext cx="857256" cy="459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285728"/>
            <a:ext cx="23495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786182" y="6324620"/>
            <a:ext cx="1928826" cy="3571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3306" y="2143116"/>
            <a:ext cx="1500198" cy="142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3438" y="2071678"/>
            <a:ext cx="357190" cy="285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14876" y="571480"/>
            <a:ext cx="214314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0958" y="285728"/>
            <a:ext cx="704848" cy="75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714884"/>
            <a:ext cx="107157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4714884"/>
            <a:ext cx="1143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4810" y="4714884"/>
            <a:ext cx="11430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18"/>
          <p:cNvSpPr/>
          <p:nvPr/>
        </p:nvSpPr>
        <p:spPr>
          <a:xfrm>
            <a:off x="4714876" y="1714488"/>
            <a:ext cx="214314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71438" y="357166"/>
            <a:ext cx="3428992" cy="857256"/>
          </a:xfrm>
          <a:prstGeom prst="homePlat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Procedure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500034" y="4786322"/>
            <a:ext cx="2643206" cy="1643074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Take V ml of Water sample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Left Arrow Callout 21"/>
          <p:cNvSpPr/>
          <p:nvPr/>
        </p:nvSpPr>
        <p:spPr>
          <a:xfrm>
            <a:off x="5357818" y="1000108"/>
            <a:ext cx="2786082" cy="2286016"/>
          </a:xfrm>
          <a:prstGeom prst="left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Fill The burette by N/50  Acid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000628" y="285728"/>
            <a:ext cx="1143008" cy="642942"/>
          </a:xfrm>
          <a:prstGeom prst="leftArrow">
            <a:avLst/>
          </a:prstGeom>
          <a:solidFill>
            <a:srgbClr val="E60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0.0 ml</a:t>
            </a:r>
            <a:endParaRPr lang="en-US" dirty="0"/>
          </a:p>
        </p:txBody>
      </p:sp>
      <p:sp>
        <p:nvSpPr>
          <p:cNvPr id="24" name="Left Arrow Callout 23"/>
          <p:cNvSpPr/>
          <p:nvPr/>
        </p:nvSpPr>
        <p:spPr>
          <a:xfrm>
            <a:off x="5357818" y="4357694"/>
            <a:ext cx="3429024" cy="2286016"/>
          </a:xfrm>
          <a:prstGeom prst="left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Add 2 drops of Phenolphthalein indicator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5000628" y="1428736"/>
            <a:ext cx="1143008" cy="642942"/>
          </a:xfrm>
          <a:prstGeom prst="leftArrow">
            <a:avLst/>
          </a:prstGeom>
          <a:solidFill>
            <a:srgbClr val="E60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  <a:r>
              <a:rPr lang="en-IN" baseline="-25000" dirty="0"/>
              <a:t>1</a:t>
            </a:r>
            <a:r>
              <a:rPr lang="en-IN" dirty="0"/>
              <a:t> ml</a:t>
            </a:r>
            <a:endParaRPr lang="en-US" dirty="0"/>
          </a:p>
        </p:txBody>
      </p:sp>
      <p:sp>
        <p:nvSpPr>
          <p:cNvPr id="26" name="Left Arrow Callout 25"/>
          <p:cNvSpPr/>
          <p:nvPr/>
        </p:nvSpPr>
        <p:spPr>
          <a:xfrm>
            <a:off x="5357818" y="4357694"/>
            <a:ext cx="3286148" cy="2286016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Add 2 drops of Methyl orange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indicator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5000628" y="3000372"/>
            <a:ext cx="1143008" cy="642942"/>
          </a:xfrm>
          <a:prstGeom prst="leftArrow">
            <a:avLst/>
          </a:prstGeom>
          <a:solidFill>
            <a:srgbClr val="E60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  <a:r>
              <a:rPr lang="en-IN" baseline="-25000" dirty="0"/>
              <a:t>2</a:t>
            </a:r>
            <a:r>
              <a:rPr lang="en-IN" dirty="0"/>
              <a:t> ml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4299742" y="5152243"/>
            <a:ext cx="1000132" cy="1588"/>
          </a:xfrm>
          <a:prstGeom prst="line">
            <a:avLst/>
          </a:prstGeom>
          <a:ln w="66675" cmpd="dbl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322761" y="5049415"/>
            <a:ext cx="928694" cy="1588"/>
          </a:xfrm>
          <a:prstGeom prst="line">
            <a:avLst/>
          </a:prstGeom>
          <a:ln w="66675" cmpd="dbl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7 -0.04815 L -0.25833 0.52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2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7.40741E-7 L -0.00069 0.16805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" presetClass="entr" presetSubtype="32" repeatCount="1000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4" presetClass="entr" presetSubtype="32" repeatCount="1000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6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5833 0.5187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2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3102 " pathEditMode="relative" ptsTypes="AA">
                                      <p:cBhvr>
                                        <p:cTn id="140" dur="5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" presetClass="entr" presetSubtype="32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4" presetID="4" presetClass="entr" presetSubtype="32" repeatCount="1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4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1" grpId="1" animBg="1"/>
      <p:bldP spid="11" grpId="2" animBg="1"/>
      <p:bldP spid="19" grpId="0" animBg="1"/>
      <p:bldP spid="19" grpId="1" animBg="1"/>
      <p:bldP spid="17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57158" y="428604"/>
            <a:ext cx="3500462" cy="928694"/>
          </a:xfrm>
          <a:prstGeom prst="homePlat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57158" y="500042"/>
            <a:ext cx="31432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Calculation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714488"/>
            <a:ext cx="7039106" cy="523220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2800" dirty="0"/>
              <a:t>From the titration following data obtained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5014" y="2762904"/>
            <a:ext cx="490801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2800" dirty="0"/>
              <a:t>Volume of water sample V ml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57158" y="4786322"/>
            <a:ext cx="6642331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2800" dirty="0"/>
              <a:t>CBR for Phenolphthalein end point V</a:t>
            </a:r>
            <a:r>
              <a:rPr lang="en-IN" sz="2800" baseline="-25000" dirty="0"/>
              <a:t>1 </a:t>
            </a:r>
            <a:r>
              <a:rPr lang="en-IN" sz="2800" dirty="0"/>
              <a:t>ml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57158" y="3763036"/>
            <a:ext cx="3872599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2800" dirty="0"/>
              <a:t>Normality of Acid N/50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57158" y="5857892"/>
            <a:ext cx="6428363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IN" sz="2800" dirty="0"/>
              <a:t>CBR for Methyl orange end point V</a:t>
            </a:r>
            <a:r>
              <a:rPr lang="en-IN" sz="2800" baseline="-25000" dirty="0"/>
              <a:t>2 </a:t>
            </a:r>
            <a:r>
              <a:rPr lang="en-IN" sz="2800" dirty="0"/>
              <a:t>ml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/>
          </p:cNvGraphicFramePr>
          <p:nvPr/>
        </p:nvGraphicFramePr>
        <p:xfrm>
          <a:off x="8286776" y="3286124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76" y="3286124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57158" y="428604"/>
            <a:ext cx="3500462" cy="928694"/>
          </a:xfrm>
          <a:prstGeom prst="homePlat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57158" y="500042"/>
            <a:ext cx="31432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Calculation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571612"/>
            <a:ext cx="6642331" cy="523220"/>
          </a:xfrm>
          <a:prstGeom prst="rect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  <a:latin typeface="Roboto"/>
              </a:rPr>
              <a:t>Phenolphthalein alkalinity (P) 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58" y="3786190"/>
            <a:ext cx="6715172" cy="523220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Roboto"/>
              </a:rPr>
              <a:t>Methyl orange alkalinity (M) = 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/>
        </p:nvGraphicFramePr>
        <p:xfrm>
          <a:off x="8286776" y="3286124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76" y="3286124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524000" y="2870384"/>
            <a:ext cx="495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2633307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7800" y="2262372"/>
            <a:ext cx="525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V</a:t>
            </a:r>
            <a:r>
              <a:rPr lang="en-US" sz="2000" baseline="-25000" dirty="0">
                <a:solidFill>
                  <a:schemeClr val="tx1"/>
                </a:solidFill>
                <a:latin typeface="Roboto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 X Normality of acid X 50 X 1000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0200" y="3024372"/>
            <a:ext cx="449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Volume of water sample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8890" y="2414772"/>
            <a:ext cx="2362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0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 equivalent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0" y="5250966"/>
            <a:ext cx="495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5013889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7800" y="4642954"/>
            <a:ext cx="5257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V</a:t>
            </a:r>
            <a:r>
              <a:rPr lang="en-US" sz="2000" baseline="-25000" dirty="0">
                <a:solidFill>
                  <a:schemeClr val="tx1"/>
                </a:solidFill>
                <a:latin typeface="Roboto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X Normality of acid X 50 X 1000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00200" y="5404954"/>
            <a:ext cx="449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Volume of water sample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43636" y="4795354"/>
            <a:ext cx="2362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Roboto"/>
              </a:rPr>
              <a:t>ppm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 CaCO</a:t>
            </a:r>
            <a:r>
              <a:rPr lang="en-US" sz="2000" baseline="-25000" dirty="0">
                <a:solidFill>
                  <a:schemeClr val="tx1"/>
                </a:solidFill>
                <a:latin typeface="Roboto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2" grpId="0" animBg="1"/>
      <p:bldP spid="17" grpId="0" animBg="1"/>
      <p:bldP spid="18" grpId="0" animBg="1"/>
      <p:bldP spid="19" grpId="0" animBg="1"/>
      <p:bldP spid="20" grpId="0"/>
      <p:bldP spid="22" grpId="1" animBg="1"/>
      <p:bldP spid="23" grpId="1" animBg="1"/>
      <p:bldP spid="24" grpId="1" animBg="1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57158" y="428604"/>
            <a:ext cx="3500462" cy="928694"/>
          </a:xfrm>
          <a:prstGeom prst="homePlat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57158" y="500042"/>
            <a:ext cx="31432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Calculation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6" y="2214554"/>
          <a:ext cx="7643868" cy="321470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1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Alkalinity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Quantity of  OH</a:t>
                      </a:r>
                      <a:r>
                        <a:rPr lang="en-US" sz="2400" baseline="30000" dirty="0"/>
                        <a:t>-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Quantity of  CO</a:t>
                      </a:r>
                      <a:r>
                        <a:rPr lang="en-US" sz="2400" baseline="-25000" dirty="0"/>
                        <a:t>3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Quantity of  HCO</a:t>
                      </a:r>
                      <a:r>
                        <a:rPr lang="en-US" sz="2400" baseline="-25000" dirty="0"/>
                        <a:t>3</a:t>
                      </a:r>
                      <a:r>
                        <a:rPr lang="en-US" sz="2400" baseline="30000" dirty="0"/>
                        <a:t>-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=0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=1/2M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= 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&lt; 1/2M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M-2P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&gt; 1/2M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(2P-M)</a:t>
                      </a:r>
                      <a:endParaRPr lang="en-US" sz="240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2(M-P)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</a:t>
                      </a:r>
                      <a:endParaRPr lang="en-US" sz="2400" dirty="0"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781</TotalTime>
  <Words>482</Words>
  <Application>Microsoft Office PowerPoint</Application>
  <PresentationFormat>On-screen Show (4:3)</PresentationFormat>
  <Paragraphs>103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</vt:lpstr>
      <vt:lpstr>Trebuchet MS</vt:lpstr>
      <vt:lpstr>Wingdings</vt:lpstr>
      <vt:lpstr>Wingdings 2</vt:lpstr>
      <vt:lpstr>Opulent</vt:lpstr>
      <vt:lpstr>Equation</vt:lpstr>
      <vt:lpstr>Determination of Alkalinity</vt:lpstr>
      <vt:lpstr>PowerPoint Presentation</vt:lpstr>
      <vt:lpstr>Effects of Alkalinity</vt:lpstr>
      <vt:lpstr>PowerPoint Presentation</vt:lpstr>
      <vt:lpstr>Theory to determine alkalinity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</dc:creator>
  <cp:lastModifiedBy>Dr. Prashant Umape</cp:lastModifiedBy>
  <cp:revision>198</cp:revision>
  <dcterms:created xsi:type="dcterms:W3CDTF">2020-07-15T01:07:26Z</dcterms:created>
  <dcterms:modified xsi:type="dcterms:W3CDTF">2021-08-13T11:02:13Z</dcterms:modified>
</cp:coreProperties>
</file>