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90" r:id="rId1"/>
  </p:sldMasterIdLst>
  <p:sldIdLst>
    <p:sldId id="256" r:id="rId2"/>
    <p:sldId id="257" r:id="rId3"/>
    <p:sldId id="462" r:id="rId4"/>
    <p:sldId id="466" r:id="rId5"/>
    <p:sldId id="465" r:id="rId6"/>
    <p:sldId id="452" r:id="rId7"/>
    <p:sldId id="443" r:id="rId8"/>
    <p:sldId id="283" r:id="rId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1522" y="43"/>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347" y="1122363"/>
            <a:ext cx="7773308"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685347" y="3602038"/>
            <a:ext cx="7773308"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A9A41D-E351-4B5A-9F34-457275A55606}" type="datetimeFigureOut">
              <a:rPr lang="en-IN" smtClean="0"/>
              <a:pPr/>
              <a:t>06-03-2022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C56BF26-5985-4D41-A41B-CFABEF050BF3}" type="slidenum">
              <a:rPr lang="en-IN" smtClean="0"/>
              <a:pPr/>
              <a:t>‹#›</a:t>
            </a:fld>
            <a:endParaRPr lang="en-IN"/>
          </a:p>
        </p:txBody>
      </p:sp>
    </p:spTree>
    <p:extLst>
      <p:ext uri="{BB962C8B-B14F-4D97-AF65-F5344CB8AC3E}">
        <p14:creationId xmlns:p14="http://schemas.microsoft.com/office/powerpoint/2010/main" val="26594459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355" y="4289373"/>
            <a:ext cx="7775673"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5355" y="621322"/>
            <a:ext cx="7775673"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346" y="5108728"/>
            <a:ext cx="7774499"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A9A41D-E351-4B5A-9F34-457275A55606}" type="datetimeFigureOut">
              <a:rPr lang="en-IN" smtClean="0"/>
              <a:pPr/>
              <a:t>06-03-2022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C56BF26-5985-4D41-A41B-CFABEF050BF3}" type="slidenum">
              <a:rPr lang="en-IN" smtClean="0"/>
              <a:pPr/>
              <a:t>‹#›</a:t>
            </a:fld>
            <a:endParaRPr lang="en-IN"/>
          </a:p>
        </p:txBody>
      </p:sp>
    </p:spTree>
    <p:extLst>
      <p:ext uri="{BB962C8B-B14F-4D97-AF65-F5344CB8AC3E}">
        <p14:creationId xmlns:p14="http://schemas.microsoft.com/office/powerpoint/2010/main" val="30310521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5346" y="609601"/>
            <a:ext cx="776532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5347" y="4204820"/>
            <a:ext cx="776532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A9A41D-E351-4B5A-9F34-457275A55606}" type="datetimeFigureOut">
              <a:rPr lang="en-IN" smtClean="0"/>
              <a:pPr/>
              <a:t>06-03-2022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C56BF26-5985-4D41-A41B-CFABEF050BF3}" type="slidenum">
              <a:rPr lang="en-IN" smtClean="0"/>
              <a:pPr/>
              <a:t>‹#›</a:t>
            </a:fld>
            <a:endParaRPr lang="en-IN"/>
          </a:p>
        </p:txBody>
      </p:sp>
    </p:spTree>
    <p:extLst>
      <p:ext uri="{BB962C8B-B14F-4D97-AF65-F5344CB8AC3E}">
        <p14:creationId xmlns:p14="http://schemas.microsoft.com/office/powerpoint/2010/main" val="28012063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84659" y="609600"/>
            <a:ext cx="6977064"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290484" y="3610032"/>
            <a:ext cx="6564224"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5345" y="4204821"/>
            <a:ext cx="776532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A9A41D-E351-4B5A-9F34-457275A55606}" type="datetimeFigureOut">
              <a:rPr lang="en-IN" smtClean="0"/>
              <a:pPr/>
              <a:t>06-03-2022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C56BF26-5985-4D41-A41B-CFABEF050BF3}" type="slidenum">
              <a:rPr lang="en-IN" smtClean="0"/>
              <a:pPr/>
              <a:t>‹#›</a:t>
            </a:fld>
            <a:endParaRPr lang="en-IN"/>
          </a:p>
        </p:txBody>
      </p:sp>
      <p:sp>
        <p:nvSpPr>
          <p:cNvPr id="10" name="TextBox 9"/>
          <p:cNvSpPr txBox="1"/>
          <p:nvPr/>
        </p:nvSpPr>
        <p:spPr>
          <a:xfrm>
            <a:off x="505245" y="641749"/>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7946721" y="3073376"/>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170430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5355" y="2126943"/>
            <a:ext cx="7766495"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5346" y="4650556"/>
            <a:ext cx="776532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A9A41D-E351-4B5A-9F34-457275A55606}" type="datetimeFigureOut">
              <a:rPr lang="en-IN" smtClean="0"/>
              <a:pPr/>
              <a:t>06-03-2022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C56BF26-5985-4D41-A41B-CFABEF050BF3}" type="slidenum">
              <a:rPr lang="en-IN" smtClean="0"/>
              <a:pPr/>
              <a:t>‹#›</a:t>
            </a:fld>
            <a:endParaRPr lang="en-IN"/>
          </a:p>
        </p:txBody>
      </p:sp>
    </p:spTree>
    <p:extLst>
      <p:ext uri="{BB962C8B-B14F-4D97-AF65-F5344CB8AC3E}">
        <p14:creationId xmlns:p14="http://schemas.microsoft.com/office/powerpoint/2010/main" val="40948481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685345" y="609601"/>
            <a:ext cx="776532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346" y="2088320"/>
            <a:ext cx="2474217"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346" y="2911624"/>
            <a:ext cx="2474217"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333658" y="2088320"/>
            <a:ext cx="2473919"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333659" y="2911624"/>
            <a:ext cx="247486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5979974" y="2088320"/>
            <a:ext cx="246840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5982260" y="2911624"/>
            <a:ext cx="2468408"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DA9A41D-E351-4B5A-9F34-457275A55606}" type="datetimeFigureOut">
              <a:rPr lang="en-IN" smtClean="0"/>
              <a:pPr/>
              <a:t>06-03-2022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C56BF26-5985-4D41-A41B-CFABEF050BF3}" type="slidenum">
              <a:rPr lang="en-IN" smtClean="0"/>
              <a:pPr/>
              <a:t>‹#›</a:t>
            </a:fld>
            <a:endParaRPr lang="en-IN"/>
          </a:p>
        </p:txBody>
      </p:sp>
    </p:spTree>
    <p:extLst>
      <p:ext uri="{BB962C8B-B14F-4D97-AF65-F5344CB8AC3E}">
        <p14:creationId xmlns:p14="http://schemas.microsoft.com/office/powerpoint/2010/main" val="149922593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685346" y="609601"/>
            <a:ext cx="776532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5347" y="3989147"/>
            <a:ext cx="2474216"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819015" y="2092235"/>
            <a:ext cx="2205038"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5347" y="4565409"/>
            <a:ext cx="2474216" cy="122579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332026" y="3989147"/>
            <a:ext cx="2474237"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426747" y="2092235"/>
            <a:ext cx="2197894"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331011" y="4565408"/>
            <a:ext cx="2475252" cy="122579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5980067" y="3989147"/>
            <a:ext cx="246742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6114603" y="2092235"/>
            <a:ext cx="219908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5979973" y="4565410"/>
            <a:ext cx="2470694" cy="122579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DA9A41D-E351-4B5A-9F34-457275A55606}" type="datetimeFigureOut">
              <a:rPr lang="en-IN" smtClean="0"/>
              <a:pPr/>
              <a:t>06-03-2022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C56BF26-5985-4D41-A41B-CFABEF050BF3}" type="slidenum">
              <a:rPr lang="en-IN" smtClean="0"/>
              <a:pPr/>
              <a:t>‹#›</a:t>
            </a:fld>
            <a:endParaRPr lang="en-IN"/>
          </a:p>
        </p:txBody>
      </p:sp>
    </p:spTree>
    <p:extLst>
      <p:ext uri="{BB962C8B-B14F-4D97-AF65-F5344CB8AC3E}">
        <p14:creationId xmlns:p14="http://schemas.microsoft.com/office/powerpoint/2010/main" val="65612523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A9A41D-E351-4B5A-9F34-457275A55606}" type="datetimeFigureOut">
              <a:rPr lang="en-IN" smtClean="0"/>
              <a:pPr/>
              <a:t>06-03-2022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C56BF26-5985-4D41-A41B-CFABEF050BF3}" type="slidenum">
              <a:rPr lang="en-IN" smtClean="0"/>
              <a:pPr/>
              <a:t>‹#›</a:t>
            </a:fld>
            <a:endParaRPr lang="en-IN"/>
          </a:p>
        </p:txBody>
      </p:sp>
    </p:spTree>
    <p:extLst>
      <p:ext uri="{BB962C8B-B14F-4D97-AF65-F5344CB8AC3E}">
        <p14:creationId xmlns:p14="http://schemas.microsoft.com/office/powerpoint/2010/main" val="219153635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609600"/>
            <a:ext cx="1906993"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685346" y="609600"/>
            <a:ext cx="5744029"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A9A41D-E351-4B5A-9F34-457275A55606}" type="datetimeFigureOut">
              <a:rPr lang="en-IN" smtClean="0"/>
              <a:pPr/>
              <a:t>06-03-2022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C56BF26-5985-4D41-A41B-CFABEF050BF3}" type="slidenum">
              <a:rPr lang="en-IN" smtClean="0"/>
              <a:pPr/>
              <a:t>‹#›</a:t>
            </a:fld>
            <a:endParaRPr lang="en-IN"/>
          </a:p>
        </p:txBody>
      </p:sp>
    </p:spTree>
    <p:extLst>
      <p:ext uri="{BB962C8B-B14F-4D97-AF65-F5344CB8AC3E}">
        <p14:creationId xmlns:p14="http://schemas.microsoft.com/office/powerpoint/2010/main" val="41046212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A9A41D-E351-4B5A-9F34-457275A55606}" type="datetimeFigureOut">
              <a:rPr lang="en-IN" smtClean="0"/>
              <a:pPr/>
              <a:t>06-03-2022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C56BF26-5985-4D41-A41B-CFABEF050BF3}" type="slidenum">
              <a:rPr lang="en-IN" smtClean="0"/>
              <a:pPr/>
              <a:t>‹#›</a:t>
            </a:fld>
            <a:endParaRPr lang="en-IN"/>
          </a:p>
        </p:txBody>
      </p:sp>
    </p:spTree>
    <p:extLst>
      <p:ext uri="{BB962C8B-B14F-4D97-AF65-F5344CB8AC3E}">
        <p14:creationId xmlns:p14="http://schemas.microsoft.com/office/powerpoint/2010/main" val="20870417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21933" y="657227"/>
            <a:ext cx="7300134"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921933" y="3602039"/>
            <a:ext cx="7300134"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A9A41D-E351-4B5A-9F34-457275A55606}" type="datetimeFigureOut">
              <a:rPr lang="en-IN" smtClean="0"/>
              <a:pPr/>
              <a:t>06-03-2022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C56BF26-5985-4D41-A41B-CFABEF050BF3}" type="slidenum">
              <a:rPr lang="en-IN" smtClean="0"/>
              <a:pPr/>
              <a:t>‹#›</a:t>
            </a:fld>
            <a:endParaRPr lang="en-IN"/>
          </a:p>
        </p:txBody>
      </p:sp>
    </p:spTree>
    <p:extLst>
      <p:ext uri="{BB962C8B-B14F-4D97-AF65-F5344CB8AC3E}">
        <p14:creationId xmlns:p14="http://schemas.microsoft.com/office/powerpoint/2010/main" val="40263152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85347" y="609601"/>
            <a:ext cx="776532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85346" y="2088320"/>
            <a:ext cx="3829503"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30052" y="2088320"/>
            <a:ext cx="3820616"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A9A41D-E351-4B5A-9F34-457275A55606}" type="datetimeFigureOut">
              <a:rPr lang="en-IN" smtClean="0"/>
              <a:pPr/>
              <a:t>06-03-2022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C56BF26-5985-4D41-A41B-CFABEF050BF3}" type="slidenum">
              <a:rPr lang="en-IN" smtClean="0"/>
              <a:pPr/>
              <a:t>‹#›</a:t>
            </a:fld>
            <a:endParaRPr lang="en-IN"/>
          </a:p>
        </p:txBody>
      </p:sp>
    </p:spTree>
    <p:extLst>
      <p:ext uri="{BB962C8B-B14F-4D97-AF65-F5344CB8AC3E}">
        <p14:creationId xmlns:p14="http://schemas.microsoft.com/office/powerpoint/2010/main" val="18324327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85347" y="609601"/>
            <a:ext cx="776532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5427" y="2088320"/>
            <a:ext cx="3600326"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346" y="2912232"/>
            <a:ext cx="3830406"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59230" y="2088320"/>
            <a:ext cx="3591437"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912232"/>
            <a:ext cx="382151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A9A41D-E351-4B5A-9F34-457275A55606}" type="datetimeFigureOut">
              <a:rPr lang="en-IN" smtClean="0"/>
              <a:pPr/>
              <a:t>06-03-2022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C56BF26-5985-4D41-A41B-CFABEF050BF3}" type="slidenum">
              <a:rPr lang="en-IN" smtClean="0"/>
              <a:pPr/>
              <a:t>‹#›</a:t>
            </a:fld>
            <a:endParaRPr lang="en-IN"/>
          </a:p>
        </p:txBody>
      </p:sp>
    </p:spTree>
    <p:extLst>
      <p:ext uri="{BB962C8B-B14F-4D97-AF65-F5344CB8AC3E}">
        <p14:creationId xmlns:p14="http://schemas.microsoft.com/office/powerpoint/2010/main" val="26538712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A9A41D-E351-4B5A-9F34-457275A55606}" type="datetimeFigureOut">
              <a:rPr lang="en-IN" smtClean="0"/>
              <a:pPr/>
              <a:t>06-03-2022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C56BF26-5985-4D41-A41B-CFABEF050BF3}" type="slidenum">
              <a:rPr lang="en-IN" smtClean="0"/>
              <a:pPr/>
              <a:t>‹#›</a:t>
            </a:fld>
            <a:endParaRPr lang="en-IN"/>
          </a:p>
        </p:txBody>
      </p:sp>
    </p:spTree>
    <p:extLst>
      <p:ext uri="{BB962C8B-B14F-4D97-AF65-F5344CB8AC3E}">
        <p14:creationId xmlns:p14="http://schemas.microsoft.com/office/powerpoint/2010/main" val="32124601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A9A41D-E351-4B5A-9F34-457275A55606}" type="datetimeFigureOut">
              <a:rPr lang="en-IN" smtClean="0"/>
              <a:pPr/>
              <a:t>06-03-2022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C56BF26-5985-4D41-A41B-CFABEF050BF3}" type="slidenum">
              <a:rPr lang="en-IN" smtClean="0"/>
              <a:pPr/>
              <a:t>‹#›</a:t>
            </a:fld>
            <a:endParaRPr lang="en-IN"/>
          </a:p>
        </p:txBody>
      </p:sp>
    </p:spTree>
    <p:extLst>
      <p:ext uri="{BB962C8B-B14F-4D97-AF65-F5344CB8AC3E}">
        <p14:creationId xmlns:p14="http://schemas.microsoft.com/office/powerpoint/2010/main" val="24830242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7921" y="609600"/>
            <a:ext cx="2949178"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3808548" y="609600"/>
            <a:ext cx="4642119"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7921" y="2971801"/>
            <a:ext cx="2949178"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A9A41D-E351-4B5A-9F34-457275A55606}" type="datetimeFigureOut">
              <a:rPr lang="en-IN" smtClean="0"/>
              <a:pPr/>
              <a:t>06-03-2022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C56BF26-5985-4D41-A41B-CFABEF050BF3}" type="slidenum">
              <a:rPr lang="en-IN" smtClean="0"/>
              <a:pPr/>
              <a:t>‹#›</a:t>
            </a:fld>
            <a:endParaRPr lang="en-IN"/>
          </a:p>
        </p:txBody>
      </p:sp>
    </p:spTree>
    <p:extLst>
      <p:ext uri="{BB962C8B-B14F-4D97-AF65-F5344CB8AC3E}">
        <p14:creationId xmlns:p14="http://schemas.microsoft.com/office/powerpoint/2010/main" val="41061056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7921" y="609600"/>
            <a:ext cx="416760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249932" y="758881"/>
            <a:ext cx="2966938"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346" y="2971800"/>
            <a:ext cx="4171242"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A9A41D-E351-4B5A-9F34-457275A55606}" type="datetimeFigureOut">
              <a:rPr lang="en-IN" smtClean="0"/>
              <a:pPr/>
              <a:t>06-03-2022</a:t>
            </a:fld>
            <a:endParaRPr lang="en-IN"/>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C56BF26-5985-4D41-A41B-CFABEF050BF3}" type="slidenum">
              <a:rPr lang="en-IN" smtClean="0"/>
              <a:pPr/>
              <a:t>‹#›</a:t>
            </a:fld>
            <a:endParaRPr lang="en-IN"/>
          </a:p>
        </p:txBody>
      </p:sp>
    </p:spTree>
    <p:extLst>
      <p:ext uri="{BB962C8B-B14F-4D97-AF65-F5344CB8AC3E}">
        <p14:creationId xmlns:p14="http://schemas.microsoft.com/office/powerpoint/2010/main" val="27127511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347" y="609601"/>
            <a:ext cx="776532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346" y="2096064"/>
            <a:ext cx="776532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759052" y="5883276"/>
            <a:ext cx="20574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1DA9A41D-E351-4B5A-9F34-457275A55606}" type="datetimeFigureOut">
              <a:rPr lang="en-IN" smtClean="0"/>
              <a:pPr/>
              <a:t>06-03-2022</a:t>
            </a:fld>
            <a:endParaRPr lang="en-IN"/>
          </a:p>
        </p:txBody>
      </p:sp>
      <p:sp>
        <p:nvSpPr>
          <p:cNvPr id="5" name="Footer Placeholder 4"/>
          <p:cNvSpPr>
            <a:spLocks noGrp="1"/>
          </p:cNvSpPr>
          <p:nvPr>
            <p:ph type="ftr" sz="quarter" idx="3"/>
          </p:nvPr>
        </p:nvSpPr>
        <p:spPr>
          <a:xfrm>
            <a:off x="685346" y="5883276"/>
            <a:ext cx="5004649"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7885509" y="5883276"/>
            <a:ext cx="565159"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6C56BF26-5985-4D41-A41B-CFABEF050BF3}" type="slidenum">
              <a:rPr lang="en-IN" smtClean="0"/>
              <a:pPr/>
              <a:t>‹#›</a:t>
            </a:fld>
            <a:endParaRPr lang="en-IN"/>
          </a:p>
        </p:txBody>
      </p:sp>
    </p:spTree>
    <p:extLst>
      <p:ext uri="{BB962C8B-B14F-4D97-AF65-F5344CB8AC3E}">
        <p14:creationId xmlns:p14="http://schemas.microsoft.com/office/powerpoint/2010/main" val="280322719"/>
      </p:ext>
    </p:extLst>
  </p:cSld>
  <p:clrMap bg1="dk1" tx1="lt1" bg2="dk2" tx2="lt2" accent1="accent1" accent2="accent2" accent3="accent3" accent4="accent4" accent5="accent5" accent6="accent6" hlink="hlink" folHlink="folHlink"/>
  <p:sldLayoutIdLst>
    <p:sldLayoutId id="2147483991" r:id="rId1"/>
    <p:sldLayoutId id="2147483992" r:id="rId2"/>
    <p:sldLayoutId id="2147483993" r:id="rId3"/>
    <p:sldLayoutId id="2147483994" r:id="rId4"/>
    <p:sldLayoutId id="2147483995" r:id="rId5"/>
    <p:sldLayoutId id="2147483996" r:id="rId6"/>
    <p:sldLayoutId id="2147483997" r:id="rId7"/>
    <p:sldLayoutId id="2147483998" r:id="rId8"/>
    <p:sldLayoutId id="2147483999" r:id="rId9"/>
    <p:sldLayoutId id="2147484000" r:id="rId10"/>
    <p:sldLayoutId id="2147484001" r:id="rId11"/>
    <p:sldLayoutId id="2147484002" r:id="rId12"/>
    <p:sldLayoutId id="2147484003" r:id="rId13"/>
    <p:sldLayoutId id="2147484004" r:id="rId14"/>
    <p:sldLayoutId id="2147484005" r:id="rId15"/>
    <p:sldLayoutId id="2147484006" r:id="rId16"/>
    <p:sldLayoutId id="2147484007"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407F8CEB-AF4C-47BD-B9D5-53A95F8EDE13}"/>
              </a:ext>
            </a:extLst>
          </p:cNvPr>
          <p:cNvSpPr>
            <a:spLocks noGrp="1"/>
          </p:cNvSpPr>
          <p:nvPr/>
        </p:nvSpPr>
        <p:spPr>
          <a:xfrm>
            <a:off x="775240" y="620688"/>
            <a:ext cx="7648996" cy="3096344"/>
          </a:xfrm>
          <a:prstGeom prst="rect">
            <a:avLst/>
          </a:prstGeom>
          <a:ln>
            <a:noFill/>
          </a:ln>
          <a:effectLst>
            <a:glow rad="228600">
              <a:schemeClr val="accent6">
                <a:satMod val="175000"/>
                <a:alpha val="40000"/>
              </a:schemeClr>
            </a:glow>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dk1"/>
          </a:lnRef>
          <a:fillRef idx="3">
            <a:schemeClr val="dk1"/>
          </a:fillRef>
          <a:effectRef idx="2">
            <a:schemeClr val="dk1"/>
          </a:effectRef>
          <a:fontRef idx="minor">
            <a:schemeClr val="lt1"/>
          </a:fontRef>
        </p:style>
        <p:txBody>
          <a:bodyPr vert="horz" anchor="t">
            <a:noAutofit/>
          </a:bodyPr>
          <a:lstStyle>
            <a:lvl1pPr marR="9144" algn="l" rtl="0" eaLnBrk="1" latinLnBrk="0" hangingPunct="1">
              <a:spcBef>
                <a:spcPct val="0"/>
              </a:spcBef>
              <a:buNone/>
              <a:defRPr kumimoji="0" sz="4000" b="1" kern="1200" cap="all" spc="0" baseline="0">
                <a:solidFill>
                  <a:schemeClr val="tx2">
                    <a:satMod val="200000"/>
                  </a:schemeClr>
                </a:solidFill>
                <a:effectLst>
                  <a:reflection blurRad="12700" stA="34000" endA="740" endPos="53000" dir="5400000" sy="-100000" algn="bl" rotWithShape="0"/>
                </a:effectLst>
                <a:latin typeface="+mj-lt"/>
                <a:ea typeface="+mj-ea"/>
                <a:cs typeface="+mj-cs"/>
              </a:defRPr>
            </a:lvl1pPr>
            <a:extLst/>
          </a:lstStyle>
          <a:p>
            <a:pPr algn="ctr"/>
            <a:r>
              <a:rPr lang="en-IN" dirty="0">
                <a:solidFill>
                  <a:srgbClr val="FFFF00"/>
                </a:solidFill>
                <a:effectLst/>
              </a:rPr>
              <a:t>Unit III</a:t>
            </a:r>
            <a:br>
              <a:rPr lang="en-IN" dirty="0">
                <a:solidFill>
                  <a:srgbClr val="FFFF00"/>
                </a:solidFill>
                <a:effectLst/>
              </a:rPr>
            </a:br>
            <a:r>
              <a:rPr lang="en-IN" dirty="0">
                <a:solidFill>
                  <a:srgbClr val="FFFF00"/>
                </a:solidFill>
                <a:effectLst/>
              </a:rPr>
              <a:t>Engineering Materials</a:t>
            </a:r>
          </a:p>
          <a:p>
            <a:pPr algn="ctr"/>
            <a:r>
              <a:rPr lang="en-IN" dirty="0">
                <a:solidFill>
                  <a:srgbClr val="00B050"/>
                </a:solidFill>
                <a:effectLst/>
              </a:rPr>
              <a:t>Topic: Engineering thermoplastics-polycarbonate</a:t>
            </a:r>
          </a:p>
        </p:txBody>
      </p:sp>
      <p:sp>
        <p:nvSpPr>
          <p:cNvPr id="9" name="Subtitle 2">
            <a:extLst>
              <a:ext uri="{FF2B5EF4-FFF2-40B4-BE49-F238E27FC236}">
                <a16:creationId xmlns:a16="http://schemas.microsoft.com/office/drawing/2014/main" id="{4803E937-24BD-4DF8-9132-F6EB5CB92FF2}"/>
              </a:ext>
            </a:extLst>
          </p:cNvPr>
          <p:cNvSpPr>
            <a:spLocks noGrp="1"/>
          </p:cNvSpPr>
          <p:nvPr/>
        </p:nvSpPr>
        <p:spPr>
          <a:xfrm>
            <a:off x="1375672" y="4257878"/>
            <a:ext cx="6500858" cy="1907426"/>
          </a:xfrm>
          <a:prstGeom prst="rect">
            <a:avLst/>
          </a:prstGeom>
          <a:effectLst>
            <a:glow rad="228600">
              <a:schemeClr val="accent6">
                <a:satMod val="175000"/>
                <a:alpha val="40000"/>
              </a:schemeClr>
            </a:glow>
            <a:innerShdw blurRad="50800" dist="25400" dir="13500000">
              <a:srgbClr val="000000">
                <a:alpha val="55000"/>
              </a:srgbClr>
            </a:innerShdw>
          </a:effectLst>
        </p:spPr>
        <p:style>
          <a:lnRef idx="1">
            <a:schemeClr val="dk1"/>
          </a:lnRef>
          <a:fillRef idx="3">
            <a:schemeClr val="dk1"/>
          </a:fillRef>
          <a:effectRef idx="2">
            <a:schemeClr val="dk1"/>
          </a:effectRef>
          <a:fontRef idx="minor">
            <a:schemeClr val="lt1"/>
          </a:fontRef>
        </p:style>
        <p:txBody>
          <a:bodyPr vert="horz" lIns="100584" tIns="45720" anchor="ctr">
            <a:noAutofit/>
          </a:bodyPr>
          <a:lstStyle>
            <a:lvl1pPr marL="0" indent="0" algn="l" rtl="0" eaLnBrk="1" latinLnBrk="0" hangingPunct="1">
              <a:spcBef>
                <a:spcPts val="0"/>
              </a:spcBef>
              <a:buClr>
                <a:schemeClr val="tx2"/>
              </a:buClr>
              <a:buSzPct val="95000"/>
              <a:buFont typeface="Wingdings"/>
              <a:buNone/>
              <a:defRPr kumimoji="0" sz="2000" kern="1200">
                <a:solidFill>
                  <a:schemeClr val="tx1"/>
                </a:solidFill>
                <a:latin typeface="+mn-lt"/>
                <a:ea typeface="+mn-ea"/>
                <a:cs typeface="+mn-cs"/>
              </a:defRPr>
            </a:lvl1pPr>
            <a:lvl2pPr marL="457200" indent="0" algn="ctr" rtl="0" eaLnBrk="1" latinLnBrk="0" hangingPunct="1">
              <a:spcBef>
                <a:spcPct val="20000"/>
              </a:spcBef>
              <a:buClr>
                <a:schemeClr val="accent2"/>
              </a:buClr>
              <a:buSzPct val="90000"/>
              <a:buFont typeface="Wingdings"/>
              <a:buNone/>
              <a:defRPr kumimoji="0" sz="2600" kern="1200">
                <a:solidFill>
                  <a:schemeClr val="tx1"/>
                </a:solidFill>
                <a:latin typeface="+mn-lt"/>
                <a:ea typeface="+mn-ea"/>
                <a:cs typeface="+mn-cs"/>
              </a:defRPr>
            </a:lvl2pPr>
            <a:lvl3pPr marL="914400" indent="0" algn="ctr" rtl="0" eaLnBrk="1" latinLnBrk="0" hangingPunct="1">
              <a:spcBef>
                <a:spcPct val="20000"/>
              </a:spcBef>
              <a:buClr>
                <a:schemeClr val="accent2"/>
              </a:buClr>
              <a:buFont typeface="Wingdings 2"/>
              <a:buNone/>
              <a:defRPr kumimoji="0" sz="2400" kern="1200">
                <a:solidFill>
                  <a:schemeClr val="tx1"/>
                </a:solidFill>
                <a:latin typeface="+mn-lt"/>
                <a:ea typeface="+mn-ea"/>
                <a:cs typeface="+mn-cs"/>
              </a:defRPr>
            </a:lvl3pPr>
            <a:lvl4pPr marL="1371600" indent="0" algn="ctr" rtl="0" eaLnBrk="1" latinLnBrk="0" hangingPunct="1">
              <a:spcBef>
                <a:spcPct val="20000"/>
              </a:spcBef>
              <a:buClr>
                <a:schemeClr val="accent3"/>
              </a:buClr>
              <a:buFont typeface="Wingdings 3"/>
              <a:buNone/>
              <a:defRPr kumimoji="0" sz="2200" kern="1200">
                <a:solidFill>
                  <a:schemeClr val="tx1"/>
                </a:solidFill>
                <a:latin typeface="+mn-lt"/>
                <a:ea typeface="+mn-ea"/>
                <a:cs typeface="+mn-cs"/>
              </a:defRPr>
            </a:lvl4pPr>
            <a:lvl5pPr marL="1828800" indent="0" algn="ctr" rtl="0" eaLnBrk="1" latinLnBrk="0" hangingPunct="1">
              <a:spcBef>
                <a:spcPct val="20000"/>
              </a:spcBef>
              <a:buClr>
                <a:schemeClr val="accent3"/>
              </a:buClr>
              <a:buFont typeface="Wingdings 2"/>
              <a:buNone/>
              <a:defRPr kumimoji="0" sz="2000" kern="1200">
                <a:solidFill>
                  <a:schemeClr val="tx1"/>
                </a:solidFill>
                <a:latin typeface="+mn-lt"/>
                <a:ea typeface="+mn-ea"/>
                <a:cs typeface="+mn-cs"/>
              </a:defRPr>
            </a:lvl5pPr>
            <a:lvl6pPr marL="2286000" indent="0" algn="ctr" rtl="0" eaLnBrk="1" latinLnBrk="0" hangingPunct="1">
              <a:spcBef>
                <a:spcPct val="20000"/>
              </a:spcBef>
              <a:buClr>
                <a:schemeClr val="accent3"/>
              </a:buClr>
              <a:buFont typeface="Wingdings 2"/>
              <a:buNone/>
              <a:defRPr kumimoji="0" sz="1800" kern="1200">
                <a:solidFill>
                  <a:schemeClr val="tx1"/>
                </a:solidFill>
                <a:latin typeface="+mn-lt"/>
                <a:ea typeface="+mn-ea"/>
                <a:cs typeface="+mn-cs"/>
              </a:defRPr>
            </a:lvl6pPr>
            <a:lvl7pPr marL="2743200" indent="0" algn="ctr" rtl="0" eaLnBrk="1" latinLnBrk="0" hangingPunct="1">
              <a:spcBef>
                <a:spcPct val="20000"/>
              </a:spcBef>
              <a:buClr>
                <a:schemeClr val="accent4"/>
              </a:buClr>
              <a:buFont typeface="Wingdings 2"/>
              <a:buNone/>
              <a:defRPr kumimoji="0" sz="1600" kern="1200">
                <a:solidFill>
                  <a:schemeClr val="tx1"/>
                </a:solidFill>
                <a:latin typeface="+mn-lt"/>
                <a:ea typeface="+mn-ea"/>
                <a:cs typeface="+mn-cs"/>
              </a:defRPr>
            </a:lvl7pPr>
            <a:lvl8pPr marL="3200400" indent="0" algn="ctr" rtl="0" eaLnBrk="1" latinLnBrk="0" hangingPunct="1">
              <a:spcBef>
                <a:spcPct val="20000"/>
              </a:spcBef>
              <a:buClr>
                <a:schemeClr val="accent4"/>
              </a:buClr>
              <a:buFont typeface="Wingdings 2"/>
              <a:buNone/>
              <a:defRPr kumimoji="0" sz="1600" kern="1200">
                <a:solidFill>
                  <a:schemeClr val="tx1"/>
                </a:solidFill>
                <a:latin typeface="+mn-lt"/>
                <a:ea typeface="+mn-ea"/>
                <a:cs typeface="+mn-cs"/>
              </a:defRPr>
            </a:lvl8pPr>
            <a:lvl9pPr marL="3657600" indent="0" algn="ctr" rtl="0" eaLnBrk="1" latinLnBrk="0" hangingPunct="1">
              <a:spcBef>
                <a:spcPct val="20000"/>
              </a:spcBef>
              <a:buClr>
                <a:schemeClr val="accent4"/>
              </a:buClr>
              <a:buFont typeface="Wingdings 2"/>
              <a:buNone/>
              <a:defRPr kumimoji="0" sz="1600" kern="1200">
                <a:solidFill>
                  <a:schemeClr val="tx1"/>
                </a:solidFill>
                <a:latin typeface="+mn-lt"/>
                <a:ea typeface="+mn-ea"/>
                <a:cs typeface="+mn-cs"/>
              </a:defRPr>
            </a:lvl9pPr>
            <a:extLst/>
          </a:lstStyle>
          <a:p>
            <a:pPr algn="ctr"/>
            <a:r>
              <a:rPr lang="en-US" sz="2800" dirty="0"/>
              <a:t>Dr. P. G. </a:t>
            </a:r>
            <a:r>
              <a:rPr lang="en-US" sz="2800" dirty="0" err="1"/>
              <a:t>Umape</a:t>
            </a:r>
            <a:endParaRPr lang="en-US" sz="2800" dirty="0"/>
          </a:p>
          <a:p>
            <a:pPr algn="ctr"/>
            <a:r>
              <a:rPr lang="en-US" sz="2800" dirty="0"/>
              <a:t>Department of Applied Science</a:t>
            </a:r>
          </a:p>
          <a:p>
            <a:pPr algn="ctr"/>
            <a:r>
              <a:rPr lang="en-US" sz="2800" dirty="0" err="1"/>
              <a:t>Pune</a:t>
            </a:r>
            <a:r>
              <a:rPr lang="en-US" sz="2800" dirty="0"/>
              <a:t> Institute of Computer Technology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8">
                                            <p:bg/>
                                          </p:spTgt>
                                        </p:tgtEl>
                                        <p:attrNameLst>
                                          <p:attrName>style.visibility</p:attrName>
                                        </p:attrNameLst>
                                      </p:cBhvr>
                                      <p:to>
                                        <p:strVal val="visible"/>
                                      </p:to>
                                    </p:set>
                                    <p:animEffect transition="in" filter="wipe(down)">
                                      <p:cBhvr>
                                        <p:cTn id="7" dur="580">
                                          <p:stCondLst>
                                            <p:cond delay="0"/>
                                          </p:stCondLst>
                                        </p:cTn>
                                        <p:tgtEl>
                                          <p:spTgt spid="8">
                                            <p:bg/>
                                          </p:spTgt>
                                        </p:tgtEl>
                                      </p:cBhvr>
                                    </p:animEffect>
                                    <p:anim calcmode="lin" valueType="num">
                                      <p:cBhvr>
                                        <p:cTn id="8" dur="1822" tmFilter="0,0; 0.14,0.36; 0.43,0.73; 0.71,0.91; 1.0,1.0">
                                          <p:stCondLst>
                                            <p:cond delay="0"/>
                                          </p:stCondLst>
                                        </p:cTn>
                                        <p:tgtEl>
                                          <p:spTgt spid="8">
                                            <p:bg/>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8">
                                            <p:bg/>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8">
                                            <p:bg/>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8">
                                            <p:bg/>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8">
                                            <p:bg/>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8">
                                            <p:bg/>
                                          </p:spTgt>
                                        </p:tgtEl>
                                      </p:cBhvr>
                                      <p:to x="100000" y="60000"/>
                                    </p:animScale>
                                    <p:animScale>
                                      <p:cBhvr>
                                        <p:cTn id="14" dur="166" decel="50000">
                                          <p:stCondLst>
                                            <p:cond delay="676"/>
                                          </p:stCondLst>
                                        </p:cTn>
                                        <p:tgtEl>
                                          <p:spTgt spid="8">
                                            <p:bg/>
                                          </p:spTgt>
                                        </p:tgtEl>
                                      </p:cBhvr>
                                      <p:to x="100000" y="100000"/>
                                    </p:animScale>
                                    <p:animScale>
                                      <p:cBhvr>
                                        <p:cTn id="15" dur="26">
                                          <p:stCondLst>
                                            <p:cond delay="1312"/>
                                          </p:stCondLst>
                                        </p:cTn>
                                        <p:tgtEl>
                                          <p:spTgt spid="8">
                                            <p:bg/>
                                          </p:spTgt>
                                        </p:tgtEl>
                                      </p:cBhvr>
                                      <p:to x="100000" y="80000"/>
                                    </p:animScale>
                                    <p:animScale>
                                      <p:cBhvr>
                                        <p:cTn id="16" dur="166" decel="50000">
                                          <p:stCondLst>
                                            <p:cond delay="1338"/>
                                          </p:stCondLst>
                                        </p:cTn>
                                        <p:tgtEl>
                                          <p:spTgt spid="8">
                                            <p:bg/>
                                          </p:spTgt>
                                        </p:tgtEl>
                                      </p:cBhvr>
                                      <p:to x="100000" y="100000"/>
                                    </p:animScale>
                                    <p:animScale>
                                      <p:cBhvr>
                                        <p:cTn id="17" dur="26">
                                          <p:stCondLst>
                                            <p:cond delay="1642"/>
                                          </p:stCondLst>
                                        </p:cTn>
                                        <p:tgtEl>
                                          <p:spTgt spid="8">
                                            <p:bg/>
                                          </p:spTgt>
                                        </p:tgtEl>
                                      </p:cBhvr>
                                      <p:to x="100000" y="90000"/>
                                    </p:animScale>
                                    <p:animScale>
                                      <p:cBhvr>
                                        <p:cTn id="18" dur="166" decel="50000">
                                          <p:stCondLst>
                                            <p:cond delay="1668"/>
                                          </p:stCondLst>
                                        </p:cTn>
                                        <p:tgtEl>
                                          <p:spTgt spid="8">
                                            <p:bg/>
                                          </p:spTgt>
                                        </p:tgtEl>
                                      </p:cBhvr>
                                      <p:to x="100000" y="100000"/>
                                    </p:animScale>
                                    <p:animScale>
                                      <p:cBhvr>
                                        <p:cTn id="19" dur="26">
                                          <p:stCondLst>
                                            <p:cond delay="1808"/>
                                          </p:stCondLst>
                                        </p:cTn>
                                        <p:tgtEl>
                                          <p:spTgt spid="8">
                                            <p:bg/>
                                          </p:spTgt>
                                        </p:tgtEl>
                                      </p:cBhvr>
                                      <p:to x="100000" y="95000"/>
                                    </p:animScale>
                                    <p:animScale>
                                      <p:cBhvr>
                                        <p:cTn id="20" dur="166" decel="50000">
                                          <p:stCondLst>
                                            <p:cond delay="1834"/>
                                          </p:stCondLst>
                                        </p:cTn>
                                        <p:tgtEl>
                                          <p:spTgt spid="8">
                                            <p:bg/>
                                          </p:spTgt>
                                        </p:tgtEl>
                                      </p:cBhvr>
                                      <p:to x="100000" y="100000"/>
                                    </p:animScale>
                                  </p:childTnLst>
                                </p:cTn>
                              </p:par>
                              <p:par>
                                <p:cTn id="21" presetID="26" presetClass="entr" presetSubtype="0" fill="hold" grpId="0" nodeType="withEffect">
                                  <p:stCondLst>
                                    <p:cond delay="0"/>
                                  </p:stCondLst>
                                  <p:childTnLst>
                                    <p:set>
                                      <p:cBhvr>
                                        <p:cTn id="22" dur="1" fill="hold">
                                          <p:stCondLst>
                                            <p:cond delay="0"/>
                                          </p:stCondLst>
                                        </p:cTn>
                                        <p:tgtEl>
                                          <p:spTgt spid="8">
                                            <p:txEl>
                                              <p:pRg st="0" end="0"/>
                                            </p:txEl>
                                          </p:spTgt>
                                        </p:tgtEl>
                                        <p:attrNameLst>
                                          <p:attrName>style.visibility</p:attrName>
                                        </p:attrNameLst>
                                      </p:cBhvr>
                                      <p:to>
                                        <p:strVal val="visible"/>
                                      </p:to>
                                    </p:set>
                                    <p:animEffect transition="in" filter="wipe(down)">
                                      <p:cBhvr>
                                        <p:cTn id="23" dur="580">
                                          <p:stCondLst>
                                            <p:cond delay="0"/>
                                          </p:stCondLst>
                                        </p:cTn>
                                        <p:tgtEl>
                                          <p:spTgt spid="8">
                                            <p:txEl>
                                              <p:pRg st="0" end="0"/>
                                            </p:txEl>
                                          </p:spTgt>
                                        </p:tgtEl>
                                      </p:cBhvr>
                                    </p:animEffect>
                                    <p:anim calcmode="lin" valueType="num">
                                      <p:cBhvr>
                                        <p:cTn id="24" dur="1822" tmFilter="0,0; 0.14,0.36; 0.43,0.73; 0.71,0.91; 1.0,1.0">
                                          <p:stCondLst>
                                            <p:cond delay="0"/>
                                          </p:stCondLst>
                                        </p:cTn>
                                        <p:tgtEl>
                                          <p:spTgt spid="8">
                                            <p:txEl>
                                              <p:pRg st="0" end="0"/>
                                            </p:txEl>
                                          </p:spTgt>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8">
                                            <p:txEl>
                                              <p:pRg st="0" end="0"/>
                                            </p:txEl>
                                          </p:spTgt>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8">
                                            <p:txEl>
                                              <p:pRg st="0" end="0"/>
                                            </p:txEl>
                                          </p:spTgt>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8">
                                            <p:txEl>
                                              <p:pRg st="0" end="0"/>
                                            </p:txEl>
                                          </p:spTgt>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8">
                                            <p:txEl>
                                              <p:pRg st="0" end="0"/>
                                            </p:txEl>
                                          </p:spTgt>
                                        </p:tgtEl>
                                        <p:attrNameLst>
                                          <p:attrName>ppt_y</p:attrName>
                                        </p:attrNameLst>
                                      </p:cBhvr>
                                      <p:tavLst>
                                        <p:tav tm="0" fmla="#ppt_y-sin(pi*$)/81">
                                          <p:val>
                                            <p:fltVal val="0"/>
                                          </p:val>
                                        </p:tav>
                                        <p:tav tm="100000">
                                          <p:val>
                                            <p:fltVal val="1"/>
                                          </p:val>
                                        </p:tav>
                                      </p:tavLst>
                                    </p:anim>
                                    <p:animScale>
                                      <p:cBhvr>
                                        <p:cTn id="29" dur="26">
                                          <p:stCondLst>
                                            <p:cond delay="650"/>
                                          </p:stCondLst>
                                        </p:cTn>
                                        <p:tgtEl>
                                          <p:spTgt spid="8">
                                            <p:txEl>
                                              <p:pRg st="0" end="0"/>
                                            </p:txEl>
                                          </p:spTgt>
                                        </p:tgtEl>
                                      </p:cBhvr>
                                      <p:to x="100000" y="60000"/>
                                    </p:animScale>
                                    <p:animScale>
                                      <p:cBhvr>
                                        <p:cTn id="30" dur="166" decel="50000">
                                          <p:stCondLst>
                                            <p:cond delay="676"/>
                                          </p:stCondLst>
                                        </p:cTn>
                                        <p:tgtEl>
                                          <p:spTgt spid="8">
                                            <p:txEl>
                                              <p:pRg st="0" end="0"/>
                                            </p:txEl>
                                          </p:spTgt>
                                        </p:tgtEl>
                                      </p:cBhvr>
                                      <p:to x="100000" y="100000"/>
                                    </p:animScale>
                                    <p:animScale>
                                      <p:cBhvr>
                                        <p:cTn id="31" dur="26">
                                          <p:stCondLst>
                                            <p:cond delay="1312"/>
                                          </p:stCondLst>
                                        </p:cTn>
                                        <p:tgtEl>
                                          <p:spTgt spid="8">
                                            <p:txEl>
                                              <p:pRg st="0" end="0"/>
                                            </p:txEl>
                                          </p:spTgt>
                                        </p:tgtEl>
                                      </p:cBhvr>
                                      <p:to x="100000" y="80000"/>
                                    </p:animScale>
                                    <p:animScale>
                                      <p:cBhvr>
                                        <p:cTn id="32" dur="166" decel="50000">
                                          <p:stCondLst>
                                            <p:cond delay="1338"/>
                                          </p:stCondLst>
                                        </p:cTn>
                                        <p:tgtEl>
                                          <p:spTgt spid="8">
                                            <p:txEl>
                                              <p:pRg st="0" end="0"/>
                                            </p:txEl>
                                          </p:spTgt>
                                        </p:tgtEl>
                                      </p:cBhvr>
                                      <p:to x="100000" y="100000"/>
                                    </p:animScale>
                                    <p:animScale>
                                      <p:cBhvr>
                                        <p:cTn id="33" dur="26">
                                          <p:stCondLst>
                                            <p:cond delay="1642"/>
                                          </p:stCondLst>
                                        </p:cTn>
                                        <p:tgtEl>
                                          <p:spTgt spid="8">
                                            <p:txEl>
                                              <p:pRg st="0" end="0"/>
                                            </p:txEl>
                                          </p:spTgt>
                                        </p:tgtEl>
                                      </p:cBhvr>
                                      <p:to x="100000" y="90000"/>
                                    </p:animScale>
                                    <p:animScale>
                                      <p:cBhvr>
                                        <p:cTn id="34" dur="166" decel="50000">
                                          <p:stCondLst>
                                            <p:cond delay="1668"/>
                                          </p:stCondLst>
                                        </p:cTn>
                                        <p:tgtEl>
                                          <p:spTgt spid="8">
                                            <p:txEl>
                                              <p:pRg st="0" end="0"/>
                                            </p:txEl>
                                          </p:spTgt>
                                        </p:tgtEl>
                                      </p:cBhvr>
                                      <p:to x="100000" y="100000"/>
                                    </p:animScale>
                                    <p:animScale>
                                      <p:cBhvr>
                                        <p:cTn id="35" dur="26">
                                          <p:stCondLst>
                                            <p:cond delay="1808"/>
                                          </p:stCondLst>
                                        </p:cTn>
                                        <p:tgtEl>
                                          <p:spTgt spid="8">
                                            <p:txEl>
                                              <p:pRg st="0" end="0"/>
                                            </p:txEl>
                                          </p:spTgt>
                                        </p:tgtEl>
                                      </p:cBhvr>
                                      <p:to x="100000" y="95000"/>
                                    </p:animScale>
                                    <p:animScale>
                                      <p:cBhvr>
                                        <p:cTn id="36" dur="166" decel="50000">
                                          <p:stCondLst>
                                            <p:cond delay="1834"/>
                                          </p:stCondLst>
                                        </p:cTn>
                                        <p:tgtEl>
                                          <p:spTgt spid="8">
                                            <p:txEl>
                                              <p:pRg st="0" end="0"/>
                                            </p:txEl>
                                          </p:spTgt>
                                        </p:tgtEl>
                                      </p:cBhvr>
                                      <p:to x="100000" y="100000"/>
                                    </p:animScale>
                                  </p:childTnLst>
                                </p:cTn>
                              </p:par>
                              <p:par>
                                <p:cTn id="37" presetID="26" presetClass="entr" presetSubtype="0" fill="hold" grpId="0" nodeType="withEffect">
                                  <p:stCondLst>
                                    <p:cond delay="0"/>
                                  </p:stCondLst>
                                  <p:childTnLst>
                                    <p:set>
                                      <p:cBhvr>
                                        <p:cTn id="38" dur="1" fill="hold">
                                          <p:stCondLst>
                                            <p:cond delay="0"/>
                                          </p:stCondLst>
                                        </p:cTn>
                                        <p:tgtEl>
                                          <p:spTgt spid="8">
                                            <p:txEl>
                                              <p:pRg st="1" end="1"/>
                                            </p:txEl>
                                          </p:spTgt>
                                        </p:tgtEl>
                                        <p:attrNameLst>
                                          <p:attrName>style.visibility</p:attrName>
                                        </p:attrNameLst>
                                      </p:cBhvr>
                                      <p:to>
                                        <p:strVal val="visible"/>
                                      </p:to>
                                    </p:set>
                                    <p:animEffect transition="in" filter="wipe(down)">
                                      <p:cBhvr>
                                        <p:cTn id="39" dur="580">
                                          <p:stCondLst>
                                            <p:cond delay="0"/>
                                          </p:stCondLst>
                                        </p:cTn>
                                        <p:tgtEl>
                                          <p:spTgt spid="8">
                                            <p:txEl>
                                              <p:pRg st="1" end="1"/>
                                            </p:txEl>
                                          </p:spTgt>
                                        </p:tgtEl>
                                      </p:cBhvr>
                                    </p:animEffect>
                                    <p:anim calcmode="lin" valueType="num">
                                      <p:cBhvr>
                                        <p:cTn id="40" dur="1822" tmFilter="0,0; 0.14,0.36; 0.43,0.73; 0.71,0.91; 1.0,1.0">
                                          <p:stCondLst>
                                            <p:cond delay="0"/>
                                          </p:stCondLst>
                                        </p:cTn>
                                        <p:tgtEl>
                                          <p:spTgt spid="8">
                                            <p:txEl>
                                              <p:pRg st="1" end="1"/>
                                            </p:txEl>
                                          </p:spTgt>
                                        </p:tgtEl>
                                        <p:attrNameLst>
                                          <p:attrName>ppt_x</p:attrName>
                                        </p:attrNameLst>
                                      </p:cBhvr>
                                      <p:tavLst>
                                        <p:tav tm="0">
                                          <p:val>
                                            <p:strVal val="#ppt_x-0.25"/>
                                          </p:val>
                                        </p:tav>
                                        <p:tav tm="100000">
                                          <p:val>
                                            <p:strVal val="#ppt_x"/>
                                          </p:val>
                                        </p:tav>
                                      </p:tavLst>
                                    </p:anim>
                                    <p:anim calcmode="lin" valueType="num">
                                      <p:cBhvr>
                                        <p:cTn id="41" dur="664" tmFilter="0.0,0.0; 0.25,0.07; 0.50,0.2; 0.75,0.467; 1.0,1.0">
                                          <p:stCondLst>
                                            <p:cond delay="0"/>
                                          </p:stCondLst>
                                        </p:cTn>
                                        <p:tgtEl>
                                          <p:spTgt spid="8">
                                            <p:txEl>
                                              <p:pRg st="1" end="1"/>
                                            </p:txEl>
                                          </p:spTgt>
                                        </p:tgtEl>
                                        <p:attrNameLst>
                                          <p:attrName>ppt_y</p:attrName>
                                        </p:attrNameLst>
                                      </p:cBhvr>
                                      <p:tavLst>
                                        <p:tav tm="0" fmla="#ppt_y-sin(pi*$)/3">
                                          <p:val>
                                            <p:fltVal val="0.5"/>
                                          </p:val>
                                        </p:tav>
                                        <p:tav tm="100000">
                                          <p:val>
                                            <p:fltVal val="1"/>
                                          </p:val>
                                        </p:tav>
                                      </p:tavLst>
                                    </p:anim>
                                    <p:anim calcmode="lin" valueType="num">
                                      <p:cBhvr>
                                        <p:cTn id="42" dur="664" tmFilter="0, 0; 0.125,0.2665; 0.25,0.4; 0.375,0.465; 0.5,0.5;  0.625,0.535; 0.75,0.6; 0.875,0.7335; 1,1">
                                          <p:stCondLst>
                                            <p:cond delay="664"/>
                                          </p:stCondLst>
                                        </p:cTn>
                                        <p:tgtEl>
                                          <p:spTgt spid="8">
                                            <p:txEl>
                                              <p:pRg st="1" end="1"/>
                                            </p:txEl>
                                          </p:spTgt>
                                        </p:tgtEl>
                                        <p:attrNameLst>
                                          <p:attrName>ppt_y</p:attrName>
                                        </p:attrNameLst>
                                      </p:cBhvr>
                                      <p:tavLst>
                                        <p:tav tm="0" fmla="#ppt_y-sin(pi*$)/9">
                                          <p:val>
                                            <p:fltVal val="0"/>
                                          </p:val>
                                        </p:tav>
                                        <p:tav tm="100000">
                                          <p:val>
                                            <p:fltVal val="1"/>
                                          </p:val>
                                        </p:tav>
                                      </p:tavLst>
                                    </p:anim>
                                    <p:anim calcmode="lin" valueType="num">
                                      <p:cBhvr>
                                        <p:cTn id="43" dur="332" tmFilter="0, 0; 0.125,0.2665; 0.25,0.4; 0.375,0.465; 0.5,0.5;  0.625,0.535; 0.75,0.6; 0.875,0.7335; 1,1">
                                          <p:stCondLst>
                                            <p:cond delay="1324"/>
                                          </p:stCondLst>
                                        </p:cTn>
                                        <p:tgtEl>
                                          <p:spTgt spid="8">
                                            <p:txEl>
                                              <p:pRg st="1" end="1"/>
                                            </p:txEl>
                                          </p:spTgt>
                                        </p:tgtEl>
                                        <p:attrNameLst>
                                          <p:attrName>ppt_y</p:attrName>
                                        </p:attrNameLst>
                                      </p:cBhvr>
                                      <p:tavLst>
                                        <p:tav tm="0" fmla="#ppt_y-sin(pi*$)/27">
                                          <p:val>
                                            <p:fltVal val="0"/>
                                          </p:val>
                                        </p:tav>
                                        <p:tav tm="100000">
                                          <p:val>
                                            <p:fltVal val="1"/>
                                          </p:val>
                                        </p:tav>
                                      </p:tavLst>
                                    </p:anim>
                                    <p:anim calcmode="lin" valueType="num">
                                      <p:cBhvr>
                                        <p:cTn id="44" dur="164" tmFilter="0, 0; 0.125,0.2665; 0.25,0.4; 0.375,0.465; 0.5,0.5;  0.625,0.535; 0.75,0.6; 0.875,0.7335; 1,1">
                                          <p:stCondLst>
                                            <p:cond delay="1656"/>
                                          </p:stCondLst>
                                        </p:cTn>
                                        <p:tgtEl>
                                          <p:spTgt spid="8">
                                            <p:txEl>
                                              <p:pRg st="1" end="1"/>
                                            </p:txEl>
                                          </p:spTgt>
                                        </p:tgtEl>
                                        <p:attrNameLst>
                                          <p:attrName>ppt_y</p:attrName>
                                        </p:attrNameLst>
                                      </p:cBhvr>
                                      <p:tavLst>
                                        <p:tav tm="0" fmla="#ppt_y-sin(pi*$)/81">
                                          <p:val>
                                            <p:fltVal val="0"/>
                                          </p:val>
                                        </p:tav>
                                        <p:tav tm="100000">
                                          <p:val>
                                            <p:fltVal val="1"/>
                                          </p:val>
                                        </p:tav>
                                      </p:tavLst>
                                    </p:anim>
                                    <p:animScale>
                                      <p:cBhvr>
                                        <p:cTn id="45" dur="26">
                                          <p:stCondLst>
                                            <p:cond delay="650"/>
                                          </p:stCondLst>
                                        </p:cTn>
                                        <p:tgtEl>
                                          <p:spTgt spid="8">
                                            <p:txEl>
                                              <p:pRg st="1" end="1"/>
                                            </p:txEl>
                                          </p:spTgt>
                                        </p:tgtEl>
                                      </p:cBhvr>
                                      <p:to x="100000" y="60000"/>
                                    </p:animScale>
                                    <p:animScale>
                                      <p:cBhvr>
                                        <p:cTn id="46" dur="166" decel="50000">
                                          <p:stCondLst>
                                            <p:cond delay="676"/>
                                          </p:stCondLst>
                                        </p:cTn>
                                        <p:tgtEl>
                                          <p:spTgt spid="8">
                                            <p:txEl>
                                              <p:pRg st="1" end="1"/>
                                            </p:txEl>
                                          </p:spTgt>
                                        </p:tgtEl>
                                      </p:cBhvr>
                                      <p:to x="100000" y="100000"/>
                                    </p:animScale>
                                    <p:animScale>
                                      <p:cBhvr>
                                        <p:cTn id="47" dur="26">
                                          <p:stCondLst>
                                            <p:cond delay="1312"/>
                                          </p:stCondLst>
                                        </p:cTn>
                                        <p:tgtEl>
                                          <p:spTgt spid="8">
                                            <p:txEl>
                                              <p:pRg st="1" end="1"/>
                                            </p:txEl>
                                          </p:spTgt>
                                        </p:tgtEl>
                                      </p:cBhvr>
                                      <p:to x="100000" y="80000"/>
                                    </p:animScale>
                                    <p:animScale>
                                      <p:cBhvr>
                                        <p:cTn id="48" dur="166" decel="50000">
                                          <p:stCondLst>
                                            <p:cond delay="1338"/>
                                          </p:stCondLst>
                                        </p:cTn>
                                        <p:tgtEl>
                                          <p:spTgt spid="8">
                                            <p:txEl>
                                              <p:pRg st="1" end="1"/>
                                            </p:txEl>
                                          </p:spTgt>
                                        </p:tgtEl>
                                      </p:cBhvr>
                                      <p:to x="100000" y="100000"/>
                                    </p:animScale>
                                    <p:animScale>
                                      <p:cBhvr>
                                        <p:cTn id="49" dur="26">
                                          <p:stCondLst>
                                            <p:cond delay="1642"/>
                                          </p:stCondLst>
                                        </p:cTn>
                                        <p:tgtEl>
                                          <p:spTgt spid="8">
                                            <p:txEl>
                                              <p:pRg st="1" end="1"/>
                                            </p:txEl>
                                          </p:spTgt>
                                        </p:tgtEl>
                                      </p:cBhvr>
                                      <p:to x="100000" y="90000"/>
                                    </p:animScale>
                                    <p:animScale>
                                      <p:cBhvr>
                                        <p:cTn id="50" dur="166" decel="50000">
                                          <p:stCondLst>
                                            <p:cond delay="1668"/>
                                          </p:stCondLst>
                                        </p:cTn>
                                        <p:tgtEl>
                                          <p:spTgt spid="8">
                                            <p:txEl>
                                              <p:pRg st="1" end="1"/>
                                            </p:txEl>
                                          </p:spTgt>
                                        </p:tgtEl>
                                      </p:cBhvr>
                                      <p:to x="100000" y="100000"/>
                                    </p:animScale>
                                    <p:animScale>
                                      <p:cBhvr>
                                        <p:cTn id="51" dur="26">
                                          <p:stCondLst>
                                            <p:cond delay="1808"/>
                                          </p:stCondLst>
                                        </p:cTn>
                                        <p:tgtEl>
                                          <p:spTgt spid="8">
                                            <p:txEl>
                                              <p:pRg st="1" end="1"/>
                                            </p:txEl>
                                          </p:spTgt>
                                        </p:tgtEl>
                                      </p:cBhvr>
                                      <p:to x="100000" y="95000"/>
                                    </p:animScale>
                                    <p:animScale>
                                      <p:cBhvr>
                                        <p:cTn id="52" dur="166" decel="50000">
                                          <p:stCondLst>
                                            <p:cond delay="1834"/>
                                          </p:stCondLst>
                                        </p:cTn>
                                        <p:tgtEl>
                                          <p:spTgt spid="8">
                                            <p:txEl>
                                              <p:pRg st="1" end="1"/>
                                            </p:txEl>
                                          </p:spTgt>
                                        </p:tgtEl>
                                      </p:cBhvr>
                                      <p:to x="100000" y="100000"/>
                                    </p:animScale>
                                  </p:childTnLst>
                                </p:cTn>
                              </p:par>
                              <p:par>
                                <p:cTn id="53" presetID="26" presetClass="entr" presetSubtype="0" fill="hold" nodeType="withEffect">
                                  <p:stCondLst>
                                    <p:cond delay="0"/>
                                  </p:stCondLst>
                                  <p:childTnLst>
                                    <p:set>
                                      <p:cBhvr>
                                        <p:cTn id="54" dur="1" fill="hold">
                                          <p:stCondLst>
                                            <p:cond delay="0"/>
                                          </p:stCondLst>
                                        </p:cTn>
                                        <p:tgtEl>
                                          <p:spTgt spid="8">
                                            <p:txEl>
                                              <p:pRg st="0" end="0"/>
                                            </p:txEl>
                                          </p:spTgt>
                                        </p:tgtEl>
                                        <p:attrNameLst>
                                          <p:attrName>style.visibility</p:attrName>
                                        </p:attrNameLst>
                                      </p:cBhvr>
                                      <p:to>
                                        <p:strVal val="visible"/>
                                      </p:to>
                                    </p:set>
                                    <p:animEffect transition="in" filter="wipe(down)">
                                      <p:cBhvr>
                                        <p:cTn id="55" dur="580">
                                          <p:stCondLst>
                                            <p:cond delay="0"/>
                                          </p:stCondLst>
                                        </p:cTn>
                                        <p:tgtEl>
                                          <p:spTgt spid="8">
                                            <p:txEl>
                                              <p:pRg st="0" end="0"/>
                                            </p:txEl>
                                          </p:spTgt>
                                        </p:tgtEl>
                                      </p:cBhvr>
                                    </p:animEffect>
                                    <p:anim calcmode="lin" valueType="num">
                                      <p:cBhvr>
                                        <p:cTn id="56" dur="1822" tmFilter="0,0; 0.14,0.36; 0.43,0.73; 0.71,0.91; 1.0,1.0">
                                          <p:stCondLst>
                                            <p:cond delay="0"/>
                                          </p:stCondLst>
                                        </p:cTn>
                                        <p:tgtEl>
                                          <p:spTgt spid="8">
                                            <p:txEl>
                                              <p:pRg st="0" end="0"/>
                                            </p:txEl>
                                          </p:spTgt>
                                        </p:tgtEl>
                                        <p:attrNameLst>
                                          <p:attrName>ppt_x</p:attrName>
                                        </p:attrNameLst>
                                      </p:cBhvr>
                                      <p:tavLst>
                                        <p:tav tm="0">
                                          <p:val>
                                            <p:strVal val="#ppt_x-0.25"/>
                                          </p:val>
                                        </p:tav>
                                        <p:tav tm="100000">
                                          <p:val>
                                            <p:strVal val="#ppt_x"/>
                                          </p:val>
                                        </p:tav>
                                      </p:tavLst>
                                    </p:anim>
                                    <p:anim calcmode="lin" valueType="num">
                                      <p:cBhvr>
                                        <p:cTn id="57" dur="664" tmFilter="0.0,0.0; 0.25,0.07; 0.50,0.2; 0.75,0.467; 1.0,1.0">
                                          <p:stCondLst>
                                            <p:cond delay="0"/>
                                          </p:stCondLst>
                                        </p:cTn>
                                        <p:tgtEl>
                                          <p:spTgt spid="8">
                                            <p:txEl>
                                              <p:pRg st="0" end="0"/>
                                            </p:txEl>
                                          </p:spTgt>
                                        </p:tgtEl>
                                        <p:attrNameLst>
                                          <p:attrName>ppt_y</p:attrName>
                                        </p:attrNameLst>
                                      </p:cBhvr>
                                      <p:tavLst>
                                        <p:tav tm="0" fmla="#ppt_y-sin(pi*$)/3">
                                          <p:val>
                                            <p:fltVal val="0.5"/>
                                          </p:val>
                                        </p:tav>
                                        <p:tav tm="100000">
                                          <p:val>
                                            <p:fltVal val="1"/>
                                          </p:val>
                                        </p:tav>
                                      </p:tavLst>
                                    </p:anim>
                                    <p:anim calcmode="lin" valueType="num">
                                      <p:cBhvr>
                                        <p:cTn id="58" dur="664" tmFilter="0, 0; 0.125,0.2665; 0.25,0.4; 0.375,0.465; 0.5,0.5;  0.625,0.535; 0.75,0.6; 0.875,0.7335; 1,1">
                                          <p:stCondLst>
                                            <p:cond delay="664"/>
                                          </p:stCondLst>
                                        </p:cTn>
                                        <p:tgtEl>
                                          <p:spTgt spid="8">
                                            <p:txEl>
                                              <p:pRg st="0" end="0"/>
                                            </p:txEl>
                                          </p:spTgt>
                                        </p:tgtEl>
                                        <p:attrNameLst>
                                          <p:attrName>ppt_y</p:attrName>
                                        </p:attrNameLst>
                                      </p:cBhvr>
                                      <p:tavLst>
                                        <p:tav tm="0" fmla="#ppt_y-sin(pi*$)/9">
                                          <p:val>
                                            <p:fltVal val="0"/>
                                          </p:val>
                                        </p:tav>
                                        <p:tav tm="100000">
                                          <p:val>
                                            <p:fltVal val="1"/>
                                          </p:val>
                                        </p:tav>
                                      </p:tavLst>
                                    </p:anim>
                                    <p:anim calcmode="lin" valueType="num">
                                      <p:cBhvr>
                                        <p:cTn id="59" dur="332" tmFilter="0, 0; 0.125,0.2665; 0.25,0.4; 0.375,0.465; 0.5,0.5;  0.625,0.535; 0.75,0.6; 0.875,0.7335; 1,1">
                                          <p:stCondLst>
                                            <p:cond delay="1324"/>
                                          </p:stCondLst>
                                        </p:cTn>
                                        <p:tgtEl>
                                          <p:spTgt spid="8">
                                            <p:txEl>
                                              <p:pRg st="0" end="0"/>
                                            </p:txEl>
                                          </p:spTgt>
                                        </p:tgtEl>
                                        <p:attrNameLst>
                                          <p:attrName>ppt_y</p:attrName>
                                        </p:attrNameLst>
                                      </p:cBhvr>
                                      <p:tavLst>
                                        <p:tav tm="0" fmla="#ppt_y-sin(pi*$)/27">
                                          <p:val>
                                            <p:fltVal val="0"/>
                                          </p:val>
                                        </p:tav>
                                        <p:tav tm="100000">
                                          <p:val>
                                            <p:fltVal val="1"/>
                                          </p:val>
                                        </p:tav>
                                      </p:tavLst>
                                    </p:anim>
                                    <p:anim calcmode="lin" valueType="num">
                                      <p:cBhvr>
                                        <p:cTn id="60" dur="164" tmFilter="0, 0; 0.125,0.2665; 0.25,0.4; 0.375,0.465; 0.5,0.5;  0.625,0.535; 0.75,0.6; 0.875,0.7335; 1,1">
                                          <p:stCondLst>
                                            <p:cond delay="1656"/>
                                          </p:stCondLst>
                                        </p:cTn>
                                        <p:tgtEl>
                                          <p:spTgt spid="8">
                                            <p:txEl>
                                              <p:pRg st="0" end="0"/>
                                            </p:txEl>
                                          </p:spTgt>
                                        </p:tgtEl>
                                        <p:attrNameLst>
                                          <p:attrName>ppt_y</p:attrName>
                                        </p:attrNameLst>
                                      </p:cBhvr>
                                      <p:tavLst>
                                        <p:tav tm="0" fmla="#ppt_y-sin(pi*$)/81">
                                          <p:val>
                                            <p:fltVal val="0"/>
                                          </p:val>
                                        </p:tav>
                                        <p:tav tm="100000">
                                          <p:val>
                                            <p:fltVal val="1"/>
                                          </p:val>
                                        </p:tav>
                                      </p:tavLst>
                                    </p:anim>
                                    <p:animScale>
                                      <p:cBhvr>
                                        <p:cTn id="61" dur="26">
                                          <p:stCondLst>
                                            <p:cond delay="650"/>
                                          </p:stCondLst>
                                        </p:cTn>
                                        <p:tgtEl>
                                          <p:spTgt spid="8">
                                            <p:txEl>
                                              <p:pRg st="0" end="0"/>
                                            </p:txEl>
                                          </p:spTgt>
                                        </p:tgtEl>
                                      </p:cBhvr>
                                      <p:to x="100000" y="60000"/>
                                    </p:animScale>
                                    <p:animScale>
                                      <p:cBhvr>
                                        <p:cTn id="62" dur="166" decel="50000">
                                          <p:stCondLst>
                                            <p:cond delay="676"/>
                                          </p:stCondLst>
                                        </p:cTn>
                                        <p:tgtEl>
                                          <p:spTgt spid="8">
                                            <p:txEl>
                                              <p:pRg st="0" end="0"/>
                                            </p:txEl>
                                          </p:spTgt>
                                        </p:tgtEl>
                                      </p:cBhvr>
                                      <p:to x="100000" y="100000"/>
                                    </p:animScale>
                                    <p:animScale>
                                      <p:cBhvr>
                                        <p:cTn id="63" dur="26">
                                          <p:stCondLst>
                                            <p:cond delay="1312"/>
                                          </p:stCondLst>
                                        </p:cTn>
                                        <p:tgtEl>
                                          <p:spTgt spid="8">
                                            <p:txEl>
                                              <p:pRg st="0" end="0"/>
                                            </p:txEl>
                                          </p:spTgt>
                                        </p:tgtEl>
                                      </p:cBhvr>
                                      <p:to x="100000" y="80000"/>
                                    </p:animScale>
                                    <p:animScale>
                                      <p:cBhvr>
                                        <p:cTn id="64" dur="166" decel="50000">
                                          <p:stCondLst>
                                            <p:cond delay="1338"/>
                                          </p:stCondLst>
                                        </p:cTn>
                                        <p:tgtEl>
                                          <p:spTgt spid="8">
                                            <p:txEl>
                                              <p:pRg st="0" end="0"/>
                                            </p:txEl>
                                          </p:spTgt>
                                        </p:tgtEl>
                                      </p:cBhvr>
                                      <p:to x="100000" y="100000"/>
                                    </p:animScale>
                                    <p:animScale>
                                      <p:cBhvr>
                                        <p:cTn id="65" dur="26">
                                          <p:stCondLst>
                                            <p:cond delay="1642"/>
                                          </p:stCondLst>
                                        </p:cTn>
                                        <p:tgtEl>
                                          <p:spTgt spid="8">
                                            <p:txEl>
                                              <p:pRg st="0" end="0"/>
                                            </p:txEl>
                                          </p:spTgt>
                                        </p:tgtEl>
                                      </p:cBhvr>
                                      <p:to x="100000" y="90000"/>
                                    </p:animScale>
                                    <p:animScale>
                                      <p:cBhvr>
                                        <p:cTn id="66" dur="166" decel="50000">
                                          <p:stCondLst>
                                            <p:cond delay="1668"/>
                                          </p:stCondLst>
                                        </p:cTn>
                                        <p:tgtEl>
                                          <p:spTgt spid="8">
                                            <p:txEl>
                                              <p:pRg st="0" end="0"/>
                                            </p:txEl>
                                          </p:spTgt>
                                        </p:tgtEl>
                                      </p:cBhvr>
                                      <p:to x="100000" y="100000"/>
                                    </p:animScale>
                                    <p:animScale>
                                      <p:cBhvr>
                                        <p:cTn id="67" dur="26">
                                          <p:stCondLst>
                                            <p:cond delay="1808"/>
                                          </p:stCondLst>
                                        </p:cTn>
                                        <p:tgtEl>
                                          <p:spTgt spid="8">
                                            <p:txEl>
                                              <p:pRg st="0" end="0"/>
                                            </p:txEl>
                                          </p:spTgt>
                                        </p:tgtEl>
                                      </p:cBhvr>
                                      <p:to x="100000" y="95000"/>
                                    </p:animScale>
                                    <p:animScale>
                                      <p:cBhvr>
                                        <p:cTn id="68" dur="166" decel="50000">
                                          <p:stCondLst>
                                            <p:cond delay="1834"/>
                                          </p:stCondLst>
                                        </p:cTn>
                                        <p:tgtEl>
                                          <p:spTgt spid="8">
                                            <p:txEl>
                                              <p:pRg st="0" end="0"/>
                                            </p:txEl>
                                          </p:spTgt>
                                        </p:tgtEl>
                                      </p:cBhvr>
                                      <p:to x="100000" y="100000"/>
                                    </p:animScale>
                                  </p:childTnLst>
                                </p:cTn>
                              </p:par>
                              <p:par>
                                <p:cTn id="69" presetID="26" presetClass="entr" presetSubtype="0" fill="hold" nodeType="withEffect">
                                  <p:stCondLst>
                                    <p:cond delay="0"/>
                                  </p:stCondLst>
                                  <p:childTnLst>
                                    <p:set>
                                      <p:cBhvr>
                                        <p:cTn id="70" dur="1" fill="hold">
                                          <p:stCondLst>
                                            <p:cond delay="0"/>
                                          </p:stCondLst>
                                        </p:cTn>
                                        <p:tgtEl>
                                          <p:spTgt spid="8">
                                            <p:txEl>
                                              <p:pRg st="1" end="1"/>
                                            </p:txEl>
                                          </p:spTgt>
                                        </p:tgtEl>
                                        <p:attrNameLst>
                                          <p:attrName>style.visibility</p:attrName>
                                        </p:attrNameLst>
                                      </p:cBhvr>
                                      <p:to>
                                        <p:strVal val="visible"/>
                                      </p:to>
                                    </p:set>
                                    <p:animEffect transition="in" filter="wipe(down)">
                                      <p:cBhvr>
                                        <p:cTn id="71" dur="580">
                                          <p:stCondLst>
                                            <p:cond delay="0"/>
                                          </p:stCondLst>
                                        </p:cTn>
                                        <p:tgtEl>
                                          <p:spTgt spid="8">
                                            <p:txEl>
                                              <p:pRg st="1" end="1"/>
                                            </p:txEl>
                                          </p:spTgt>
                                        </p:tgtEl>
                                      </p:cBhvr>
                                    </p:animEffect>
                                    <p:anim calcmode="lin" valueType="num">
                                      <p:cBhvr>
                                        <p:cTn id="72" dur="1822" tmFilter="0,0; 0.14,0.36; 0.43,0.73; 0.71,0.91; 1.0,1.0">
                                          <p:stCondLst>
                                            <p:cond delay="0"/>
                                          </p:stCondLst>
                                        </p:cTn>
                                        <p:tgtEl>
                                          <p:spTgt spid="8">
                                            <p:txEl>
                                              <p:pRg st="1" end="1"/>
                                            </p:txEl>
                                          </p:spTgt>
                                        </p:tgtEl>
                                        <p:attrNameLst>
                                          <p:attrName>ppt_x</p:attrName>
                                        </p:attrNameLst>
                                      </p:cBhvr>
                                      <p:tavLst>
                                        <p:tav tm="0">
                                          <p:val>
                                            <p:strVal val="#ppt_x-0.25"/>
                                          </p:val>
                                        </p:tav>
                                        <p:tav tm="100000">
                                          <p:val>
                                            <p:strVal val="#ppt_x"/>
                                          </p:val>
                                        </p:tav>
                                      </p:tavLst>
                                    </p:anim>
                                    <p:anim calcmode="lin" valueType="num">
                                      <p:cBhvr>
                                        <p:cTn id="73" dur="664" tmFilter="0.0,0.0; 0.25,0.07; 0.50,0.2; 0.75,0.467; 1.0,1.0">
                                          <p:stCondLst>
                                            <p:cond delay="0"/>
                                          </p:stCondLst>
                                        </p:cTn>
                                        <p:tgtEl>
                                          <p:spTgt spid="8">
                                            <p:txEl>
                                              <p:pRg st="1" end="1"/>
                                            </p:txEl>
                                          </p:spTgt>
                                        </p:tgtEl>
                                        <p:attrNameLst>
                                          <p:attrName>ppt_y</p:attrName>
                                        </p:attrNameLst>
                                      </p:cBhvr>
                                      <p:tavLst>
                                        <p:tav tm="0" fmla="#ppt_y-sin(pi*$)/3">
                                          <p:val>
                                            <p:fltVal val="0.5"/>
                                          </p:val>
                                        </p:tav>
                                        <p:tav tm="100000">
                                          <p:val>
                                            <p:fltVal val="1"/>
                                          </p:val>
                                        </p:tav>
                                      </p:tavLst>
                                    </p:anim>
                                    <p:anim calcmode="lin" valueType="num">
                                      <p:cBhvr>
                                        <p:cTn id="74" dur="664" tmFilter="0, 0; 0.125,0.2665; 0.25,0.4; 0.375,0.465; 0.5,0.5;  0.625,0.535; 0.75,0.6; 0.875,0.7335; 1,1">
                                          <p:stCondLst>
                                            <p:cond delay="664"/>
                                          </p:stCondLst>
                                        </p:cTn>
                                        <p:tgtEl>
                                          <p:spTgt spid="8">
                                            <p:txEl>
                                              <p:pRg st="1" end="1"/>
                                            </p:txEl>
                                          </p:spTgt>
                                        </p:tgtEl>
                                        <p:attrNameLst>
                                          <p:attrName>ppt_y</p:attrName>
                                        </p:attrNameLst>
                                      </p:cBhvr>
                                      <p:tavLst>
                                        <p:tav tm="0" fmla="#ppt_y-sin(pi*$)/9">
                                          <p:val>
                                            <p:fltVal val="0"/>
                                          </p:val>
                                        </p:tav>
                                        <p:tav tm="100000">
                                          <p:val>
                                            <p:fltVal val="1"/>
                                          </p:val>
                                        </p:tav>
                                      </p:tavLst>
                                    </p:anim>
                                    <p:anim calcmode="lin" valueType="num">
                                      <p:cBhvr>
                                        <p:cTn id="75" dur="332" tmFilter="0, 0; 0.125,0.2665; 0.25,0.4; 0.375,0.465; 0.5,0.5;  0.625,0.535; 0.75,0.6; 0.875,0.7335; 1,1">
                                          <p:stCondLst>
                                            <p:cond delay="1324"/>
                                          </p:stCondLst>
                                        </p:cTn>
                                        <p:tgtEl>
                                          <p:spTgt spid="8">
                                            <p:txEl>
                                              <p:pRg st="1" end="1"/>
                                            </p:txEl>
                                          </p:spTgt>
                                        </p:tgtEl>
                                        <p:attrNameLst>
                                          <p:attrName>ppt_y</p:attrName>
                                        </p:attrNameLst>
                                      </p:cBhvr>
                                      <p:tavLst>
                                        <p:tav tm="0" fmla="#ppt_y-sin(pi*$)/27">
                                          <p:val>
                                            <p:fltVal val="0"/>
                                          </p:val>
                                        </p:tav>
                                        <p:tav tm="100000">
                                          <p:val>
                                            <p:fltVal val="1"/>
                                          </p:val>
                                        </p:tav>
                                      </p:tavLst>
                                    </p:anim>
                                    <p:anim calcmode="lin" valueType="num">
                                      <p:cBhvr>
                                        <p:cTn id="76" dur="164" tmFilter="0, 0; 0.125,0.2665; 0.25,0.4; 0.375,0.465; 0.5,0.5;  0.625,0.535; 0.75,0.6; 0.875,0.7335; 1,1">
                                          <p:stCondLst>
                                            <p:cond delay="1656"/>
                                          </p:stCondLst>
                                        </p:cTn>
                                        <p:tgtEl>
                                          <p:spTgt spid="8">
                                            <p:txEl>
                                              <p:pRg st="1" end="1"/>
                                            </p:txEl>
                                          </p:spTgt>
                                        </p:tgtEl>
                                        <p:attrNameLst>
                                          <p:attrName>ppt_y</p:attrName>
                                        </p:attrNameLst>
                                      </p:cBhvr>
                                      <p:tavLst>
                                        <p:tav tm="0" fmla="#ppt_y-sin(pi*$)/81">
                                          <p:val>
                                            <p:fltVal val="0"/>
                                          </p:val>
                                        </p:tav>
                                        <p:tav tm="100000">
                                          <p:val>
                                            <p:fltVal val="1"/>
                                          </p:val>
                                        </p:tav>
                                      </p:tavLst>
                                    </p:anim>
                                    <p:animScale>
                                      <p:cBhvr>
                                        <p:cTn id="77" dur="26">
                                          <p:stCondLst>
                                            <p:cond delay="650"/>
                                          </p:stCondLst>
                                        </p:cTn>
                                        <p:tgtEl>
                                          <p:spTgt spid="8">
                                            <p:txEl>
                                              <p:pRg st="1" end="1"/>
                                            </p:txEl>
                                          </p:spTgt>
                                        </p:tgtEl>
                                      </p:cBhvr>
                                      <p:to x="100000" y="60000"/>
                                    </p:animScale>
                                    <p:animScale>
                                      <p:cBhvr>
                                        <p:cTn id="78" dur="166" decel="50000">
                                          <p:stCondLst>
                                            <p:cond delay="676"/>
                                          </p:stCondLst>
                                        </p:cTn>
                                        <p:tgtEl>
                                          <p:spTgt spid="8">
                                            <p:txEl>
                                              <p:pRg st="1" end="1"/>
                                            </p:txEl>
                                          </p:spTgt>
                                        </p:tgtEl>
                                      </p:cBhvr>
                                      <p:to x="100000" y="100000"/>
                                    </p:animScale>
                                    <p:animScale>
                                      <p:cBhvr>
                                        <p:cTn id="79" dur="26">
                                          <p:stCondLst>
                                            <p:cond delay="1312"/>
                                          </p:stCondLst>
                                        </p:cTn>
                                        <p:tgtEl>
                                          <p:spTgt spid="8">
                                            <p:txEl>
                                              <p:pRg st="1" end="1"/>
                                            </p:txEl>
                                          </p:spTgt>
                                        </p:tgtEl>
                                      </p:cBhvr>
                                      <p:to x="100000" y="80000"/>
                                    </p:animScale>
                                    <p:animScale>
                                      <p:cBhvr>
                                        <p:cTn id="80" dur="166" decel="50000">
                                          <p:stCondLst>
                                            <p:cond delay="1338"/>
                                          </p:stCondLst>
                                        </p:cTn>
                                        <p:tgtEl>
                                          <p:spTgt spid="8">
                                            <p:txEl>
                                              <p:pRg st="1" end="1"/>
                                            </p:txEl>
                                          </p:spTgt>
                                        </p:tgtEl>
                                      </p:cBhvr>
                                      <p:to x="100000" y="100000"/>
                                    </p:animScale>
                                    <p:animScale>
                                      <p:cBhvr>
                                        <p:cTn id="81" dur="26">
                                          <p:stCondLst>
                                            <p:cond delay="1642"/>
                                          </p:stCondLst>
                                        </p:cTn>
                                        <p:tgtEl>
                                          <p:spTgt spid="8">
                                            <p:txEl>
                                              <p:pRg st="1" end="1"/>
                                            </p:txEl>
                                          </p:spTgt>
                                        </p:tgtEl>
                                      </p:cBhvr>
                                      <p:to x="100000" y="90000"/>
                                    </p:animScale>
                                    <p:animScale>
                                      <p:cBhvr>
                                        <p:cTn id="82" dur="166" decel="50000">
                                          <p:stCondLst>
                                            <p:cond delay="1668"/>
                                          </p:stCondLst>
                                        </p:cTn>
                                        <p:tgtEl>
                                          <p:spTgt spid="8">
                                            <p:txEl>
                                              <p:pRg st="1" end="1"/>
                                            </p:txEl>
                                          </p:spTgt>
                                        </p:tgtEl>
                                      </p:cBhvr>
                                      <p:to x="100000" y="100000"/>
                                    </p:animScale>
                                    <p:animScale>
                                      <p:cBhvr>
                                        <p:cTn id="83" dur="26">
                                          <p:stCondLst>
                                            <p:cond delay="1808"/>
                                          </p:stCondLst>
                                        </p:cTn>
                                        <p:tgtEl>
                                          <p:spTgt spid="8">
                                            <p:txEl>
                                              <p:pRg st="1" end="1"/>
                                            </p:txEl>
                                          </p:spTgt>
                                        </p:tgtEl>
                                      </p:cBhvr>
                                      <p:to x="100000" y="95000"/>
                                    </p:animScale>
                                    <p:animScale>
                                      <p:cBhvr>
                                        <p:cTn id="84" dur="166" decel="50000">
                                          <p:stCondLst>
                                            <p:cond delay="1834"/>
                                          </p:stCondLst>
                                        </p:cTn>
                                        <p:tgtEl>
                                          <p:spTgt spid="8">
                                            <p:txEl>
                                              <p:pRg st="1" end="1"/>
                                            </p:txEl>
                                          </p:spTgt>
                                        </p:tgtEl>
                                      </p:cBhvr>
                                      <p:to x="100000" y="100000"/>
                                    </p:animScale>
                                  </p:childTnLst>
                                </p:cTn>
                              </p:par>
                              <p:par>
                                <p:cTn id="85" presetID="26" presetClass="entr" presetSubtype="0" fill="hold" nodeType="withEffect">
                                  <p:stCondLst>
                                    <p:cond delay="0"/>
                                  </p:stCondLst>
                                  <p:childTnLst>
                                    <p:set>
                                      <p:cBhvr>
                                        <p:cTn id="86" dur="1" fill="hold">
                                          <p:stCondLst>
                                            <p:cond delay="0"/>
                                          </p:stCondLst>
                                        </p:cTn>
                                        <p:tgtEl>
                                          <p:spTgt spid="9">
                                            <p:txEl>
                                              <p:pRg st="0" end="0"/>
                                            </p:txEl>
                                          </p:spTgt>
                                        </p:tgtEl>
                                        <p:attrNameLst>
                                          <p:attrName>style.visibility</p:attrName>
                                        </p:attrNameLst>
                                      </p:cBhvr>
                                      <p:to>
                                        <p:strVal val="visible"/>
                                      </p:to>
                                    </p:set>
                                    <p:animEffect transition="in" filter="wipe(down)">
                                      <p:cBhvr>
                                        <p:cTn id="87" dur="580">
                                          <p:stCondLst>
                                            <p:cond delay="0"/>
                                          </p:stCondLst>
                                        </p:cTn>
                                        <p:tgtEl>
                                          <p:spTgt spid="9">
                                            <p:txEl>
                                              <p:pRg st="0" end="0"/>
                                            </p:txEl>
                                          </p:spTgt>
                                        </p:tgtEl>
                                      </p:cBhvr>
                                    </p:animEffect>
                                    <p:anim calcmode="lin" valueType="num">
                                      <p:cBhvr>
                                        <p:cTn id="88" dur="1822" tmFilter="0,0; 0.14,0.36; 0.43,0.73; 0.71,0.91; 1.0,1.0">
                                          <p:stCondLst>
                                            <p:cond delay="0"/>
                                          </p:stCondLst>
                                        </p:cTn>
                                        <p:tgtEl>
                                          <p:spTgt spid="9">
                                            <p:txEl>
                                              <p:pRg st="0" end="0"/>
                                            </p:txEl>
                                          </p:spTgt>
                                        </p:tgtEl>
                                        <p:attrNameLst>
                                          <p:attrName>ppt_x</p:attrName>
                                        </p:attrNameLst>
                                      </p:cBhvr>
                                      <p:tavLst>
                                        <p:tav tm="0">
                                          <p:val>
                                            <p:strVal val="#ppt_x-0.25"/>
                                          </p:val>
                                        </p:tav>
                                        <p:tav tm="100000">
                                          <p:val>
                                            <p:strVal val="#ppt_x"/>
                                          </p:val>
                                        </p:tav>
                                      </p:tavLst>
                                    </p:anim>
                                    <p:anim calcmode="lin" valueType="num">
                                      <p:cBhvr>
                                        <p:cTn id="89" dur="664" tmFilter="0.0,0.0; 0.25,0.07; 0.50,0.2; 0.75,0.467; 1.0,1.0">
                                          <p:stCondLst>
                                            <p:cond delay="0"/>
                                          </p:stCondLst>
                                        </p:cTn>
                                        <p:tgtEl>
                                          <p:spTgt spid="9">
                                            <p:txEl>
                                              <p:pRg st="0" end="0"/>
                                            </p:txEl>
                                          </p:spTgt>
                                        </p:tgtEl>
                                        <p:attrNameLst>
                                          <p:attrName>ppt_y</p:attrName>
                                        </p:attrNameLst>
                                      </p:cBhvr>
                                      <p:tavLst>
                                        <p:tav tm="0" fmla="#ppt_y-sin(pi*$)/3">
                                          <p:val>
                                            <p:fltVal val="0.5"/>
                                          </p:val>
                                        </p:tav>
                                        <p:tav tm="100000">
                                          <p:val>
                                            <p:fltVal val="1"/>
                                          </p:val>
                                        </p:tav>
                                      </p:tavLst>
                                    </p:anim>
                                    <p:anim calcmode="lin" valueType="num">
                                      <p:cBhvr>
                                        <p:cTn id="90" dur="664" tmFilter="0, 0; 0.125,0.2665; 0.25,0.4; 0.375,0.465; 0.5,0.5;  0.625,0.535; 0.75,0.6; 0.875,0.7335; 1,1">
                                          <p:stCondLst>
                                            <p:cond delay="664"/>
                                          </p:stCondLst>
                                        </p:cTn>
                                        <p:tgtEl>
                                          <p:spTgt spid="9">
                                            <p:txEl>
                                              <p:pRg st="0" end="0"/>
                                            </p:txEl>
                                          </p:spTgt>
                                        </p:tgtEl>
                                        <p:attrNameLst>
                                          <p:attrName>ppt_y</p:attrName>
                                        </p:attrNameLst>
                                      </p:cBhvr>
                                      <p:tavLst>
                                        <p:tav tm="0" fmla="#ppt_y-sin(pi*$)/9">
                                          <p:val>
                                            <p:fltVal val="0"/>
                                          </p:val>
                                        </p:tav>
                                        <p:tav tm="100000">
                                          <p:val>
                                            <p:fltVal val="1"/>
                                          </p:val>
                                        </p:tav>
                                      </p:tavLst>
                                    </p:anim>
                                    <p:anim calcmode="lin" valueType="num">
                                      <p:cBhvr>
                                        <p:cTn id="91" dur="332" tmFilter="0, 0; 0.125,0.2665; 0.25,0.4; 0.375,0.465; 0.5,0.5;  0.625,0.535; 0.75,0.6; 0.875,0.7335; 1,1">
                                          <p:stCondLst>
                                            <p:cond delay="1324"/>
                                          </p:stCondLst>
                                        </p:cTn>
                                        <p:tgtEl>
                                          <p:spTgt spid="9">
                                            <p:txEl>
                                              <p:pRg st="0" end="0"/>
                                            </p:txEl>
                                          </p:spTgt>
                                        </p:tgtEl>
                                        <p:attrNameLst>
                                          <p:attrName>ppt_y</p:attrName>
                                        </p:attrNameLst>
                                      </p:cBhvr>
                                      <p:tavLst>
                                        <p:tav tm="0" fmla="#ppt_y-sin(pi*$)/27">
                                          <p:val>
                                            <p:fltVal val="0"/>
                                          </p:val>
                                        </p:tav>
                                        <p:tav tm="100000">
                                          <p:val>
                                            <p:fltVal val="1"/>
                                          </p:val>
                                        </p:tav>
                                      </p:tavLst>
                                    </p:anim>
                                    <p:anim calcmode="lin" valueType="num">
                                      <p:cBhvr>
                                        <p:cTn id="92" dur="164" tmFilter="0, 0; 0.125,0.2665; 0.25,0.4; 0.375,0.465; 0.5,0.5;  0.625,0.535; 0.75,0.6; 0.875,0.7335; 1,1">
                                          <p:stCondLst>
                                            <p:cond delay="1656"/>
                                          </p:stCondLst>
                                        </p:cTn>
                                        <p:tgtEl>
                                          <p:spTgt spid="9">
                                            <p:txEl>
                                              <p:pRg st="0" end="0"/>
                                            </p:txEl>
                                          </p:spTgt>
                                        </p:tgtEl>
                                        <p:attrNameLst>
                                          <p:attrName>ppt_y</p:attrName>
                                        </p:attrNameLst>
                                      </p:cBhvr>
                                      <p:tavLst>
                                        <p:tav tm="0" fmla="#ppt_y-sin(pi*$)/81">
                                          <p:val>
                                            <p:fltVal val="0"/>
                                          </p:val>
                                        </p:tav>
                                        <p:tav tm="100000">
                                          <p:val>
                                            <p:fltVal val="1"/>
                                          </p:val>
                                        </p:tav>
                                      </p:tavLst>
                                    </p:anim>
                                    <p:animScale>
                                      <p:cBhvr>
                                        <p:cTn id="93" dur="26">
                                          <p:stCondLst>
                                            <p:cond delay="650"/>
                                          </p:stCondLst>
                                        </p:cTn>
                                        <p:tgtEl>
                                          <p:spTgt spid="9">
                                            <p:txEl>
                                              <p:pRg st="0" end="0"/>
                                            </p:txEl>
                                          </p:spTgt>
                                        </p:tgtEl>
                                      </p:cBhvr>
                                      <p:to x="100000" y="60000"/>
                                    </p:animScale>
                                    <p:animScale>
                                      <p:cBhvr>
                                        <p:cTn id="94" dur="166" decel="50000">
                                          <p:stCondLst>
                                            <p:cond delay="676"/>
                                          </p:stCondLst>
                                        </p:cTn>
                                        <p:tgtEl>
                                          <p:spTgt spid="9">
                                            <p:txEl>
                                              <p:pRg st="0" end="0"/>
                                            </p:txEl>
                                          </p:spTgt>
                                        </p:tgtEl>
                                      </p:cBhvr>
                                      <p:to x="100000" y="100000"/>
                                    </p:animScale>
                                    <p:animScale>
                                      <p:cBhvr>
                                        <p:cTn id="95" dur="26">
                                          <p:stCondLst>
                                            <p:cond delay="1312"/>
                                          </p:stCondLst>
                                        </p:cTn>
                                        <p:tgtEl>
                                          <p:spTgt spid="9">
                                            <p:txEl>
                                              <p:pRg st="0" end="0"/>
                                            </p:txEl>
                                          </p:spTgt>
                                        </p:tgtEl>
                                      </p:cBhvr>
                                      <p:to x="100000" y="80000"/>
                                    </p:animScale>
                                    <p:animScale>
                                      <p:cBhvr>
                                        <p:cTn id="96" dur="166" decel="50000">
                                          <p:stCondLst>
                                            <p:cond delay="1338"/>
                                          </p:stCondLst>
                                        </p:cTn>
                                        <p:tgtEl>
                                          <p:spTgt spid="9">
                                            <p:txEl>
                                              <p:pRg st="0" end="0"/>
                                            </p:txEl>
                                          </p:spTgt>
                                        </p:tgtEl>
                                      </p:cBhvr>
                                      <p:to x="100000" y="100000"/>
                                    </p:animScale>
                                    <p:animScale>
                                      <p:cBhvr>
                                        <p:cTn id="97" dur="26">
                                          <p:stCondLst>
                                            <p:cond delay="1642"/>
                                          </p:stCondLst>
                                        </p:cTn>
                                        <p:tgtEl>
                                          <p:spTgt spid="9">
                                            <p:txEl>
                                              <p:pRg st="0" end="0"/>
                                            </p:txEl>
                                          </p:spTgt>
                                        </p:tgtEl>
                                      </p:cBhvr>
                                      <p:to x="100000" y="90000"/>
                                    </p:animScale>
                                    <p:animScale>
                                      <p:cBhvr>
                                        <p:cTn id="98" dur="166" decel="50000">
                                          <p:stCondLst>
                                            <p:cond delay="1668"/>
                                          </p:stCondLst>
                                        </p:cTn>
                                        <p:tgtEl>
                                          <p:spTgt spid="9">
                                            <p:txEl>
                                              <p:pRg st="0" end="0"/>
                                            </p:txEl>
                                          </p:spTgt>
                                        </p:tgtEl>
                                      </p:cBhvr>
                                      <p:to x="100000" y="100000"/>
                                    </p:animScale>
                                    <p:animScale>
                                      <p:cBhvr>
                                        <p:cTn id="99" dur="26">
                                          <p:stCondLst>
                                            <p:cond delay="1808"/>
                                          </p:stCondLst>
                                        </p:cTn>
                                        <p:tgtEl>
                                          <p:spTgt spid="9">
                                            <p:txEl>
                                              <p:pRg st="0" end="0"/>
                                            </p:txEl>
                                          </p:spTgt>
                                        </p:tgtEl>
                                      </p:cBhvr>
                                      <p:to x="100000" y="95000"/>
                                    </p:animScale>
                                    <p:animScale>
                                      <p:cBhvr>
                                        <p:cTn id="100" dur="166" decel="50000">
                                          <p:stCondLst>
                                            <p:cond delay="1834"/>
                                          </p:stCondLst>
                                        </p:cTn>
                                        <p:tgtEl>
                                          <p:spTgt spid="9">
                                            <p:txEl>
                                              <p:pRg st="0" end="0"/>
                                            </p:txEl>
                                          </p:spTgt>
                                        </p:tgtEl>
                                      </p:cBhvr>
                                      <p:to x="100000" y="100000"/>
                                    </p:animScale>
                                  </p:childTnLst>
                                </p:cTn>
                              </p:par>
                              <p:par>
                                <p:cTn id="101" presetID="26" presetClass="entr" presetSubtype="0" fill="hold" nodeType="withEffect">
                                  <p:stCondLst>
                                    <p:cond delay="0"/>
                                  </p:stCondLst>
                                  <p:childTnLst>
                                    <p:set>
                                      <p:cBhvr>
                                        <p:cTn id="102" dur="1" fill="hold">
                                          <p:stCondLst>
                                            <p:cond delay="0"/>
                                          </p:stCondLst>
                                        </p:cTn>
                                        <p:tgtEl>
                                          <p:spTgt spid="9">
                                            <p:txEl>
                                              <p:pRg st="1" end="1"/>
                                            </p:txEl>
                                          </p:spTgt>
                                        </p:tgtEl>
                                        <p:attrNameLst>
                                          <p:attrName>style.visibility</p:attrName>
                                        </p:attrNameLst>
                                      </p:cBhvr>
                                      <p:to>
                                        <p:strVal val="visible"/>
                                      </p:to>
                                    </p:set>
                                    <p:animEffect transition="in" filter="wipe(down)">
                                      <p:cBhvr>
                                        <p:cTn id="103" dur="580">
                                          <p:stCondLst>
                                            <p:cond delay="0"/>
                                          </p:stCondLst>
                                        </p:cTn>
                                        <p:tgtEl>
                                          <p:spTgt spid="9">
                                            <p:txEl>
                                              <p:pRg st="1" end="1"/>
                                            </p:txEl>
                                          </p:spTgt>
                                        </p:tgtEl>
                                      </p:cBhvr>
                                    </p:animEffect>
                                    <p:anim calcmode="lin" valueType="num">
                                      <p:cBhvr>
                                        <p:cTn id="104" dur="1822" tmFilter="0,0; 0.14,0.36; 0.43,0.73; 0.71,0.91; 1.0,1.0">
                                          <p:stCondLst>
                                            <p:cond delay="0"/>
                                          </p:stCondLst>
                                        </p:cTn>
                                        <p:tgtEl>
                                          <p:spTgt spid="9">
                                            <p:txEl>
                                              <p:pRg st="1" end="1"/>
                                            </p:txEl>
                                          </p:spTgt>
                                        </p:tgtEl>
                                        <p:attrNameLst>
                                          <p:attrName>ppt_x</p:attrName>
                                        </p:attrNameLst>
                                      </p:cBhvr>
                                      <p:tavLst>
                                        <p:tav tm="0">
                                          <p:val>
                                            <p:strVal val="#ppt_x-0.25"/>
                                          </p:val>
                                        </p:tav>
                                        <p:tav tm="100000">
                                          <p:val>
                                            <p:strVal val="#ppt_x"/>
                                          </p:val>
                                        </p:tav>
                                      </p:tavLst>
                                    </p:anim>
                                    <p:anim calcmode="lin" valueType="num">
                                      <p:cBhvr>
                                        <p:cTn id="105" dur="664" tmFilter="0.0,0.0; 0.25,0.07; 0.50,0.2; 0.75,0.467; 1.0,1.0">
                                          <p:stCondLst>
                                            <p:cond delay="0"/>
                                          </p:stCondLst>
                                        </p:cTn>
                                        <p:tgtEl>
                                          <p:spTgt spid="9">
                                            <p:txEl>
                                              <p:pRg st="1" end="1"/>
                                            </p:txEl>
                                          </p:spTgt>
                                        </p:tgtEl>
                                        <p:attrNameLst>
                                          <p:attrName>ppt_y</p:attrName>
                                        </p:attrNameLst>
                                      </p:cBhvr>
                                      <p:tavLst>
                                        <p:tav tm="0" fmla="#ppt_y-sin(pi*$)/3">
                                          <p:val>
                                            <p:fltVal val="0.5"/>
                                          </p:val>
                                        </p:tav>
                                        <p:tav tm="100000">
                                          <p:val>
                                            <p:fltVal val="1"/>
                                          </p:val>
                                        </p:tav>
                                      </p:tavLst>
                                    </p:anim>
                                    <p:anim calcmode="lin" valueType="num">
                                      <p:cBhvr>
                                        <p:cTn id="106" dur="664" tmFilter="0, 0; 0.125,0.2665; 0.25,0.4; 0.375,0.465; 0.5,0.5;  0.625,0.535; 0.75,0.6; 0.875,0.7335; 1,1">
                                          <p:stCondLst>
                                            <p:cond delay="664"/>
                                          </p:stCondLst>
                                        </p:cTn>
                                        <p:tgtEl>
                                          <p:spTgt spid="9">
                                            <p:txEl>
                                              <p:pRg st="1" end="1"/>
                                            </p:txEl>
                                          </p:spTgt>
                                        </p:tgtEl>
                                        <p:attrNameLst>
                                          <p:attrName>ppt_y</p:attrName>
                                        </p:attrNameLst>
                                      </p:cBhvr>
                                      <p:tavLst>
                                        <p:tav tm="0" fmla="#ppt_y-sin(pi*$)/9">
                                          <p:val>
                                            <p:fltVal val="0"/>
                                          </p:val>
                                        </p:tav>
                                        <p:tav tm="100000">
                                          <p:val>
                                            <p:fltVal val="1"/>
                                          </p:val>
                                        </p:tav>
                                      </p:tavLst>
                                    </p:anim>
                                    <p:anim calcmode="lin" valueType="num">
                                      <p:cBhvr>
                                        <p:cTn id="107" dur="332" tmFilter="0, 0; 0.125,0.2665; 0.25,0.4; 0.375,0.465; 0.5,0.5;  0.625,0.535; 0.75,0.6; 0.875,0.7335; 1,1">
                                          <p:stCondLst>
                                            <p:cond delay="1324"/>
                                          </p:stCondLst>
                                        </p:cTn>
                                        <p:tgtEl>
                                          <p:spTgt spid="9">
                                            <p:txEl>
                                              <p:pRg st="1" end="1"/>
                                            </p:txEl>
                                          </p:spTgt>
                                        </p:tgtEl>
                                        <p:attrNameLst>
                                          <p:attrName>ppt_y</p:attrName>
                                        </p:attrNameLst>
                                      </p:cBhvr>
                                      <p:tavLst>
                                        <p:tav tm="0" fmla="#ppt_y-sin(pi*$)/27">
                                          <p:val>
                                            <p:fltVal val="0"/>
                                          </p:val>
                                        </p:tav>
                                        <p:tav tm="100000">
                                          <p:val>
                                            <p:fltVal val="1"/>
                                          </p:val>
                                        </p:tav>
                                      </p:tavLst>
                                    </p:anim>
                                    <p:anim calcmode="lin" valueType="num">
                                      <p:cBhvr>
                                        <p:cTn id="108" dur="164" tmFilter="0, 0; 0.125,0.2665; 0.25,0.4; 0.375,0.465; 0.5,0.5;  0.625,0.535; 0.75,0.6; 0.875,0.7335; 1,1">
                                          <p:stCondLst>
                                            <p:cond delay="1656"/>
                                          </p:stCondLst>
                                        </p:cTn>
                                        <p:tgtEl>
                                          <p:spTgt spid="9">
                                            <p:txEl>
                                              <p:pRg st="1" end="1"/>
                                            </p:txEl>
                                          </p:spTgt>
                                        </p:tgtEl>
                                        <p:attrNameLst>
                                          <p:attrName>ppt_y</p:attrName>
                                        </p:attrNameLst>
                                      </p:cBhvr>
                                      <p:tavLst>
                                        <p:tav tm="0" fmla="#ppt_y-sin(pi*$)/81">
                                          <p:val>
                                            <p:fltVal val="0"/>
                                          </p:val>
                                        </p:tav>
                                        <p:tav tm="100000">
                                          <p:val>
                                            <p:fltVal val="1"/>
                                          </p:val>
                                        </p:tav>
                                      </p:tavLst>
                                    </p:anim>
                                    <p:animScale>
                                      <p:cBhvr>
                                        <p:cTn id="109" dur="26">
                                          <p:stCondLst>
                                            <p:cond delay="650"/>
                                          </p:stCondLst>
                                        </p:cTn>
                                        <p:tgtEl>
                                          <p:spTgt spid="9">
                                            <p:txEl>
                                              <p:pRg st="1" end="1"/>
                                            </p:txEl>
                                          </p:spTgt>
                                        </p:tgtEl>
                                      </p:cBhvr>
                                      <p:to x="100000" y="60000"/>
                                    </p:animScale>
                                    <p:animScale>
                                      <p:cBhvr>
                                        <p:cTn id="110" dur="166" decel="50000">
                                          <p:stCondLst>
                                            <p:cond delay="676"/>
                                          </p:stCondLst>
                                        </p:cTn>
                                        <p:tgtEl>
                                          <p:spTgt spid="9">
                                            <p:txEl>
                                              <p:pRg st="1" end="1"/>
                                            </p:txEl>
                                          </p:spTgt>
                                        </p:tgtEl>
                                      </p:cBhvr>
                                      <p:to x="100000" y="100000"/>
                                    </p:animScale>
                                    <p:animScale>
                                      <p:cBhvr>
                                        <p:cTn id="111" dur="26">
                                          <p:stCondLst>
                                            <p:cond delay="1312"/>
                                          </p:stCondLst>
                                        </p:cTn>
                                        <p:tgtEl>
                                          <p:spTgt spid="9">
                                            <p:txEl>
                                              <p:pRg st="1" end="1"/>
                                            </p:txEl>
                                          </p:spTgt>
                                        </p:tgtEl>
                                      </p:cBhvr>
                                      <p:to x="100000" y="80000"/>
                                    </p:animScale>
                                    <p:animScale>
                                      <p:cBhvr>
                                        <p:cTn id="112" dur="166" decel="50000">
                                          <p:stCondLst>
                                            <p:cond delay="1338"/>
                                          </p:stCondLst>
                                        </p:cTn>
                                        <p:tgtEl>
                                          <p:spTgt spid="9">
                                            <p:txEl>
                                              <p:pRg st="1" end="1"/>
                                            </p:txEl>
                                          </p:spTgt>
                                        </p:tgtEl>
                                      </p:cBhvr>
                                      <p:to x="100000" y="100000"/>
                                    </p:animScale>
                                    <p:animScale>
                                      <p:cBhvr>
                                        <p:cTn id="113" dur="26">
                                          <p:stCondLst>
                                            <p:cond delay="1642"/>
                                          </p:stCondLst>
                                        </p:cTn>
                                        <p:tgtEl>
                                          <p:spTgt spid="9">
                                            <p:txEl>
                                              <p:pRg st="1" end="1"/>
                                            </p:txEl>
                                          </p:spTgt>
                                        </p:tgtEl>
                                      </p:cBhvr>
                                      <p:to x="100000" y="90000"/>
                                    </p:animScale>
                                    <p:animScale>
                                      <p:cBhvr>
                                        <p:cTn id="114" dur="166" decel="50000">
                                          <p:stCondLst>
                                            <p:cond delay="1668"/>
                                          </p:stCondLst>
                                        </p:cTn>
                                        <p:tgtEl>
                                          <p:spTgt spid="9">
                                            <p:txEl>
                                              <p:pRg st="1" end="1"/>
                                            </p:txEl>
                                          </p:spTgt>
                                        </p:tgtEl>
                                      </p:cBhvr>
                                      <p:to x="100000" y="100000"/>
                                    </p:animScale>
                                    <p:animScale>
                                      <p:cBhvr>
                                        <p:cTn id="115" dur="26">
                                          <p:stCondLst>
                                            <p:cond delay="1808"/>
                                          </p:stCondLst>
                                        </p:cTn>
                                        <p:tgtEl>
                                          <p:spTgt spid="9">
                                            <p:txEl>
                                              <p:pRg st="1" end="1"/>
                                            </p:txEl>
                                          </p:spTgt>
                                        </p:tgtEl>
                                      </p:cBhvr>
                                      <p:to x="100000" y="95000"/>
                                    </p:animScale>
                                    <p:animScale>
                                      <p:cBhvr>
                                        <p:cTn id="116" dur="166" decel="50000">
                                          <p:stCondLst>
                                            <p:cond delay="1834"/>
                                          </p:stCondLst>
                                        </p:cTn>
                                        <p:tgtEl>
                                          <p:spTgt spid="9">
                                            <p:txEl>
                                              <p:pRg st="1" end="1"/>
                                            </p:txEl>
                                          </p:spTgt>
                                        </p:tgtEl>
                                      </p:cBhvr>
                                      <p:to x="100000" y="100000"/>
                                    </p:animScale>
                                  </p:childTnLst>
                                </p:cTn>
                              </p:par>
                              <p:par>
                                <p:cTn id="117" presetID="26" presetClass="entr" presetSubtype="0" fill="hold" nodeType="withEffect">
                                  <p:stCondLst>
                                    <p:cond delay="0"/>
                                  </p:stCondLst>
                                  <p:childTnLst>
                                    <p:set>
                                      <p:cBhvr>
                                        <p:cTn id="118" dur="1" fill="hold">
                                          <p:stCondLst>
                                            <p:cond delay="0"/>
                                          </p:stCondLst>
                                        </p:cTn>
                                        <p:tgtEl>
                                          <p:spTgt spid="9">
                                            <p:txEl>
                                              <p:pRg st="2" end="2"/>
                                            </p:txEl>
                                          </p:spTgt>
                                        </p:tgtEl>
                                        <p:attrNameLst>
                                          <p:attrName>style.visibility</p:attrName>
                                        </p:attrNameLst>
                                      </p:cBhvr>
                                      <p:to>
                                        <p:strVal val="visible"/>
                                      </p:to>
                                    </p:set>
                                    <p:animEffect transition="in" filter="wipe(down)">
                                      <p:cBhvr>
                                        <p:cTn id="119" dur="580">
                                          <p:stCondLst>
                                            <p:cond delay="0"/>
                                          </p:stCondLst>
                                        </p:cTn>
                                        <p:tgtEl>
                                          <p:spTgt spid="9">
                                            <p:txEl>
                                              <p:pRg st="2" end="2"/>
                                            </p:txEl>
                                          </p:spTgt>
                                        </p:tgtEl>
                                      </p:cBhvr>
                                    </p:animEffect>
                                    <p:anim calcmode="lin" valueType="num">
                                      <p:cBhvr>
                                        <p:cTn id="120" dur="1822" tmFilter="0,0; 0.14,0.36; 0.43,0.73; 0.71,0.91; 1.0,1.0">
                                          <p:stCondLst>
                                            <p:cond delay="0"/>
                                          </p:stCondLst>
                                        </p:cTn>
                                        <p:tgtEl>
                                          <p:spTgt spid="9">
                                            <p:txEl>
                                              <p:pRg st="2" end="2"/>
                                            </p:txEl>
                                          </p:spTgt>
                                        </p:tgtEl>
                                        <p:attrNameLst>
                                          <p:attrName>ppt_x</p:attrName>
                                        </p:attrNameLst>
                                      </p:cBhvr>
                                      <p:tavLst>
                                        <p:tav tm="0">
                                          <p:val>
                                            <p:strVal val="#ppt_x-0.25"/>
                                          </p:val>
                                        </p:tav>
                                        <p:tav tm="100000">
                                          <p:val>
                                            <p:strVal val="#ppt_x"/>
                                          </p:val>
                                        </p:tav>
                                      </p:tavLst>
                                    </p:anim>
                                    <p:anim calcmode="lin" valueType="num">
                                      <p:cBhvr>
                                        <p:cTn id="121" dur="664" tmFilter="0.0,0.0; 0.25,0.07; 0.50,0.2; 0.75,0.467; 1.0,1.0">
                                          <p:stCondLst>
                                            <p:cond delay="0"/>
                                          </p:stCondLst>
                                        </p:cTn>
                                        <p:tgtEl>
                                          <p:spTgt spid="9">
                                            <p:txEl>
                                              <p:pRg st="2" end="2"/>
                                            </p:txEl>
                                          </p:spTgt>
                                        </p:tgtEl>
                                        <p:attrNameLst>
                                          <p:attrName>ppt_y</p:attrName>
                                        </p:attrNameLst>
                                      </p:cBhvr>
                                      <p:tavLst>
                                        <p:tav tm="0" fmla="#ppt_y-sin(pi*$)/3">
                                          <p:val>
                                            <p:fltVal val="0.5"/>
                                          </p:val>
                                        </p:tav>
                                        <p:tav tm="100000">
                                          <p:val>
                                            <p:fltVal val="1"/>
                                          </p:val>
                                        </p:tav>
                                      </p:tavLst>
                                    </p:anim>
                                    <p:anim calcmode="lin" valueType="num">
                                      <p:cBhvr>
                                        <p:cTn id="122" dur="664" tmFilter="0, 0; 0.125,0.2665; 0.25,0.4; 0.375,0.465; 0.5,0.5;  0.625,0.535; 0.75,0.6; 0.875,0.7335; 1,1">
                                          <p:stCondLst>
                                            <p:cond delay="664"/>
                                          </p:stCondLst>
                                        </p:cTn>
                                        <p:tgtEl>
                                          <p:spTgt spid="9">
                                            <p:txEl>
                                              <p:pRg st="2" end="2"/>
                                            </p:txEl>
                                          </p:spTgt>
                                        </p:tgtEl>
                                        <p:attrNameLst>
                                          <p:attrName>ppt_y</p:attrName>
                                        </p:attrNameLst>
                                      </p:cBhvr>
                                      <p:tavLst>
                                        <p:tav tm="0" fmla="#ppt_y-sin(pi*$)/9">
                                          <p:val>
                                            <p:fltVal val="0"/>
                                          </p:val>
                                        </p:tav>
                                        <p:tav tm="100000">
                                          <p:val>
                                            <p:fltVal val="1"/>
                                          </p:val>
                                        </p:tav>
                                      </p:tavLst>
                                    </p:anim>
                                    <p:anim calcmode="lin" valueType="num">
                                      <p:cBhvr>
                                        <p:cTn id="123" dur="332" tmFilter="0, 0; 0.125,0.2665; 0.25,0.4; 0.375,0.465; 0.5,0.5;  0.625,0.535; 0.75,0.6; 0.875,0.7335; 1,1">
                                          <p:stCondLst>
                                            <p:cond delay="1324"/>
                                          </p:stCondLst>
                                        </p:cTn>
                                        <p:tgtEl>
                                          <p:spTgt spid="9">
                                            <p:txEl>
                                              <p:pRg st="2" end="2"/>
                                            </p:txEl>
                                          </p:spTgt>
                                        </p:tgtEl>
                                        <p:attrNameLst>
                                          <p:attrName>ppt_y</p:attrName>
                                        </p:attrNameLst>
                                      </p:cBhvr>
                                      <p:tavLst>
                                        <p:tav tm="0" fmla="#ppt_y-sin(pi*$)/27">
                                          <p:val>
                                            <p:fltVal val="0"/>
                                          </p:val>
                                        </p:tav>
                                        <p:tav tm="100000">
                                          <p:val>
                                            <p:fltVal val="1"/>
                                          </p:val>
                                        </p:tav>
                                      </p:tavLst>
                                    </p:anim>
                                    <p:anim calcmode="lin" valueType="num">
                                      <p:cBhvr>
                                        <p:cTn id="124" dur="164" tmFilter="0, 0; 0.125,0.2665; 0.25,0.4; 0.375,0.465; 0.5,0.5;  0.625,0.535; 0.75,0.6; 0.875,0.7335; 1,1">
                                          <p:stCondLst>
                                            <p:cond delay="1656"/>
                                          </p:stCondLst>
                                        </p:cTn>
                                        <p:tgtEl>
                                          <p:spTgt spid="9">
                                            <p:txEl>
                                              <p:pRg st="2" end="2"/>
                                            </p:txEl>
                                          </p:spTgt>
                                        </p:tgtEl>
                                        <p:attrNameLst>
                                          <p:attrName>ppt_y</p:attrName>
                                        </p:attrNameLst>
                                      </p:cBhvr>
                                      <p:tavLst>
                                        <p:tav tm="0" fmla="#ppt_y-sin(pi*$)/81">
                                          <p:val>
                                            <p:fltVal val="0"/>
                                          </p:val>
                                        </p:tav>
                                        <p:tav tm="100000">
                                          <p:val>
                                            <p:fltVal val="1"/>
                                          </p:val>
                                        </p:tav>
                                      </p:tavLst>
                                    </p:anim>
                                    <p:animScale>
                                      <p:cBhvr>
                                        <p:cTn id="125" dur="26">
                                          <p:stCondLst>
                                            <p:cond delay="650"/>
                                          </p:stCondLst>
                                        </p:cTn>
                                        <p:tgtEl>
                                          <p:spTgt spid="9">
                                            <p:txEl>
                                              <p:pRg st="2" end="2"/>
                                            </p:txEl>
                                          </p:spTgt>
                                        </p:tgtEl>
                                      </p:cBhvr>
                                      <p:to x="100000" y="60000"/>
                                    </p:animScale>
                                    <p:animScale>
                                      <p:cBhvr>
                                        <p:cTn id="126" dur="166" decel="50000">
                                          <p:stCondLst>
                                            <p:cond delay="676"/>
                                          </p:stCondLst>
                                        </p:cTn>
                                        <p:tgtEl>
                                          <p:spTgt spid="9">
                                            <p:txEl>
                                              <p:pRg st="2" end="2"/>
                                            </p:txEl>
                                          </p:spTgt>
                                        </p:tgtEl>
                                      </p:cBhvr>
                                      <p:to x="100000" y="100000"/>
                                    </p:animScale>
                                    <p:animScale>
                                      <p:cBhvr>
                                        <p:cTn id="127" dur="26">
                                          <p:stCondLst>
                                            <p:cond delay="1312"/>
                                          </p:stCondLst>
                                        </p:cTn>
                                        <p:tgtEl>
                                          <p:spTgt spid="9">
                                            <p:txEl>
                                              <p:pRg st="2" end="2"/>
                                            </p:txEl>
                                          </p:spTgt>
                                        </p:tgtEl>
                                      </p:cBhvr>
                                      <p:to x="100000" y="80000"/>
                                    </p:animScale>
                                    <p:animScale>
                                      <p:cBhvr>
                                        <p:cTn id="128" dur="166" decel="50000">
                                          <p:stCondLst>
                                            <p:cond delay="1338"/>
                                          </p:stCondLst>
                                        </p:cTn>
                                        <p:tgtEl>
                                          <p:spTgt spid="9">
                                            <p:txEl>
                                              <p:pRg st="2" end="2"/>
                                            </p:txEl>
                                          </p:spTgt>
                                        </p:tgtEl>
                                      </p:cBhvr>
                                      <p:to x="100000" y="100000"/>
                                    </p:animScale>
                                    <p:animScale>
                                      <p:cBhvr>
                                        <p:cTn id="129" dur="26">
                                          <p:stCondLst>
                                            <p:cond delay="1642"/>
                                          </p:stCondLst>
                                        </p:cTn>
                                        <p:tgtEl>
                                          <p:spTgt spid="9">
                                            <p:txEl>
                                              <p:pRg st="2" end="2"/>
                                            </p:txEl>
                                          </p:spTgt>
                                        </p:tgtEl>
                                      </p:cBhvr>
                                      <p:to x="100000" y="90000"/>
                                    </p:animScale>
                                    <p:animScale>
                                      <p:cBhvr>
                                        <p:cTn id="130" dur="166" decel="50000">
                                          <p:stCondLst>
                                            <p:cond delay="1668"/>
                                          </p:stCondLst>
                                        </p:cTn>
                                        <p:tgtEl>
                                          <p:spTgt spid="9">
                                            <p:txEl>
                                              <p:pRg st="2" end="2"/>
                                            </p:txEl>
                                          </p:spTgt>
                                        </p:tgtEl>
                                      </p:cBhvr>
                                      <p:to x="100000" y="100000"/>
                                    </p:animScale>
                                    <p:animScale>
                                      <p:cBhvr>
                                        <p:cTn id="131" dur="26">
                                          <p:stCondLst>
                                            <p:cond delay="1808"/>
                                          </p:stCondLst>
                                        </p:cTn>
                                        <p:tgtEl>
                                          <p:spTgt spid="9">
                                            <p:txEl>
                                              <p:pRg st="2" end="2"/>
                                            </p:txEl>
                                          </p:spTgt>
                                        </p:tgtEl>
                                      </p:cBhvr>
                                      <p:to x="100000" y="95000"/>
                                    </p:animScale>
                                    <p:animScale>
                                      <p:cBhvr>
                                        <p:cTn id="132" dur="166" decel="50000">
                                          <p:stCondLst>
                                            <p:cond delay="1834"/>
                                          </p:stCondLst>
                                        </p:cTn>
                                        <p:tgtEl>
                                          <p:spTgt spid="9">
                                            <p:txEl>
                                              <p:pRg st="2" end="2"/>
                                            </p:txEl>
                                          </p:spTgt>
                                        </p:tgtEl>
                                      </p:cBhvr>
                                      <p:to x="100000" y="100000"/>
                                    </p:animScale>
                                  </p:childTnLst>
                                </p:cTn>
                              </p:par>
                              <p:par>
                                <p:cTn id="133" presetID="26" presetClass="entr" presetSubtype="0" fill="hold" grpId="0" nodeType="withEffect">
                                  <p:stCondLst>
                                    <p:cond delay="0"/>
                                  </p:stCondLst>
                                  <p:childTnLst>
                                    <p:set>
                                      <p:cBhvr>
                                        <p:cTn id="134" dur="1" fill="hold">
                                          <p:stCondLst>
                                            <p:cond delay="0"/>
                                          </p:stCondLst>
                                        </p:cTn>
                                        <p:tgtEl>
                                          <p:spTgt spid="9">
                                            <p:bg/>
                                          </p:spTgt>
                                        </p:tgtEl>
                                        <p:attrNameLst>
                                          <p:attrName>style.visibility</p:attrName>
                                        </p:attrNameLst>
                                      </p:cBhvr>
                                      <p:to>
                                        <p:strVal val="visible"/>
                                      </p:to>
                                    </p:set>
                                    <p:animEffect transition="in" filter="wipe(down)">
                                      <p:cBhvr>
                                        <p:cTn id="135" dur="580">
                                          <p:stCondLst>
                                            <p:cond delay="0"/>
                                          </p:stCondLst>
                                        </p:cTn>
                                        <p:tgtEl>
                                          <p:spTgt spid="9">
                                            <p:bg/>
                                          </p:spTgt>
                                        </p:tgtEl>
                                      </p:cBhvr>
                                    </p:animEffect>
                                    <p:anim calcmode="lin" valueType="num">
                                      <p:cBhvr>
                                        <p:cTn id="136" dur="1822" tmFilter="0,0; 0.14,0.36; 0.43,0.73; 0.71,0.91; 1.0,1.0">
                                          <p:stCondLst>
                                            <p:cond delay="0"/>
                                          </p:stCondLst>
                                        </p:cTn>
                                        <p:tgtEl>
                                          <p:spTgt spid="9">
                                            <p:bg/>
                                          </p:spTgt>
                                        </p:tgtEl>
                                        <p:attrNameLst>
                                          <p:attrName>ppt_x</p:attrName>
                                        </p:attrNameLst>
                                      </p:cBhvr>
                                      <p:tavLst>
                                        <p:tav tm="0">
                                          <p:val>
                                            <p:strVal val="#ppt_x-0.25"/>
                                          </p:val>
                                        </p:tav>
                                        <p:tav tm="100000">
                                          <p:val>
                                            <p:strVal val="#ppt_x"/>
                                          </p:val>
                                        </p:tav>
                                      </p:tavLst>
                                    </p:anim>
                                    <p:anim calcmode="lin" valueType="num">
                                      <p:cBhvr>
                                        <p:cTn id="137" dur="664" tmFilter="0.0,0.0; 0.25,0.07; 0.50,0.2; 0.75,0.467; 1.0,1.0">
                                          <p:stCondLst>
                                            <p:cond delay="0"/>
                                          </p:stCondLst>
                                        </p:cTn>
                                        <p:tgtEl>
                                          <p:spTgt spid="9">
                                            <p:bg/>
                                          </p:spTgt>
                                        </p:tgtEl>
                                        <p:attrNameLst>
                                          <p:attrName>ppt_y</p:attrName>
                                        </p:attrNameLst>
                                      </p:cBhvr>
                                      <p:tavLst>
                                        <p:tav tm="0" fmla="#ppt_y-sin(pi*$)/3">
                                          <p:val>
                                            <p:fltVal val="0.5"/>
                                          </p:val>
                                        </p:tav>
                                        <p:tav tm="100000">
                                          <p:val>
                                            <p:fltVal val="1"/>
                                          </p:val>
                                        </p:tav>
                                      </p:tavLst>
                                    </p:anim>
                                    <p:anim calcmode="lin" valueType="num">
                                      <p:cBhvr>
                                        <p:cTn id="138" dur="664" tmFilter="0, 0; 0.125,0.2665; 0.25,0.4; 0.375,0.465; 0.5,0.5;  0.625,0.535; 0.75,0.6; 0.875,0.7335; 1,1">
                                          <p:stCondLst>
                                            <p:cond delay="664"/>
                                          </p:stCondLst>
                                        </p:cTn>
                                        <p:tgtEl>
                                          <p:spTgt spid="9">
                                            <p:bg/>
                                          </p:spTgt>
                                        </p:tgtEl>
                                        <p:attrNameLst>
                                          <p:attrName>ppt_y</p:attrName>
                                        </p:attrNameLst>
                                      </p:cBhvr>
                                      <p:tavLst>
                                        <p:tav tm="0" fmla="#ppt_y-sin(pi*$)/9">
                                          <p:val>
                                            <p:fltVal val="0"/>
                                          </p:val>
                                        </p:tav>
                                        <p:tav tm="100000">
                                          <p:val>
                                            <p:fltVal val="1"/>
                                          </p:val>
                                        </p:tav>
                                      </p:tavLst>
                                    </p:anim>
                                    <p:anim calcmode="lin" valueType="num">
                                      <p:cBhvr>
                                        <p:cTn id="139" dur="332" tmFilter="0, 0; 0.125,0.2665; 0.25,0.4; 0.375,0.465; 0.5,0.5;  0.625,0.535; 0.75,0.6; 0.875,0.7335; 1,1">
                                          <p:stCondLst>
                                            <p:cond delay="1324"/>
                                          </p:stCondLst>
                                        </p:cTn>
                                        <p:tgtEl>
                                          <p:spTgt spid="9">
                                            <p:bg/>
                                          </p:spTgt>
                                        </p:tgtEl>
                                        <p:attrNameLst>
                                          <p:attrName>ppt_y</p:attrName>
                                        </p:attrNameLst>
                                      </p:cBhvr>
                                      <p:tavLst>
                                        <p:tav tm="0" fmla="#ppt_y-sin(pi*$)/27">
                                          <p:val>
                                            <p:fltVal val="0"/>
                                          </p:val>
                                        </p:tav>
                                        <p:tav tm="100000">
                                          <p:val>
                                            <p:fltVal val="1"/>
                                          </p:val>
                                        </p:tav>
                                      </p:tavLst>
                                    </p:anim>
                                    <p:anim calcmode="lin" valueType="num">
                                      <p:cBhvr>
                                        <p:cTn id="140" dur="164" tmFilter="0, 0; 0.125,0.2665; 0.25,0.4; 0.375,0.465; 0.5,0.5;  0.625,0.535; 0.75,0.6; 0.875,0.7335; 1,1">
                                          <p:stCondLst>
                                            <p:cond delay="1656"/>
                                          </p:stCondLst>
                                        </p:cTn>
                                        <p:tgtEl>
                                          <p:spTgt spid="9">
                                            <p:bg/>
                                          </p:spTgt>
                                        </p:tgtEl>
                                        <p:attrNameLst>
                                          <p:attrName>ppt_y</p:attrName>
                                        </p:attrNameLst>
                                      </p:cBhvr>
                                      <p:tavLst>
                                        <p:tav tm="0" fmla="#ppt_y-sin(pi*$)/81">
                                          <p:val>
                                            <p:fltVal val="0"/>
                                          </p:val>
                                        </p:tav>
                                        <p:tav tm="100000">
                                          <p:val>
                                            <p:fltVal val="1"/>
                                          </p:val>
                                        </p:tav>
                                      </p:tavLst>
                                    </p:anim>
                                    <p:animScale>
                                      <p:cBhvr>
                                        <p:cTn id="141" dur="26">
                                          <p:stCondLst>
                                            <p:cond delay="650"/>
                                          </p:stCondLst>
                                        </p:cTn>
                                        <p:tgtEl>
                                          <p:spTgt spid="9">
                                            <p:bg/>
                                          </p:spTgt>
                                        </p:tgtEl>
                                      </p:cBhvr>
                                      <p:to x="100000" y="60000"/>
                                    </p:animScale>
                                    <p:animScale>
                                      <p:cBhvr>
                                        <p:cTn id="142" dur="166" decel="50000">
                                          <p:stCondLst>
                                            <p:cond delay="676"/>
                                          </p:stCondLst>
                                        </p:cTn>
                                        <p:tgtEl>
                                          <p:spTgt spid="9">
                                            <p:bg/>
                                          </p:spTgt>
                                        </p:tgtEl>
                                      </p:cBhvr>
                                      <p:to x="100000" y="100000"/>
                                    </p:animScale>
                                    <p:animScale>
                                      <p:cBhvr>
                                        <p:cTn id="143" dur="26">
                                          <p:stCondLst>
                                            <p:cond delay="1312"/>
                                          </p:stCondLst>
                                        </p:cTn>
                                        <p:tgtEl>
                                          <p:spTgt spid="9">
                                            <p:bg/>
                                          </p:spTgt>
                                        </p:tgtEl>
                                      </p:cBhvr>
                                      <p:to x="100000" y="80000"/>
                                    </p:animScale>
                                    <p:animScale>
                                      <p:cBhvr>
                                        <p:cTn id="144" dur="166" decel="50000">
                                          <p:stCondLst>
                                            <p:cond delay="1338"/>
                                          </p:stCondLst>
                                        </p:cTn>
                                        <p:tgtEl>
                                          <p:spTgt spid="9">
                                            <p:bg/>
                                          </p:spTgt>
                                        </p:tgtEl>
                                      </p:cBhvr>
                                      <p:to x="100000" y="100000"/>
                                    </p:animScale>
                                    <p:animScale>
                                      <p:cBhvr>
                                        <p:cTn id="145" dur="26">
                                          <p:stCondLst>
                                            <p:cond delay="1642"/>
                                          </p:stCondLst>
                                        </p:cTn>
                                        <p:tgtEl>
                                          <p:spTgt spid="9">
                                            <p:bg/>
                                          </p:spTgt>
                                        </p:tgtEl>
                                      </p:cBhvr>
                                      <p:to x="100000" y="90000"/>
                                    </p:animScale>
                                    <p:animScale>
                                      <p:cBhvr>
                                        <p:cTn id="146" dur="166" decel="50000">
                                          <p:stCondLst>
                                            <p:cond delay="1668"/>
                                          </p:stCondLst>
                                        </p:cTn>
                                        <p:tgtEl>
                                          <p:spTgt spid="9">
                                            <p:bg/>
                                          </p:spTgt>
                                        </p:tgtEl>
                                      </p:cBhvr>
                                      <p:to x="100000" y="100000"/>
                                    </p:animScale>
                                    <p:animScale>
                                      <p:cBhvr>
                                        <p:cTn id="147" dur="26">
                                          <p:stCondLst>
                                            <p:cond delay="1808"/>
                                          </p:stCondLst>
                                        </p:cTn>
                                        <p:tgtEl>
                                          <p:spTgt spid="9">
                                            <p:bg/>
                                          </p:spTgt>
                                        </p:tgtEl>
                                      </p:cBhvr>
                                      <p:to x="100000" y="95000"/>
                                    </p:animScale>
                                    <p:animScale>
                                      <p:cBhvr>
                                        <p:cTn id="148" dur="166" decel="50000">
                                          <p:stCondLst>
                                            <p:cond delay="1834"/>
                                          </p:stCondLst>
                                        </p:cTn>
                                        <p:tgtEl>
                                          <p:spTgt spid="9">
                                            <p:bg/>
                                          </p:spTgt>
                                        </p:tgtEl>
                                      </p:cBhvr>
                                      <p:to x="100000" y="100000"/>
                                    </p:animScale>
                                  </p:childTnLst>
                                </p:cTn>
                              </p:par>
                              <p:par>
                                <p:cTn id="149" presetID="26" presetClass="entr" presetSubtype="0" fill="hold" grpId="0" nodeType="withEffect">
                                  <p:stCondLst>
                                    <p:cond delay="0"/>
                                  </p:stCondLst>
                                  <p:childTnLst>
                                    <p:set>
                                      <p:cBhvr>
                                        <p:cTn id="150" dur="1" fill="hold">
                                          <p:stCondLst>
                                            <p:cond delay="0"/>
                                          </p:stCondLst>
                                        </p:cTn>
                                        <p:tgtEl>
                                          <p:spTgt spid="9">
                                            <p:txEl>
                                              <p:pRg st="0" end="0"/>
                                            </p:txEl>
                                          </p:spTgt>
                                        </p:tgtEl>
                                        <p:attrNameLst>
                                          <p:attrName>style.visibility</p:attrName>
                                        </p:attrNameLst>
                                      </p:cBhvr>
                                      <p:to>
                                        <p:strVal val="visible"/>
                                      </p:to>
                                    </p:set>
                                    <p:animEffect transition="in" filter="wipe(down)">
                                      <p:cBhvr>
                                        <p:cTn id="151" dur="580">
                                          <p:stCondLst>
                                            <p:cond delay="0"/>
                                          </p:stCondLst>
                                        </p:cTn>
                                        <p:tgtEl>
                                          <p:spTgt spid="9">
                                            <p:txEl>
                                              <p:pRg st="0" end="0"/>
                                            </p:txEl>
                                          </p:spTgt>
                                        </p:tgtEl>
                                      </p:cBhvr>
                                    </p:animEffect>
                                    <p:anim calcmode="lin" valueType="num">
                                      <p:cBhvr>
                                        <p:cTn id="152" dur="1822" tmFilter="0,0; 0.14,0.36; 0.43,0.73; 0.71,0.91; 1.0,1.0">
                                          <p:stCondLst>
                                            <p:cond delay="0"/>
                                          </p:stCondLst>
                                        </p:cTn>
                                        <p:tgtEl>
                                          <p:spTgt spid="9">
                                            <p:txEl>
                                              <p:pRg st="0" end="0"/>
                                            </p:txEl>
                                          </p:spTgt>
                                        </p:tgtEl>
                                        <p:attrNameLst>
                                          <p:attrName>ppt_x</p:attrName>
                                        </p:attrNameLst>
                                      </p:cBhvr>
                                      <p:tavLst>
                                        <p:tav tm="0">
                                          <p:val>
                                            <p:strVal val="#ppt_x-0.25"/>
                                          </p:val>
                                        </p:tav>
                                        <p:tav tm="100000">
                                          <p:val>
                                            <p:strVal val="#ppt_x"/>
                                          </p:val>
                                        </p:tav>
                                      </p:tavLst>
                                    </p:anim>
                                    <p:anim calcmode="lin" valueType="num">
                                      <p:cBhvr>
                                        <p:cTn id="153" dur="664" tmFilter="0.0,0.0; 0.25,0.07; 0.50,0.2; 0.75,0.467; 1.0,1.0">
                                          <p:stCondLst>
                                            <p:cond delay="0"/>
                                          </p:stCondLst>
                                        </p:cTn>
                                        <p:tgtEl>
                                          <p:spTgt spid="9">
                                            <p:txEl>
                                              <p:pRg st="0" end="0"/>
                                            </p:txEl>
                                          </p:spTgt>
                                        </p:tgtEl>
                                        <p:attrNameLst>
                                          <p:attrName>ppt_y</p:attrName>
                                        </p:attrNameLst>
                                      </p:cBhvr>
                                      <p:tavLst>
                                        <p:tav tm="0" fmla="#ppt_y-sin(pi*$)/3">
                                          <p:val>
                                            <p:fltVal val="0.5"/>
                                          </p:val>
                                        </p:tav>
                                        <p:tav tm="100000">
                                          <p:val>
                                            <p:fltVal val="1"/>
                                          </p:val>
                                        </p:tav>
                                      </p:tavLst>
                                    </p:anim>
                                    <p:anim calcmode="lin" valueType="num">
                                      <p:cBhvr>
                                        <p:cTn id="154" dur="664" tmFilter="0, 0; 0.125,0.2665; 0.25,0.4; 0.375,0.465; 0.5,0.5;  0.625,0.535; 0.75,0.6; 0.875,0.7335; 1,1">
                                          <p:stCondLst>
                                            <p:cond delay="664"/>
                                          </p:stCondLst>
                                        </p:cTn>
                                        <p:tgtEl>
                                          <p:spTgt spid="9">
                                            <p:txEl>
                                              <p:pRg st="0" end="0"/>
                                            </p:txEl>
                                          </p:spTgt>
                                        </p:tgtEl>
                                        <p:attrNameLst>
                                          <p:attrName>ppt_y</p:attrName>
                                        </p:attrNameLst>
                                      </p:cBhvr>
                                      <p:tavLst>
                                        <p:tav tm="0" fmla="#ppt_y-sin(pi*$)/9">
                                          <p:val>
                                            <p:fltVal val="0"/>
                                          </p:val>
                                        </p:tav>
                                        <p:tav tm="100000">
                                          <p:val>
                                            <p:fltVal val="1"/>
                                          </p:val>
                                        </p:tav>
                                      </p:tavLst>
                                    </p:anim>
                                    <p:anim calcmode="lin" valueType="num">
                                      <p:cBhvr>
                                        <p:cTn id="155" dur="332" tmFilter="0, 0; 0.125,0.2665; 0.25,0.4; 0.375,0.465; 0.5,0.5;  0.625,0.535; 0.75,0.6; 0.875,0.7335; 1,1">
                                          <p:stCondLst>
                                            <p:cond delay="1324"/>
                                          </p:stCondLst>
                                        </p:cTn>
                                        <p:tgtEl>
                                          <p:spTgt spid="9">
                                            <p:txEl>
                                              <p:pRg st="0" end="0"/>
                                            </p:txEl>
                                          </p:spTgt>
                                        </p:tgtEl>
                                        <p:attrNameLst>
                                          <p:attrName>ppt_y</p:attrName>
                                        </p:attrNameLst>
                                      </p:cBhvr>
                                      <p:tavLst>
                                        <p:tav tm="0" fmla="#ppt_y-sin(pi*$)/27">
                                          <p:val>
                                            <p:fltVal val="0"/>
                                          </p:val>
                                        </p:tav>
                                        <p:tav tm="100000">
                                          <p:val>
                                            <p:fltVal val="1"/>
                                          </p:val>
                                        </p:tav>
                                      </p:tavLst>
                                    </p:anim>
                                    <p:anim calcmode="lin" valueType="num">
                                      <p:cBhvr>
                                        <p:cTn id="156" dur="164" tmFilter="0, 0; 0.125,0.2665; 0.25,0.4; 0.375,0.465; 0.5,0.5;  0.625,0.535; 0.75,0.6; 0.875,0.7335; 1,1">
                                          <p:stCondLst>
                                            <p:cond delay="1656"/>
                                          </p:stCondLst>
                                        </p:cTn>
                                        <p:tgtEl>
                                          <p:spTgt spid="9">
                                            <p:txEl>
                                              <p:pRg st="0" end="0"/>
                                            </p:txEl>
                                          </p:spTgt>
                                        </p:tgtEl>
                                        <p:attrNameLst>
                                          <p:attrName>ppt_y</p:attrName>
                                        </p:attrNameLst>
                                      </p:cBhvr>
                                      <p:tavLst>
                                        <p:tav tm="0" fmla="#ppt_y-sin(pi*$)/81">
                                          <p:val>
                                            <p:fltVal val="0"/>
                                          </p:val>
                                        </p:tav>
                                        <p:tav tm="100000">
                                          <p:val>
                                            <p:fltVal val="1"/>
                                          </p:val>
                                        </p:tav>
                                      </p:tavLst>
                                    </p:anim>
                                    <p:animScale>
                                      <p:cBhvr>
                                        <p:cTn id="157" dur="26">
                                          <p:stCondLst>
                                            <p:cond delay="650"/>
                                          </p:stCondLst>
                                        </p:cTn>
                                        <p:tgtEl>
                                          <p:spTgt spid="9">
                                            <p:txEl>
                                              <p:pRg st="0" end="0"/>
                                            </p:txEl>
                                          </p:spTgt>
                                        </p:tgtEl>
                                      </p:cBhvr>
                                      <p:to x="100000" y="60000"/>
                                    </p:animScale>
                                    <p:animScale>
                                      <p:cBhvr>
                                        <p:cTn id="158" dur="166" decel="50000">
                                          <p:stCondLst>
                                            <p:cond delay="676"/>
                                          </p:stCondLst>
                                        </p:cTn>
                                        <p:tgtEl>
                                          <p:spTgt spid="9">
                                            <p:txEl>
                                              <p:pRg st="0" end="0"/>
                                            </p:txEl>
                                          </p:spTgt>
                                        </p:tgtEl>
                                      </p:cBhvr>
                                      <p:to x="100000" y="100000"/>
                                    </p:animScale>
                                    <p:animScale>
                                      <p:cBhvr>
                                        <p:cTn id="159" dur="26">
                                          <p:stCondLst>
                                            <p:cond delay="1312"/>
                                          </p:stCondLst>
                                        </p:cTn>
                                        <p:tgtEl>
                                          <p:spTgt spid="9">
                                            <p:txEl>
                                              <p:pRg st="0" end="0"/>
                                            </p:txEl>
                                          </p:spTgt>
                                        </p:tgtEl>
                                      </p:cBhvr>
                                      <p:to x="100000" y="80000"/>
                                    </p:animScale>
                                    <p:animScale>
                                      <p:cBhvr>
                                        <p:cTn id="160" dur="166" decel="50000">
                                          <p:stCondLst>
                                            <p:cond delay="1338"/>
                                          </p:stCondLst>
                                        </p:cTn>
                                        <p:tgtEl>
                                          <p:spTgt spid="9">
                                            <p:txEl>
                                              <p:pRg st="0" end="0"/>
                                            </p:txEl>
                                          </p:spTgt>
                                        </p:tgtEl>
                                      </p:cBhvr>
                                      <p:to x="100000" y="100000"/>
                                    </p:animScale>
                                    <p:animScale>
                                      <p:cBhvr>
                                        <p:cTn id="161" dur="26">
                                          <p:stCondLst>
                                            <p:cond delay="1642"/>
                                          </p:stCondLst>
                                        </p:cTn>
                                        <p:tgtEl>
                                          <p:spTgt spid="9">
                                            <p:txEl>
                                              <p:pRg st="0" end="0"/>
                                            </p:txEl>
                                          </p:spTgt>
                                        </p:tgtEl>
                                      </p:cBhvr>
                                      <p:to x="100000" y="90000"/>
                                    </p:animScale>
                                    <p:animScale>
                                      <p:cBhvr>
                                        <p:cTn id="162" dur="166" decel="50000">
                                          <p:stCondLst>
                                            <p:cond delay="1668"/>
                                          </p:stCondLst>
                                        </p:cTn>
                                        <p:tgtEl>
                                          <p:spTgt spid="9">
                                            <p:txEl>
                                              <p:pRg st="0" end="0"/>
                                            </p:txEl>
                                          </p:spTgt>
                                        </p:tgtEl>
                                      </p:cBhvr>
                                      <p:to x="100000" y="100000"/>
                                    </p:animScale>
                                    <p:animScale>
                                      <p:cBhvr>
                                        <p:cTn id="163" dur="26">
                                          <p:stCondLst>
                                            <p:cond delay="1808"/>
                                          </p:stCondLst>
                                        </p:cTn>
                                        <p:tgtEl>
                                          <p:spTgt spid="9">
                                            <p:txEl>
                                              <p:pRg st="0" end="0"/>
                                            </p:txEl>
                                          </p:spTgt>
                                        </p:tgtEl>
                                      </p:cBhvr>
                                      <p:to x="100000" y="95000"/>
                                    </p:animScale>
                                    <p:animScale>
                                      <p:cBhvr>
                                        <p:cTn id="164" dur="166" decel="50000">
                                          <p:stCondLst>
                                            <p:cond delay="1834"/>
                                          </p:stCondLst>
                                        </p:cTn>
                                        <p:tgtEl>
                                          <p:spTgt spid="9">
                                            <p:txEl>
                                              <p:pRg st="0" end="0"/>
                                            </p:txEl>
                                          </p:spTgt>
                                        </p:tgtEl>
                                      </p:cBhvr>
                                      <p:to x="100000" y="100000"/>
                                    </p:animScale>
                                  </p:childTnLst>
                                </p:cTn>
                              </p:par>
                              <p:par>
                                <p:cTn id="165" presetID="26" presetClass="entr" presetSubtype="0" fill="hold" grpId="0" nodeType="withEffect">
                                  <p:stCondLst>
                                    <p:cond delay="0"/>
                                  </p:stCondLst>
                                  <p:childTnLst>
                                    <p:set>
                                      <p:cBhvr>
                                        <p:cTn id="166" dur="1" fill="hold">
                                          <p:stCondLst>
                                            <p:cond delay="0"/>
                                          </p:stCondLst>
                                        </p:cTn>
                                        <p:tgtEl>
                                          <p:spTgt spid="9">
                                            <p:txEl>
                                              <p:pRg st="1" end="1"/>
                                            </p:txEl>
                                          </p:spTgt>
                                        </p:tgtEl>
                                        <p:attrNameLst>
                                          <p:attrName>style.visibility</p:attrName>
                                        </p:attrNameLst>
                                      </p:cBhvr>
                                      <p:to>
                                        <p:strVal val="visible"/>
                                      </p:to>
                                    </p:set>
                                    <p:animEffect transition="in" filter="wipe(down)">
                                      <p:cBhvr>
                                        <p:cTn id="167" dur="580">
                                          <p:stCondLst>
                                            <p:cond delay="0"/>
                                          </p:stCondLst>
                                        </p:cTn>
                                        <p:tgtEl>
                                          <p:spTgt spid="9">
                                            <p:txEl>
                                              <p:pRg st="1" end="1"/>
                                            </p:txEl>
                                          </p:spTgt>
                                        </p:tgtEl>
                                      </p:cBhvr>
                                    </p:animEffect>
                                    <p:anim calcmode="lin" valueType="num">
                                      <p:cBhvr>
                                        <p:cTn id="168" dur="1822" tmFilter="0,0; 0.14,0.36; 0.43,0.73; 0.71,0.91; 1.0,1.0">
                                          <p:stCondLst>
                                            <p:cond delay="0"/>
                                          </p:stCondLst>
                                        </p:cTn>
                                        <p:tgtEl>
                                          <p:spTgt spid="9">
                                            <p:txEl>
                                              <p:pRg st="1" end="1"/>
                                            </p:txEl>
                                          </p:spTgt>
                                        </p:tgtEl>
                                        <p:attrNameLst>
                                          <p:attrName>ppt_x</p:attrName>
                                        </p:attrNameLst>
                                      </p:cBhvr>
                                      <p:tavLst>
                                        <p:tav tm="0">
                                          <p:val>
                                            <p:strVal val="#ppt_x-0.25"/>
                                          </p:val>
                                        </p:tav>
                                        <p:tav tm="100000">
                                          <p:val>
                                            <p:strVal val="#ppt_x"/>
                                          </p:val>
                                        </p:tav>
                                      </p:tavLst>
                                    </p:anim>
                                    <p:anim calcmode="lin" valueType="num">
                                      <p:cBhvr>
                                        <p:cTn id="169" dur="664" tmFilter="0.0,0.0; 0.25,0.07; 0.50,0.2; 0.75,0.467; 1.0,1.0">
                                          <p:stCondLst>
                                            <p:cond delay="0"/>
                                          </p:stCondLst>
                                        </p:cTn>
                                        <p:tgtEl>
                                          <p:spTgt spid="9">
                                            <p:txEl>
                                              <p:pRg st="1" end="1"/>
                                            </p:txEl>
                                          </p:spTgt>
                                        </p:tgtEl>
                                        <p:attrNameLst>
                                          <p:attrName>ppt_y</p:attrName>
                                        </p:attrNameLst>
                                      </p:cBhvr>
                                      <p:tavLst>
                                        <p:tav tm="0" fmla="#ppt_y-sin(pi*$)/3">
                                          <p:val>
                                            <p:fltVal val="0.5"/>
                                          </p:val>
                                        </p:tav>
                                        <p:tav tm="100000">
                                          <p:val>
                                            <p:fltVal val="1"/>
                                          </p:val>
                                        </p:tav>
                                      </p:tavLst>
                                    </p:anim>
                                    <p:anim calcmode="lin" valueType="num">
                                      <p:cBhvr>
                                        <p:cTn id="170" dur="664" tmFilter="0, 0; 0.125,0.2665; 0.25,0.4; 0.375,0.465; 0.5,0.5;  0.625,0.535; 0.75,0.6; 0.875,0.7335; 1,1">
                                          <p:stCondLst>
                                            <p:cond delay="664"/>
                                          </p:stCondLst>
                                        </p:cTn>
                                        <p:tgtEl>
                                          <p:spTgt spid="9">
                                            <p:txEl>
                                              <p:pRg st="1" end="1"/>
                                            </p:txEl>
                                          </p:spTgt>
                                        </p:tgtEl>
                                        <p:attrNameLst>
                                          <p:attrName>ppt_y</p:attrName>
                                        </p:attrNameLst>
                                      </p:cBhvr>
                                      <p:tavLst>
                                        <p:tav tm="0" fmla="#ppt_y-sin(pi*$)/9">
                                          <p:val>
                                            <p:fltVal val="0"/>
                                          </p:val>
                                        </p:tav>
                                        <p:tav tm="100000">
                                          <p:val>
                                            <p:fltVal val="1"/>
                                          </p:val>
                                        </p:tav>
                                      </p:tavLst>
                                    </p:anim>
                                    <p:anim calcmode="lin" valueType="num">
                                      <p:cBhvr>
                                        <p:cTn id="171" dur="332" tmFilter="0, 0; 0.125,0.2665; 0.25,0.4; 0.375,0.465; 0.5,0.5;  0.625,0.535; 0.75,0.6; 0.875,0.7335; 1,1">
                                          <p:stCondLst>
                                            <p:cond delay="1324"/>
                                          </p:stCondLst>
                                        </p:cTn>
                                        <p:tgtEl>
                                          <p:spTgt spid="9">
                                            <p:txEl>
                                              <p:pRg st="1" end="1"/>
                                            </p:txEl>
                                          </p:spTgt>
                                        </p:tgtEl>
                                        <p:attrNameLst>
                                          <p:attrName>ppt_y</p:attrName>
                                        </p:attrNameLst>
                                      </p:cBhvr>
                                      <p:tavLst>
                                        <p:tav tm="0" fmla="#ppt_y-sin(pi*$)/27">
                                          <p:val>
                                            <p:fltVal val="0"/>
                                          </p:val>
                                        </p:tav>
                                        <p:tav tm="100000">
                                          <p:val>
                                            <p:fltVal val="1"/>
                                          </p:val>
                                        </p:tav>
                                      </p:tavLst>
                                    </p:anim>
                                    <p:anim calcmode="lin" valueType="num">
                                      <p:cBhvr>
                                        <p:cTn id="172" dur="164" tmFilter="0, 0; 0.125,0.2665; 0.25,0.4; 0.375,0.465; 0.5,0.5;  0.625,0.535; 0.75,0.6; 0.875,0.7335; 1,1">
                                          <p:stCondLst>
                                            <p:cond delay="1656"/>
                                          </p:stCondLst>
                                        </p:cTn>
                                        <p:tgtEl>
                                          <p:spTgt spid="9">
                                            <p:txEl>
                                              <p:pRg st="1" end="1"/>
                                            </p:txEl>
                                          </p:spTgt>
                                        </p:tgtEl>
                                        <p:attrNameLst>
                                          <p:attrName>ppt_y</p:attrName>
                                        </p:attrNameLst>
                                      </p:cBhvr>
                                      <p:tavLst>
                                        <p:tav tm="0" fmla="#ppt_y-sin(pi*$)/81">
                                          <p:val>
                                            <p:fltVal val="0"/>
                                          </p:val>
                                        </p:tav>
                                        <p:tav tm="100000">
                                          <p:val>
                                            <p:fltVal val="1"/>
                                          </p:val>
                                        </p:tav>
                                      </p:tavLst>
                                    </p:anim>
                                    <p:animScale>
                                      <p:cBhvr>
                                        <p:cTn id="173" dur="26">
                                          <p:stCondLst>
                                            <p:cond delay="650"/>
                                          </p:stCondLst>
                                        </p:cTn>
                                        <p:tgtEl>
                                          <p:spTgt spid="9">
                                            <p:txEl>
                                              <p:pRg st="1" end="1"/>
                                            </p:txEl>
                                          </p:spTgt>
                                        </p:tgtEl>
                                      </p:cBhvr>
                                      <p:to x="100000" y="60000"/>
                                    </p:animScale>
                                    <p:animScale>
                                      <p:cBhvr>
                                        <p:cTn id="174" dur="166" decel="50000">
                                          <p:stCondLst>
                                            <p:cond delay="676"/>
                                          </p:stCondLst>
                                        </p:cTn>
                                        <p:tgtEl>
                                          <p:spTgt spid="9">
                                            <p:txEl>
                                              <p:pRg st="1" end="1"/>
                                            </p:txEl>
                                          </p:spTgt>
                                        </p:tgtEl>
                                      </p:cBhvr>
                                      <p:to x="100000" y="100000"/>
                                    </p:animScale>
                                    <p:animScale>
                                      <p:cBhvr>
                                        <p:cTn id="175" dur="26">
                                          <p:stCondLst>
                                            <p:cond delay="1312"/>
                                          </p:stCondLst>
                                        </p:cTn>
                                        <p:tgtEl>
                                          <p:spTgt spid="9">
                                            <p:txEl>
                                              <p:pRg st="1" end="1"/>
                                            </p:txEl>
                                          </p:spTgt>
                                        </p:tgtEl>
                                      </p:cBhvr>
                                      <p:to x="100000" y="80000"/>
                                    </p:animScale>
                                    <p:animScale>
                                      <p:cBhvr>
                                        <p:cTn id="176" dur="166" decel="50000">
                                          <p:stCondLst>
                                            <p:cond delay="1338"/>
                                          </p:stCondLst>
                                        </p:cTn>
                                        <p:tgtEl>
                                          <p:spTgt spid="9">
                                            <p:txEl>
                                              <p:pRg st="1" end="1"/>
                                            </p:txEl>
                                          </p:spTgt>
                                        </p:tgtEl>
                                      </p:cBhvr>
                                      <p:to x="100000" y="100000"/>
                                    </p:animScale>
                                    <p:animScale>
                                      <p:cBhvr>
                                        <p:cTn id="177" dur="26">
                                          <p:stCondLst>
                                            <p:cond delay="1642"/>
                                          </p:stCondLst>
                                        </p:cTn>
                                        <p:tgtEl>
                                          <p:spTgt spid="9">
                                            <p:txEl>
                                              <p:pRg st="1" end="1"/>
                                            </p:txEl>
                                          </p:spTgt>
                                        </p:tgtEl>
                                      </p:cBhvr>
                                      <p:to x="100000" y="90000"/>
                                    </p:animScale>
                                    <p:animScale>
                                      <p:cBhvr>
                                        <p:cTn id="178" dur="166" decel="50000">
                                          <p:stCondLst>
                                            <p:cond delay="1668"/>
                                          </p:stCondLst>
                                        </p:cTn>
                                        <p:tgtEl>
                                          <p:spTgt spid="9">
                                            <p:txEl>
                                              <p:pRg st="1" end="1"/>
                                            </p:txEl>
                                          </p:spTgt>
                                        </p:tgtEl>
                                      </p:cBhvr>
                                      <p:to x="100000" y="100000"/>
                                    </p:animScale>
                                    <p:animScale>
                                      <p:cBhvr>
                                        <p:cTn id="179" dur="26">
                                          <p:stCondLst>
                                            <p:cond delay="1808"/>
                                          </p:stCondLst>
                                        </p:cTn>
                                        <p:tgtEl>
                                          <p:spTgt spid="9">
                                            <p:txEl>
                                              <p:pRg st="1" end="1"/>
                                            </p:txEl>
                                          </p:spTgt>
                                        </p:tgtEl>
                                      </p:cBhvr>
                                      <p:to x="100000" y="95000"/>
                                    </p:animScale>
                                    <p:animScale>
                                      <p:cBhvr>
                                        <p:cTn id="180" dur="166" decel="50000">
                                          <p:stCondLst>
                                            <p:cond delay="1834"/>
                                          </p:stCondLst>
                                        </p:cTn>
                                        <p:tgtEl>
                                          <p:spTgt spid="9">
                                            <p:txEl>
                                              <p:pRg st="1" end="1"/>
                                            </p:txEl>
                                          </p:spTgt>
                                        </p:tgtEl>
                                      </p:cBhvr>
                                      <p:to x="100000" y="100000"/>
                                    </p:animScale>
                                  </p:childTnLst>
                                </p:cTn>
                              </p:par>
                              <p:par>
                                <p:cTn id="181" presetID="26" presetClass="entr" presetSubtype="0" fill="hold" grpId="0" nodeType="withEffect">
                                  <p:stCondLst>
                                    <p:cond delay="0"/>
                                  </p:stCondLst>
                                  <p:childTnLst>
                                    <p:set>
                                      <p:cBhvr>
                                        <p:cTn id="182" dur="1" fill="hold">
                                          <p:stCondLst>
                                            <p:cond delay="0"/>
                                          </p:stCondLst>
                                        </p:cTn>
                                        <p:tgtEl>
                                          <p:spTgt spid="9">
                                            <p:txEl>
                                              <p:pRg st="2" end="2"/>
                                            </p:txEl>
                                          </p:spTgt>
                                        </p:tgtEl>
                                        <p:attrNameLst>
                                          <p:attrName>style.visibility</p:attrName>
                                        </p:attrNameLst>
                                      </p:cBhvr>
                                      <p:to>
                                        <p:strVal val="visible"/>
                                      </p:to>
                                    </p:set>
                                    <p:animEffect transition="in" filter="wipe(down)">
                                      <p:cBhvr>
                                        <p:cTn id="183" dur="580">
                                          <p:stCondLst>
                                            <p:cond delay="0"/>
                                          </p:stCondLst>
                                        </p:cTn>
                                        <p:tgtEl>
                                          <p:spTgt spid="9">
                                            <p:txEl>
                                              <p:pRg st="2" end="2"/>
                                            </p:txEl>
                                          </p:spTgt>
                                        </p:tgtEl>
                                      </p:cBhvr>
                                    </p:animEffect>
                                    <p:anim calcmode="lin" valueType="num">
                                      <p:cBhvr>
                                        <p:cTn id="184" dur="1822" tmFilter="0,0; 0.14,0.36; 0.43,0.73; 0.71,0.91; 1.0,1.0">
                                          <p:stCondLst>
                                            <p:cond delay="0"/>
                                          </p:stCondLst>
                                        </p:cTn>
                                        <p:tgtEl>
                                          <p:spTgt spid="9">
                                            <p:txEl>
                                              <p:pRg st="2" end="2"/>
                                            </p:txEl>
                                          </p:spTgt>
                                        </p:tgtEl>
                                        <p:attrNameLst>
                                          <p:attrName>ppt_x</p:attrName>
                                        </p:attrNameLst>
                                      </p:cBhvr>
                                      <p:tavLst>
                                        <p:tav tm="0">
                                          <p:val>
                                            <p:strVal val="#ppt_x-0.25"/>
                                          </p:val>
                                        </p:tav>
                                        <p:tav tm="100000">
                                          <p:val>
                                            <p:strVal val="#ppt_x"/>
                                          </p:val>
                                        </p:tav>
                                      </p:tavLst>
                                    </p:anim>
                                    <p:anim calcmode="lin" valueType="num">
                                      <p:cBhvr>
                                        <p:cTn id="185" dur="664" tmFilter="0.0,0.0; 0.25,0.07; 0.50,0.2; 0.75,0.467; 1.0,1.0">
                                          <p:stCondLst>
                                            <p:cond delay="0"/>
                                          </p:stCondLst>
                                        </p:cTn>
                                        <p:tgtEl>
                                          <p:spTgt spid="9">
                                            <p:txEl>
                                              <p:pRg st="2" end="2"/>
                                            </p:txEl>
                                          </p:spTgt>
                                        </p:tgtEl>
                                        <p:attrNameLst>
                                          <p:attrName>ppt_y</p:attrName>
                                        </p:attrNameLst>
                                      </p:cBhvr>
                                      <p:tavLst>
                                        <p:tav tm="0" fmla="#ppt_y-sin(pi*$)/3">
                                          <p:val>
                                            <p:fltVal val="0.5"/>
                                          </p:val>
                                        </p:tav>
                                        <p:tav tm="100000">
                                          <p:val>
                                            <p:fltVal val="1"/>
                                          </p:val>
                                        </p:tav>
                                      </p:tavLst>
                                    </p:anim>
                                    <p:anim calcmode="lin" valueType="num">
                                      <p:cBhvr>
                                        <p:cTn id="186" dur="664" tmFilter="0, 0; 0.125,0.2665; 0.25,0.4; 0.375,0.465; 0.5,0.5;  0.625,0.535; 0.75,0.6; 0.875,0.7335; 1,1">
                                          <p:stCondLst>
                                            <p:cond delay="664"/>
                                          </p:stCondLst>
                                        </p:cTn>
                                        <p:tgtEl>
                                          <p:spTgt spid="9">
                                            <p:txEl>
                                              <p:pRg st="2" end="2"/>
                                            </p:txEl>
                                          </p:spTgt>
                                        </p:tgtEl>
                                        <p:attrNameLst>
                                          <p:attrName>ppt_y</p:attrName>
                                        </p:attrNameLst>
                                      </p:cBhvr>
                                      <p:tavLst>
                                        <p:tav tm="0" fmla="#ppt_y-sin(pi*$)/9">
                                          <p:val>
                                            <p:fltVal val="0"/>
                                          </p:val>
                                        </p:tav>
                                        <p:tav tm="100000">
                                          <p:val>
                                            <p:fltVal val="1"/>
                                          </p:val>
                                        </p:tav>
                                      </p:tavLst>
                                    </p:anim>
                                    <p:anim calcmode="lin" valueType="num">
                                      <p:cBhvr>
                                        <p:cTn id="187" dur="332" tmFilter="0, 0; 0.125,0.2665; 0.25,0.4; 0.375,0.465; 0.5,0.5;  0.625,0.535; 0.75,0.6; 0.875,0.7335; 1,1">
                                          <p:stCondLst>
                                            <p:cond delay="1324"/>
                                          </p:stCondLst>
                                        </p:cTn>
                                        <p:tgtEl>
                                          <p:spTgt spid="9">
                                            <p:txEl>
                                              <p:pRg st="2" end="2"/>
                                            </p:txEl>
                                          </p:spTgt>
                                        </p:tgtEl>
                                        <p:attrNameLst>
                                          <p:attrName>ppt_y</p:attrName>
                                        </p:attrNameLst>
                                      </p:cBhvr>
                                      <p:tavLst>
                                        <p:tav tm="0" fmla="#ppt_y-sin(pi*$)/27">
                                          <p:val>
                                            <p:fltVal val="0"/>
                                          </p:val>
                                        </p:tav>
                                        <p:tav tm="100000">
                                          <p:val>
                                            <p:fltVal val="1"/>
                                          </p:val>
                                        </p:tav>
                                      </p:tavLst>
                                    </p:anim>
                                    <p:anim calcmode="lin" valueType="num">
                                      <p:cBhvr>
                                        <p:cTn id="188" dur="164" tmFilter="0, 0; 0.125,0.2665; 0.25,0.4; 0.375,0.465; 0.5,0.5;  0.625,0.535; 0.75,0.6; 0.875,0.7335; 1,1">
                                          <p:stCondLst>
                                            <p:cond delay="1656"/>
                                          </p:stCondLst>
                                        </p:cTn>
                                        <p:tgtEl>
                                          <p:spTgt spid="9">
                                            <p:txEl>
                                              <p:pRg st="2" end="2"/>
                                            </p:txEl>
                                          </p:spTgt>
                                        </p:tgtEl>
                                        <p:attrNameLst>
                                          <p:attrName>ppt_y</p:attrName>
                                        </p:attrNameLst>
                                      </p:cBhvr>
                                      <p:tavLst>
                                        <p:tav tm="0" fmla="#ppt_y-sin(pi*$)/81">
                                          <p:val>
                                            <p:fltVal val="0"/>
                                          </p:val>
                                        </p:tav>
                                        <p:tav tm="100000">
                                          <p:val>
                                            <p:fltVal val="1"/>
                                          </p:val>
                                        </p:tav>
                                      </p:tavLst>
                                    </p:anim>
                                    <p:animScale>
                                      <p:cBhvr>
                                        <p:cTn id="189" dur="26">
                                          <p:stCondLst>
                                            <p:cond delay="650"/>
                                          </p:stCondLst>
                                        </p:cTn>
                                        <p:tgtEl>
                                          <p:spTgt spid="9">
                                            <p:txEl>
                                              <p:pRg st="2" end="2"/>
                                            </p:txEl>
                                          </p:spTgt>
                                        </p:tgtEl>
                                      </p:cBhvr>
                                      <p:to x="100000" y="60000"/>
                                    </p:animScale>
                                    <p:animScale>
                                      <p:cBhvr>
                                        <p:cTn id="190" dur="166" decel="50000">
                                          <p:stCondLst>
                                            <p:cond delay="676"/>
                                          </p:stCondLst>
                                        </p:cTn>
                                        <p:tgtEl>
                                          <p:spTgt spid="9">
                                            <p:txEl>
                                              <p:pRg st="2" end="2"/>
                                            </p:txEl>
                                          </p:spTgt>
                                        </p:tgtEl>
                                      </p:cBhvr>
                                      <p:to x="100000" y="100000"/>
                                    </p:animScale>
                                    <p:animScale>
                                      <p:cBhvr>
                                        <p:cTn id="191" dur="26">
                                          <p:stCondLst>
                                            <p:cond delay="1312"/>
                                          </p:stCondLst>
                                        </p:cTn>
                                        <p:tgtEl>
                                          <p:spTgt spid="9">
                                            <p:txEl>
                                              <p:pRg st="2" end="2"/>
                                            </p:txEl>
                                          </p:spTgt>
                                        </p:tgtEl>
                                      </p:cBhvr>
                                      <p:to x="100000" y="80000"/>
                                    </p:animScale>
                                    <p:animScale>
                                      <p:cBhvr>
                                        <p:cTn id="192" dur="166" decel="50000">
                                          <p:stCondLst>
                                            <p:cond delay="1338"/>
                                          </p:stCondLst>
                                        </p:cTn>
                                        <p:tgtEl>
                                          <p:spTgt spid="9">
                                            <p:txEl>
                                              <p:pRg st="2" end="2"/>
                                            </p:txEl>
                                          </p:spTgt>
                                        </p:tgtEl>
                                      </p:cBhvr>
                                      <p:to x="100000" y="100000"/>
                                    </p:animScale>
                                    <p:animScale>
                                      <p:cBhvr>
                                        <p:cTn id="193" dur="26">
                                          <p:stCondLst>
                                            <p:cond delay="1642"/>
                                          </p:stCondLst>
                                        </p:cTn>
                                        <p:tgtEl>
                                          <p:spTgt spid="9">
                                            <p:txEl>
                                              <p:pRg st="2" end="2"/>
                                            </p:txEl>
                                          </p:spTgt>
                                        </p:tgtEl>
                                      </p:cBhvr>
                                      <p:to x="100000" y="90000"/>
                                    </p:animScale>
                                    <p:animScale>
                                      <p:cBhvr>
                                        <p:cTn id="194" dur="166" decel="50000">
                                          <p:stCondLst>
                                            <p:cond delay="1668"/>
                                          </p:stCondLst>
                                        </p:cTn>
                                        <p:tgtEl>
                                          <p:spTgt spid="9">
                                            <p:txEl>
                                              <p:pRg st="2" end="2"/>
                                            </p:txEl>
                                          </p:spTgt>
                                        </p:tgtEl>
                                      </p:cBhvr>
                                      <p:to x="100000" y="100000"/>
                                    </p:animScale>
                                    <p:animScale>
                                      <p:cBhvr>
                                        <p:cTn id="195" dur="26">
                                          <p:stCondLst>
                                            <p:cond delay="1808"/>
                                          </p:stCondLst>
                                        </p:cTn>
                                        <p:tgtEl>
                                          <p:spTgt spid="9">
                                            <p:txEl>
                                              <p:pRg st="2" end="2"/>
                                            </p:txEl>
                                          </p:spTgt>
                                        </p:tgtEl>
                                      </p:cBhvr>
                                      <p:to x="100000" y="95000"/>
                                    </p:animScale>
                                    <p:animScale>
                                      <p:cBhvr>
                                        <p:cTn id="196" dur="166" decel="50000">
                                          <p:stCondLst>
                                            <p:cond delay="1834"/>
                                          </p:stCondLst>
                                        </p:cTn>
                                        <p:tgtEl>
                                          <p:spTgt spid="9">
                                            <p:txEl>
                                              <p:pRg st="2" end="2"/>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allAtOnce" animBg="1"/>
      <p:bldP spid="9" grpId="0" build="allAtOnce"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le 1"/>
          <p:cNvSpPr>
            <a:spLocks noGrp="1"/>
          </p:cNvSpPr>
          <p:nvPr>
            <p:ph type="title"/>
          </p:nvPr>
        </p:nvSpPr>
        <p:spPr>
          <a:xfrm>
            <a:off x="457200" y="152400"/>
            <a:ext cx="8229600" cy="1044352"/>
          </a:xfrm>
        </p:spPr>
        <p:txBody>
          <a:bodyPr>
            <a:normAutofit/>
          </a:bodyPr>
          <a:lstStyle/>
          <a:p>
            <a:pPr algn="ctr"/>
            <a:r>
              <a:rPr lang="en-US" sz="4000" b="1" dirty="0">
                <a:solidFill>
                  <a:schemeClr val="accent3">
                    <a:lumMod val="40000"/>
                    <a:lumOff val="60000"/>
                  </a:schemeClr>
                </a:solidFill>
                <a:latin typeface="Bookman Old Style" pitchFamily="18" charset="0"/>
                <a:cs typeface="Times New Roman" pitchFamily="18" charset="0"/>
              </a:rPr>
              <a:t>Learning outcomes</a:t>
            </a:r>
          </a:p>
        </p:txBody>
      </p:sp>
      <p:sp>
        <p:nvSpPr>
          <p:cNvPr id="67587" name="Content Placeholder 2"/>
          <p:cNvSpPr>
            <a:spLocks noGrp="1"/>
          </p:cNvSpPr>
          <p:nvPr>
            <p:ph idx="1"/>
          </p:nvPr>
        </p:nvSpPr>
        <p:spPr>
          <a:xfrm>
            <a:off x="381000" y="1196752"/>
            <a:ext cx="8439472" cy="5075312"/>
          </a:xfrm>
        </p:spPr>
        <p:txBody>
          <a:bodyPr anchor="t">
            <a:noAutofit/>
          </a:bodyPr>
          <a:lstStyle/>
          <a:p>
            <a:pPr marL="0" indent="0" algn="just">
              <a:lnSpc>
                <a:spcPct val="150000"/>
              </a:lnSpc>
              <a:buNone/>
              <a:defRPr/>
            </a:pPr>
            <a:r>
              <a:rPr lang="en-US" sz="2200" dirty="0">
                <a:latin typeface="Bookman Old Style" pitchFamily="18" charset="0"/>
                <a:cs typeface="Times New Roman" pitchFamily="18" charset="0"/>
              </a:rPr>
              <a:t>Students will be able to</a:t>
            </a:r>
          </a:p>
          <a:p>
            <a:pPr marL="1076325" indent="-533400" algn="just">
              <a:lnSpc>
                <a:spcPct val="150000"/>
              </a:lnSpc>
              <a:defRPr/>
            </a:pPr>
            <a:r>
              <a:rPr lang="en-US" sz="2200" dirty="0">
                <a:latin typeface="Bookman Old Style" pitchFamily="18" charset="0"/>
                <a:cs typeface="Times New Roman" pitchFamily="18" charset="0"/>
              </a:rPr>
              <a:t>Identify specialty polymers</a:t>
            </a:r>
          </a:p>
          <a:p>
            <a:pPr marL="1076325" indent="-533400" algn="just">
              <a:lnSpc>
                <a:spcPct val="150000"/>
              </a:lnSpc>
              <a:defRPr/>
            </a:pPr>
            <a:r>
              <a:rPr lang="en-US" sz="2200" dirty="0">
                <a:latin typeface="Bookman Old Style" pitchFamily="18" charset="0"/>
                <a:cs typeface="Times New Roman" pitchFamily="18" charset="0"/>
              </a:rPr>
              <a:t>Define engineering thermoplastics</a:t>
            </a:r>
          </a:p>
          <a:p>
            <a:pPr marL="1076325" indent="-533400" algn="just">
              <a:lnSpc>
                <a:spcPct val="150000"/>
              </a:lnSpc>
              <a:defRPr/>
            </a:pPr>
            <a:r>
              <a:rPr lang="en-US" sz="2200" dirty="0">
                <a:latin typeface="Bookman Old Style" pitchFamily="18" charset="0"/>
                <a:cs typeface="Times New Roman" pitchFamily="18" charset="0"/>
              </a:rPr>
              <a:t>Explain preparation, properties and uses of polycarbonate.	</a:t>
            </a:r>
          </a:p>
          <a:p>
            <a:pPr marL="0" indent="0" algn="just">
              <a:lnSpc>
                <a:spcPct val="150000"/>
              </a:lnSpc>
              <a:buNone/>
              <a:defRPr/>
            </a:pPr>
            <a:endParaRPr lang="en-US" sz="2200" dirty="0">
              <a:latin typeface="Bookman Old Style" pitchFamily="18" charset="0"/>
              <a:cs typeface="Times New Roman" pitchFamily="18" charset="0"/>
            </a:endParaRPr>
          </a:p>
          <a:p>
            <a:pPr marL="0" indent="0" algn="just">
              <a:lnSpc>
                <a:spcPct val="150000"/>
              </a:lnSpc>
              <a:buNone/>
              <a:defRPr/>
            </a:pPr>
            <a:endParaRPr lang="en-US" sz="2200" dirty="0">
              <a:latin typeface="Bookman Old Style"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nodeType="clickEffect">
                                  <p:stCondLst>
                                    <p:cond delay="0"/>
                                  </p:stCondLst>
                                  <p:iterate type="lt">
                                    <p:tmPct val="50000"/>
                                  </p:iterate>
                                  <p:childTnLst>
                                    <p:set>
                                      <p:cBhvr>
                                        <p:cTn id="6" dur="1" fill="hold">
                                          <p:stCondLst>
                                            <p:cond delay="0"/>
                                          </p:stCondLst>
                                        </p:cTn>
                                        <p:tgtEl>
                                          <p:spTgt spid="67587">
                                            <p:txEl>
                                              <p:pRg st="0" end="0"/>
                                            </p:txEl>
                                          </p:spTgt>
                                        </p:tgtEl>
                                        <p:attrNameLst>
                                          <p:attrName>style.visibility</p:attrName>
                                        </p:attrNameLst>
                                      </p:cBhvr>
                                      <p:to>
                                        <p:strVal val="visible"/>
                                      </p:to>
                                    </p:set>
                                    <p:anim calcmode="discrete" valueType="clr">
                                      <p:cBhvr override="childStyle">
                                        <p:cTn id="7" dur="80"/>
                                        <p:tgtEl>
                                          <p:spTgt spid="67587">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7587">
                                            <p:txEl>
                                              <p:pRg st="0" end="0"/>
                                            </p:txEl>
                                          </p:spTgt>
                                        </p:tgtEl>
                                        <p:attrNameLst>
                                          <p:attrName>fillcolor</p:attrName>
                                        </p:attrNameLst>
                                      </p:cBhvr>
                                      <p:tavLst>
                                        <p:tav tm="0">
                                          <p:val>
                                            <p:clrVal>
                                              <a:schemeClr val="accent2"/>
                                            </p:clrVal>
                                          </p:val>
                                        </p:tav>
                                        <p:tav tm="50000">
                                          <p:val>
                                            <p:clrVal>
                                              <a:schemeClr val="hlink"/>
                                            </p:clrVal>
                                          </p:val>
                                        </p:tav>
                                      </p:tavLst>
                                    </p:anim>
                                    <p:set>
                                      <p:cBhvr>
                                        <p:cTn id="9" dur="80"/>
                                        <p:tgtEl>
                                          <p:spTgt spid="67587">
                                            <p:txEl>
                                              <p:pRg st="0" end="0"/>
                                            </p:txEl>
                                          </p:spTgt>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27" presetClass="entr" presetSubtype="0" fill="hold" nodeType="clickEffect">
                                  <p:stCondLst>
                                    <p:cond delay="0"/>
                                  </p:stCondLst>
                                  <p:iterate type="lt">
                                    <p:tmPct val="50000"/>
                                  </p:iterate>
                                  <p:childTnLst>
                                    <p:set>
                                      <p:cBhvr>
                                        <p:cTn id="13" dur="1" fill="hold">
                                          <p:stCondLst>
                                            <p:cond delay="0"/>
                                          </p:stCondLst>
                                        </p:cTn>
                                        <p:tgtEl>
                                          <p:spTgt spid="67587">
                                            <p:txEl>
                                              <p:pRg st="1" end="1"/>
                                            </p:txEl>
                                          </p:spTgt>
                                        </p:tgtEl>
                                        <p:attrNameLst>
                                          <p:attrName>style.visibility</p:attrName>
                                        </p:attrNameLst>
                                      </p:cBhvr>
                                      <p:to>
                                        <p:strVal val="visible"/>
                                      </p:to>
                                    </p:set>
                                    <p:anim calcmode="discrete" valueType="clr">
                                      <p:cBhvr override="childStyle">
                                        <p:cTn id="14" dur="80"/>
                                        <p:tgtEl>
                                          <p:spTgt spid="67587">
                                            <p:txEl>
                                              <p:pRg st="1" end="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5" dur="80"/>
                                        <p:tgtEl>
                                          <p:spTgt spid="67587">
                                            <p:txEl>
                                              <p:pRg st="1" end="1"/>
                                            </p:txEl>
                                          </p:spTgt>
                                        </p:tgtEl>
                                        <p:attrNameLst>
                                          <p:attrName>fillcolor</p:attrName>
                                        </p:attrNameLst>
                                      </p:cBhvr>
                                      <p:tavLst>
                                        <p:tav tm="0">
                                          <p:val>
                                            <p:clrVal>
                                              <a:schemeClr val="accent2"/>
                                            </p:clrVal>
                                          </p:val>
                                        </p:tav>
                                        <p:tav tm="50000">
                                          <p:val>
                                            <p:clrVal>
                                              <a:schemeClr val="hlink"/>
                                            </p:clrVal>
                                          </p:val>
                                        </p:tav>
                                      </p:tavLst>
                                    </p:anim>
                                    <p:set>
                                      <p:cBhvr>
                                        <p:cTn id="16" dur="80"/>
                                        <p:tgtEl>
                                          <p:spTgt spid="67587">
                                            <p:txEl>
                                              <p:pRg st="1" end="1"/>
                                            </p:txEl>
                                          </p:spTgt>
                                        </p:tgtEl>
                                        <p:attrNameLst>
                                          <p:attrName>fill.type</p:attrName>
                                        </p:attrNameLst>
                                      </p:cBhvr>
                                      <p:to>
                                        <p:strVal val="solid"/>
                                      </p:to>
                                    </p:set>
                                  </p:childTnLst>
                                </p:cTn>
                              </p:par>
                            </p:childTnLst>
                          </p:cTn>
                        </p:par>
                      </p:childTnLst>
                    </p:cTn>
                  </p:par>
                  <p:par>
                    <p:cTn id="17" fill="hold">
                      <p:stCondLst>
                        <p:cond delay="indefinite"/>
                      </p:stCondLst>
                      <p:childTnLst>
                        <p:par>
                          <p:cTn id="18" fill="hold">
                            <p:stCondLst>
                              <p:cond delay="0"/>
                            </p:stCondLst>
                            <p:childTnLst>
                              <p:par>
                                <p:cTn id="19" presetID="27" presetClass="entr" presetSubtype="0" fill="hold" nodeType="clickEffect">
                                  <p:stCondLst>
                                    <p:cond delay="0"/>
                                  </p:stCondLst>
                                  <p:iterate type="lt">
                                    <p:tmPct val="50000"/>
                                  </p:iterate>
                                  <p:childTnLst>
                                    <p:set>
                                      <p:cBhvr>
                                        <p:cTn id="20" dur="1" fill="hold">
                                          <p:stCondLst>
                                            <p:cond delay="0"/>
                                          </p:stCondLst>
                                        </p:cTn>
                                        <p:tgtEl>
                                          <p:spTgt spid="67587">
                                            <p:txEl>
                                              <p:pRg st="2" end="2"/>
                                            </p:txEl>
                                          </p:spTgt>
                                        </p:tgtEl>
                                        <p:attrNameLst>
                                          <p:attrName>style.visibility</p:attrName>
                                        </p:attrNameLst>
                                      </p:cBhvr>
                                      <p:to>
                                        <p:strVal val="visible"/>
                                      </p:to>
                                    </p:set>
                                    <p:anim calcmode="discrete" valueType="clr">
                                      <p:cBhvr override="childStyle">
                                        <p:cTn id="21" dur="80"/>
                                        <p:tgtEl>
                                          <p:spTgt spid="67587">
                                            <p:txEl>
                                              <p:pRg st="2" end="2"/>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2" dur="80"/>
                                        <p:tgtEl>
                                          <p:spTgt spid="67587">
                                            <p:txEl>
                                              <p:pRg st="2" end="2"/>
                                            </p:txEl>
                                          </p:spTgt>
                                        </p:tgtEl>
                                        <p:attrNameLst>
                                          <p:attrName>fillcolor</p:attrName>
                                        </p:attrNameLst>
                                      </p:cBhvr>
                                      <p:tavLst>
                                        <p:tav tm="0">
                                          <p:val>
                                            <p:clrVal>
                                              <a:schemeClr val="accent2"/>
                                            </p:clrVal>
                                          </p:val>
                                        </p:tav>
                                        <p:tav tm="50000">
                                          <p:val>
                                            <p:clrVal>
                                              <a:schemeClr val="hlink"/>
                                            </p:clrVal>
                                          </p:val>
                                        </p:tav>
                                      </p:tavLst>
                                    </p:anim>
                                    <p:set>
                                      <p:cBhvr>
                                        <p:cTn id="23" dur="80"/>
                                        <p:tgtEl>
                                          <p:spTgt spid="67587">
                                            <p:txEl>
                                              <p:pRg st="2" end="2"/>
                                            </p:txEl>
                                          </p:spTgt>
                                        </p:tgtEl>
                                        <p:attrNameLst>
                                          <p:attrName>fill.type</p:attrName>
                                        </p:attrNameLst>
                                      </p:cBhvr>
                                      <p:to>
                                        <p:strVal val="solid"/>
                                      </p:to>
                                    </p:set>
                                  </p:childTnLst>
                                </p:cTn>
                              </p:par>
                            </p:childTnLst>
                          </p:cTn>
                        </p:par>
                      </p:childTnLst>
                    </p:cTn>
                  </p:par>
                  <p:par>
                    <p:cTn id="24" fill="hold">
                      <p:stCondLst>
                        <p:cond delay="indefinite"/>
                      </p:stCondLst>
                      <p:childTnLst>
                        <p:par>
                          <p:cTn id="25" fill="hold">
                            <p:stCondLst>
                              <p:cond delay="0"/>
                            </p:stCondLst>
                            <p:childTnLst>
                              <p:par>
                                <p:cTn id="26" presetID="27" presetClass="entr" presetSubtype="0" fill="hold" nodeType="clickEffect">
                                  <p:stCondLst>
                                    <p:cond delay="0"/>
                                  </p:stCondLst>
                                  <p:iterate type="lt">
                                    <p:tmPct val="50000"/>
                                  </p:iterate>
                                  <p:childTnLst>
                                    <p:set>
                                      <p:cBhvr>
                                        <p:cTn id="27" dur="1" fill="hold">
                                          <p:stCondLst>
                                            <p:cond delay="0"/>
                                          </p:stCondLst>
                                        </p:cTn>
                                        <p:tgtEl>
                                          <p:spTgt spid="67587">
                                            <p:txEl>
                                              <p:pRg st="3" end="3"/>
                                            </p:txEl>
                                          </p:spTgt>
                                        </p:tgtEl>
                                        <p:attrNameLst>
                                          <p:attrName>style.visibility</p:attrName>
                                        </p:attrNameLst>
                                      </p:cBhvr>
                                      <p:to>
                                        <p:strVal val="visible"/>
                                      </p:to>
                                    </p:set>
                                    <p:anim calcmode="discrete" valueType="clr">
                                      <p:cBhvr override="childStyle">
                                        <p:cTn id="28" dur="80"/>
                                        <p:tgtEl>
                                          <p:spTgt spid="67587">
                                            <p:txEl>
                                              <p:pRg st="3" end="3"/>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9" dur="80"/>
                                        <p:tgtEl>
                                          <p:spTgt spid="67587">
                                            <p:txEl>
                                              <p:pRg st="3" end="3"/>
                                            </p:txEl>
                                          </p:spTgt>
                                        </p:tgtEl>
                                        <p:attrNameLst>
                                          <p:attrName>fillcolor</p:attrName>
                                        </p:attrNameLst>
                                      </p:cBhvr>
                                      <p:tavLst>
                                        <p:tav tm="0">
                                          <p:val>
                                            <p:clrVal>
                                              <a:schemeClr val="accent2"/>
                                            </p:clrVal>
                                          </p:val>
                                        </p:tav>
                                        <p:tav tm="50000">
                                          <p:val>
                                            <p:clrVal>
                                              <a:schemeClr val="hlink"/>
                                            </p:clrVal>
                                          </p:val>
                                        </p:tav>
                                      </p:tavLst>
                                    </p:anim>
                                    <p:set>
                                      <p:cBhvr>
                                        <p:cTn id="30" dur="80"/>
                                        <p:tgtEl>
                                          <p:spTgt spid="67587">
                                            <p:txEl>
                                              <p:pRg st="3" end="3"/>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Autofit/>
          </a:bodyPr>
          <a:lstStyle/>
          <a:p>
            <a:pPr algn="ctr"/>
            <a:r>
              <a:rPr lang="en-US" sz="4000" b="1" dirty="0">
                <a:solidFill>
                  <a:schemeClr val="accent3">
                    <a:lumMod val="40000"/>
                    <a:lumOff val="60000"/>
                  </a:schemeClr>
                </a:solidFill>
                <a:latin typeface="Bookman Old Style" pitchFamily="18" charset="0"/>
                <a:cs typeface="Times New Roman" pitchFamily="18" charset="0"/>
              </a:rPr>
              <a:t>Specialty polymers</a:t>
            </a:r>
          </a:p>
        </p:txBody>
      </p:sp>
      <p:sp>
        <p:nvSpPr>
          <p:cNvPr id="3" name="Content Placeholder 2"/>
          <p:cNvSpPr>
            <a:spLocks noGrp="1"/>
          </p:cNvSpPr>
          <p:nvPr>
            <p:ph idx="1"/>
          </p:nvPr>
        </p:nvSpPr>
        <p:spPr>
          <a:xfrm>
            <a:off x="457200" y="838200"/>
            <a:ext cx="8229600" cy="5745162"/>
          </a:xfrm>
        </p:spPr>
        <p:txBody>
          <a:bodyPr>
            <a:normAutofit fontScale="92500" lnSpcReduction="20000"/>
          </a:bodyPr>
          <a:lstStyle/>
          <a:p>
            <a:pPr marL="0" indent="0">
              <a:buNone/>
            </a:pPr>
            <a:r>
              <a:rPr lang="en-US" sz="2800" b="1" dirty="0"/>
              <a:t>Introduction</a:t>
            </a:r>
          </a:p>
          <a:p>
            <a:pPr marL="354013" lvl="1" indent="-354013" algn="just">
              <a:lnSpc>
                <a:spcPct val="150000"/>
              </a:lnSpc>
            </a:pPr>
            <a:r>
              <a:rPr lang="en-US" sz="2400" dirty="0"/>
              <a:t>Specialty polymers and resins are proprietary polymers, resins, monomers, and intermediates. </a:t>
            </a:r>
          </a:p>
          <a:p>
            <a:pPr marL="354013" lvl="1" indent="-354013" algn="just">
              <a:lnSpc>
                <a:spcPct val="150000"/>
              </a:lnSpc>
            </a:pPr>
            <a:r>
              <a:rPr lang="en-US" sz="2400" dirty="0"/>
              <a:t>They include products that are based on proprietary curing technologies or chemistries, or that are designed for specialized applications.</a:t>
            </a:r>
          </a:p>
          <a:p>
            <a:pPr marL="354013" lvl="1" indent="-354013" algn="just">
              <a:lnSpc>
                <a:spcPct val="150000"/>
              </a:lnSpc>
            </a:pPr>
            <a:r>
              <a:rPr lang="en-US" sz="2400" dirty="0"/>
              <a:t>Specialty polymer provides multifunctional properties</a:t>
            </a:r>
          </a:p>
          <a:p>
            <a:pPr marL="354013" lvl="1" indent="-354013" algn="just">
              <a:lnSpc>
                <a:spcPct val="150000"/>
              </a:lnSpc>
            </a:pPr>
            <a:r>
              <a:rPr lang="en-US" sz="2400" dirty="0"/>
              <a:t>They have diverse applications that includes water treatment, paper processing, mineral sequestering, textile processing, personal care products, pharmaceuticals, drug delivery, petroleum production, enhanced oil recovery, coatings and inks additives, and sensors. </a:t>
            </a:r>
          </a:p>
          <a:p>
            <a:pPr marL="354013" lvl="1" indent="-354013" algn="just">
              <a:lnSpc>
                <a:spcPct val="150000"/>
              </a:lnSpc>
            </a:pPr>
            <a:endParaRPr 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nodeType="clickEffect">
                                  <p:stCondLst>
                                    <p:cond delay="0"/>
                                  </p:stCondLst>
                                  <p:iterate type="lt">
                                    <p:tmPct val="50000"/>
                                  </p:iterate>
                                  <p:childTnLst>
                                    <p:set>
                                      <p:cBhvr>
                                        <p:cTn id="6" dur="1" fill="hold">
                                          <p:stCondLst>
                                            <p:cond delay="0"/>
                                          </p:stCondLst>
                                        </p:cTn>
                                        <p:tgtEl>
                                          <p:spTgt spid="3">
                                            <p:txEl>
                                              <p:pRg st="1" end="1"/>
                                            </p:txEl>
                                          </p:spTgt>
                                        </p:tgtEl>
                                        <p:attrNameLst>
                                          <p:attrName>style.visibility</p:attrName>
                                        </p:attrNameLst>
                                      </p:cBhvr>
                                      <p:to>
                                        <p:strVal val="visible"/>
                                      </p:to>
                                    </p:set>
                                    <p:anim calcmode="discrete" valueType="clr">
                                      <p:cBhvr override="childStyle">
                                        <p:cTn id="7" dur="80"/>
                                        <p:tgtEl>
                                          <p:spTgt spid="3">
                                            <p:txEl>
                                              <p:pRg st="1" end="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3">
                                            <p:txEl>
                                              <p:pRg st="1" end="1"/>
                                            </p:txEl>
                                          </p:spTgt>
                                        </p:tgtEl>
                                        <p:attrNameLst>
                                          <p:attrName>fillcolor</p:attrName>
                                        </p:attrNameLst>
                                      </p:cBhvr>
                                      <p:tavLst>
                                        <p:tav tm="0">
                                          <p:val>
                                            <p:clrVal>
                                              <a:schemeClr val="accent2"/>
                                            </p:clrVal>
                                          </p:val>
                                        </p:tav>
                                        <p:tav tm="50000">
                                          <p:val>
                                            <p:clrVal>
                                              <a:schemeClr val="hlink"/>
                                            </p:clrVal>
                                          </p:val>
                                        </p:tav>
                                      </p:tavLst>
                                    </p:anim>
                                    <p:set>
                                      <p:cBhvr>
                                        <p:cTn id="9" dur="80"/>
                                        <p:tgtEl>
                                          <p:spTgt spid="3">
                                            <p:txEl>
                                              <p:pRg st="1" end="1"/>
                                            </p:txEl>
                                          </p:spTgt>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27" presetClass="entr" presetSubtype="0" fill="hold" nodeType="clickEffect">
                                  <p:stCondLst>
                                    <p:cond delay="0"/>
                                  </p:stCondLst>
                                  <p:iterate type="lt">
                                    <p:tmPct val="50000"/>
                                  </p:iterate>
                                  <p:childTnLst>
                                    <p:set>
                                      <p:cBhvr>
                                        <p:cTn id="13" dur="1" fill="hold">
                                          <p:stCondLst>
                                            <p:cond delay="0"/>
                                          </p:stCondLst>
                                        </p:cTn>
                                        <p:tgtEl>
                                          <p:spTgt spid="3">
                                            <p:txEl>
                                              <p:pRg st="2" end="2"/>
                                            </p:txEl>
                                          </p:spTgt>
                                        </p:tgtEl>
                                        <p:attrNameLst>
                                          <p:attrName>style.visibility</p:attrName>
                                        </p:attrNameLst>
                                      </p:cBhvr>
                                      <p:to>
                                        <p:strVal val="visible"/>
                                      </p:to>
                                    </p:set>
                                    <p:anim calcmode="discrete" valueType="clr">
                                      <p:cBhvr override="childStyle">
                                        <p:cTn id="14" dur="80"/>
                                        <p:tgtEl>
                                          <p:spTgt spid="3">
                                            <p:txEl>
                                              <p:pRg st="2" end="2"/>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5" dur="80"/>
                                        <p:tgtEl>
                                          <p:spTgt spid="3">
                                            <p:txEl>
                                              <p:pRg st="2" end="2"/>
                                            </p:txEl>
                                          </p:spTgt>
                                        </p:tgtEl>
                                        <p:attrNameLst>
                                          <p:attrName>fillcolor</p:attrName>
                                        </p:attrNameLst>
                                      </p:cBhvr>
                                      <p:tavLst>
                                        <p:tav tm="0">
                                          <p:val>
                                            <p:clrVal>
                                              <a:schemeClr val="accent2"/>
                                            </p:clrVal>
                                          </p:val>
                                        </p:tav>
                                        <p:tav tm="50000">
                                          <p:val>
                                            <p:clrVal>
                                              <a:schemeClr val="hlink"/>
                                            </p:clrVal>
                                          </p:val>
                                        </p:tav>
                                      </p:tavLst>
                                    </p:anim>
                                    <p:set>
                                      <p:cBhvr>
                                        <p:cTn id="16" dur="80"/>
                                        <p:tgtEl>
                                          <p:spTgt spid="3">
                                            <p:txEl>
                                              <p:pRg st="2" end="2"/>
                                            </p:txEl>
                                          </p:spTgt>
                                        </p:tgtEl>
                                        <p:attrNameLst>
                                          <p:attrName>fill.type</p:attrName>
                                        </p:attrNameLst>
                                      </p:cBhvr>
                                      <p:to>
                                        <p:strVal val="solid"/>
                                      </p:to>
                                    </p:set>
                                  </p:childTnLst>
                                </p:cTn>
                              </p:par>
                            </p:childTnLst>
                          </p:cTn>
                        </p:par>
                      </p:childTnLst>
                    </p:cTn>
                  </p:par>
                  <p:par>
                    <p:cTn id="17" fill="hold">
                      <p:stCondLst>
                        <p:cond delay="indefinite"/>
                      </p:stCondLst>
                      <p:childTnLst>
                        <p:par>
                          <p:cTn id="18" fill="hold">
                            <p:stCondLst>
                              <p:cond delay="0"/>
                            </p:stCondLst>
                            <p:childTnLst>
                              <p:par>
                                <p:cTn id="19" presetID="27" presetClass="entr" presetSubtype="0" fill="hold" nodeType="clickEffect">
                                  <p:stCondLst>
                                    <p:cond delay="0"/>
                                  </p:stCondLst>
                                  <p:iterate type="lt">
                                    <p:tmPct val="50000"/>
                                  </p:iterate>
                                  <p:childTnLst>
                                    <p:set>
                                      <p:cBhvr>
                                        <p:cTn id="20" dur="1" fill="hold">
                                          <p:stCondLst>
                                            <p:cond delay="0"/>
                                          </p:stCondLst>
                                        </p:cTn>
                                        <p:tgtEl>
                                          <p:spTgt spid="3">
                                            <p:txEl>
                                              <p:pRg st="3" end="3"/>
                                            </p:txEl>
                                          </p:spTgt>
                                        </p:tgtEl>
                                        <p:attrNameLst>
                                          <p:attrName>style.visibility</p:attrName>
                                        </p:attrNameLst>
                                      </p:cBhvr>
                                      <p:to>
                                        <p:strVal val="visible"/>
                                      </p:to>
                                    </p:set>
                                    <p:anim calcmode="discrete" valueType="clr">
                                      <p:cBhvr override="childStyle">
                                        <p:cTn id="21" dur="80"/>
                                        <p:tgtEl>
                                          <p:spTgt spid="3">
                                            <p:txEl>
                                              <p:pRg st="3" end="3"/>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2" dur="80"/>
                                        <p:tgtEl>
                                          <p:spTgt spid="3">
                                            <p:txEl>
                                              <p:pRg st="3" end="3"/>
                                            </p:txEl>
                                          </p:spTgt>
                                        </p:tgtEl>
                                        <p:attrNameLst>
                                          <p:attrName>fillcolor</p:attrName>
                                        </p:attrNameLst>
                                      </p:cBhvr>
                                      <p:tavLst>
                                        <p:tav tm="0">
                                          <p:val>
                                            <p:clrVal>
                                              <a:schemeClr val="accent2"/>
                                            </p:clrVal>
                                          </p:val>
                                        </p:tav>
                                        <p:tav tm="50000">
                                          <p:val>
                                            <p:clrVal>
                                              <a:schemeClr val="hlink"/>
                                            </p:clrVal>
                                          </p:val>
                                        </p:tav>
                                      </p:tavLst>
                                    </p:anim>
                                    <p:set>
                                      <p:cBhvr>
                                        <p:cTn id="23" dur="80"/>
                                        <p:tgtEl>
                                          <p:spTgt spid="3">
                                            <p:txEl>
                                              <p:pRg st="3" end="3"/>
                                            </p:txEl>
                                          </p:spTgt>
                                        </p:tgtEl>
                                        <p:attrNameLst>
                                          <p:attrName>fill.type</p:attrName>
                                        </p:attrNameLst>
                                      </p:cBhvr>
                                      <p:to>
                                        <p:strVal val="solid"/>
                                      </p:to>
                                    </p:set>
                                  </p:childTnLst>
                                </p:cTn>
                              </p:par>
                            </p:childTnLst>
                          </p:cTn>
                        </p:par>
                      </p:childTnLst>
                    </p:cTn>
                  </p:par>
                  <p:par>
                    <p:cTn id="24" fill="hold">
                      <p:stCondLst>
                        <p:cond delay="indefinite"/>
                      </p:stCondLst>
                      <p:childTnLst>
                        <p:par>
                          <p:cTn id="25" fill="hold">
                            <p:stCondLst>
                              <p:cond delay="0"/>
                            </p:stCondLst>
                            <p:childTnLst>
                              <p:par>
                                <p:cTn id="26" presetID="27" presetClass="entr" presetSubtype="0" fill="hold" nodeType="clickEffect">
                                  <p:stCondLst>
                                    <p:cond delay="0"/>
                                  </p:stCondLst>
                                  <p:iterate type="lt">
                                    <p:tmPct val="50000"/>
                                  </p:iterate>
                                  <p:childTnLst>
                                    <p:set>
                                      <p:cBhvr>
                                        <p:cTn id="27" dur="1" fill="hold">
                                          <p:stCondLst>
                                            <p:cond delay="0"/>
                                          </p:stCondLst>
                                        </p:cTn>
                                        <p:tgtEl>
                                          <p:spTgt spid="3">
                                            <p:txEl>
                                              <p:pRg st="4" end="4"/>
                                            </p:txEl>
                                          </p:spTgt>
                                        </p:tgtEl>
                                        <p:attrNameLst>
                                          <p:attrName>style.visibility</p:attrName>
                                        </p:attrNameLst>
                                      </p:cBhvr>
                                      <p:to>
                                        <p:strVal val="visible"/>
                                      </p:to>
                                    </p:set>
                                    <p:anim calcmode="discrete" valueType="clr">
                                      <p:cBhvr override="childStyle">
                                        <p:cTn id="28" dur="80"/>
                                        <p:tgtEl>
                                          <p:spTgt spid="3">
                                            <p:txEl>
                                              <p:pRg st="4" end="4"/>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9" dur="80"/>
                                        <p:tgtEl>
                                          <p:spTgt spid="3">
                                            <p:txEl>
                                              <p:pRg st="4" end="4"/>
                                            </p:txEl>
                                          </p:spTgt>
                                        </p:tgtEl>
                                        <p:attrNameLst>
                                          <p:attrName>fillcolor</p:attrName>
                                        </p:attrNameLst>
                                      </p:cBhvr>
                                      <p:tavLst>
                                        <p:tav tm="0">
                                          <p:val>
                                            <p:clrVal>
                                              <a:schemeClr val="accent2"/>
                                            </p:clrVal>
                                          </p:val>
                                        </p:tav>
                                        <p:tav tm="50000">
                                          <p:val>
                                            <p:clrVal>
                                              <a:schemeClr val="hlink"/>
                                            </p:clrVal>
                                          </p:val>
                                        </p:tav>
                                      </p:tavLst>
                                    </p:anim>
                                    <p:set>
                                      <p:cBhvr>
                                        <p:cTn id="30" dur="80"/>
                                        <p:tgtEl>
                                          <p:spTgt spid="3">
                                            <p:txEl>
                                              <p:pRg st="4" end="4"/>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Autofit/>
          </a:bodyPr>
          <a:lstStyle/>
          <a:p>
            <a:pPr algn="ctr"/>
            <a:r>
              <a:rPr lang="en-US" sz="4000" b="1" dirty="0">
                <a:solidFill>
                  <a:schemeClr val="accent3">
                    <a:lumMod val="40000"/>
                    <a:lumOff val="60000"/>
                  </a:schemeClr>
                </a:solidFill>
                <a:latin typeface="Bookman Old Style" pitchFamily="18" charset="0"/>
                <a:cs typeface="Times New Roman" pitchFamily="18" charset="0"/>
              </a:rPr>
              <a:t>Specialty polymers</a:t>
            </a:r>
          </a:p>
        </p:txBody>
      </p:sp>
      <p:sp>
        <p:nvSpPr>
          <p:cNvPr id="3" name="Content Placeholder 2"/>
          <p:cNvSpPr>
            <a:spLocks noGrp="1"/>
          </p:cNvSpPr>
          <p:nvPr>
            <p:ph idx="1"/>
          </p:nvPr>
        </p:nvSpPr>
        <p:spPr>
          <a:xfrm>
            <a:off x="457200" y="785794"/>
            <a:ext cx="8229600" cy="6241896"/>
          </a:xfrm>
        </p:spPr>
        <p:txBody>
          <a:bodyPr>
            <a:normAutofit fontScale="85000" lnSpcReduction="20000"/>
          </a:bodyPr>
          <a:lstStyle/>
          <a:p>
            <a:pPr marL="0" indent="0">
              <a:buNone/>
            </a:pPr>
            <a:r>
              <a:rPr lang="en-US" sz="3100" b="1" dirty="0"/>
              <a:t>Introduction	</a:t>
            </a:r>
          </a:p>
          <a:p>
            <a:pPr marL="354013" lvl="1" indent="-354013" algn="just">
              <a:lnSpc>
                <a:spcPct val="140000"/>
              </a:lnSpc>
            </a:pPr>
            <a:r>
              <a:rPr lang="en-US" sz="2600" dirty="0">
                <a:solidFill>
                  <a:srgbClr val="FFFF00"/>
                </a:solidFill>
              </a:rPr>
              <a:t>Specialty Polymers are the class of some High Performance Polymers (HPP), that are designed to meet the critical requirements that engineers face every day in key industries like Plastics, Automobiles, Aeronautics, Smart Devices, Healthcare, Pharmacy, Energy Production and Storage. </a:t>
            </a:r>
            <a:r>
              <a:rPr lang="en-US" sz="2600" dirty="0">
                <a:solidFill>
                  <a:srgbClr val="00FF00"/>
                </a:solidFill>
              </a:rPr>
              <a:t>Specialty polymer includes plastics, polymers, fluids, membranes, smart </a:t>
            </a:r>
            <a:r>
              <a:rPr lang="en-US" sz="2600" dirty="0" err="1">
                <a:solidFill>
                  <a:srgbClr val="00FF00"/>
                </a:solidFill>
              </a:rPr>
              <a:t>hydrogels</a:t>
            </a:r>
            <a:r>
              <a:rPr lang="en-US" sz="2600" dirty="0">
                <a:solidFill>
                  <a:srgbClr val="00FF00"/>
                </a:solidFill>
              </a:rPr>
              <a:t> and </a:t>
            </a:r>
            <a:r>
              <a:rPr lang="en-US" sz="2600" dirty="0" err="1">
                <a:solidFill>
                  <a:srgbClr val="00FF00"/>
                </a:solidFill>
              </a:rPr>
              <a:t>elastomers</a:t>
            </a:r>
            <a:r>
              <a:rPr lang="en-US" sz="2600" dirty="0">
                <a:solidFill>
                  <a:srgbClr val="FFFF00"/>
                </a:solidFill>
              </a:rPr>
              <a:t>.</a:t>
            </a:r>
          </a:p>
          <a:p>
            <a:pPr marL="354013" lvl="1" indent="-354013" algn="just">
              <a:lnSpc>
                <a:spcPct val="140000"/>
              </a:lnSpc>
            </a:pPr>
            <a:r>
              <a:rPr lang="en-US" sz="2600" dirty="0"/>
              <a:t>If we talk about their “special” performance; it includes exceptional heat resistance and chemical inertness; Strength and toughness; Fatigue and wear resistance; Corrosion, abrasion and weathering protection; Water and stain repellence; Electrical inertness; Fire safety; Biocompatibility;  Transparency; colors and many more.</a:t>
            </a:r>
          </a:p>
        </p:txBody>
      </p:sp>
    </p:spTree>
    <p:extLst>
      <p:ext uri="{BB962C8B-B14F-4D97-AF65-F5344CB8AC3E}">
        <p14:creationId xmlns:p14="http://schemas.microsoft.com/office/powerpoint/2010/main" val="33889119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nodeType="clickEffect">
                                  <p:stCondLst>
                                    <p:cond delay="0"/>
                                  </p:stCondLst>
                                  <p:iterate type="lt">
                                    <p:tmPct val="50000"/>
                                  </p:iterate>
                                  <p:childTnLst>
                                    <p:set>
                                      <p:cBhvr>
                                        <p:cTn id="6" dur="1" fill="hold">
                                          <p:stCondLst>
                                            <p:cond delay="0"/>
                                          </p:stCondLst>
                                        </p:cTn>
                                        <p:tgtEl>
                                          <p:spTgt spid="3">
                                            <p:txEl>
                                              <p:pRg st="1" end="1"/>
                                            </p:txEl>
                                          </p:spTgt>
                                        </p:tgtEl>
                                        <p:attrNameLst>
                                          <p:attrName>style.visibility</p:attrName>
                                        </p:attrNameLst>
                                      </p:cBhvr>
                                      <p:to>
                                        <p:strVal val="visible"/>
                                      </p:to>
                                    </p:set>
                                    <p:anim calcmode="discrete" valueType="clr">
                                      <p:cBhvr override="childStyle">
                                        <p:cTn id="7" dur="80"/>
                                        <p:tgtEl>
                                          <p:spTgt spid="3">
                                            <p:txEl>
                                              <p:pRg st="1" end="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3">
                                            <p:txEl>
                                              <p:pRg st="1" end="1"/>
                                            </p:txEl>
                                          </p:spTgt>
                                        </p:tgtEl>
                                        <p:attrNameLst>
                                          <p:attrName>fillcolor</p:attrName>
                                        </p:attrNameLst>
                                      </p:cBhvr>
                                      <p:tavLst>
                                        <p:tav tm="0">
                                          <p:val>
                                            <p:clrVal>
                                              <a:schemeClr val="accent2"/>
                                            </p:clrVal>
                                          </p:val>
                                        </p:tav>
                                        <p:tav tm="50000">
                                          <p:val>
                                            <p:clrVal>
                                              <a:schemeClr val="hlink"/>
                                            </p:clrVal>
                                          </p:val>
                                        </p:tav>
                                      </p:tavLst>
                                    </p:anim>
                                    <p:set>
                                      <p:cBhvr>
                                        <p:cTn id="9" dur="80"/>
                                        <p:tgtEl>
                                          <p:spTgt spid="3">
                                            <p:txEl>
                                              <p:pRg st="1" end="1"/>
                                            </p:txEl>
                                          </p:spTgt>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27" presetClass="entr" presetSubtype="0" fill="hold" nodeType="clickEffect">
                                  <p:stCondLst>
                                    <p:cond delay="0"/>
                                  </p:stCondLst>
                                  <p:iterate type="lt">
                                    <p:tmPct val="50000"/>
                                  </p:iterate>
                                  <p:childTnLst>
                                    <p:set>
                                      <p:cBhvr>
                                        <p:cTn id="13" dur="1" fill="hold">
                                          <p:stCondLst>
                                            <p:cond delay="0"/>
                                          </p:stCondLst>
                                        </p:cTn>
                                        <p:tgtEl>
                                          <p:spTgt spid="3">
                                            <p:txEl>
                                              <p:pRg st="2" end="2"/>
                                            </p:txEl>
                                          </p:spTgt>
                                        </p:tgtEl>
                                        <p:attrNameLst>
                                          <p:attrName>style.visibility</p:attrName>
                                        </p:attrNameLst>
                                      </p:cBhvr>
                                      <p:to>
                                        <p:strVal val="visible"/>
                                      </p:to>
                                    </p:set>
                                    <p:anim calcmode="discrete" valueType="clr">
                                      <p:cBhvr override="childStyle">
                                        <p:cTn id="14" dur="80"/>
                                        <p:tgtEl>
                                          <p:spTgt spid="3">
                                            <p:txEl>
                                              <p:pRg st="2" end="2"/>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5" dur="80"/>
                                        <p:tgtEl>
                                          <p:spTgt spid="3">
                                            <p:txEl>
                                              <p:pRg st="2" end="2"/>
                                            </p:txEl>
                                          </p:spTgt>
                                        </p:tgtEl>
                                        <p:attrNameLst>
                                          <p:attrName>fillcolor</p:attrName>
                                        </p:attrNameLst>
                                      </p:cBhvr>
                                      <p:tavLst>
                                        <p:tav tm="0">
                                          <p:val>
                                            <p:clrVal>
                                              <a:schemeClr val="accent2"/>
                                            </p:clrVal>
                                          </p:val>
                                        </p:tav>
                                        <p:tav tm="50000">
                                          <p:val>
                                            <p:clrVal>
                                              <a:schemeClr val="hlink"/>
                                            </p:clrVal>
                                          </p:val>
                                        </p:tav>
                                      </p:tavLst>
                                    </p:anim>
                                    <p:set>
                                      <p:cBhvr>
                                        <p:cTn id="16" dur="80"/>
                                        <p:tgtEl>
                                          <p:spTgt spid="3">
                                            <p:txEl>
                                              <p:pRg st="2" end="2"/>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Autofit/>
          </a:bodyPr>
          <a:lstStyle/>
          <a:p>
            <a:r>
              <a:rPr lang="en-US" sz="4000" dirty="0">
                <a:solidFill>
                  <a:schemeClr val="accent3">
                    <a:lumMod val="40000"/>
                    <a:lumOff val="60000"/>
                  </a:schemeClr>
                </a:solidFill>
                <a:latin typeface="Bookman Old Style" pitchFamily="18" charset="0"/>
                <a:cs typeface="Times New Roman" pitchFamily="18" charset="0"/>
              </a:rPr>
              <a:t>Specialty polymers</a:t>
            </a:r>
          </a:p>
        </p:txBody>
      </p:sp>
      <p:sp>
        <p:nvSpPr>
          <p:cNvPr id="3" name="Content Placeholder 2"/>
          <p:cNvSpPr>
            <a:spLocks noGrp="1"/>
          </p:cNvSpPr>
          <p:nvPr>
            <p:ph idx="1"/>
          </p:nvPr>
        </p:nvSpPr>
        <p:spPr>
          <a:xfrm>
            <a:off x="457200" y="838200"/>
            <a:ext cx="8229600" cy="5287963"/>
          </a:xfrm>
        </p:spPr>
        <p:txBody>
          <a:bodyPr/>
          <a:lstStyle/>
          <a:p>
            <a:pPr>
              <a:buNone/>
            </a:pPr>
            <a:r>
              <a:rPr lang="en-US" sz="2600" b="1" dirty="0"/>
              <a:t>Engineering Thermoplastics</a:t>
            </a:r>
          </a:p>
          <a:p>
            <a:pPr marL="361950" lvl="1" indent="-361950">
              <a:buNone/>
            </a:pPr>
            <a:r>
              <a:rPr lang="en-US" sz="2000" dirty="0">
                <a:solidFill>
                  <a:srgbClr val="FF0000"/>
                </a:solidFill>
              </a:rPr>
              <a:t>Thermoplastics?</a:t>
            </a:r>
          </a:p>
          <a:p>
            <a:pPr marL="361950" lvl="1" indent="-361950"/>
            <a:r>
              <a:rPr lang="en-US" sz="2000" dirty="0"/>
              <a:t>Engineering thermoplastics: Plastics having higher thermal as well as mechanical properties than commonly used plastics are called as engineering thermoplastics</a:t>
            </a:r>
          </a:p>
          <a:p>
            <a:pPr marL="361950" lvl="1" indent="-361950">
              <a:buNone/>
            </a:pPr>
            <a:r>
              <a:rPr lang="en-US" sz="2000" dirty="0"/>
              <a:t>Advantages over common plastics</a:t>
            </a:r>
          </a:p>
          <a:p>
            <a:pPr marL="361950" lvl="2" indent="-361950"/>
            <a:r>
              <a:rPr lang="en-US" sz="1800" dirty="0"/>
              <a:t>Flame retardant and can withstand at 100 </a:t>
            </a:r>
            <a:r>
              <a:rPr lang="en-US" sz="1800" baseline="30000" dirty="0" err="1"/>
              <a:t>o</a:t>
            </a:r>
            <a:r>
              <a:rPr lang="en-US" sz="1800" dirty="0" err="1"/>
              <a:t>C</a:t>
            </a:r>
            <a:r>
              <a:rPr lang="en-US" sz="1800" dirty="0"/>
              <a:t> </a:t>
            </a:r>
          </a:p>
          <a:p>
            <a:pPr marL="361950" lvl="2" indent="-361950"/>
            <a:r>
              <a:rPr lang="en-US" sz="1800" dirty="0"/>
              <a:t>High strength</a:t>
            </a:r>
          </a:p>
          <a:p>
            <a:pPr marL="361950" lvl="2" indent="-361950"/>
            <a:r>
              <a:rPr lang="en-US" sz="1800" dirty="0"/>
              <a:t>Impact resistance</a:t>
            </a:r>
          </a:p>
          <a:p>
            <a:pPr marL="361950" lvl="2" indent="-361950"/>
            <a:r>
              <a:rPr lang="en-US" sz="1800" dirty="0"/>
              <a:t>Stiffness</a:t>
            </a:r>
          </a:p>
          <a:p>
            <a:pPr marL="361950" lvl="2" indent="-361950"/>
            <a:r>
              <a:rPr lang="en-US" sz="1800" dirty="0"/>
              <a:t>Temperature resistance </a:t>
            </a:r>
          </a:p>
          <a:p>
            <a:pPr marL="361950" lvl="2" indent="-361950">
              <a:buNone/>
            </a:pPr>
            <a:r>
              <a:rPr lang="en-US" sz="1800" dirty="0">
                <a:solidFill>
                  <a:srgbClr val="FFFF00"/>
                </a:solidFill>
              </a:rPr>
              <a:t>	They are extensively used in transportation, automotive, electronics, appliance, aerospace, and communications applications</a:t>
            </a:r>
            <a:r>
              <a:rPr lang="en-US" sz="1800" dirty="0">
                <a:solidFill>
                  <a:srgbClr val="7030A0"/>
                </a:solidFill>
              </a:rPr>
              <a:t>.</a:t>
            </a:r>
          </a:p>
          <a:p>
            <a:pPr lvl="2"/>
            <a:endParaRPr lang="en-US" sz="16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nodeType="clickEffect">
                                  <p:stCondLst>
                                    <p:cond delay="0"/>
                                  </p:stCondLst>
                                  <p:iterate type="lt">
                                    <p:tmPct val="50000"/>
                                  </p:iterate>
                                  <p:childTnLst>
                                    <p:set>
                                      <p:cBhvr>
                                        <p:cTn id="6" dur="1" fill="hold">
                                          <p:stCondLst>
                                            <p:cond delay="0"/>
                                          </p:stCondLst>
                                        </p:cTn>
                                        <p:tgtEl>
                                          <p:spTgt spid="3">
                                            <p:txEl>
                                              <p:pRg st="0" end="0"/>
                                            </p:txEl>
                                          </p:spTgt>
                                        </p:tgtEl>
                                        <p:attrNameLst>
                                          <p:attrName>style.visibility</p:attrName>
                                        </p:attrNameLst>
                                      </p:cBhvr>
                                      <p:to>
                                        <p:strVal val="visible"/>
                                      </p:to>
                                    </p:set>
                                    <p:anim calcmode="discrete" valueType="clr">
                                      <p:cBhvr override="childStyle">
                                        <p:cTn id="7" dur="80"/>
                                        <p:tgtEl>
                                          <p:spTgt spid="3">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3">
                                            <p:txEl>
                                              <p:pRg st="0" end="0"/>
                                            </p:txEl>
                                          </p:spTgt>
                                        </p:tgtEl>
                                        <p:attrNameLst>
                                          <p:attrName>fillcolor</p:attrName>
                                        </p:attrNameLst>
                                      </p:cBhvr>
                                      <p:tavLst>
                                        <p:tav tm="0">
                                          <p:val>
                                            <p:clrVal>
                                              <a:schemeClr val="accent2"/>
                                            </p:clrVal>
                                          </p:val>
                                        </p:tav>
                                        <p:tav tm="50000">
                                          <p:val>
                                            <p:clrVal>
                                              <a:schemeClr val="hlink"/>
                                            </p:clrVal>
                                          </p:val>
                                        </p:tav>
                                      </p:tavLst>
                                    </p:anim>
                                    <p:set>
                                      <p:cBhvr>
                                        <p:cTn id="9" dur="80"/>
                                        <p:tgtEl>
                                          <p:spTgt spid="3">
                                            <p:txEl>
                                              <p:pRg st="0" end="0"/>
                                            </p:txEl>
                                          </p:spTgt>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27" presetClass="entr" presetSubtype="0" fill="hold" nodeType="clickEffect">
                                  <p:stCondLst>
                                    <p:cond delay="0"/>
                                  </p:stCondLst>
                                  <p:iterate type="lt">
                                    <p:tmPct val="50000"/>
                                  </p:iterate>
                                  <p:childTnLst>
                                    <p:set>
                                      <p:cBhvr>
                                        <p:cTn id="13" dur="1" fill="hold">
                                          <p:stCondLst>
                                            <p:cond delay="0"/>
                                          </p:stCondLst>
                                        </p:cTn>
                                        <p:tgtEl>
                                          <p:spTgt spid="3">
                                            <p:txEl>
                                              <p:pRg st="1" end="1"/>
                                            </p:txEl>
                                          </p:spTgt>
                                        </p:tgtEl>
                                        <p:attrNameLst>
                                          <p:attrName>style.visibility</p:attrName>
                                        </p:attrNameLst>
                                      </p:cBhvr>
                                      <p:to>
                                        <p:strVal val="visible"/>
                                      </p:to>
                                    </p:set>
                                    <p:anim calcmode="discrete" valueType="clr">
                                      <p:cBhvr override="childStyle">
                                        <p:cTn id="14" dur="80"/>
                                        <p:tgtEl>
                                          <p:spTgt spid="3">
                                            <p:txEl>
                                              <p:pRg st="1" end="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5" dur="80"/>
                                        <p:tgtEl>
                                          <p:spTgt spid="3">
                                            <p:txEl>
                                              <p:pRg st="1" end="1"/>
                                            </p:txEl>
                                          </p:spTgt>
                                        </p:tgtEl>
                                        <p:attrNameLst>
                                          <p:attrName>fillcolor</p:attrName>
                                        </p:attrNameLst>
                                      </p:cBhvr>
                                      <p:tavLst>
                                        <p:tav tm="0">
                                          <p:val>
                                            <p:clrVal>
                                              <a:schemeClr val="accent2"/>
                                            </p:clrVal>
                                          </p:val>
                                        </p:tav>
                                        <p:tav tm="50000">
                                          <p:val>
                                            <p:clrVal>
                                              <a:schemeClr val="hlink"/>
                                            </p:clrVal>
                                          </p:val>
                                        </p:tav>
                                      </p:tavLst>
                                    </p:anim>
                                    <p:set>
                                      <p:cBhvr>
                                        <p:cTn id="16" dur="80"/>
                                        <p:tgtEl>
                                          <p:spTgt spid="3">
                                            <p:txEl>
                                              <p:pRg st="1" end="1"/>
                                            </p:txEl>
                                          </p:spTgt>
                                        </p:tgtEl>
                                        <p:attrNameLst>
                                          <p:attrName>fill.type</p:attrName>
                                        </p:attrNameLst>
                                      </p:cBhvr>
                                      <p:to>
                                        <p:strVal val="solid"/>
                                      </p:to>
                                    </p:set>
                                  </p:childTnLst>
                                </p:cTn>
                              </p:par>
                            </p:childTnLst>
                          </p:cTn>
                        </p:par>
                      </p:childTnLst>
                    </p:cTn>
                  </p:par>
                  <p:par>
                    <p:cTn id="17" fill="hold">
                      <p:stCondLst>
                        <p:cond delay="indefinite"/>
                      </p:stCondLst>
                      <p:childTnLst>
                        <p:par>
                          <p:cTn id="18" fill="hold">
                            <p:stCondLst>
                              <p:cond delay="0"/>
                            </p:stCondLst>
                            <p:childTnLst>
                              <p:par>
                                <p:cTn id="19" presetID="27" presetClass="entr" presetSubtype="0" fill="hold" nodeType="clickEffect">
                                  <p:stCondLst>
                                    <p:cond delay="0"/>
                                  </p:stCondLst>
                                  <p:iterate type="lt">
                                    <p:tmPct val="50000"/>
                                  </p:iterate>
                                  <p:childTnLst>
                                    <p:set>
                                      <p:cBhvr>
                                        <p:cTn id="20" dur="1" fill="hold">
                                          <p:stCondLst>
                                            <p:cond delay="0"/>
                                          </p:stCondLst>
                                        </p:cTn>
                                        <p:tgtEl>
                                          <p:spTgt spid="3">
                                            <p:txEl>
                                              <p:pRg st="2" end="2"/>
                                            </p:txEl>
                                          </p:spTgt>
                                        </p:tgtEl>
                                        <p:attrNameLst>
                                          <p:attrName>style.visibility</p:attrName>
                                        </p:attrNameLst>
                                      </p:cBhvr>
                                      <p:to>
                                        <p:strVal val="visible"/>
                                      </p:to>
                                    </p:set>
                                    <p:anim calcmode="discrete" valueType="clr">
                                      <p:cBhvr override="childStyle">
                                        <p:cTn id="21" dur="80"/>
                                        <p:tgtEl>
                                          <p:spTgt spid="3">
                                            <p:txEl>
                                              <p:pRg st="2" end="2"/>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2" dur="80"/>
                                        <p:tgtEl>
                                          <p:spTgt spid="3">
                                            <p:txEl>
                                              <p:pRg st="2" end="2"/>
                                            </p:txEl>
                                          </p:spTgt>
                                        </p:tgtEl>
                                        <p:attrNameLst>
                                          <p:attrName>fillcolor</p:attrName>
                                        </p:attrNameLst>
                                      </p:cBhvr>
                                      <p:tavLst>
                                        <p:tav tm="0">
                                          <p:val>
                                            <p:clrVal>
                                              <a:schemeClr val="accent2"/>
                                            </p:clrVal>
                                          </p:val>
                                        </p:tav>
                                        <p:tav tm="50000">
                                          <p:val>
                                            <p:clrVal>
                                              <a:schemeClr val="hlink"/>
                                            </p:clrVal>
                                          </p:val>
                                        </p:tav>
                                      </p:tavLst>
                                    </p:anim>
                                    <p:set>
                                      <p:cBhvr>
                                        <p:cTn id="23" dur="80"/>
                                        <p:tgtEl>
                                          <p:spTgt spid="3">
                                            <p:txEl>
                                              <p:pRg st="2" end="2"/>
                                            </p:txEl>
                                          </p:spTgt>
                                        </p:tgtEl>
                                        <p:attrNameLst>
                                          <p:attrName>fill.type</p:attrName>
                                        </p:attrNameLst>
                                      </p:cBhvr>
                                      <p:to>
                                        <p:strVal val="solid"/>
                                      </p:to>
                                    </p:set>
                                  </p:childTnLst>
                                </p:cTn>
                              </p:par>
                            </p:childTnLst>
                          </p:cTn>
                        </p:par>
                      </p:childTnLst>
                    </p:cTn>
                  </p:par>
                  <p:par>
                    <p:cTn id="24" fill="hold">
                      <p:stCondLst>
                        <p:cond delay="indefinite"/>
                      </p:stCondLst>
                      <p:childTnLst>
                        <p:par>
                          <p:cTn id="25" fill="hold">
                            <p:stCondLst>
                              <p:cond delay="0"/>
                            </p:stCondLst>
                            <p:childTnLst>
                              <p:par>
                                <p:cTn id="26" presetID="27" presetClass="entr" presetSubtype="0" fill="hold" nodeType="clickEffect">
                                  <p:stCondLst>
                                    <p:cond delay="0"/>
                                  </p:stCondLst>
                                  <p:iterate type="lt">
                                    <p:tmPct val="50000"/>
                                  </p:iterate>
                                  <p:childTnLst>
                                    <p:set>
                                      <p:cBhvr>
                                        <p:cTn id="27" dur="1" fill="hold">
                                          <p:stCondLst>
                                            <p:cond delay="0"/>
                                          </p:stCondLst>
                                        </p:cTn>
                                        <p:tgtEl>
                                          <p:spTgt spid="3">
                                            <p:txEl>
                                              <p:pRg st="3" end="3"/>
                                            </p:txEl>
                                          </p:spTgt>
                                        </p:tgtEl>
                                        <p:attrNameLst>
                                          <p:attrName>style.visibility</p:attrName>
                                        </p:attrNameLst>
                                      </p:cBhvr>
                                      <p:to>
                                        <p:strVal val="visible"/>
                                      </p:to>
                                    </p:set>
                                    <p:anim calcmode="discrete" valueType="clr">
                                      <p:cBhvr override="childStyle">
                                        <p:cTn id="28" dur="80"/>
                                        <p:tgtEl>
                                          <p:spTgt spid="3">
                                            <p:txEl>
                                              <p:pRg st="3" end="3"/>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9" dur="80"/>
                                        <p:tgtEl>
                                          <p:spTgt spid="3">
                                            <p:txEl>
                                              <p:pRg st="3" end="3"/>
                                            </p:txEl>
                                          </p:spTgt>
                                        </p:tgtEl>
                                        <p:attrNameLst>
                                          <p:attrName>fillcolor</p:attrName>
                                        </p:attrNameLst>
                                      </p:cBhvr>
                                      <p:tavLst>
                                        <p:tav tm="0">
                                          <p:val>
                                            <p:clrVal>
                                              <a:schemeClr val="accent2"/>
                                            </p:clrVal>
                                          </p:val>
                                        </p:tav>
                                        <p:tav tm="50000">
                                          <p:val>
                                            <p:clrVal>
                                              <a:schemeClr val="hlink"/>
                                            </p:clrVal>
                                          </p:val>
                                        </p:tav>
                                      </p:tavLst>
                                    </p:anim>
                                    <p:set>
                                      <p:cBhvr>
                                        <p:cTn id="30" dur="80"/>
                                        <p:tgtEl>
                                          <p:spTgt spid="3">
                                            <p:txEl>
                                              <p:pRg st="3" end="3"/>
                                            </p:txEl>
                                          </p:spTgt>
                                        </p:tgtEl>
                                        <p:attrNameLst>
                                          <p:attrName>fill.type</p:attrName>
                                        </p:attrNameLst>
                                      </p:cBhvr>
                                      <p:to>
                                        <p:strVal val="solid"/>
                                      </p:to>
                                    </p:set>
                                  </p:childTnLst>
                                </p:cTn>
                              </p:par>
                            </p:childTnLst>
                          </p:cTn>
                        </p:par>
                      </p:childTnLst>
                    </p:cTn>
                  </p:par>
                  <p:par>
                    <p:cTn id="31" fill="hold">
                      <p:stCondLst>
                        <p:cond delay="indefinite"/>
                      </p:stCondLst>
                      <p:childTnLst>
                        <p:par>
                          <p:cTn id="32" fill="hold">
                            <p:stCondLst>
                              <p:cond delay="0"/>
                            </p:stCondLst>
                            <p:childTnLst>
                              <p:par>
                                <p:cTn id="33" presetID="27" presetClass="entr" presetSubtype="0" fill="hold" nodeType="clickEffect">
                                  <p:stCondLst>
                                    <p:cond delay="0"/>
                                  </p:stCondLst>
                                  <p:iterate type="lt">
                                    <p:tmPct val="50000"/>
                                  </p:iterate>
                                  <p:childTnLst>
                                    <p:set>
                                      <p:cBhvr>
                                        <p:cTn id="34" dur="1" fill="hold">
                                          <p:stCondLst>
                                            <p:cond delay="0"/>
                                          </p:stCondLst>
                                        </p:cTn>
                                        <p:tgtEl>
                                          <p:spTgt spid="3">
                                            <p:txEl>
                                              <p:pRg st="4" end="4"/>
                                            </p:txEl>
                                          </p:spTgt>
                                        </p:tgtEl>
                                        <p:attrNameLst>
                                          <p:attrName>style.visibility</p:attrName>
                                        </p:attrNameLst>
                                      </p:cBhvr>
                                      <p:to>
                                        <p:strVal val="visible"/>
                                      </p:to>
                                    </p:set>
                                    <p:anim calcmode="discrete" valueType="clr">
                                      <p:cBhvr override="childStyle">
                                        <p:cTn id="35" dur="80"/>
                                        <p:tgtEl>
                                          <p:spTgt spid="3">
                                            <p:txEl>
                                              <p:pRg st="4" end="4"/>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36" dur="80"/>
                                        <p:tgtEl>
                                          <p:spTgt spid="3">
                                            <p:txEl>
                                              <p:pRg st="4" end="4"/>
                                            </p:txEl>
                                          </p:spTgt>
                                        </p:tgtEl>
                                        <p:attrNameLst>
                                          <p:attrName>fillcolor</p:attrName>
                                        </p:attrNameLst>
                                      </p:cBhvr>
                                      <p:tavLst>
                                        <p:tav tm="0">
                                          <p:val>
                                            <p:clrVal>
                                              <a:schemeClr val="accent2"/>
                                            </p:clrVal>
                                          </p:val>
                                        </p:tav>
                                        <p:tav tm="50000">
                                          <p:val>
                                            <p:clrVal>
                                              <a:schemeClr val="hlink"/>
                                            </p:clrVal>
                                          </p:val>
                                        </p:tav>
                                      </p:tavLst>
                                    </p:anim>
                                    <p:set>
                                      <p:cBhvr>
                                        <p:cTn id="37" dur="80"/>
                                        <p:tgtEl>
                                          <p:spTgt spid="3">
                                            <p:txEl>
                                              <p:pRg st="4" end="4"/>
                                            </p:txEl>
                                          </p:spTgt>
                                        </p:tgtEl>
                                        <p:attrNameLst>
                                          <p:attrName>fill.type</p:attrName>
                                        </p:attrNameLst>
                                      </p:cBhvr>
                                      <p:to>
                                        <p:strVal val="solid"/>
                                      </p:to>
                                    </p:set>
                                  </p:childTnLst>
                                </p:cTn>
                              </p:par>
                            </p:childTnLst>
                          </p:cTn>
                        </p:par>
                      </p:childTnLst>
                    </p:cTn>
                  </p:par>
                  <p:par>
                    <p:cTn id="38" fill="hold">
                      <p:stCondLst>
                        <p:cond delay="indefinite"/>
                      </p:stCondLst>
                      <p:childTnLst>
                        <p:par>
                          <p:cTn id="39" fill="hold">
                            <p:stCondLst>
                              <p:cond delay="0"/>
                            </p:stCondLst>
                            <p:childTnLst>
                              <p:par>
                                <p:cTn id="40" presetID="27" presetClass="entr" presetSubtype="0" fill="hold" nodeType="clickEffect">
                                  <p:stCondLst>
                                    <p:cond delay="0"/>
                                  </p:stCondLst>
                                  <p:iterate type="lt">
                                    <p:tmPct val="50000"/>
                                  </p:iterate>
                                  <p:childTnLst>
                                    <p:set>
                                      <p:cBhvr>
                                        <p:cTn id="41" dur="1" fill="hold">
                                          <p:stCondLst>
                                            <p:cond delay="0"/>
                                          </p:stCondLst>
                                        </p:cTn>
                                        <p:tgtEl>
                                          <p:spTgt spid="3">
                                            <p:txEl>
                                              <p:pRg st="5" end="5"/>
                                            </p:txEl>
                                          </p:spTgt>
                                        </p:tgtEl>
                                        <p:attrNameLst>
                                          <p:attrName>style.visibility</p:attrName>
                                        </p:attrNameLst>
                                      </p:cBhvr>
                                      <p:to>
                                        <p:strVal val="visible"/>
                                      </p:to>
                                    </p:set>
                                    <p:anim calcmode="discrete" valueType="clr">
                                      <p:cBhvr override="childStyle">
                                        <p:cTn id="42" dur="80"/>
                                        <p:tgtEl>
                                          <p:spTgt spid="3">
                                            <p:txEl>
                                              <p:pRg st="5" end="5"/>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43" dur="80"/>
                                        <p:tgtEl>
                                          <p:spTgt spid="3">
                                            <p:txEl>
                                              <p:pRg st="5" end="5"/>
                                            </p:txEl>
                                          </p:spTgt>
                                        </p:tgtEl>
                                        <p:attrNameLst>
                                          <p:attrName>fillcolor</p:attrName>
                                        </p:attrNameLst>
                                      </p:cBhvr>
                                      <p:tavLst>
                                        <p:tav tm="0">
                                          <p:val>
                                            <p:clrVal>
                                              <a:schemeClr val="accent2"/>
                                            </p:clrVal>
                                          </p:val>
                                        </p:tav>
                                        <p:tav tm="50000">
                                          <p:val>
                                            <p:clrVal>
                                              <a:schemeClr val="hlink"/>
                                            </p:clrVal>
                                          </p:val>
                                        </p:tav>
                                      </p:tavLst>
                                    </p:anim>
                                    <p:set>
                                      <p:cBhvr>
                                        <p:cTn id="44" dur="80"/>
                                        <p:tgtEl>
                                          <p:spTgt spid="3">
                                            <p:txEl>
                                              <p:pRg st="5" end="5"/>
                                            </p:txEl>
                                          </p:spTgt>
                                        </p:tgtEl>
                                        <p:attrNameLst>
                                          <p:attrName>fill.type</p:attrName>
                                        </p:attrNameLst>
                                      </p:cBhvr>
                                      <p:to>
                                        <p:strVal val="solid"/>
                                      </p:to>
                                    </p:set>
                                  </p:childTnLst>
                                </p:cTn>
                              </p:par>
                            </p:childTnLst>
                          </p:cTn>
                        </p:par>
                      </p:childTnLst>
                    </p:cTn>
                  </p:par>
                  <p:par>
                    <p:cTn id="45" fill="hold">
                      <p:stCondLst>
                        <p:cond delay="indefinite"/>
                      </p:stCondLst>
                      <p:childTnLst>
                        <p:par>
                          <p:cTn id="46" fill="hold">
                            <p:stCondLst>
                              <p:cond delay="0"/>
                            </p:stCondLst>
                            <p:childTnLst>
                              <p:par>
                                <p:cTn id="47" presetID="27" presetClass="entr" presetSubtype="0" fill="hold" nodeType="clickEffect">
                                  <p:stCondLst>
                                    <p:cond delay="0"/>
                                  </p:stCondLst>
                                  <p:iterate type="lt">
                                    <p:tmPct val="50000"/>
                                  </p:iterate>
                                  <p:childTnLst>
                                    <p:set>
                                      <p:cBhvr>
                                        <p:cTn id="48" dur="1" fill="hold">
                                          <p:stCondLst>
                                            <p:cond delay="0"/>
                                          </p:stCondLst>
                                        </p:cTn>
                                        <p:tgtEl>
                                          <p:spTgt spid="3">
                                            <p:txEl>
                                              <p:pRg st="6" end="6"/>
                                            </p:txEl>
                                          </p:spTgt>
                                        </p:tgtEl>
                                        <p:attrNameLst>
                                          <p:attrName>style.visibility</p:attrName>
                                        </p:attrNameLst>
                                      </p:cBhvr>
                                      <p:to>
                                        <p:strVal val="visible"/>
                                      </p:to>
                                    </p:set>
                                    <p:anim calcmode="discrete" valueType="clr">
                                      <p:cBhvr override="childStyle">
                                        <p:cTn id="49" dur="80"/>
                                        <p:tgtEl>
                                          <p:spTgt spid="3">
                                            <p:txEl>
                                              <p:pRg st="6" end="6"/>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50" dur="80"/>
                                        <p:tgtEl>
                                          <p:spTgt spid="3">
                                            <p:txEl>
                                              <p:pRg st="6" end="6"/>
                                            </p:txEl>
                                          </p:spTgt>
                                        </p:tgtEl>
                                        <p:attrNameLst>
                                          <p:attrName>fillcolor</p:attrName>
                                        </p:attrNameLst>
                                      </p:cBhvr>
                                      <p:tavLst>
                                        <p:tav tm="0">
                                          <p:val>
                                            <p:clrVal>
                                              <a:schemeClr val="accent2"/>
                                            </p:clrVal>
                                          </p:val>
                                        </p:tav>
                                        <p:tav tm="50000">
                                          <p:val>
                                            <p:clrVal>
                                              <a:schemeClr val="hlink"/>
                                            </p:clrVal>
                                          </p:val>
                                        </p:tav>
                                      </p:tavLst>
                                    </p:anim>
                                    <p:set>
                                      <p:cBhvr>
                                        <p:cTn id="51" dur="80"/>
                                        <p:tgtEl>
                                          <p:spTgt spid="3">
                                            <p:txEl>
                                              <p:pRg st="6" end="6"/>
                                            </p:txEl>
                                          </p:spTgt>
                                        </p:tgtEl>
                                        <p:attrNameLst>
                                          <p:attrName>fill.type</p:attrName>
                                        </p:attrNameLst>
                                      </p:cBhvr>
                                      <p:to>
                                        <p:strVal val="solid"/>
                                      </p:to>
                                    </p:set>
                                  </p:childTnLst>
                                </p:cTn>
                              </p:par>
                            </p:childTnLst>
                          </p:cTn>
                        </p:par>
                      </p:childTnLst>
                    </p:cTn>
                  </p:par>
                  <p:par>
                    <p:cTn id="52" fill="hold">
                      <p:stCondLst>
                        <p:cond delay="indefinite"/>
                      </p:stCondLst>
                      <p:childTnLst>
                        <p:par>
                          <p:cTn id="53" fill="hold">
                            <p:stCondLst>
                              <p:cond delay="0"/>
                            </p:stCondLst>
                            <p:childTnLst>
                              <p:par>
                                <p:cTn id="54" presetID="27" presetClass="entr" presetSubtype="0" fill="hold" nodeType="clickEffect">
                                  <p:stCondLst>
                                    <p:cond delay="0"/>
                                  </p:stCondLst>
                                  <p:iterate type="lt">
                                    <p:tmPct val="50000"/>
                                  </p:iterate>
                                  <p:childTnLst>
                                    <p:set>
                                      <p:cBhvr>
                                        <p:cTn id="55" dur="1" fill="hold">
                                          <p:stCondLst>
                                            <p:cond delay="0"/>
                                          </p:stCondLst>
                                        </p:cTn>
                                        <p:tgtEl>
                                          <p:spTgt spid="3">
                                            <p:txEl>
                                              <p:pRg st="7" end="7"/>
                                            </p:txEl>
                                          </p:spTgt>
                                        </p:tgtEl>
                                        <p:attrNameLst>
                                          <p:attrName>style.visibility</p:attrName>
                                        </p:attrNameLst>
                                      </p:cBhvr>
                                      <p:to>
                                        <p:strVal val="visible"/>
                                      </p:to>
                                    </p:set>
                                    <p:anim calcmode="discrete" valueType="clr">
                                      <p:cBhvr override="childStyle">
                                        <p:cTn id="56" dur="80"/>
                                        <p:tgtEl>
                                          <p:spTgt spid="3">
                                            <p:txEl>
                                              <p:pRg st="7" end="7"/>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57" dur="80"/>
                                        <p:tgtEl>
                                          <p:spTgt spid="3">
                                            <p:txEl>
                                              <p:pRg st="7" end="7"/>
                                            </p:txEl>
                                          </p:spTgt>
                                        </p:tgtEl>
                                        <p:attrNameLst>
                                          <p:attrName>fillcolor</p:attrName>
                                        </p:attrNameLst>
                                      </p:cBhvr>
                                      <p:tavLst>
                                        <p:tav tm="0">
                                          <p:val>
                                            <p:clrVal>
                                              <a:schemeClr val="accent2"/>
                                            </p:clrVal>
                                          </p:val>
                                        </p:tav>
                                        <p:tav tm="50000">
                                          <p:val>
                                            <p:clrVal>
                                              <a:schemeClr val="hlink"/>
                                            </p:clrVal>
                                          </p:val>
                                        </p:tav>
                                      </p:tavLst>
                                    </p:anim>
                                    <p:set>
                                      <p:cBhvr>
                                        <p:cTn id="58" dur="80"/>
                                        <p:tgtEl>
                                          <p:spTgt spid="3">
                                            <p:txEl>
                                              <p:pRg st="7" end="7"/>
                                            </p:txEl>
                                          </p:spTgt>
                                        </p:tgtEl>
                                        <p:attrNameLst>
                                          <p:attrName>fill.type</p:attrName>
                                        </p:attrNameLst>
                                      </p:cBhvr>
                                      <p:to>
                                        <p:strVal val="solid"/>
                                      </p:to>
                                    </p:set>
                                  </p:childTnLst>
                                </p:cTn>
                              </p:par>
                            </p:childTnLst>
                          </p:cTn>
                        </p:par>
                      </p:childTnLst>
                    </p:cTn>
                  </p:par>
                  <p:par>
                    <p:cTn id="59" fill="hold">
                      <p:stCondLst>
                        <p:cond delay="indefinite"/>
                      </p:stCondLst>
                      <p:childTnLst>
                        <p:par>
                          <p:cTn id="60" fill="hold">
                            <p:stCondLst>
                              <p:cond delay="0"/>
                            </p:stCondLst>
                            <p:childTnLst>
                              <p:par>
                                <p:cTn id="61" presetID="27" presetClass="entr" presetSubtype="0" fill="hold" nodeType="clickEffect">
                                  <p:stCondLst>
                                    <p:cond delay="0"/>
                                  </p:stCondLst>
                                  <p:iterate type="lt">
                                    <p:tmPct val="50000"/>
                                  </p:iterate>
                                  <p:childTnLst>
                                    <p:set>
                                      <p:cBhvr>
                                        <p:cTn id="62" dur="1" fill="hold">
                                          <p:stCondLst>
                                            <p:cond delay="0"/>
                                          </p:stCondLst>
                                        </p:cTn>
                                        <p:tgtEl>
                                          <p:spTgt spid="3">
                                            <p:txEl>
                                              <p:pRg st="8" end="8"/>
                                            </p:txEl>
                                          </p:spTgt>
                                        </p:tgtEl>
                                        <p:attrNameLst>
                                          <p:attrName>style.visibility</p:attrName>
                                        </p:attrNameLst>
                                      </p:cBhvr>
                                      <p:to>
                                        <p:strVal val="visible"/>
                                      </p:to>
                                    </p:set>
                                    <p:anim calcmode="discrete" valueType="clr">
                                      <p:cBhvr override="childStyle">
                                        <p:cTn id="63" dur="80"/>
                                        <p:tgtEl>
                                          <p:spTgt spid="3">
                                            <p:txEl>
                                              <p:pRg st="8" end="8"/>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64" dur="80"/>
                                        <p:tgtEl>
                                          <p:spTgt spid="3">
                                            <p:txEl>
                                              <p:pRg st="8" end="8"/>
                                            </p:txEl>
                                          </p:spTgt>
                                        </p:tgtEl>
                                        <p:attrNameLst>
                                          <p:attrName>fillcolor</p:attrName>
                                        </p:attrNameLst>
                                      </p:cBhvr>
                                      <p:tavLst>
                                        <p:tav tm="0">
                                          <p:val>
                                            <p:clrVal>
                                              <a:schemeClr val="accent2"/>
                                            </p:clrVal>
                                          </p:val>
                                        </p:tav>
                                        <p:tav tm="50000">
                                          <p:val>
                                            <p:clrVal>
                                              <a:schemeClr val="hlink"/>
                                            </p:clrVal>
                                          </p:val>
                                        </p:tav>
                                      </p:tavLst>
                                    </p:anim>
                                    <p:set>
                                      <p:cBhvr>
                                        <p:cTn id="65" dur="80"/>
                                        <p:tgtEl>
                                          <p:spTgt spid="3">
                                            <p:txEl>
                                              <p:pRg st="8" end="8"/>
                                            </p:txEl>
                                          </p:spTgt>
                                        </p:tgtEl>
                                        <p:attrNameLst>
                                          <p:attrName>fill.type</p:attrName>
                                        </p:attrNameLst>
                                      </p:cBhvr>
                                      <p:to>
                                        <p:strVal val="solid"/>
                                      </p:to>
                                    </p:set>
                                  </p:childTnLst>
                                </p:cTn>
                              </p:par>
                            </p:childTnLst>
                          </p:cTn>
                        </p:par>
                      </p:childTnLst>
                    </p:cTn>
                  </p:par>
                  <p:par>
                    <p:cTn id="66" fill="hold">
                      <p:stCondLst>
                        <p:cond delay="indefinite"/>
                      </p:stCondLst>
                      <p:childTnLst>
                        <p:par>
                          <p:cTn id="67" fill="hold">
                            <p:stCondLst>
                              <p:cond delay="0"/>
                            </p:stCondLst>
                            <p:childTnLst>
                              <p:par>
                                <p:cTn id="68" presetID="27" presetClass="entr" presetSubtype="0" fill="hold" nodeType="clickEffect">
                                  <p:stCondLst>
                                    <p:cond delay="0"/>
                                  </p:stCondLst>
                                  <p:iterate type="lt">
                                    <p:tmPct val="50000"/>
                                  </p:iterate>
                                  <p:childTnLst>
                                    <p:set>
                                      <p:cBhvr>
                                        <p:cTn id="69" dur="1" fill="hold">
                                          <p:stCondLst>
                                            <p:cond delay="0"/>
                                          </p:stCondLst>
                                        </p:cTn>
                                        <p:tgtEl>
                                          <p:spTgt spid="3">
                                            <p:txEl>
                                              <p:pRg st="9" end="9"/>
                                            </p:txEl>
                                          </p:spTgt>
                                        </p:tgtEl>
                                        <p:attrNameLst>
                                          <p:attrName>style.visibility</p:attrName>
                                        </p:attrNameLst>
                                      </p:cBhvr>
                                      <p:to>
                                        <p:strVal val="visible"/>
                                      </p:to>
                                    </p:set>
                                    <p:anim calcmode="discrete" valueType="clr">
                                      <p:cBhvr override="childStyle">
                                        <p:cTn id="70" dur="80"/>
                                        <p:tgtEl>
                                          <p:spTgt spid="3">
                                            <p:txEl>
                                              <p:pRg st="9" end="9"/>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71" dur="80"/>
                                        <p:tgtEl>
                                          <p:spTgt spid="3">
                                            <p:txEl>
                                              <p:pRg st="9" end="9"/>
                                            </p:txEl>
                                          </p:spTgt>
                                        </p:tgtEl>
                                        <p:attrNameLst>
                                          <p:attrName>fillcolor</p:attrName>
                                        </p:attrNameLst>
                                      </p:cBhvr>
                                      <p:tavLst>
                                        <p:tav tm="0">
                                          <p:val>
                                            <p:clrVal>
                                              <a:schemeClr val="accent2"/>
                                            </p:clrVal>
                                          </p:val>
                                        </p:tav>
                                        <p:tav tm="50000">
                                          <p:val>
                                            <p:clrVal>
                                              <a:schemeClr val="hlink"/>
                                            </p:clrVal>
                                          </p:val>
                                        </p:tav>
                                      </p:tavLst>
                                    </p:anim>
                                    <p:set>
                                      <p:cBhvr>
                                        <p:cTn id="72" dur="80"/>
                                        <p:tgtEl>
                                          <p:spTgt spid="3">
                                            <p:txEl>
                                              <p:pRg st="9" end="9"/>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3" descr="Figure-1-Synthesis-of-polycarbonate-by-the-transesterification-of-bisphenol-A.png"/>
          <p:cNvPicPr>
            <a:picLocks noChangeAspect="1"/>
          </p:cNvPicPr>
          <p:nvPr/>
        </p:nvPicPr>
        <p:blipFill>
          <a:blip r:embed="rId2"/>
          <a:stretch>
            <a:fillRect/>
          </a:stretch>
        </p:blipFill>
        <p:spPr bwMode="auto">
          <a:xfrm>
            <a:off x="1524000" y="2209800"/>
            <a:ext cx="6452936" cy="4252030"/>
          </a:xfrm>
          <a:prstGeom prst="rect">
            <a:avLst/>
          </a:prstGeom>
          <a:noFill/>
          <a:ln w="9525">
            <a:noFill/>
            <a:miter lim="800000"/>
            <a:headEnd/>
            <a:tailEnd/>
          </a:ln>
        </p:spPr>
      </p:pic>
      <p:sp>
        <p:nvSpPr>
          <p:cNvPr id="7" name="Rectangle 6"/>
          <p:cNvSpPr/>
          <p:nvPr/>
        </p:nvSpPr>
        <p:spPr>
          <a:xfrm>
            <a:off x="304800" y="914400"/>
            <a:ext cx="8305800" cy="1107996"/>
          </a:xfrm>
          <a:prstGeom prst="rect">
            <a:avLst/>
          </a:prstGeom>
        </p:spPr>
        <p:txBody>
          <a:bodyPr wrap="square">
            <a:spAutoFit/>
          </a:bodyPr>
          <a:lstStyle/>
          <a:p>
            <a:pPr algn="just"/>
            <a:r>
              <a:rPr lang="en-US" sz="2200" b="1" dirty="0">
                <a:latin typeface="Bookman Old Style" pitchFamily="18" charset="0"/>
              </a:rPr>
              <a:t>Synthesis: </a:t>
            </a:r>
            <a:r>
              <a:rPr lang="en-US" sz="2200" dirty="0">
                <a:latin typeface="Bookman Old Style" pitchFamily="18" charset="0"/>
              </a:rPr>
              <a:t>Reaction carried out in molten state, The product obtained is crystallized after separation of phenol as by product</a:t>
            </a:r>
          </a:p>
        </p:txBody>
      </p:sp>
      <p:sp>
        <p:nvSpPr>
          <p:cNvPr id="8" name="Content Placeholder 2"/>
          <p:cNvSpPr txBox="1">
            <a:spLocks noGrp="1"/>
          </p:cNvSpPr>
          <p:nvPr>
            <p:ph type="title"/>
          </p:nvPr>
        </p:nvSpPr>
        <p:spPr bwMode="auto">
          <a:xfrm>
            <a:off x="457200" y="274638"/>
            <a:ext cx="8229600" cy="8683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algn="ctr"/>
            <a:r>
              <a:rPr lang="en-US" sz="3200" b="1" dirty="0">
                <a:latin typeface="Bookman Old Style" pitchFamily="18" charset="0"/>
              </a:rPr>
              <a:t>Polycarbonate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nodeType="clickEffect">
                                  <p:stCondLst>
                                    <p:cond delay="0"/>
                                  </p:stCondLst>
                                  <p:iterate type="lt">
                                    <p:tmPct val="50000"/>
                                  </p:iterate>
                                  <p:childTnLst>
                                    <p:set>
                                      <p:cBhvr>
                                        <p:cTn id="6" dur="1" fill="hold">
                                          <p:stCondLst>
                                            <p:cond delay="0"/>
                                          </p:stCondLst>
                                        </p:cTn>
                                        <p:tgtEl>
                                          <p:spTgt spid="7">
                                            <p:txEl>
                                              <p:pRg st="0" end="0"/>
                                            </p:txEl>
                                          </p:spTgt>
                                        </p:tgtEl>
                                        <p:attrNameLst>
                                          <p:attrName>style.visibility</p:attrName>
                                        </p:attrNameLst>
                                      </p:cBhvr>
                                      <p:to>
                                        <p:strVal val="visible"/>
                                      </p:to>
                                    </p:set>
                                    <p:anim calcmode="discrete" valueType="clr">
                                      <p:cBhvr override="childStyle">
                                        <p:cTn id="7" dur="80"/>
                                        <p:tgtEl>
                                          <p:spTgt spid="7">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7">
                                            <p:txEl>
                                              <p:pRg st="0" end="0"/>
                                            </p:txEl>
                                          </p:spTgt>
                                        </p:tgtEl>
                                        <p:attrNameLst>
                                          <p:attrName>fillcolor</p:attrName>
                                        </p:attrNameLst>
                                      </p:cBhvr>
                                      <p:tavLst>
                                        <p:tav tm="0">
                                          <p:val>
                                            <p:clrVal>
                                              <a:schemeClr val="accent2"/>
                                            </p:clrVal>
                                          </p:val>
                                        </p:tav>
                                        <p:tav tm="50000">
                                          <p:val>
                                            <p:clrVal>
                                              <a:schemeClr val="hlink"/>
                                            </p:clrVal>
                                          </p:val>
                                        </p:tav>
                                      </p:tavLst>
                                    </p:anim>
                                    <p:set>
                                      <p:cBhvr>
                                        <p:cTn id="9" dur="80"/>
                                        <p:tgtEl>
                                          <p:spTgt spid="7">
                                            <p:txEl>
                                              <p:pRg st="0" end="0"/>
                                            </p:txEl>
                                          </p:spTgt>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5" presetClass="entr" presetSubtype="10"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checkerboard(across)">
                                      <p:cBhvr>
                                        <p:cTn id="1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5800" y="457200"/>
            <a:ext cx="7848600" cy="7540526"/>
          </a:xfrm>
          <a:prstGeom prst="rect">
            <a:avLst/>
          </a:prstGeom>
          <a:noFill/>
        </p:spPr>
        <p:txBody>
          <a:bodyPr wrap="square" rtlCol="0">
            <a:spAutoFit/>
          </a:bodyPr>
          <a:lstStyle/>
          <a:p>
            <a:r>
              <a:rPr lang="en-US" sz="2200" b="1" dirty="0">
                <a:latin typeface="Bookman Old Style" pitchFamily="18" charset="0"/>
              </a:rPr>
              <a:t>Properties:</a:t>
            </a:r>
          </a:p>
          <a:p>
            <a:pPr marL="354013" indent="-354013" algn="just">
              <a:buFont typeface="Arial" pitchFamily="34" charset="0"/>
              <a:buChar char="•"/>
            </a:pPr>
            <a:r>
              <a:rPr lang="en-US" sz="2200" dirty="0">
                <a:latin typeface="Bookman Old Style" pitchFamily="18" charset="0"/>
              </a:rPr>
              <a:t>Has high impact strength</a:t>
            </a:r>
          </a:p>
          <a:p>
            <a:pPr marL="354013" indent="-354013" algn="just">
              <a:buFont typeface="Arial" pitchFamily="34" charset="0"/>
              <a:buChar char="•"/>
            </a:pPr>
            <a:r>
              <a:rPr lang="en-US" sz="2200" dirty="0">
                <a:latin typeface="Bookman Old Style" pitchFamily="18" charset="0"/>
              </a:rPr>
              <a:t>High tensile strength</a:t>
            </a:r>
          </a:p>
          <a:p>
            <a:pPr marL="354013" indent="-354013" algn="just">
              <a:buFont typeface="Arial" pitchFamily="34" charset="0"/>
              <a:buChar char="•"/>
            </a:pPr>
            <a:r>
              <a:rPr lang="en-US" sz="2200" dirty="0">
                <a:latin typeface="Bookman Old Style" pitchFamily="18" charset="0"/>
              </a:rPr>
              <a:t>Transparent having refractive index 1.58</a:t>
            </a:r>
          </a:p>
          <a:p>
            <a:pPr marL="354013" indent="-354013" algn="just">
              <a:buFont typeface="Arial" pitchFamily="34" charset="0"/>
              <a:buChar char="•"/>
            </a:pPr>
            <a:r>
              <a:rPr lang="en-US" sz="2200" dirty="0">
                <a:latin typeface="Bookman Old Style" pitchFamily="18" charset="0"/>
              </a:rPr>
              <a:t>Soluble in organic solvents, alkali</a:t>
            </a:r>
          </a:p>
          <a:p>
            <a:pPr marL="354013" indent="-354013" algn="just">
              <a:buFont typeface="Arial" pitchFamily="34" charset="0"/>
              <a:buChar char="•"/>
            </a:pPr>
            <a:r>
              <a:rPr lang="en-US" sz="2200" dirty="0">
                <a:latin typeface="Bookman Old Style" pitchFamily="18" charset="0"/>
              </a:rPr>
              <a:t>Has heat and flame resistance</a:t>
            </a:r>
          </a:p>
          <a:p>
            <a:pPr marL="354013" indent="-354013" algn="just">
              <a:buFont typeface="Arial" pitchFamily="34" charset="0"/>
              <a:buChar char="•"/>
            </a:pPr>
            <a:r>
              <a:rPr lang="en-US" sz="2200" dirty="0">
                <a:latin typeface="Bookman Old Style" pitchFamily="18" charset="0"/>
              </a:rPr>
              <a:t>Tm=230-250 </a:t>
            </a:r>
            <a:r>
              <a:rPr lang="en-US" sz="2200" baseline="30000" dirty="0">
                <a:latin typeface="Bookman Old Style" pitchFamily="18" charset="0"/>
              </a:rPr>
              <a:t>0</a:t>
            </a:r>
            <a:r>
              <a:rPr lang="en-US" sz="2200" dirty="0">
                <a:latin typeface="Bookman Old Style" pitchFamily="18" charset="0"/>
              </a:rPr>
              <a:t>C, </a:t>
            </a:r>
            <a:r>
              <a:rPr lang="en-US" sz="2200" dirty="0" err="1">
                <a:latin typeface="Bookman Old Style" pitchFamily="18" charset="0"/>
              </a:rPr>
              <a:t>Tg</a:t>
            </a:r>
            <a:r>
              <a:rPr lang="en-US" sz="2200" dirty="0">
                <a:latin typeface="Bookman Old Style" pitchFamily="18" charset="0"/>
              </a:rPr>
              <a:t>=145 </a:t>
            </a:r>
            <a:r>
              <a:rPr lang="en-US" sz="2200" baseline="30000" dirty="0">
                <a:latin typeface="Bookman Old Style" pitchFamily="18" charset="0"/>
              </a:rPr>
              <a:t>0</a:t>
            </a:r>
            <a:r>
              <a:rPr lang="en-US" sz="2200" dirty="0">
                <a:latin typeface="Bookman Old Style" pitchFamily="18" charset="0"/>
              </a:rPr>
              <a:t>C, Sp. Gravity 1.2 gm/cc</a:t>
            </a:r>
          </a:p>
          <a:p>
            <a:pPr algn="just">
              <a:buFont typeface="Arial" pitchFamily="34" charset="0"/>
              <a:buChar char="•"/>
            </a:pPr>
            <a:endParaRPr lang="en-US" sz="2200" dirty="0">
              <a:latin typeface="Bookman Old Style" pitchFamily="18" charset="0"/>
            </a:endParaRPr>
          </a:p>
          <a:p>
            <a:pPr algn="just"/>
            <a:r>
              <a:rPr lang="en-US" sz="2200" b="1" dirty="0">
                <a:latin typeface="Bookman Old Style" pitchFamily="18" charset="0"/>
              </a:rPr>
              <a:t>Uses: </a:t>
            </a:r>
          </a:p>
          <a:p>
            <a:pPr marL="354013" indent="-354013" algn="just">
              <a:buFont typeface="Arial" pitchFamily="34" charset="0"/>
              <a:buChar char="•"/>
            </a:pPr>
            <a:r>
              <a:rPr lang="en-US" sz="2200" dirty="0">
                <a:latin typeface="Bookman Old Style" pitchFamily="18" charset="0"/>
              </a:rPr>
              <a:t>Used as bullet proof material, vests for windows of houses and vehicles</a:t>
            </a:r>
          </a:p>
          <a:p>
            <a:pPr marL="354013" indent="-354013" algn="just">
              <a:buFont typeface="Arial" pitchFamily="34" charset="0"/>
              <a:buChar char="•"/>
            </a:pPr>
            <a:r>
              <a:rPr lang="en-US" sz="2200" dirty="0">
                <a:latin typeface="Bookman Old Style" pitchFamily="18" charset="0"/>
              </a:rPr>
              <a:t>As insulator in electronics</a:t>
            </a:r>
          </a:p>
          <a:p>
            <a:pPr marL="354013" indent="-354013" algn="just">
              <a:buFont typeface="Arial" pitchFamily="34" charset="0"/>
              <a:buChar char="•"/>
            </a:pPr>
            <a:r>
              <a:rPr lang="en-US" sz="2200" dirty="0">
                <a:latin typeface="Bookman Old Style" pitchFamily="18" charset="0"/>
              </a:rPr>
              <a:t>Used to manufacture domestic ware, helmets, covers of vehicle light</a:t>
            </a:r>
          </a:p>
          <a:p>
            <a:pPr marL="354013" indent="-354013" algn="just">
              <a:buFont typeface="Arial" pitchFamily="34" charset="0"/>
              <a:buChar char="•"/>
            </a:pPr>
            <a:r>
              <a:rPr lang="en-US" sz="2200" dirty="0">
                <a:latin typeface="Bookman Old Style" pitchFamily="18" charset="0"/>
              </a:rPr>
              <a:t>Handles of screw driver, for pliers</a:t>
            </a:r>
          </a:p>
          <a:p>
            <a:pPr marL="354013" indent="-354013" algn="just">
              <a:buFont typeface="Arial" pitchFamily="34" charset="0"/>
              <a:buChar char="•"/>
            </a:pPr>
            <a:r>
              <a:rPr lang="en-US" sz="2200" dirty="0">
                <a:latin typeface="Bookman Old Style" pitchFamily="18" charset="0"/>
              </a:rPr>
              <a:t>To manufacture CD’s, DVD and for housing of apparatus</a:t>
            </a:r>
          </a:p>
          <a:p>
            <a:endParaRPr lang="en-US" sz="2200" dirty="0">
              <a:latin typeface="Bookman Old Style" pitchFamily="18" charset="0"/>
            </a:endParaRPr>
          </a:p>
          <a:p>
            <a:r>
              <a:rPr lang="en-US" sz="2200" dirty="0">
                <a:latin typeface="Bookman Old Style" pitchFamily="18" charset="0"/>
              </a:rPr>
              <a:t> </a:t>
            </a:r>
          </a:p>
          <a:p>
            <a:pPr>
              <a:buFont typeface="Arial" pitchFamily="34" charset="0"/>
              <a:buChar char="•"/>
            </a:pPr>
            <a:endParaRPr lang="en-US" sz="2200" b="1" dirty="0">
              <a:latin typeface="Bookman Old Style" pitchFamily="18" charset="0"/>
            </a:endParaRPr>
          </a:p>
          <a:p>
            <a:pPr>
              <a:buFont typeface="Arial" pitchFamily="34" charset="0"/>
              <a:buChar char="•"/>
            </a:pPr>
            <a:endParaRPr lang="en-US" sz="2200" b="1" dirty="0">
              <a:latin typeface="Bookman Old Style" pitchFamily="18" charset="0"/>
            </a:endParaRPr>
          </a:p>
          <a:p>
            <a:pPr>
              <a:buFont typeface="Arial" pitchFamily="34" charset="0"/>
              <a:buChar char="•"/>
            </a:pPr>
            <a:endParaRPr lang="en-US" sz="2200" b="1" dirty="0">
              <a:latin typeface="Bookman Old Style" pitchFamily="18" charset="0"/>
            </a:endParaRPr>
          </a:p>
        </p:txBody>
      </p:sp>
      <p:sp>
        <p:nvSpPr>
          <p:cNvPr id="6" name="TextBox 5"/>
          <p:cNvSpPr txBox="1"/>
          <p:nvPr/>
        </p:nvSpPr>
        <p:spPr>
          <a:xfrm>
            <a:off x="457200" y="4267201"/>
            <a:ext cx="8458200" cy="954107"/>
          </a:xfrm>
          <a:prstGeom prst="rect">
            <a:avLst/>
          </a:prstGeom>
          <a:noFill/>
        </p:spPr>
        <p:txBody>
          <a:bodyPr wrap="square" rtlCol="0">
            <a:spAutoFit/>
          </a:bodyPr>
          <a:lstStyle/>
          <a:p>
            <a:pPr>
              <a:buFont typeface="Arial" pitchFamily="34" charset="0"/>
              <a:buChar char="•"/>
            </a:pPr>
            <a:endParaRPr lang="en-US" sz="2000" b="1" dirty="0"/>
          </a:p>
          <a:p>
            <a:pPr>
              <a:buFont typeface="Arial" pitchFamily="34" charset="0"/>
              <a:buChar char="•"/>
            </a:pPr>
            <a:endParaRPr lang="en-US" b="1" dirty="0"/>
          </a:p>
          <a:p>
            <a:pPr>
              <a:buFont typeface="Arial" pitchFamily="34" charset="0"/>
              <a:buChar char="•"/>
            </a:pPr>
            <a:endParaRPr lang="en-US"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nodeType="clickEffect">
                                  <p:stCondLst>
                                    <p:cond delay="0"/>
                                  </p:stCondLst>
                                  <p:iterate type="lt">
                                    <p:tmPct val="50000"/>
                                  </p:iterate>
                                  <p:childTnLst>
                                    <p:set>
                                      <p:cBhvr>
                                        <p:cTn id="6" dur="1" fill="hold">
                                          <p:stCondLst>
                                            <p:cond delay="0"/>
                                          </p:stCondLst>
                                        </p:cTn>
                                        <p:tgtEl>
                                          <p:spTgt spid="5">
                                            <p:txEl>
                                              <p:pRg st="0" end="0"/>
                                            </p:txEl>
                                          </p:spTgt>
                                        </p:tgtEl>
                                        <p:attrNameLst>
                                          <p:attrName>style.visibility</p:attrName>
                                        </p:attrNameLst>
                                      </p:cBhvr>
                                      <p:to>
                                        <p:strVal val="visible"/>
                                      </p:to>
                                    </p:set>
                                    <p:anim calcmode="discrete" valueType="clr">
                                      <p:cBhvr override="childStyle">
                                        <p:cTn id="7" dur="80"/>
                                        <p:tgtEl>
                                          <p:spTgt spid="5">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5">
                                            <p:txEl>
                                              <p:pRg st="0" end="0"/>
                                            </p:txEl>
                                          </p:spTgt>
                                        </p:tgtEl>
                                        <p:attrNameLst>
                                          <p:attrName>fillcolor</p:attrName>
                                        </p:attrNameLst>
                                      </p:cBhvr>
                                      <p:tavLst>
                                        <p:tav tm="0">
                                          <p:val>
                                            <p:clrVal>
                                              <a:schemeClr val="accent2"/>
                                            </p:clrVal>
                                          </p:val>
                                        </p:tav>
                                        <p:tav tm="50000">
                                          <p:val>
                                            <p:clrVal>
                                              <a:schemeClr val="hlink"/>
                                            </p:clrVal>
                                          </p:val>
                                        </p:tav>
                                      </p:tavLst>
                                    </p:anim>
                                    <p:set>
                                      <p:cBhvr>
                                        <p:cTn id="9" dur="80"/>
                                        <p:tgtEl>
                                          <p:spTgt spid="5">
                                            <p:txEl>
                                              <p:pRg st="0" end="0"/>
                                            </p:txEl>
                                          </p:spTgt>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27" presetClass="entr" presetSubtype="0" fill="hold" nodeType="clickEffect">
                                  <p:stCondLst>
                                    <p:cond delay="0"/>
                                  </p:stCondLst>
                                  <p:iterate type="lt">
                                    <p:tmPct val="50000"/>
                                  </p:iterate>
                                  <p:childTnLst>
                                    <p:set>
                                      <p:cBhvr>
                                        <p:cTn id="13" dur="1" fill="hold">
                                          <p:stCondLst>
                                            <p:cond delay="0"/>
                                          </p:stCondLst>
                                        </p:cTn>
                                        <p:tgtEl>
                                          <p:spTgt spid="5">
                                            <p:txEl>
                                              <p:pRg st="0" end="0"/>
                                            </p:txEl>
                                          </p:spTgt>
                                        </p:tgtEl>
                                        <p:attrNameLst>
                                          <p:attrName>style.visibility</p:attrName>
                                        </p:attrNameLst>
                                      </p:cBhvr>
                                      <p:to>
                                        <p:strVal val="visible"/>
                                      </p:to>
                                    </p:set>
                                    <p:anim calcmode="discrete" valueType="clr">
                                      <p:cBhvr override="childStyle">
                                        <p:cTn id="14" dur="80"/>
                                        <p:tgtEl>
                                          <p:spTgt spid="5">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5" dur="80"/>
                                        <p:tgtEl>
                                          <p:spTgt spid="5">
                                            <p:txEl>
                                              <p:pRg st="0" end="0"/>
                                            </p:txEl>
                                          </p:spTgt>
                                        </p:tgtEl>
                                        <p:attrNameLst>
                                          <p:attrName>fillcolor</p:attrName>
                                        </p:attrNameLst>
                                      </p:cBhvr>
                                      <p:tavLst>
                                        <p:tav tm="0">
                                          <p:val>
                                            <p:clrVal>
                                              <a:schemeClr val="accent2"/>
                                            </p:clrVal>
                                          </p:val>
                                        </p:tav>
                                        <p:tav tm="50000">
                                          <p:val>
                                            <p:clrVal>
                                              <a:schemeClr val="hlink"/>
                                            </p:clrVal>
                                          </p:val>
                                        </p:tav>
                                      </p:tavLst>
                                    </p:anim>
                                    <p:set>
                                      <p:cBhvr>
                                        <p:cTn id="16" dur="80"/>
                                        <p:tgtEl>
                                          <p:spTgt spid="5">
                                            <p:txEl>
                                              <p:pRg st="0" end="0"/>
                                            </p:txEl>
                                          </p:spTgt>
                                        </p:tgtEl>
                                        <p:attrNameLst>
                                          <p:attrName>fill.type</p:attrName>
                                        </p:attrNameLst>
                                      </p:cBhvr>
                                      <p:to>
                                        <p:strVal val="solid"/>
                                      </p:to>
                                    </p:set>
                                  </p:childTnLst>
                                </p:cTn>
                              </p:par>
                            </p:childTnLst>
                          </p:cTn>
                        </p:par>
                      </p:childTnLst>
                    </p:cTn>
                  </p:par>
                  <p:par>
                    <p:cTn id="17" fill="hold">
                      <p:stCondLst>
                        <p:cond delay="indefinite"/>
                      </p:stCondLst>
                      <p:childTnLst>
                        <p:par>
                          <p:cTn id="18" fill="hold">
                            <p:stCondLst>
                              <p:cond delay="0"/>
                            </p:stCondLst>
                            <p:childTnLst>
                              <p:par>
                                <p:cTn id="19" presetID="27" presetClass="entr" presetSubtype="0" fill="hold" nodeType="clickEffect">
                                  <p:stCondLst>
                                    <p:cond delay="0"/>
                                  </p:stCondLst>
                                  <p:iterate type="lt">
                                    <p:tmPct val="50000"/>
                                  </p:iterate>
                                  <p:childTnLst>
                                    <p:set>
                                      <p:cBhvr>
                                        <p:cTn id="20" dur="1" fill="hold">
                                          <p:stCondLst>
                                            <p:cond delay="0"/>
                                          </p:stCondLst>
                                        </p:cTn>
                                        <p:tgtEl>
                                          <p:spTgt spid="5">
                                            <p:txEl>
                                              <p:pRg st="1" end="1"/>
                                            </p:txEl>
                                          </p:spTgt>
                                        </p:tgtEl>
                                        <p:attrNameLst>
                                          <p:attrName>style.visibility</p:attrName>
                                        </p:attrNameLst>
                                      </p:cBhvr>
                                      <p:to>
                                        <p:strVal val="visible"/>
                                      </p:to>
                                    </p:set>
                                    <p:anim calcmode="discrete" valueType="clr">
                                      <p:cBhvr override="childStyle">
                                        <p:cTn id="21" dur="80"/>
                                        <p:tgtEl>
                                          <p:spTgt spid="5">
                                            <p:txEl>
                                              <p:pRg st="1" end="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2" dur="80"/>
                                        <p:tgtEl>
                                          <p:spTgt spid="5">
                                            <p:txEl>
                                              <p:pRg st="1" end="1"/>
                                            </p:txEl>
                                          </p:spTgt>
                                        </p:tgtEl>
                                        <p:attrNameLst>
                                          <p:attrName>fillcolor</p:attrName>
                                        </p:attrNameLst>
                                      </p:cBhvr>
                                      <p:tavLst>
                                        <p:tav tm="0">
                                          <p:val>
                                            <p:clrVal>
                                              <a:schemeClr val="accent2"/>
                                            </p:clrVal>
                                          </p:val>
                                        </p:tav>
                                        <p:tav tm="50000">
                                          <p:val>
                                            <p:clrVal>
                                              <a:schemeClr val="hlink"/>
                                            </p:clrVal>
                                          </p:val>
                                        </p:tav>
                                      </p:tavLst>
                                    </p:anim>
                                    <p:set>
                                      <p:cBhvr>
                                        <p:cTn id="23" dur="80"/>
                                        <p:tgtEl>
                                          <p:spTgt spid="5">
                                            <p:txEl>
                                              <p:pRg st="1" end="1"/>
                                            </p:txEl>
                                          </p:spTgt>
                                        </p:tgtEl>
                                        <p:attrNameLst>
                                          <p:attrName>fill.type</p:attrName>
                                        </p:attrNameLst>
                                      </p:cBhvr>
                                      <p:to>
                                        <p:strVal val="solid"/>
                                      </p:to>
                                    </p:set>
                                  </p:childTnLst>
                                </p:cTn>
                              </p:par>
                            </p:childTnLst>
                          </p:cTn>
                        </p:par>
                      </p:childTnLst>
                    </p:cTn>
                  </p:par>
                  <p:par>
                    <p:cTn id="24" fill="hold">
                      <p:stCondLst>
                        <p:cond delay="indefinite"/>
                      </p:stCondLst>
                      <p:childTnLst>
                        <p:par>
                          <p:cTn id="25" fill="hold">
                            <p:stCondLst>
                              <p:cond delay="0"/>
                            </p:stCondLst>
                            <p:childTnLst>
                              <p:par>
                                <p:cTn id="26" presetID="27" presetClass="entr" presetSubtype="0" fill="hold" nodeType="clickEffect">
                                  <p:stCondLst>
                                    <p:cond delay="0"/>
                                  </p:stCondLst>
                                  <p:iterate type="lt">
                                    <p:tmPct val="50000"/>
                                  </p:iterate>
                                  <p:childTnLst>
                                    <p:set>
                                      <p:cBhvr>
                                        <p:cTn id="27" dur="1" fill="hold">
                                          <p:stCondLst>
                                            <p:cond delay="0"/>
                                          </p:stCondLst>
                                        </p:cTn>
                                        <p:tgtEl>
                                          <p:spTgt spid="5">
                                            <p:txEl>
                                              <p:pRg st="2" end="2"/>
                                            </p:txEl>
                                          </p:spTgt>
                                        </p:tgtEl>
                                        <p:attrNameLst>
                                          <p:attrName>style.visibility</p:attrName>
                                        </p:attrNameLst>
                                      </p:cBhvr>
                                      <p:to>
                                        <p:strVal val="visible"/>
                                      </p:to>
                                    </p:set>
                                    <p:anim calcmode="discrete" valueType="clr">
                                      <p:cBhvr override="childStyle">
                                        <p:cTn id="28" dur="80"/>
                                        <p:tgtEl>
                                          <p:spTgt spid="5">
                                            <p:txEl>
                                              <p:pRg st="2" end="2"/>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9" dur="80"/>
                                        <p:tgtEl>
                                          <p:spTgt spid="5">
                                            <p:txEl>
                                              <p:pRg st="2" end="2"/>
                                            </p:txEl>
                                          </p:spTgt>
                                        </p:tgtEl>
                                        <p:attrNameLst>
                                          <p:attrName>fillcolor</p:attrName>
                                        </p:attrNameLst>
                                      </p:cBhvr>
                                      <p:tavLst>
                                        <p:tav tm="0">
                                          <p:val>
                                            <p:clrVal>
                                              <a:schemeClr val="accent2"/>
                                            </p:clrVal>
                                          </p:val>
                                        </p:tav>
                                        <p:tav tm="50000">
                                          <p:val>
                                            <p:clrVal>
                                              <a:schemeClr val="hlink"/>
                                            </p:clrVal>
                                          </p:val>
                                        </p:tav>
                                      </p:tavLst>
                                    </p:anim>
                                    <p:set>
                                      <p:cBhvr>
                                        <p:cTn id="30" dur="80"/>
                                        <p:tgtEl>
                                          <p:spTgt spid="5">
                                            <p:txEl>
                                              <p:pRg st="2" end="2"/>
                                            </p:txEl>
                                          </p:spTgt>
                                        </p:tgtEl>
                                        <p:attrNameLst>
                                          <p:attrName>fill.type</p:attrName>
                                        </p:attrNameLst>
                                      </p:cBhvr>
                                      <p:to>
                                        <p:strVal val="solid"/>
                                      </p:to>
                                    </p:set>
                                  </p:childTnLst>
                                </p:cTn>
                              </p:par>
                            </p:childTnLst>
                          </p:cTn>
                        </p:par>
                      </p:childTnLst>
                    </p:cTn>
                  </p:par>
                  <p:par>
                    <p:cTn id="31" fill="hold">
                      <p:stCondLst>
                        <p:cond delay="indefinite"/>
                      </p:stCondLst>
                      <p:childTnLst>
                        <p:par>
                          <p:cTn id="32" fill="hold">
                            <p:stCondLst>
                              <p:cond delay="0"/>
                            </p:stCondLst>
                            <p:childTnLst>
                              <p:par>
                                <p:cTn id="33" presetID="27" presetClass="entr" presetSubtype="0" fill="hold" nodeType="clickEffect">
                                  <p:stCondLst>
                                    <p:cond delay="0"/>
                                  </p:stCondLst>
                                  <p:iterate type="lt">
                                    <p:tmPct val="50000"/>
                                  </p:iterate>
                                  <p:childTnLst>
                                    <p:set>
                                      <p:cBhvr>
                                        <p:cTn id="34" dur="1" fill="hold">
                                          <p:stCondLst>
                                            <p:cond delay="0"/>
                                          </p:stCondLst>
                                        </p:cTn>
                                        <p:tgtEl>
                                          <p:spTgt spid="5">
                                            <p:txEl>
                                              <p:pRg st="3" end="3"/>
                                            </p:txEl>
                                          </p:spTgt>
                                        </p:tgtEl>
                                        <p:attrNameLst>
                                          <p:attrName>style.visibility</p:attrName>
                                        </p:attrNameLst>
                                      </p:cBhvr>
                                      <p:to>
                                        <p:strVal val="visible"/>
                                      </p:to>
                                    </p:set>
                                    <p:anim calcmode="discrete" valueType="clr">
                                      <p:cBhvr override="childStyle">
                                        <p:cTn id="35" dur="80"/>
                                        <p:tgtEl>
                                          <p:spTgt spid="5">
                                            <p:txEl>
                                              <p:pRg st="3" end="3"/>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36" dur="80"/>
                                        <p:tgtEl>
                                          <p:spTgt spid="5">
                                            <p:txEl>
                                              <p:pRg st="3" end="3"/>
                                            </p:txEl>
                                          </p:spTgt>
                                        </p:tgtEl>
                                        <p:attrNameLst>
                                          <p:attrName>fillcolor</p:attrName>
                                        </p:attrNameLst>
                                      </p:cBhvr>
                                      <p:tavLst>
                                        <p:tav tm="0">
                                          <p:val>
                                            <p:clrVal>
                                              <a:schemeClr val="accent2"/>
                                            </p:clrVal>
                                          </p:val>
                                        </p:tav>
                                        <p:tav tm="50000">
                                          <p:val>
                                            <p:clrVal>
                                              <a:schemeClr val="hlink"/>
                                            </p:clrVal>
                                          </p:val>
                                        </p:tav>
                                      </p:tavLst>
                                    </p:anim>
                                    <p:set>
                                      <p:cBhvr>
                                        <p:cTn id="37" dur="80"/>
                                        <p:tgtEl>
                                          <p:spTgt spid="5">
                                            <p:txEl>
                                              <p:pRg st="3" end="3"/>
                                            </p:txEl>
                                          </p:spTgt>
                                        </p:tgtEl>
                                        <p:attrNameLst>
                                          <p:attrName>fill.type</p:attrName>
                                        </p:attrNameLst>
                                      </p:cBhvr>
                                      <p:to>
                                        <p:strVal val="solid"/>
                                      </p:to>
                                    </p:set>
                                  </p:childTnLst>
                                </p:cTn>
                              </p:par>
                            </p:childTnLst>
                          </p:cTn>
                        </p:par>
                      </p:childTnLst>
                    </p:cTn>
                  </p:par>
                  <p:par>
                    <p:cTn id="38" fill="hold">
                      <p:stCondLst>
                        <p:cond delay="indefinite"/>
                      </p:stCondLst>
                      <p:childTnLst>
                        <p:par>
                          <p:cTn id="39" fill="hold">
                            <p:stCondLst>
                              <p:cond delay="0"/>
                            </p:stCondLst>
                            <p:childTnLst>
                              <p:par>
                                <p:cTn id="40" presetID="27" presetClass="entr" presetSubtype="0" fill="hold" nodeType="clickEffect">
                                  <p:stCondLst>
                                    <p:cond delay="0"/>
                                  </p:stCondLst>
                                  <p:iterate type="lt">
                                    <p:tmPct val="50000"/>
                                  </p:iterate>
                                  <p:childTnLst>
                                    <p:set>
                                      <p:cBhvr>
                                        <p:cTn id="41" dur="1" fill="hold">
                                          <p:stCondLst>
                                            <p:cond delay="0"/>
                                          </p:stCondLst>
                                        </p:cTn>
                                        <p:tgtEl>
                                          <p:spTgt spid="5">
                                            <p:txEl>
                                              <p:pRg st="4" end="4"/>
                                            </p:txEl>
                                          </p:spTgt>
                                        </p:tgtEl>
                                        <p:attrNameLst>
                                          <p:attrName>style.visibility</p:attrName>
                                        </p:attrNameLst>
                                      </p:cBhvr>
                                      <p:to>
                                        <p:strVal val="visible"/>
                                      </p:to>
                                    </p:set>
                                    <p:anim calcmode="discrete" valueType="clr">
                                      <p:cBhvr override="childStyle">
                                        <p:cTn id="42" dur="80"/>
                                        <p:tgtEl>
                                          <p:spTgt spid="5">
                                            <p:txEl>
                                              <p:pRg st="4" end="4"/>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43" dur="80"/>
                                        <p:tgtEl>
                                          <p:spTgt spid="5">
                                            <p:txEl>
                                              <p:pRg st="4" end="4"/>
                                            </p:txEl>
                                          </p:spTgt>
                                        </p:tgtEl>
                                        <p:attrNameLst>
                                          <p:attrName>fillcolor</p:attrName>
                                        </p:attrNameLst>
                                      </p:cBhvr>
                                      <p:tavLst>
                                        <p:tav tm="0">
                                          <p:val>
                                            <p:clrVal>
                                              <a:schemeClr val="accent2"/>
                                            </p:clrVal>
                                          </p:val>
                                        </p:tav>
                                        <p:tav tm="50000">
                                          <p:val>
                                            <p:clrVal>
                                              <a:schemeClr val="hlink"/>
                                            </p:clrVal>
                                          </p:val>
                                        </p:tav>
                                      </p:tavLst>
                                    </p:anim>
                                    <p:set>
                                      <p:cBhvr>
                                        <p:cTn id="44" dur="80"/>
                                        <p:tgtEl>
                                          <p:spTgt spid="5">
                                            <p:txEl>
                                              <p:pRg st="4" end="4"/>
                                            </p:txEl>
                                          </p:spTgt>
                                        </p:tgtEl>
                                        <p:attrNameLst>
                                          <p:attrName>fill.type</p:attrName>
                                        </p:attrNameLst>
                                      </p:cBhvr>
                                      <p:to>
                                        <p:strVal val="solid"/>
                                      </p:to>
                                    </p:set>
                                  </p:childTnLst>
                                </p:cTn>
                              </p:par>
                            </p:childTnLst>
                          </p:cTn>
                        </p:par>
                      </p:childTnLst>
                    </p:cTn>
                  </p:par>
                  <p:par>
                    <p:cTn id="45" fill="hold">
                      <p:stCondLst>
                        <p:cond delay="indefinite"/>
                      </p:stCondLst>
                      <p:childTnLst>
                        <p:par>
                          <p:cTn id="46" fill="hold">
                            <p:stCondLst>
                              <p:cond delay="0"/>
                            </p:stCondLst>
                            <p:childTnLst>
                              <p:par>
                                <p:cTn id="47" presetID="27" presetClass="entr" presetSubtype="0" fill="hold" nodeType="clickEffect">
                                  <p:stCondLst>
                                    <p:cond delay="0"/>
                                  </p:stCondLst>
                                  <p:iterate type="lt">
                                    <p:tmPct val="50000"/>
                                  </p:iterate>
                                  <p:childTnLst>
                                    <p:set>
                                      <p:cBhvr>
                                        <p:cTn id="48" dur="1" fill="hold">
                                          <p:stCondLst>
                                            <p:cond delay="0"/>
                                          </p:stCondLst>
                                        </p:cTn>
                                        <p:tgtEl>
                                          <p:spTgt spid="5">
                                            <p:txEl>
                                              <p:pRg st="5" end="5"/>
                                            </p:txEl>
                                          </p:spTgt>
                                        </p:tgtEl>
                                        <p:attrNameLst>
                                          <p:attrName>style.visibility</p:attrName>
                                        </p:attrNameLst>
                                      </p:cBhvr>
                                      <p:to>
                                        <p:strVal val="visible"/>
                                      </p:to>
                                    </p:set>
                                    <p:anim calcmode="discrete" valueType="clr">
                                      <p:cBhvr override="childStyle">
                                        <p:cTn id="49" dur="80"/>
                                        <p:tgtEl>
                                          <p:spTgt spid="5">
                                            <p:txEl>
                                              <p:pRg st="5" end="5"/>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50" dur="80"/>
                                        <p:tgtEl>
                                          <p:spTgt spid="5">
                                            <p:txEl>
                                              <p:pRg st="5" end="5"/>
                                            </p:txEl>
                                          </p:spTgt>
                                        </p:tgtEl>
                                        <p:attrNameLst>
                                          <p:attrName>fillcolor</p:attrName>
                                        </p:attrNameLst>
                                      </p:cBhvr>
                                      <p:tavLst>
                                        <p:tav tm="0">
                                          <p:val>
                                            <p:clrVal>
                                              <a:schemeClr val="accent2"/>
                                            </p:clrVal>
                                          </p:val>
                                        </p:tav>
                                        <p:tav tm="50000">
                                          <p:val>
                                            <p:clrVal>
                                              <a:schemeClr val="hlink"/>
                                            </p:clrVal>
                                          </p:val>
                                        </p:tav>
                                      </p:tavLst>
                                    </p:anim>
                                    <p:set>
                                      <p:cBhvr>
                                        <p:cTn id="51" dur="80"/>
                                        <p:tgtEl>
                                          <p:spTgt spid="5">
                                            <p:txEl>
                                              <p:pRg st="5" end="5"/>
                                            </p:txEl>
                                          </p:spTgt>
                                        </p:tgtEl>
                                        <p:attrNameLst>
                                          <p:attrName>fill.type</p:attrName>
                                        </p:attrNameLst>
                                      </p:cBhvr>
                                      <p:to>
                                        <p:strVal val="solid"/>
                                      </p:to>
                                    </p:set>
                                  </p:childTnLst>
                                </p:cTn>
                              </p:par>
                            </p:childTnLst>
                          </p:cTn>
                        </p:par>
                      </p:childTnLst>
                    </p:cTn>
                  </p:par>
                  <p:par>
                    <p:cTn id="52" fill="hold">
                      <p:stCondLst>
                        <p:cond delay="indefinite"/>
                      </p:stCondLst>
                      <p:childTnLst>
                        <p:par>
                          <p:cTn id="53" fill="hold">
                            <p:stCondLst>
                              <p:cond delay="0"/>
                            </p:stCondLst>
                            <p:childTnLst>
                              <p:par>
                                <p:cTn id="54" presetID="27" presetClass="entr" presetSubtype="0" fill="hold" nodeType="clickEffect">
                                  <p:stCondLst>
                                    <p:cond delay="0"/>
                                  </p:stCondLst>
                                  <p:iterate type="lt">
                                    <p:tmPct val="50000"/>
                                  </p:iterate>
                                  <p:childTnLst>
                                    <p:set>
                                      <p:cBhvr>
                                        <p:cTn id="55" dur="1" fill="hold">
                                          <p:stCondLst>
                                            <p:cond delay="0"/>
                                          </p:stCondLst>
                                        </p:cTn>
                                        <p:tgtEl>
                                          <p:spTgt spid="5">
                                            <p:txEl>
                                              <p:pRg st="6" end="6"/>
                                            </p:txEl>
                                          </p:spTgt>
                                        </p:tgtEl>
                                        <p:attrNameLst>
                                          <p:attrName>style.visibility</p:attrName>
                                        </p:attrNameLst>
                                      </p:cBhvr>
                                      <p:to>
                                        <p:strVal val="visible"/>
                                      </p:to>
                                    </p:set>
                                    <p:anim calcmode="discrete" valueType="clr">
                                      <p:cBhvr override="childStyle">
                                        <p:cTn id="56" dur="80"/>
                                        <p:tgtEl>
                                          <p:spTgt spid="5">
                                            <p:txEl>
                                              <p:pRg st="6" end="6"/>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57" dur="80"/>
                                        <p:tgtEl>
                                          <p:spTgt spid="5">
                                            <p:txEl>
                                              <p:pRg st="6" end="6"/>
                                            </p:txEl>
                                          </p:spTgt>
                                        </p:tgtEl>
                                        <p:attrNameLst>
                                          <p:attrName>fillcolor</p:attrName>
                                        </p:attrNameLst>
                                      </p:cBhvr>
                                      <p:tavLst>
                                        <p:tav tm="0">
                                          <p:val>
                                            <p:clrVal>
                                              <a:schemeClr val="accent2"/>
                                            </p:clrVal>
                                          </p:val>
                                        </p:tav>
                                        <p:tav tm="50000">
                                          <p:val>
                                            <p:clrVal>
                                              <a:schemeClr val="hlink"/>
                                            </p:clrVal>
                                          </p:val>
                                        </p:tav>
                                      </p:tavLst>
                                    </p:anim>
                                    <p:set>
                                      <p:cBhvr>
                                        <p:cTn id="58" dur="80"/>
                                        <p:tgtEl>
                                          <p:spTgt spid="5">
                                            <p:txEl>
                                              <p:pRg st="6" end="6"/>
                                            </p:txEl>
                                          </p:spTgt>
                                        </p:tgtEl>
                                        <p:attrNameLst>
                                          <p:attrName>fill.type</p:attrName>
                                        </p:attrNameLst>
                                      </p:cBhvr>
                                      <p:to>
                                        <p:strVal val="solid"/>
                                      </p:to>
                                    </p:set>
                                  </p:childTnLst>
                                </p:cTn>
                              </p:par>
                            </p:childTnLst>
                          </p:cTn>
                        </p:par>
                      </p:childTnLst>
                    </p:cTn>
                  </p:par>
                  <p:par>
                    <p:cTn id="59" fill="hold">
                      <p:stCondLst>
                        <p:cond delay="indefinite"/>
                      </p:stCondLst>
                      <p:childTnLst>
                        <p:par>
                          <p:cTn id="60" fill="hold">
                            <p:stCondLst>
                              <p:cond delay="0"/>
                            </p:stCondLst>
                            <p:childTnLst>
                              <p:par>
                                <p:cTn id="61" presetID="27" presetClass="entr" presetSubtype="0" fill="hold" nodeType="clickEffect">
                                  <p:stCondLst>
                                    <p:cond delay="0"/>
                                  </p:stCondLst>
                                  <p:iterate type="lt">
                                    <p:tmPct val="50000"/>
                                  </p:iterate>
                                  <p:childTnLst>
                                    <p:set>
                                      <p:cBhvr>
                                        <p:cTn id="62" dur="1" fill="hold">
                                          <p:stCondLst>
                                            <p:cond delay="0"/>
                                          </p:stCondLst>
                                        </p:cTn>
                                        <p:tgtEl>
                                          <p:spTgt spid="5">
                                            <p:txEl>
                                              <p:pRg st="8" end="8"/>
                                            </p:txEl>
                                          </p:spTgt>
                                        </p:tgtEl>
                                        <p:attrNameLst>
                                          <p:attrName>style.visibility</p:attrName>
                                        </p:attrNameLst>
                                      </p:cBhvr>
                                      <p:to>
                                        <p:strVal val="visible"/>
                                      </p:to>
                                    </p:set>
                                    <p:anim calcmode="discrete" valueType="clr">
                                      <p:cBhvr override="childStyle">
                                        <p:cTn id="63" dur="80"/>
                                        <p:tgtEl>
                                          <p:spTgt spid="5">
                                            <p:txEl>
                                              <p:pRg st="8" end="8"/>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64" dur="80"/>
                                        <p:tgtEl>
                                          <p:spTgt spid="5">
                                            <p:txEl>
                                              <p:pRg st="8" end="8"/>
                                            </p:txEl>
                                          </p:spTgt>
                                        </p:tgtEl>
                                        <p:attrNameLst>
                                          <p:attrName>fillcolor</p:attrName>
                                        </p:attrNameLst>
                                      </p:cBhvr>
                                      <p:tavLst>
                                        <p:tav tm="0">
                                          <p:val>
                                            <p:clrVal>
                                              <a:schemeClr val="accent2"/>
                                            </p:clrVal>
                                          </p:val>
                                        </p:tav>
                                        <p:tav tm="50000">
                                          <p:val>
                                            <p:clrVal>
                                              <a:schemeClr val="hlink"/>
                                            </p:clrVal>
                                          </p:val>
                                        </p:tav>
                                      </p:tavLst>
                                    </p:anim>
                                    <p:set>
                                      <p:cBhvr>
                                        <p:cTn id="65" dur="80"/>
                                        <p:tgtEl>
                                          <p:spTgt spid="5">
                                            <p:txEl>
                                              <p:pRg st="8" end="8"/>
                                            </p:txEl>
                                          </p:spTgt>
                                        </p:tgtEl>
                                        <p:attrNameLst>
                                          <p:attrName>fill.type</p:attrName>
                                        </p:attrNameLst>
                                      </p:cBhvr>
                                      <p:to>
                                        <p:strVal val="solid"/>
                                      </p:to>
                                    </p:set>
                                  </p:childTnLst>
                                </p:cTn>
                              </p:par>
                            </p:childTnLst>
                          </p:cTn>
                        </p:par>
                      </p:childTnLst>
                    </p:cTn>
                  </p:par>
                  <p:par>
                    <p:cTn id="66" fill="hold">
                      <p:stCondLst>
                        <p:cond delay="indefinite"/>
                      </p:stCondLst>
                      <p:childTnLst>
                        <p:par>
                          <p:cTn id="67" fill="hold">
                            <p:stCondLst>
                              <p:cond delay="0"/>
                            </p:stCondLst>
                            <p:childTnLst>
                              <p:par>
                                <p:cTn id="68" presetID="27" presetClass="entr" presetSubtype="0" fill="hold" nodeType="clickEffect">
                                  <p:stCondLst>
                                    <p:cond delay="0"/>
                                  </p:stCondLst>
                                  <p:iterate type="lt">
                                    <p:tmPct val="50000"/>
                                  </p:iterate>
                                  <p:childTnLst>
                                    <p:set>
                                      <p:cBhvr>
                                        <p:cTn id="69" dur="1" fill="hold">
                                          <p:stCondLst>
                                            <p:cond delay="0"/>
                                          </p:stCondLst>
                                        </p:cTn>
                                        <p:tgtEl>
                                          <p:spTgt spid="5">
                                            <p:txEl>
                                              <p:pRg st="9" end="9"/>
                                            </p:txEl>
                                          </p:spTgt>
                                        </p:tgtEl>
                                        <p:attrNameLst>
                                          <p:attrName>style.visibility</p:attrName>
                                        </p:attrNameLst>
                                      </p:cBhvr>
                                      <p:to>
                                        <p:strVal val="visible"/>
                                      </p:to>
                                    </p:set>
                                    <p:anim calcmode="discrete" valueType="clr">
                                      <p:cBhvr override="childStyle">
                                        <p:cTn id="70" dur="80"/>
                                        <p:tgtEl>
                                          <p:spTgt spid="5">
                                            <p:txEl>
                                              <p:pRg st="9" end="9"/>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71" dur="80"/>
                                        <p:tgtEl>
                                          <p:spTgt spid="5">
                                            <p:txEl>
                                              <p:pRg st="9" end="9"/>
                                            </p:txEl>
                                          </p:spTgt>
                                        </p:tgtEl>
                                        <p:attrNameLst>
                                          <p:attrName>fillcolor</p:attrName>
                                        </p:attrNameLst>
                                      </p:cBhvr>
                                      <p:tavLst>
                                        <p:tav tm="0">
                                          <p:val>
                                            <p:clrVal>
                                              <a:schemeClr val="accent2"/>
                                            </p:clrVal>
                                          </p:val>
                                        </p:tav>
                                        <p:tav tm="50000">
                                          <p:val>
                                            <p:clrVal>
                                              <a:schemeClr val="hlink"/>
                                            </p:clrVal>
                                          </p:val>
                                        </p:tav>
                                      </p:tavLst>
                                    </p:anim>
                                    <p:set>
                                      <p:cBhvr>
                                        <p:cTn id="72" dur="80"/>
                                        <p:tgtEl>
                                          <p:spTgt spid="5">
                                            <p:txEl>
                                              <p:pRg st="9" end="9"/>
                                            </p:txEl>
                                          </p:spTgt>
                                        </p:tgtEl>
                                        <p:attrNameLst>
                                          <p:attrName>fill.type</p:attrName>
                                        </p:attrNameLst>
                                      </p:cBhvr>
                                      <p:to>
                                        <p:strVal val="solid"/>
                                      </p:to>
                                    </p:set>
                                  </p:childTnLst>
                                </p:cTn>
                              </p:par>
                            </p:childTnLst>
                          </p:cTn>
                        </p:par>
                      </p:childTnLst>
                    </p:cTn>
                  </p:par>
                  <p:par>
                    <p:cTn id="73" fill="hold">
                      <p:stCondLst>
                        <p:cond delay="indefinite"/>
                      </p:stCondLst>
                      <p:childTnLst>
                        <p:par>
                          <p:cTn id="74" fill="hold">
                            <p:stCondLst>
                              <p:cond delay="0"/>
                            </p:stCondLst>
                            <p:childTnLst>
                              <p:par>
                                <p:cTn id="75" presetID="27" presetClass="entr" presetSubtype="0" fill="hold" nodeType="clickEffect">
                                  <p:stCondLst>
                                    <p:cond delay="0"/>
                                  </p:stCondLst>
                                  <p:iterate type="lt">
                                    <p:tmPct val="50000"/>
                                  </p:iterate>
                                  <p:childTnLst>
                                    <p:set>
                                      <p:cBhvr>
                                        <p:cTn id="76" dur="1" fill="hold">
                                          <p:stCondLst>
                                            <p:cond delay="0"/>
                                          </p:stCondLst>
                                        </p:cTn>
                                        <p:tgtEl>
                                          <p:spTgt spid="5">
                                            <p:txEl>
                                              <p:pRg st="10" end="10"/>
                                            </p:txEl>
                                          </p:spTgt>
                                        </p:tgtEl>
                                        <p:attrNameLst>
                                          <p:attrName>style.visibility</p:attrName>
                                        </p:attrNameLst>
                                      </p:cBhvr>
                                      <p:to>
                                        <p:strVal val="visible"/>
                                      </p:to>
                                    </p:set>
                                    <p:anim calcmode="discrete" valueType="clr">
                                      <p:cBhvr override="childStyle">
                                        <p:cTn id="77" dur="80"/>
                                        <p:tgtEl>
                                          <p:spTgt spid="5">
                                            <p:txEl>
                                              <p:pRg st="10" end="1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78" dur="80"/>
                                        <p:tgtEl>
                                          <p:spTgt spid="5">
                                            <p:txEl>
                                              <p:pRg st="10" end="10"/>
                                            </p:txEl>
                                          </p:spTgt>
                                        </p:tgtEl>
                                        <p:attrNameLst>
                                          <p:attrName>fillcolor</p:attrName>
                                        </p:attrNameLst>
                                      </p:cBhvr>
                                      <p:tavLst>
                                        <p:tav tm="0">
                                          <p:val>
                                            <p:clrVal>
                                              <a:schemeClr val="accent2"/>
                                            </p:clrVal>
                                          </p:val>
                                        </p:tav>
                                        <p:tav tm="50000">
                                          <p:val>
                                            <p:clrVal>
                                              <a:schemeClr val="hlink"/>
                                            </p:clrVal>
                                          </p:val>
                                        </p:tav>
                                      </p:tavLst>
                                    </p:anim>
                                    <p:set>
                                      <p:cBhvr>
                                        <p:cTn id="79" dur="80"/>
                                        <p:tgtEl>
                                          <p:spTgt spid="5">
                                            <p:txEl>
                                              <p:pRg st="10" end="10"/>
                                            </p:txEl>
                                          </p:spTgt>
                                        </p:tgtEl>
                                        <p:attrNameLst>
                                          <p:attrName>fill.type</p:attrName>
                                        </p:attrNameLst>
                                      </p:cBhvr>
                                      <p:to>
                                        <p:strVal val="solid"/>
                                      </p:to>
                                    </p:set>
                                  </p:childTnLst>
                                </p:cTn>
                              </p:par>
                            </p:childTnLst>
                          </p:cTn>
                        </p:par>
                      </p:childTnLst>
                    </p:cTn>
                  </p:par>
                  <p:par>
                    <p:cTn id="80" fill="hold">
                      <p:stCondLst>
                        <p:cond delay="indefinite"/>
                      </p:stCondLst>
                      <p:childTnLst>
                        <p:par>
                          <p:cTn id="81" fill="hold">
                            <p:stCondLst>
                              <p:cond delay="0"/>
                            </p:stCondLst>
                            <p:childTnLst>
                              <p:par>
                                <p:cTn id="82" presetID="27" presetClass="entr" presetSubtype="0" fill="hold" nodeType="clickEffect">
                                  <p:stCondLst>
                                    <p:cond delay="0"/>
                                  </p:stCondLst>
                                  <p:iterate type="lt">
                                    <p:tmPct val="50000"/>
                                  </p:iterate>
                                  <p:childTnLst>
                                    <p:set>
                                      <p:cBhvr>
                                        <p:cTn id="83" dur="1" fill="hold">
                                          <p:stCondLst>
                                            <p:cond delay="0"/>
                                          </p:stCondLst>
                                        </p:cTn>
                                        <p:tgtEl>
                                          <p:spTgt spid="5">
                                            <p:txEl>
                                              <p:pRg st="11" end="11"/>
                                            </p:txEl>
                                          </p:spTgt>
                                        </p:tgtEl>
                                        <p:attrNameLst>
                                          <p:attrName>style.visibility</p:attrName>
                                        </p:attrNameLst>
                                      </p:cBhvr>
                                      <p:to>
                                        <p:strVal val="visible"/>
                                      </p:to>
                                    </p:set>
                                    <p:anim calcmode="discrete" valueType="clr">
                                      <p:cBhvr override="childStyle">
                                        <p:cTn id="84" dur="80"/>
                                        <p:tgtEl>
                                          <p:spTgt spid="5">
                                            <p:txEl>
                                              <p:pRg st="11" end="1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85" dur="80"/>
                                        <p:tgtEl>
                                          <p:spTgt spid="5">
                                            <p:txEl>
                                              <p:pRg st="11" end="11"/>
                                            </p:txEl>
                                          </p:spTgt>
                                        </p:tgtEl>
                                        <p:attrNameLst>
                                          <p:attrName>fillcolor</p:attrName>
                                        </p:attrNameLst>
                                      </p:cBhvr>
                                      <p:tavLst>
                                        <p:tav tm="0">
                                          <p:val>
                                            <p:clrVal>
                                              <a:schemeClr val="accent2"/>
                                            </p:clrVal>
                                          </p:val>
                                        </p:tav>
                                        <p:tav tm="50000">
                                          <p:val>
                                            <p:clrVal>
                                              <a:schemeClr val="hlink"/>
                                            </p:clrVal>
                                          </p:val>
                                        </p:tav>
                                      </p:tavLst>
                                    </p:anim>
                                    <p:set>
                                      <p:cBhvr>
                                        <p:cTn id="86" dur="80"/>
                                        <p:tgtEl>
                                          <p:spTgt spid="5">
                                            <p:txEl>
                                              <p:pRg st="11" end="11"/>
                                            </p:txEl>
                                          </p:spTgt>
                                        </p:tgtEl>
                                        <p:attrNameLst>
                                          <p:attrName>fill.type</p:attrName>
                                        </p:attrNameLst>
                                      </p:cBhvr>
                                      <p:to>
                                        <p:strVal val="solid"/>
                                      </p:to>
                                    </p:set>
                                  </p:childTnLst>
                                </p:cTn>
                              </p:par>
                            </p:childTnLst>
                          </p:cTn>
                        </p:par>
                      </p:childTnLst>
                    </p:cTn>
                  </p:par>
                  <p:par>
                    <p:cTn id="87" fill="hold">
                      <p:stCondLst>
                        <p:cond delay="indefinite"/>
                      </p:stCondLst>
                      <p:childTnLst>
                        <p:par>
                          <p:cTn id="88" fill="hold">
                            <p:stCondLst>
                              <p:cond delay="0"/>
                            </p:stCondLst>
                            <p:childTnLst>
                              <p:par>
                                <p:cTn id="89" presetID="27" presetClass="entr" presetSubtype="0" fill="hold" nodeType="clickEffect">
                                  <p:stCondLst>
                                    <p:cond delay="0"/>
                                  </p:stCondLst>
                                  <p:iterate type="lt">
                                    <p:tmPct val="50000"/>
                                  </p:iterate>
                                  <p:childTnLst>
                                    <p:set>
                                      <p:cBhvr>
                                        <p:cTn id="90" dur="1" fill="hold">
                                          <p:stCondLst>
                                            <p:cond delay="0"/>
                                          </p:stCondLst>
                                        </p:cTn>
                                        <p:tgtEl>
                                          <p:spTgt spid="5">
                                            <p:txEl>
                                              <p:pRg st="12" end="12"/>
                                            </p:txEl>
                                          </p:spTgt>
                                        </p:tgtEl>
                                        <p:attrNameLst>
                                          <p:attrName>style.visibility</p:attrName>
                                        </p:attrNameLst>
                                      </p:cBhvr>
                                      <p:to>
                                        <p:strVal val="visible"/>
                                      </p:to>
                                    </p:set>
                                    <p:anim calcmode="discrete" valueType="clr">
                                      <p:cBhvr override="childStyle">
                                        <p:cTn id="91" dur="80"/>
                                        <p:tgtEl>
                                          <p:spTgt spid="5">
                                            <p:txEl>
                                              <p:pRg st="12" end="12"/>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92" dur="80"/>
                                        <p:tgtEl>
                                          <p:spTgt spid="5">
                                            <p:txEl>
                                              <p:pRg st="12" end="12"/>
                                            </p:txEl>
                                          </p:spTgt>
                                        </p:tgtEl>
                                        <p:attrNameLst>
                                          <p:attrName>fillcolor</p:attrName>
                                        </p:attrNameLst>
                                      </p:cBhvr>
                                      <p:tavLst>
                                        <p:tav tm="0">
                                          <p:val>
                                            <p:clrVal>
                                              <a:schemeClr val="accent2"/>
                                            </p:clrVal>
                                          </p:val>
                                        </p:tav>
                                        <p:tav tm="50000">
                                          <p:val>
                                            <p:clrVal>
                                              <a:schemeClr val="hlink"/>
                                            </p:clrVal>
                                          </p:val>
                                        </p:tav>
                                      </p:tavLst>
                                    </p:anim>
                                    <p:set>
                                      <p:cBhvr>
                                        <p:cTn id="93" dur="80"/>
                                        <p:tgtEl>
                                          <p:spTgt spid="5">
                                            <p:txEl>
                                              <p:pRg st="12" end="12"/>
                                            </p:txEl>
                                          </p:spTgt>
                                        </p:tgtEl>
                                        <p:attrNameLst>
                                          <p:attrName>fill.type</p:attrName>
                                        </p:attrNameLst>
                                      </p:cBhvr>
                                      <p:to>
                                        <p:strVal val="solid"/>
                                      </p:to>
                                    </p:set>
                                  </p:childTnLst>
                                </p:cTn>
                              </p:par>
                            </p:childTnLst>
                          </p:cTn>
                        </p:par>
                      </p:childTnLst>
                    </p:cTn>
                  </p:par>
                  <p:par>
                    <p:cTn id="94" fill="hold">
                      <p:stCondLst>
                        <p:cond delay="indefinite"/>
                      </p:stCondLst>
                      <p:childTnLst>
                        <p:par>
                          <p:cTn id="95" fill="hold">
                            <p:stCondLst>
                              <p:cond delay="0"/>
                            </p:stCondLst>
                            <p:childTnLst>
                              <p:par>
                                <p:cTn id="96" presetID="27" presetClass="entr" presetSubtype="0" fill="hold" nodeType="clickEffect">
                                  <p:stCondLst>
                                    <p:cond delay="0"/>
                                  </p:stCondLst>
                                  <p:iterate type="lt">
                                    <p:tmPct val="50000"/>
                                  </p:iterate>
                                  <p:childTnLst>
                                    <p:set>
                                      <p:cBhvr>
                                        <p:cTn id="97" dur="1" fill="hold">
                                          <p:stCondLst>
                                            <p:cond delay="0"/>
                                          </p:stCondLst>
                                        </p:cTn>
                                        <p:tgtEl>
                                          <p:spTgt spid="5">
                                            <p:txEl>
                                              <p:pRg st="13" end="13"/>
                                            </p:txEl>
                                          </p:spTgt>
                                        </p:tgtEl>
                                        <p:attrNameLst>
                                          <p:attrName>style.visibility</p:attrName>
                                        </p:attrNameLst>
                                      </p:cBhvr>
                                      <p:to>
                                        <p:strVal val="visible"/>
                                      </p:to>
                                    </p:set>
                                    <p:anim calcmode="discrete" valueType="clr">
                                      <p:cBhvr override="childStyle">
                                        <p:cTn id="98" dur="80"/>
                                        <p:tgtEl>
                                          <p:spTgt spid="5">
                                            <p:txEl>
                                              <p:pRg st="13" end="13"/>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99" dur="80"/>
                                        <p:tgtEl>
                                          <p:spTgt spid="5">
                                            <p:txEl>
                                              <p:pRg st="13" end="13"/>
                                            </p:txEl>
                                          </p:spTgt>
                                        </p:tgtEl>
                                        <p:attrNameLst>
                                          <p:attrName>fillcolor</p:attrName>
                                        </p:attrNameLst>
                                      </p:cBhvr>
                                      <p:tavLst>
                                        <p:tav tm="0">
                                          <p:val>
                                            <p:clrVal>
                                              <a:schemeClr val="accent2"/>
                                            </p:clrVal>
                                          </p:val>
                                        </p:tav>
                                        <p:tav tm="50000">
                                          <p:val>
                                            <p:clrVal>
                                              <a:schemeClr val="hlink"/>
                                            </p:clrVal>
                                          </p:val>
                                        </p:tav>
                                      </p:tavLst>
                                    </p:anim>
                                    <p:set>
                                      <p:cBhvr>
                                        <p:cTn id="100" dur="80"/>
                                        <p:tgtEl>
                                          <p:spTgt spid="5">
                                            <p:txEl>
                                              <p:pRg st="13" end="13"/>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le 1"/>
          <p:cNvSpPr>
            <a:spLocks noGrp="1"/>
          </p:cNvSpPr>
          <p:nvPr>
            <p:ph type="title"/>
          </p:nvPr>
        </p:nvSpPr>
        <p:spPr>
          <a:xfrm>
            <a:off x="457200" y="44624"/>
            <a:ext cx="8229600" cy="1044352"/>
          </a:xfrm>
        </p:spPr>
        <p:txBody>
          <a:bodyPr>
            <a:normAutofit/>
          </a:bodyPr>
          <a:lstStyle/>
          <a:p>
            <a:pPr algn="ctr"/>
            <a:r>
              <a:rPr lang="en-US" sz="4000" b="1" dirty="0">
                <a:solidFill>
                  <a:schemeClr val="accent3"/>
                </a:solidFill>
                <a:latin typeface="Bookman Old Style" pitchFamily="18" charset="0"/>
                <a:cs typeface="Times New Roman" pitchFamily="18" charset="0"/>
              </a:rPr>
              <a:t>summary</a:t>
            </a:r>
          </a:p>
        </p:txBody>
      </p:sp>
      <p:sp>
        <p:nvSpPr>
          <p:cNvPr id="67587" name="Content Placeholder 2"/>
          <p:cNvSpPr>
            <a:spLocks noGrp="1"/>
          </p:cNvSpPr>
          <p:nvPr>
            <p:ph idx="1"/>
          </p:nvPr>
        </p:nvSpPr>
        <p:spPr>
          <a:xfrm>
            <a:off x="381000" y="980728"/>
            <a:ext cx="8439472" cy="5688632"/>
          </a:xfrm>
        </p:spPr>
        <p:txBody>
          <a:bodyPr anchor="t">
            <a:noAutofit/>
          </a:bodyPr>
          <a:lstStyle/>
          <a:p>
            <a:pPr marL="452438" indent="-452438">
              <a:lnSpc>
                <a:spcPct val="200000"/>
              </a:lnSpc>
              <a:buFont typeface="Wingdings" panose="05000000000000000000" pitchFamily="2" charset="2"/>
              <a:buChar char="ü"/>
            </a:pPr>
            <a:r>
              <a:rPr lang="en-US" sz="2400" dirty="0">
                <a:latin typeface="Bookman Old Style" pitchFamily="18" charset="0"/>
              </a:rPr>
              <a:t>Definition of composite materials</a:t>
            </a:r>
          </a:p>
          <a:p>
            <a:pPr marL="452438" indent="-452438">
              <a:lnSpc>
                <a:spcPct val="200000"/>
              </a:lnSpc>
              <a:buFont typeface="Wingdings" panose="05000000000000000000" pitchFamily="2" charset="2"/>
              <a:buChar char="ü"/>
            </a:pPr>
            <a:r>
              <a:rPr lang="en-US" sz="2400" dirty="0">
                <a:latin typeface="Bookman Old Style" pitchFamily="18" charset="0"/>
              </a:rPr>
              <a:t>Types of composite materials</a:t>
            </a:r>
          </a:p>
          <a:p>
            <a:pPr marL="452438" indent="-452438">
              <a:lnSpc>
                <a:spcPct val="200000"/>
              </a:lnSpc>
              <a:buFont typeface="Wingdings" panose="05000000000000000000" pitchFamily="2" charset="2"/>
              <a:buChar char="ü"/>
            </a:pPr>
            <a:r>
              <a:rPr lang="en-US" sz="2400" dirty="0">
                <a:latin typeface="Bookman Old Style" pitchFamily="18" charset="0"/>
              </a:rPr>
              <a:t>Composition of Fiber reinforced plastics</a:t>
            </a:r>
          </a:p>
          <a:p>
            <a:pPr marL="452438" indent="-452438">
              <a:lnSpc>
                <a:spcPct val="200000"/>
              </a:lnSpc>
              <a:buFont typeface="Wingdings" panose="05000000000000000000" pitchFamily="2" charset="2"/>
              <a:buChar char="ü"/>
            </a:pPr>
            <a:r>
              <a:rPr lang="en-US" sz="2400" dirty="0">
                <a:latin typeface="Bookman Old Style" pitchFamily="18" charset="0"/>
              </a:rPr>
              <a:t>Properties of Fiber reinforced plastics</a:t>
            </a:r>
          </a:p>
          <a:p>
            <a:pPr marL="452438" indent="-452438">
              <a:lnSpc>
                <a:spcPct val="200000"/>
              </a:lnSpc>
              <a:buFont typeface="Wingdings" panose="05000000000000000000" pitchFamily="2" charset="2"/>
              <a:buChar char="ü"/>
            </a:pPr>
            <a:r>
              <a:rPr lang="en-US" sz="2400" dirty="0">
                <a:latin typeface="Bookman Old Style" pitchFamily="18" charset="0"/>
              </a:rPr>
              <a:t>Applications of Fiber reinforced plastics</a:t>
            </a:r>
            <a:endParaRPr lang="en-US" sz="2200" dirty="0">
              <a:latin typeface="Bookman Old Style" pitchFamily="18" charset="0"/>
            </a:endParaRPr>
          </a:p>
        </p:txBody>
      </p:sp>
    </p:spTree>
    <p:extLst>
      <p:ext uri="{BB962C8B-B14F-4D97-AF65-F5344CB8AC3E}">
        <p14:creationId xmlns:p14="http://schemas.microsoft.com/office/powerpoint/2010/main" val="36112162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nodeType="clickEffect">
                                  <p:stCondLst>
                                    <p:cond delay="0"/>
                                  </p:stCondLst>
                                  <p:iterate type="lt">
                                    <p:tmPct val="50000"/>
                                  </p:iterate>
                                  <p:childTnLst>
                                    <p:set>
                                      <p:cBhvr>
                                        <p:cTn id="6" dur="1" fill="hold">
                                          <p:stCondLst>
                                            <p:cond delay="0"/>
                                          </p:stCondLst>
                                        </p:cTn>
                                        <p:tgtEl>
                                          <p:spTgt spid="67587">
                                            <p:txEl>
                                              <p:pRg st="0" end="0"/>
                                            </p:txEl>
                                          </p:spTgt>
                                        </p:tgtEl>
                                        <p:attrNameLst>
                                          <p:attrName>style.visibility</p:attrName>
                                        </p:attrNameLst>
                                      </p:cBhvr>
                                      <p:to>
                                        <p:strVal val="visible"/>
                                      </p:to>
                                    </p:set>
                                    <p:anim calcmode="discrete" valueType="clr">
                                      <p:cBhvr override="childStyle">
                                        <p:cTn id="7" dur="80"/>
                                        <p:tgtEl>
                                          <p:spTgt spid="67587">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7587">
                                            <p:txEl>
                                              <p:pRg st="0" end="0"/>
                                            </p:txEl>
                                          </p:spTgt>
                                        </p:tgtEl>
                                        <p:attrNameLst>
                                          <p:attrName>fillcolor</p:attrName>
                                        </p:attrNameLst>
                                      </p:cBhvr>
                                      <p:tavLst>
                                        <p:tav tm="0">
                                          <p:val>
                                            <p:clrVal>
                                              <a:schemeClr val="accent2"/>
                                            </p:clrVal>
                                          </p:val>
                                        </p:tav>
                                        <p:tav tm="50000">
                                          <p:val>
                                            <p:clrVal>
                                              <a:schemeClr val="hlink"/>
                                            </p:clrVal>
                                          </p:val>
                                        </p:tav>
                                      </p:tavLst>
                                    </p:anim>
                                    <p:set>
                                      <p:cBhvr>
                                        <p:cTn id="9" dur="80"/>
                                        <p:tgtEl>
                                          <p:spTgt spid="67587">
                                            <p:txEl>
                                              <p:pRg st="0" end="0"/>
                                            </p:txEl>
                                          </p:spTgt>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27" presetClass="entr" presetSubtype="0" fill="hold" nodeType="clickEffect">
                                  <p:stCondLst>
                                    <p:cond delay="0"/>
                                  </p:stCondLst>
                                  <p:iterate type="lt">
                                    <p:tmPct val="50000"/>
                                  </p:iterate>
                                  <p:childTnLst>
                                    <p:set>
                                      <p:cBhvr>
                                        <p:cTn id="13" dur="1" fill="hold">
                                          <p:stCondLst>
                                            <p:cond delay="0"/>
                                          </p:stCondLst>
                                        </p:cTn>
                                        <p:tgtEl>
                                          <p:spTgt spid="67587">
                                            <p:txEl>
                                              <p:pRg st="1" end="1"/>
                                            </p:txEl>
                                          </p:spTgt>
                                        </p:tgtEl>
                                        <p:attrNameLst>
                                          <p:attrName>style.visibility</p:attrName>
                                        </p:attrNameLst>
                                      </p:cBhvr>
                                      <p:to>
                                        <p:strVal val="visible"/>
                                      </p:to>
                                    </p:set>
                                    <p:anim calcmode="discrete" valueType="clr">
                                      <p:cBhvr override="childStyle">
                                        <p:cTn id="14" dur="80"/>
                                        <p:tgtEl>
                                          <p:spTgt spid="67587">
                                            <p:txEl>
                                              <p:pRg st="1" end="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5" dur="80"/>
                                        <p:tgtEl>
                                          <p:spTgt spid="67587">
                                            <p:txEl>
                                              <p:pRg st="1" end="1"/>
                                            </p:txEl>
                                          </p:spTgt>
                                        </p:tgtEl>
                                        <p:attrNameLst>
                                          <p:attrName>fillcolor</p:attrName>
                                        </p:attrNameLst>
                                      </p:cBhvr>
                                      <p:tavLst>
                                        <p:tav tm="0">
                                          <p:val>
                                            <p:clrVal>
                                              <a:schemeClr val="accent2"/>
                                            </p:clrVal>
                                          </p:val>
                                        </p:tav>
                                        <p:tav tm="50000">
                                          <p:val>
                                            <p:clrVal>
                                              <a:schemeClr val="hlink"/>
                                            </p:clrVal>
                                          </p:val>
                                        </p:tav>
                                      </p:tavLst>
                                    </p:anim>
                                    <p:set>
                                      <p:cBhvr>
                                        <p:cTn id="16" dur="80"/>
                                        <p:tgtEl>
                                          <p:spTgt spid="67587">
                                            <p:txEl>
                                              <p:pRg st="1" end="1"/>
                                            </p:txEl>
                                          </p:spTgt>
                                        </p:tgtEl>
                                        <p:attrNameLst>
                                          <p:attrName>fill.type</p:attrName>
                                        </p:attrNameLst>
                                      </p:cBhvr>
                                      <p:to>
                                        <p:strVal val="solid"/>
                                      </p:to>
                                    </p:set>
                                  </p:childTnLst>
                                </p:cTn>
                              </p:par>
                            </p:childTnLst>
                          </p:cTn>
                        </p:par>
                      </p:childTnLst>
                    </p:cTn>
                  </p:par>
                  <p:par>
                    <p:cTn id="17" fill="hold">
                      <p:stCondLst>
                        <p:cond delay="indefinite"/>
                      </p:stCondLst>
                      <p:childTnLst>
                        <p:par>
                          <p:cTn id="18" fill="hold">
                            <p:stCondLst>
                              <p:cond delay="0"/>
                            </p:stCondLst>
                            <p:childTnLst>
                              <p:par>
                                <p:cTn id="19" presetID="27" presetClass="entr" presetSubtype="0" fill="hold" nodeType="clickEffect">
                                  <p:stCondLst>
                                    <p:cond delay="0"/>
                                  </p:stCondLst>
                                  <p:iterate type="lt">
                                    <p:tmPct val="50000"/>
                                  </p:iterate>
                                  <p:childTnLst>
                                    <p:set>
                                      <p:cBhvr>
                                        <p:cTn id="20" dur="1" fill="hold">
                                          <p:stCondLst>
                                            <p:cond delay="0"/>
                                          </p:stCondLst>
                                        </p:cTn>
                                        <p:tgtEl>
                                          <p:spTgt spid="67587">
                                            <p:txEl>
                                              <p:pRg st="2" end="2"/>
                                            </p:txEl>
                                          </p:spTgt>
                                        </p:tgtEl>
                                        <p:attrNameLst>
                                          <p:attrName>style.visibility</p:attrName>
                                        </p:attrNameLst>
                                      </p:cBhvr>
                                      <p:to>
                                        <p:strVal val="visible"/>
                                      </p:to>
                                    </p:set>
                                    <p:anim calcmode="discrete" valueType="clr">
                                      <p:cBhvr override="childStyle">
                                        <p:cTn id="21" dur="80"/>
                                        <p:tgtEl>
                                          <p:spTgt spid="67587">
                                            <p:txEl>
                                              <p:pRg st="2" end="2"/>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2" dur="80"/>
                                        <p:tgtEl>
                                          <p:spTgt spid="67587">
                                            <p:txEl>
                                              <p:pRg st="2" end="2"/>
                                            </p:txEl>
                                          </p:spTgt>
                                        </p:tgtEl>
                                        <p:attrNameLst>
                                          <p:attrName>fillcolor</p:attrName>
                                        </p:attrNameLst>
                                      </p:cBhvr>
                                      <p:tavLst>
                                        <p:tav tm="0">
                                          <p:val>
                                            <p:clrVal>
                                              <a:schemeClr val="accent2"/>
                                            </p:clrVal>
                                          </p:val>
                                        </p:tav>
                                        <p:tav tm="50000">
                                          <p:val>
                                            <p:clrVal>
                                              <a:schemeClr val="hlink"/>
                                            </p:clrVal>
                                          </p:val>
                                        </p:tav>
                                      </p:tavLst>
                                    </p:anim>
                                    <p:set>
                                      <p:cBhvr>
                                        <p:cTn id="23" dur="80"/>
                                        <p:tgtEl>
                                          <p:spTgt spid="67587">
                                            <p:txEl>
                                              <p:pRg st="2" end="2"/>
                                            </p:txEl>
                                          </p:spTgt>
                                        </p:tgtEl>
                                        <p:attrNameLst>
                                          <p:attrName>fill.type</p:attrName>
                                        </p:attrNameLst>
                                      </p:cBhvr>
                                      <p:to>
                                        <p:strVal val="solid"/>
                                      </p:to>
                                    </p:set>
                                  </p:childTnLst>
                                </p:cTn>
                              </p:par>
                            </p:childTnLst>
                          </p:cTn>
                        </p:par>
                      </p:childTnLst>
                    </p:cTn>
                  </p:par>
                  <p:par>
                    <p:cTn id="24" fill="hold">
                      <p:stCondLst>
                        <p:cond delay="indefinite"/>
                      </p:stCondLst>
                      <p:childTnLst>
                        <p:par>
                          <p:cTn id="25" fill="hold">
                            <p:stCondLst>
                              <p:cond delay="0"/>
                            </p:stCondLst>
                            <p:childTnLst>
                              <p:par>
                                <p:cTn id="26" presetID="27" presetClass="entr" presetSubtype="0" fill="hold" nodeType="clickEffect">
                                  <p:stCondLst>
                                    <p:cond delay="0"/>
                                  </p:stCondLst>
                                  <p:iterate type="lt">
                                    <p:tmPct val="50000"/>
                                  </p:iterate>
                                  <p:childTnLst>
                                    <p:set>
                                      <p:cBhvr>
                                        <p:cTn id="27" dur="1" fill="hold">
                                          <p:stCondLst>
                                            <p:cond delay="0"/>
                                          </p:stCondLst>
                                        </p:cTn>
                                        <p:tgtEl>
                                          <p:spTgt spid="67587">
                                            <p:txEl>
                                              <p:pRg st="3" end="3"/>
                                            </p:txEl>
                                          </p:spTgt>
                                        </p:tgtEl>
                                        <p:attrNameLst>
                                          <p:attrName>style.visibility</p:attrName>
                                        </p:attrNameLst>
                                      </p:cBhvr>
                                      <p:to>
                                        <p:strVal val="visible"/>
                                      </p:to>
                                    </p:set>
                                    <p:anim calcmode="discrete" valueType="clr">
                                      <p:cBhvr override="childStyle">
                                        <p:cTn id="28" dur="80"/>
                                        <p:tgtEl>
                                          <p:spTgt spid="67587">
                                            <p:txEl>
                                              <p:pRg st="3" end="3"/>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9" dur="80"/>
                                        <p:tgtEl>
                                          <p:spTgt spid="67587">
                                            <p:txEl>
                                              <p:pRg st="3" end="3"/>
                                            </p:txEl>
                                          </p:spTgt>
                                        </p:tgtEl>
                                        <p:attrNameLst>
                                          <p:attrName>fillcolor</p:attrName>
                                        </p:attrNameLst>
                                      </p:cBhvr>
                                      <p:tavLst>
                                        <p:tav tm="0">
                                          <p:val>
                                            <p:clrVal>
                                              <a:schemeClr val="accent2"/>
                                            </p:clrVal>
                                          </p:val>
                                        </p:tav>
                                        <p:tav tm="50000">
                                          <p:val>
                                            <p:clrVal>
                                              <a:schemeClr val="hlink"/>
                                            </p:clrVal>
                                          </p:val>
                                        </p:tav>
                                      </p:tavLst>
                                    </p:anim>
                                    <p:set>
                                      <p:cBhvr>
                                        <p:cTn id="30" dur="80"/>
                                        <p:tgtEl>
                                          <p:spTgt spid="67587">
                                            <p:txEl>
                                              <p:pRg st="3" end="3"/>
                                            </p:txEl>
                                          </p:spTgt>
                                        </p:tgtEl>
                                        <p:attrNameLst>
                                          <p:attrName>fill.type</p:attrName>
                                        </p:attrNameLst>
                                      </p:cBhvr>
                                      <p:to>
                                        <p:strVal val="solid"/>
                                      </p:to>
                                    </p:set>
                                  </p:childTnLst>
                                </p:cTn>
                              </p:par>
                            </p:childTnLst>
                          </p:cTn>
                        </p:par>
                      </p:childTnLst>
                    </p:cTn>
                  </p:par>
                  <p:par>
                    <p:cTn id="31" fill="hold">
                      <p:stCondLst>
                        <p:cond delay="indefinite"/>
                      </p:stCondLst>
                      <p:childTnLst>
                        <p:par>
                          <p:cTn id="32" fill="hold">
                            <p:stCondLst>
                              <p:cond delay="0"/>
                            </p:stCondLst>
                            <p:childTnLst>
                              <p:par>
                                <p:cTn id="33" presetID="27" presetClass="entr" presetSubtype="0" fill="hold" nodeType="clickEffect">
                                  <p:stCondLst>
                                    <p:cond delay="0"/>
                                  </p:stCondLst>
                                  <p:iterate type="lt">
                                    <p:tmPct val="50000"/>
                                  </p:iterate>
                                  <p:childTnLst>
                                    <p:set>
                                      <p:cBhvr>
                                        <p:cTn id="34" dur="1" fill="hold">
                                          <p:stCondLst>
                                            <p:cond delay="0"/>
                                          </p:stCondLst>
                                        </p:cTn>
                                        <p:tgtEl>
                                          <p:spTgt spid="67587">
                                            <p:txEl>
                                              <p:pRg st="4" end="4"/>
                                            </p:txEl>
                                          </p:spTgt>
                                        </p:tgtEl>
                                        <p:attrNameLst>
                                          <p:attrName>style.visibility</p:attrName>
                                        </p:attrNameLst>
                                      </p:cBhvr>
                                      <p:to>
                                        <p:strVal val="visible"/>
                                      </p:to>
                                    </p:set>
                                    <p:anim calcmode="discrete" valueType="clr">
                                      <p:cBhvr override="childStyle">
                                        <p:cTn id="35" dur="80"/>
                                        <p:tgtEl>
                                          <p:spTgt spid="67587">
                                            <p:txEl>
                                              <p:pRg st="4" end="4"/>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36" dur="80"/>
                                        <p:tgtEl>
                                          <p:spTgt spid="67587">
                                            <p:txEl>
                                              <p:pRg st="4" end="4"/>
                                            </p:txEl>
                                          </p:spTgt>
                                        </p:tgtEl>
                                        <p:attrNameLst>
                                          <p:attrName>fillcolor</p:attrName>
                                        </p:attrNameLst>
                                      </p:cBhvr>
                                      <p:tavLst>
                                        <p:tav tm="0">
                                          <p:val>
                                            <p:clrVal>
                                              <a:schemeClr val="accent2"/>
                                            </p:clrVal>
                                          </p:val>
                                        </p:tav>
                                        <p:tav tm="50000">
                                          <p:val>
                                            <p:clrVal>
                                              <a:schemeClr val="hlink"/>
                                            </p:clrVal>
                                          </p:val>
                                        </p:tav>
                                      </p:tavLst>
                                    </p:anim>
                                    <p:set>
                                      <p:cBhvr>
                                        <p:cTn id="37" dur="80"/>
                                        <p:tgtEl>
                                          <p:spTgt spid="67587">
                                            <p:txEl>
                                              <p:pRg st="4" end="4"/>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TM04033921[[fn=Damask]]</Template>
  <TotalTime>3888</TotalTime>
  <Words>460</Words>
  <Application>Microsoft Office PowerPoint</Application>
  <PresentationFormat>On-screen Show (4:3)</PresentationFormat>
  <Paragraphs>57</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Bookman Old Style</vt:lpstr>
      <vt:lpstr>Rockwell</vt:lpstr>
      <vt:lpstr>Wingdings</vt:lpstr>
      <vt:lpstr>Damask</vt:lpstr>
      <vt:lpstr>PowerPoint Presentation</vt:lpstr>
      <vt:lpstr>Learning outcomes</vt:lpstr>
      <vt:lpstr>Specialty polymers</vt:lpstr>
      <vt:lpstr>Specialty polymers</vt:lpstr>
      <vt:lpstr>Specialty polymers</vt:lpstr>
      <vt:lpstr>Polycarbonate</vt:lpstr>
      <vt:lpstr>PowerPoint Presentation</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III Engineering Materials</dc:title>
  <dc:creator>Windows User</dc:creator>
  <cp:lastModifiedBy>Dr. Prashant Umape</cp:lastModifiedBy>
  <cp:revision>181</cp:revision>
  <dcterms:created xsi:type="dcterms:W3CDTF">2020-03-20T05:35:21Z</dcterms:created>
  <dcterms:modified xsi:type="dcterms:W3CDTF">2022-03-06T08:51:24Z</dcterms:modified>
</cp:coreProperties>
</file>