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64" r:id="rId5"/>
    <p:sldId id="261" r:id="rId6"/>
    <p:sldId id="262" r:id="rId7"/>
    <p:sldId id="263" r:id="rId8"/>
    <p:sldId id="267" r:id="rId9"/>
    <p:sldId id="259" r:id="rId10"/>
    <p:sldId id="268" r:id="rId11"/>
    <p:sldId id="26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2B19DF-5313-42B8-949A-4339363438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3ACB0E-E857-4FA1-8A92-38FE30467B8D}">
      <dgm:prSet phldrT="[Text]"/>
      <dgm:spPr/>
      <dgm:t>
        <a:bodyPr/>
        <a:lstStyle/>
        <a:p>
          <a:r>
            <a:rPr lang="en-US" dirty="0"/>
            <a:t>CNT</a:t>
          </a:r>
        </a:p>
      </dgm:t>
    </dgm:pt>
    <dgm:pt modelId="{89848454-AE50-4A12-B560-9B664CC37246}" type="parTrans" cxnId="{7EF6D682-9D1E-4E2D-9866-90050B0F6FF5}">
      <dgm:prSet/>
      <dgm:spPr/>
      <dgm:t>
        <a:bodyPr/>
        <a:lstStyle/>
        <a:p>
          <a:endParaRPr lang="en-US"/>
        </a:p>
      </dgm:t>
    </dgm:pt>
    <dgm:pt modelId="{0D17BCA6-F458-4443-9AD0-6A165AEE1BA2}" type="sibTrans" cxnId="{7EF6D682-9D1E-4E2D-9866-90050B0F6FF5}">
      <dgm:prSet/>
      <dgm:spPr/>
      <dgm:t>
        <a:bodyPr/>
        <a:lstStyle/>
        <a:p>
          <a:endParaRPr lang="en-US"/>
        </a:p>
      </dgm:t>
    </dgm:pt>
    <dgm:pt modelId="{29E1ECEF-CAD3-401C-9764-B934D7DDCBFA}">
      <dgm:prSet phldrT="[Text]"/>
      <dgm:spPr/>
      <dgm:t>
        <a:bodyPr/>
        <a:lstStyle/>
        <a:p>
          <a:r>
            <a:rPr lang="en-US" dirty="0"/>
            <a:t>SWCNT</a:t>
          </a:r>
        </a:p>
      </dgm:t>
    </dgm:pt>
    <dgm:pt modelId="{A228B9D5-211F-40C3-9118-B1A6E3A811FD}" type="parTrans" cxnId="{E653A6F4-D3B4-4BBE-99D2-6E91EC09E0CF}">
      <dgm:prSet/>
      <dgm:spPr/>
      <dgm:t>
        <a:bodyPr/>
        <a:lstStyle/>
        <a:p>
          <a:endParaRPr lang="en-US"/>
        </a:p>
      </dgm:t>
    </dgm:pt>
    <dgm:pt modelId="{0611E50A-83BF-4F78-8C43-055245A9660F}" type="sibTrans" cxnId="{E653A6F4-D3B4-4BBE-99D2-6E91EC09E0CF}">
      <dgm:prSet/>
      <dgm:spPr/>
      <dgm:t>
        <a:bodyPr/>
        <a:lstStyle/>
        <a:p>
          <a:endParaRPr lang="en-US"/>
        </a:p>
      </dgm:t>
    </dgm:pt>
    <dgm:pt modelId="{24707495-9B1D-4D55-A883-D5A7DBCC57A7}">
      <dgm:prSet phldrT="[Text]"/>
      <dgm:spPr/>
      <dgm:t>
        <a:bodyPr/>
        <a:lstStyle/>
        <a:p>
          <a:r>
            <a:rPr lang="en-US" dirty="0"/>
            <a:t>Armchair</a:t>
          </a:r>
        </a:p>
      </dgm:t>
    </dgm:pt>
    <dgm:pt modelId="{E3C5A44C-2C4D-41F8-A50F-86B1CF18CC8F}" type="parTrans" cxnId="{C41DE8AD-3FE8-4C77-B8C4-C5B03A7D812D}">
      <dgm:prSet/>
      <dgm:spPr/>
      <dgm:t>
        <a:bodyPr/>
        <a:lstStyle/>
        <a:p>
          <a:endParaRPr lang="en-US"/>
        </a:p>
      </dgm:t>
    </dgm:pt>
    <dgm:pt modelId="{EA03C435-BC4B-4DD9-8EAF-8FF491D8B72A}" type="sibTrans" cxnId="{C41DE8AD-3FE8-4C77-B8C4-C5B03A7D812D}">
      <dgm:prSet/>
      <dgm:spPr/>
      <dgm:t>
        <a:bodyPr/>
        <a:lstStyle/>
        <a:p>
          <a:endParaRPr lang="en-US"/>
        </a:p>
      </dgm:t>
    </dgm:pt>
    <dgm:pt modelId="{7A76F5C6-DFEB-4419-B6A3-416D1529A780}">
      <dgm:prSet phldrT="[Text]"/>
      <dgm:spPr/>
      <dgm:t>
        <a:bodyPr/>
        <a:lstStyle/>
        <a:p>
          <a:r>
            <a:rPr lang="en-US" dirty="0"/>
            <a:t>Helical</a:t>
          </a:r>
        </a:p>
      </dgm:t>
    </dgm:pt>
    <dgm:pt modelId="{B39093DC-9EA2-4E30-85F8-0DC3BFAA7F4F}" type="parTrans" cxnId="{74BCAE85-2624-4746-A460-1264389C1BC5}">
      <dgm:prSet/>
      <dgm:spPr/>
      <dgm:t>
        <a:bodyPr/>
        <a:lstStyle/>
        <a:p>
          <a:endParaRPr lang="en-US"/>
        </a:p>
      </dgm:t>
    </dgm:pt>
    <dgm:pt modelId="{60023C43-E618-43EE-B09B-F10DD507995C}" type="sibTrans" cxnId="{74BCAE85-2624-4746-A460-1264389C1BC5}">
      <dgm:prSet/>
      <dgm:spPr/>
      <dgm:t>
        <a:bodyPr/>
        <a:lstStyle/>
        <a:p>
          <a:endParaRPr lang="en-US"/>
        </a:p>
      </dgm:t>
    </dgm:pt>
    <dgm:pt modelId="{836F37E2-9C8D-4949-8B04-1E96EDD1F62B}">
      <dgm:prSet phldrT="[Text]"/>
      <dgm:spPr/>
      <dgm:t>
        <a:bodyPr/>
        <a:lstStyle/>
        <a:p>
          <a:r>
            <a:rPr lang="en-US" dirty="0"/>
            <a:t>MWCNT</a:t>
          </a:r>
        </a:p>
      </dgm:t>
    </dgm:pt>
    <dgm:pt modelId="{311349B1-5DA1-4A67-A7BC-8A25BD80191F}" type="parTrans" cxnId="{C46899B8-DFF6-4315-B344-1E85F36E6294}">
      <dgm:prSet/>
      <dgm:spPr/>
      <dgm:t>
        <a:bodyPr/>
        <a:lstStyle/>
        <a:p>
          <a:endParaRPr lang="en-US"/>
        </a:p>
      </dgm:t>
    </dgm:pt>
    <dgm:pt modelId="{FE98BDB3-9EE0-416E-B605-34321965A4CB}" type="sibTrans" cxnId="{C46899B8-DFF6-4315-B344-1E85F36E6294}">
      <dgm:prSet/>
      <dgm:spPr/>
      <dgm:t>
        <a:bodyPr/>
        <a:lstStyle/>
        <a:p>
          <a:endParaRPr lang="en-US"/>
        </a:p>
      </dgm:t>
    </dgm:pt>
    <dgm:pt modelId="{C8442201-2528-49DF-990D-D1C89B459F72}">
      <dgm:prSet phldrT="[Text]"/>
      <dgm:spPr/>
      <dgm:t>
        <a:bodyPr/>
        <a:lstStyle/>
        <a:p>
          <a:r>
            <a:rPr lang="en-US" dirty="0"/>
            <a:t>Zigzag</a:t>
          </a:r>
        </a:p>
      </dgm:t>
    </dgm:pt>
    <dgm:pt modelId="{7FE96601-5F97-4A15-AA6C-578249B75089}" type="parTrans" cxnId="{862A2441-E4BA-4051-8EB8-54F927C1D3A1}">
      <dgm:prSet/>
      <dgm:spPr/>
      <dgm:t>
        <a:bodyPr/>
        <a:lstStyle/>
        <a:p>
          <a:endParaRPr lang="en-US"/>
        </a:p>
      </dgm:t>
    </dgm:pt>
    <dgm:pt modelId="{741DB966-F3F0-467F-80A4-ECAA713F4729}" type="sibTrans" cxnId="{862A2441-E4BA-4051-8EB8-54F927C1D3A1}">
      <dgm:prSet/>
      <dgm:spPr/>
      <dgm:t>
        <a:bodyPr/>
        <a:lstStyle/>
        <a:p>
          <a:endParaRPr lang="en-US"/>
        </a:p>
      </dgm:t>
    </dgm:pt>
    <dgm:pt modelId="{F4F04EEC-4C37-4F8F-AB90-539E4A4922CA}" type="pres">
      <dgm:prSet presAssocID="{A12B19DF-5313-42B8-949A-4339363438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199496D-F120-4634-A91F-AA00AEA1DD5D}" type="pres">
      <dgm:prSet presAssocID="{4C3ACB0E-E857-4FA1-8A92-38FE30467B8D}" presName="hierRoot1" presStyleCnt="0"/>
      <dgm:spPr/>
    </dgm:pt>
    <dgm:pt modelId="{EA728039-9BF4-4E08-B89A-4153D97EB041}" type="pres">
      <dgm:prSet presAssocID="{4C3ACB0E-E857-4FA1-8A92-38FE30467B8D}" presName="composite" presStyleCnt="0"/>
      <dgm:spPr/>
    </dgm:pt>
    <dgm:pt modelId="{E6D80F8A-EF63-4CB1-8324-F9286D9B9A1B}" type="pres">
      <dgm:prSet presAssocID="{4C3ACB0E-E857-4FA1-8A92-38FE30467B8D}" presName="background" presStyleLbl="node0" presStyleIdx="0" presStyleCnt="1"/>
      <dgm:spPr/>
    </dgm:pt>
    <dgm:pt modelId="{3E5E843E-C870-49AC-8633-B34B065FE12B}" type="pres">
      <dgm:prSet presAssocID="{4C3ACB0E-E857-4FA1-8A92-38FE30467B8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C081431-CBB9-4D65-A092-4CEBF6291BB0}" type="pres">
      <dgm:prSet presAssocID="{4C3ACB0E-E857-4FA1-8A92-38FE30467B8D}" presName="hierChild2" presStyleCnt="0"/>
      <dgm:spPr/>
    </dgm:pt>
    <dgm:pt modelId="{DB5447C9-DA07-43BF-86DE-B09C396EA761}" type="pres">
      <dgm:prSet presAssocID="{A228B9D5-211F-40C3-9118-B1A6E3A811FD}" presName="Name10" presStyleLbl="parChTrans1D2" presStyleIdx="0" presStyleCnt="2"/>
      <dgm:spPr/>
      <dgm:t>
        <a:bodyPr/>
        <a:lstStyle/>
        <a:p>
          <a:endParaRPr lang="en-IN"/>
        </a:p>
      </dgm:t>
    </dgm:pt>
    <dgm:pt modelId="{4D33BF89-096F-48E8-B9DB-F1CF22C842B4}" type="pres">
      <dgm:prSet presAssocID="{29E1ECEF-CAD3-401C-9764-B934D7DDCBFA}" presName="hierRoot2" presStyleCnt="0"/>
      <dgm:spPr/>
    </dgm:pt>
    <dgm:pt modelId="{AF40ABD2-950E-4BF3-9F57-0B154CB29277}" type="pres">
      <dgm:prSet presAssocID="{29E1ECEF-CAD3-401C-9764-B934D7DDCBFA}" presName="composite2" presStyleCnt="0"/>
      <dgm:spPr/>
    </dgm:pt>
    <dgm:pt modelId="{D20EE4D9-1A46-46CC-90B7-706E656915E1}" type="pres">
      <dgm:prSet presAssocID="{29E1ECEF-CAD3-401C-9764-B934D7DDCBFA}" presName="background2" presStyleLbl="node2" presStyleIdx="0" presStyleCnt="2"/>
      <dgm:spPr/>
    </dgm:pt>
    <dgm:pt modelId="{41126F00-13DC-46EA-8B5B-7FFC3E14812E}" type="pres">
      <dgm:prSet presAssocID="{29E1ECEF-CAD3-401C-9764-B934D7DDCBFA}" presName="text2" presStyleLbl="fgAcc2" presStyleIdx="0" presStyleCnt="2" custScaleX="88641" custLinFactNeighborX="-18640" custLinFactNeighborY="-153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766DD17-9B0B-4393-922F-B5B4B2D3C516}" type="pres">
      <dgm:prSet presAssocID="{29E1ECEF-CAD3-401C-9764-B934D7DDCBFA}" presName="hierChild3" presStyleCnt="0"/>
      <dgm:spPr/>
    </dgm:pt>
    <dgm:pt modelId="{B347A374-823A-4E09-889A-5643907134C3}" type="pres">
      <dgm:prSet presAssocID="{E3C5A44C-2C4D-41F8-A50F-86B1CF18CC8F}" presName="Name17" presStyleLbl="parChTrans1D3" presStyleIdx="0" presStyleCnt="3"/>
      <dgm:spPr/>
      <dgm:t>
        <a:bodyPr/>
        <a:lstStyle/>
        <a:p>
          <a:endParaRPr lang="en-IN"/>
        </a:p>
      </dgm:t>
    </dgm:pt>
    <dgm:pt modelId="{D64486CE-D10B-4013-9346-3E51FF4202A6}" type="pres">
      <dgm:prSet presAssocID="{24707495-9B1D-4D55-A883-D5A7DBCC57A7}" presName="hierRoot3" presStyleCnt="0"/>
      <dgm:spPr/>
    </dgm:pt>
    <dgm:pt modelId="{6B311E06-D4F6-4C25-A4D4-01CECB048F25}" type="pres">
      <dgm:prSet presAssocID="{24707495-9B1D-4D55-A883-D5A7DBCC57A7}" presName="composite3" presStyleCnt="0"/>
      <dgm:spPr/>
    </dgm:pt>
    <dgm:pt modelId="{61DCB5D8-BBE8-4968-A336-C82847CD1DCF}" type="pres">
      <dgm:prSet presAssocID="{24707495-9B1D-4D55-A883-D5A7DBCC57A7}" presName="background3" presStyleLbl="node3" presStyleIdx="0" presStyleCnt="3"/>
      <dgm:spPr/>
    </dgm:pt>
    <dgm:pt modelId="{D4FC1E10-6670-451D-B226-C4DF6908AED0}" type="pres">
      <dgm:prSet presAssocID="{24707495-9B1D-4D55-A883-D5A7DBCC57A7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E88CB07-DE56-4C1C-BC8D-68C4385EE8ED}" type="pres">
      <dgm:prSet presAssocID="{24707495-9B1D-4D55-A883-D5A7DBCC57A7}" presName="hierChild4" presStyleCnt="0"/>
      <dgm:spPr/>
    </dgm:pt>
    <dgm:pt modelId="{3DBB7710-2981-4685-A1E3-33003CAA9AD4}" type="pres">
      <dgm:prSet presAssocID="{7FE96601-5F97-4A15-AA6C-578249B75089}" presName="Name17" presStyleLbl="parChTrans1D3" presStyleIdx="1" presStyleCnt="3"/>
      <dgm:spPr/>
      <dgm:t>
        <a:bodyPr/>
        <a:lstStyle/>
        <a:p>
          <a:endParaRPr lang="en-IN"/>
        </a:p>
      </dgm:t>
    </dgm:pt>
    <dgm:pt modelId="{C86F9A77-614A-4C04-A264-783A5EEDD747}" type="pres">
      <dgm:prSet presAssocID="{C8442201-2528-49DF-990D-D1C89B459F72}" presName="hierRoot3" presStyleCnt="0"/>
      <dgm:spPr/>
    </dgm:pt>
    <dgm:pt modelId="{5AE6C4A2-F9E3-4148-BCA8-8FDEA51E3A29}" type="pres">
      <dgm:prSet presAssocID="{C8442201-2528-49DF-990D-D1C89B459F72}" presName="composite3" presStyleCnt="0"/>
      <dgm:spPr/>
    </dgm:pt>
    <dgm:pt modelId="{D1B6E2FB-FE2D-4E33-8DD0-676C1CE1C5BC}" type="pres">
      <dgm:prSet presAssocID="{C8442201-2528-49DF-990D-D1C89B459F72}" presName="background3" presStyleLbl="node3" presStyleIdx="1" presStyleCnt="3"/>
      <dgm:spPr/>
    </dgm:pt>
    <dgm:pt modelId="{4F06D9ED-B0F8-471F-A17A-C353C75B2A96}" type="pres">
      <dgm:prSet presAssocID="{C8442201-2528-49DF-990D-D1C89B459F72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59A2A6A-92D8-4782-81C5-0E1481E27E02}" type="pres">
      <dgm:prSet presAssocID="{C8442201-2528-49DF-990D-D1C89B459F72}" presName="hierChild4" presStyleCnt="0"/>
      <dgm:spPr/>
    </dgm:pt>
    <dgm:pt modelId="{03462D27-04BC-459E-9667-23126351E790}" type="pres">
      <dgm:prSet presAssocID="{B39093DC-9EA2-4E30-85F8-0DC3BFAA7F4F}" presName="Name17" presStyleLbl="parChTrans1D3" presStyleIdx="2" presStyleCnt="3"/>
      <dgm:spPr/>
      <dgm:t>
        <a:bodyPr/>
        <a:lstStyle/>
        <a:p>
          <a:endParaRPr lang="en-IN"/>
        </a:p>
      </dgm:t>
    </dgm:pt>
    <dgm:pt modelId="{8FA679A2-3FFF-4B7A-B54B-1A2A4DB72083}" type="pres">
      <dgm:prSet presAssocID="{7A76F5C6-DFEB-4419-B6A3-416D1529A780}" presName="hierRoot3" presStyleCnt="0"/>
      <dgm:spPr/>
    </dgm:pt>
    <dgm:pt modelId="{A0E805EF-9307-4075-B124-A7573CA9A2CC}" type="pres">
      <dgm:prSet presAssocID="{7A76F5C6-DFEB-4419-B6A3-416D1529A780}" presName="composite3" presStyleCnt="0"/>
      <dgm:spPr/>
    </dgm:pt>
    <dgm:pt modelId="{396C0017-56BD-45CA-85F0-976212E37C9C}" type="pres">
      <dgm:prSet presAssocID="{7A76F5C6-DFEB-4419-B6A3-416D1529A780}" presName="background3" presStyleLbl="node3" presStyleIdx="2" presStyleCnt="3"/>
      <dgm:spPr/>
    </dgm:pt>
    <dgm:pt modelId="{D7FA0338-8929-4954-B249-D9F72298CE00}" type="pres">
      <dgm:prSet presAssocID="{7A76F5C6-DFEB-4419-B6A3-416D1529A780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46EF0B7-8192-4CFB-B0F2-2A293B264EDF}" type="pres">
      <dgm:prSet presAssocID="{7A76F5C6-DFEB-4419-B6A3-416D1529A780}" presName="hierChild4" presStyleCnt="0"/>
      <dgm:spPr/>
    </dgm:pt>
    <dgm:pt modelId="{67C261CE-EF4C-45CD-89D0-D30D7BE68520}" type="pres">
      <dgm:prSet presAssocID="{311349B1-5DA1-4A67-A7BC-8A25BD80191F}" presName="Name10" presStyleLbl="parChTrans1D2" presStyleIdx="1" presStyleCnt="2"/>
      <dgm:spPr/>
      <dgm:t>
        <a:bodyPr/>
        <a:lstStyle/>
        <a:p>
          <a:endParaRPr lang="en-IN"/>
        </a:p>
      </dgm:t>
    </dgm:pt>
    <dgm:pt modelId="{6D1CE4EA-D159-4FCA-B371-5F6EE4FE8A91}" type="pres">
      <dgm:prSet presAssocID="{836F37E2-9C8D-4949-8B04-1E96EDD1F62B}" presName="hierRoot2" presStyleCnt="0"/>
      <dgm:spPr/>
    </dgm:pt>
    <dgm:pt modelId="{CC45D0AC-CC02-4D7B-B4CB-37B610C7E3DE}" type="pres">
      <dgm:prSet presAssocID="{836F37E2-9C8D-4949-8B04-1E96EDD1F62B}" presName="composite2" presStyleCnt="0"/>
      <dgm:spPr/>
    </dgm:pt>
    <dgm:pt modelId="{B29F5F01-FBAF-4B66-B3E7-0D88E17C2BB0}" type="pres">
      <dgm:prSet presAssocID="{836F37E2-9C8D-4949-8B04-1E96EDD1F62B}" presName="background2" presStyleLbl="node2" presStyleIdx="1" presStyleCnt="2"/>
      <dgm:spPr/>
    </dgm:pt>
    <dgm:pt modelId="{BF2009CF-0FB7-4F35-8484-66E6A605F66A}" type="pres">
      <dgm:prSet presAssocID="{836F37E2-9C8D-4949-8B04-1E96EDD1F62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90210E4-2FB3-4CAA-97B7-BAFB5F4BFBC5}" type="pres">
      <dgm:prSet presAssocID="{836F37E2-9C8D-4949-8B04-1E96EDD1F62B}" presName="hierChild3" presStyleCnt="0"/>
      <dgm:spPr/>
    </dgm:pt>
  </dgm:ptLst>
  <dgm:cxnLst>
    <dgm:cxn modelId="{F599B069-FECA-429A-AC9E-DF6F3D2DE65D}" type="presOf" srcId="{311349B1-5DA1-4A67-A7BC-8A25BD80191F}" destId="{67C261CE-EF4C-45CD-89D0-D30D7BE68520}" srcOrd="0" destOrd="0" presId="urn:microsoft.com/office/officeart/2005/8/layout/hierarchy1"/>
    <dgm:cxn modelId="{A98D9254-D9FD-4BEC-8707-EDFE9A090871}" type="presOf" srcId="{A228B9D5-211F-40C3-9118-B1A6E3A811FD}" destId="{DB5447C9-DA07-43BF-86DE-B09C396EA761}" srcOrd="0" destOrd="0" presId="urn:microsoft.com/office/officeart/2005/8/layout/hierarchy1"/>
    <dgm:cxn modelId="{7EF6D682-9D1E-4E2D-9866-90050B0F6FF5}" srcId="{A12B19DF-5313-42B8-949A-433936343809}" destId="{4C3ACB0E-E857-4FA1-8A92-38FE30467B8D}" srcOrd="0" destOrd="0" parTransId="{89848454-AE50-4A12-B560-9B664CC37246}" sibTransId="{0D17BCA6-F458-4443-9AD0-6A165AEE1BA2}"/>
    <dgm:cxn modelId="{C46899B8-DFF6-4315-B344-1E85F36E6294}" srcId="{4C3ACB0E-E857-4FA1-8A92-38FE30467B8D}" destId="{836F37E2-9C8D-4949-8B04-1E96EDD1F62B}" srcOrd="1" destOrd="0" parTransId="{311349B1-5DA1-4A67-A7BC-8A25BD80191F}" sibTransId="{FE98BDB3-9EE0-416E-B605-34321965A4CB}"/>
    <dgm:cxn modelId="{66B45092-BC06-4717-90A0-CEB306A728A0}" type="presOf" srcId="{C8442201-2528-49DF-990D-D1C89B459F72}" destId="{4F06D9ED-B0F8-471F-A17A-C353C75B2A96}" srcOrd="0" destOrd="0" presId="urn:microsoft.com/office/officeart/2005/8/layout/hierarchy1"/>
    <dgm:cxn modelId="{C41DE8AD-3FE8-4C77-B8C4-C5B03A7D812D}" srcId="{29E1ECEF-CAD3-401C-9764-B934D7DDCBFA}" destId="{24707495-9B1D-4D55-A883-D5A7DBCC57A7}" srcOrd="0" destOrd="0" parTransId="{E3C5A44C-2C4D-41F8-A50F-86B1CF18CC8F}" sibTransId="{EA03C435-BC4B-4DD9-8EAF-8FF491D8B72A}"/>
    <dgm:cxn modelId="{0EDC0324-F68D-4FE2-A672-BA18F6651CCC}" type="presOf" srcId="{7A76F5C6-DFEB-4419-B6A3-416D1529A780}" destId="{D7FA0338-8929-4954-B249-D9F72298CE00}" srcOrd="0" destOrd="0" presId="urn:microsoft.com/office/officeart/2005/8/layout/hierarchy1"/>
    <dgm:cxn modelId="{54D17A52-26E4-41E4-B1C3-A613BB97C282}" type="presOf" srcId="{A12B19DF-5313-42B8-949A-433936343809}" destId="{F4F04EEC-4C37-4F8F-AB90-539E4A4922CA}" srcOrd="0" destOrd="0" presId="urn:microsoft.com/office/officeart/2005/8/layout/hierarchy1"/>
    <dgm:cxn modelId="{862A2441-E4BA-4051-8EB8-54F927C1D3A1}" srcId="{29E1ECEF-CAD3-401C-9764-B934D7DDCBFA}" destId="{C8442201-2528-49DF-990D-D1C89B459F72}" srcOrd="1" destOrd="0" parTransId="{7FE96601-5F97-4A15-AA6C-578249B75089}" sibTransId="{741DB966-F3F0-467F-80A4-ECAA713F4729}"/>
    <dgm:cxn modelId="{E653A6F4-D3B4-4BBE-99D2-6E91EC09E0CF}" srcId="{4C3ACB0E-E857-4FA1-8A92-38FE30467B8D}" destId="{29E1ECEF-CAD3-401C-9764-B934D7DDCBFA}" srcOrd="0" destOrd="0" parTransId="{A228B9D5-211F-40C3-9118-B1A6E3A811FD}" sibTransId="{0611E50A-83BF-4F78-8C43-055245A9660F}"/>
    <dgm:cxn modelId="{AF210602-1868-47A7-AD8A-2BE09869B382}" type="presOf" srcId="{4C3ACB0E-E857-4FA1-8A92-38FE30467B8D}" destId="{3E5E843E-C870-49AC-8633-B34B065FE12B}" srcOrd="0" destOrd="0" presId="urn:microsoft.com/office/officeart/2005/8/layout/hierarchy1"/>
    <dgm:cxn modelId="{74BCAE85-2624-4746-A460-1264389C1BC5}" srcId="{29E1ECEF-CAD3-401C-9764-B934D7DDCBFA}" destId="{7A76F5C6-DFEB-4419-B6A3-416D1529A780}" srcOrd="2" destOrd="0" parTransId="{B39093DC-9EA2-4E30-85F8-0DC3BFAA7F4F}" sibTransId="{60023C43-E618-43EE-B09B-F10DD507995C}"/>
    <dgm:cxn modelId="{5F42518F-733F-4EAD-B16B-7D64F10F7ADE}" type="presOf" srcId="{E3C5A44C-2C4D-41F8-A50F-86B1CF18CC8F}" destId="{B347A374-823A-4E09-889A-5643907134C3}" srcOrd="0" destOrd="0" presId="urn:microsoft.com/office/officeart/2005/8/layout/hierarchy1"/>
    <dgm:cxn modelId="{EC81503D-7300-41AA-867A-AAF1D724A3AB}" type="presOf" srcId="{B39093DC-9EA2-4E30-85F8-0DC3BFAA7F4F}" destId="{03462D27-04BC-459E-9667-23126351E790}" srcOrd="0" destOrd="0" presId="urn:microsoft.com/office/officeart/2005/8/layout/hierarchy1"/>
    <dgm:cxn modelId="{3FDF19B9-5B7B-4317-83D0-4700001398FC}" type="presOf" srcId="{7FE96601-5F97-4A15-AA6C-578249B75089}" destId="{3DBB7710-2981-4685-A1E3-33003CAA9AD4}" srcOrd="0" destOrd="0" presId="urn:microsoft.com/office/officeart/2005/8/layout/hierarchy1"/>
    <dgm:cxn modelId="{EB84E274-9512-42ED-BB77-0E8B40DA26F5}" type="presOf" srcId="{29E1ECEF-CAD3-401C-9764-B934D7DDCBFA}" destId="{41126F00-13DC-46EA-8B5B-7FFC3E14812E}" srcOrd="0" destOrd="0" presId="urn:microsoft.com/office/officeart/2005/8/layout/hierarchy1"/>
    <dgm:cxn modelId="{863851C5-07B5-4E3E-9090-58DF81CBC8D7}" type="presOf" srcId="{24707495-9B1D-4D55-A883-D5A7DBCC57A7}" destId="{D4FC1E10-6670-451D-B226-C4DF6908AED0}" srcOrd="0" destOrd="0" presId="urn:microsoft.com/office/officeart/2005/8/layout/hierarchy1"/>
    <dgm:cxn modelId="{5E166180-6B45-4A83-A26B-F578DE76BAF6}" type="presOf" srcId="{836F37E2-9C8D-4949-8B04-1E96EDD1F62B}" destId="{BF2009CF-0FB7-4F35-8484-66E6A605F66A}" srcOrd="0" destOrd="0" presId="urn:microsoft.com/office/officeart/2005/8/layout/hierarchy1"/>
    <dgm:cxn modelId="{82C8ED15-42EE-45F1-AD95-E5E98A78B842}" type="presParOf" srcId="{F4F04EEC-4C37-4F8F-AB90-539E4A4922CA}" destId="{0199496D-F120-4634-A91F-AA00AEA1DD5D}" srcOrd="0" destOrd="0" presId="urn:microsoft.com/office/officeart/2005/8/layout/hierarchy1"/>
    <dgm:cxn modelId="{B1F0DF38-FF4B-448E-9DD7-BA8CC904DA24}" type="presParOf" srcId="{0199496D-F120-4634-A91F-AA00AEA1DD5D}" destId="{EA728039-9BF4-4E08-B89A-4153D97EB041}" srcOrd="0" destOrd="0" presId="urn:microsoft.com/office/officeart/2005/8/layout/hierarchy1"/>
    <dgm:cxn modelId="{6110992E-0CCB-475C-A4F6-95E278A0C64D}" type="presParOf" srcId="{EA728039-9BF4-4E08-B89A-4153D97EB041}" destId="{E6D80F8A-EF63-4CB1-8324-F9286D9B9A1B}" srcOrd="0" destOrd="0" presId="urn:microsoft.com/office/officeart/2005/8/layout/hierarchy1"/>
    <dgm:cxn modelId="{55A18F9C-C0E4-441F-A3A1-9814DC6A0DA9}" type="presParOf" srcId="{EA728039-9BF4-4E08-B89A-4153D97EB041}" destId="{3E5E843E-C870-49AC-8633-B34B065FE12B}" srcOrd="1" destOrd="0" presId="urn:microsoft.com/office/officeart/2005/8/layout/hierarchy1"/>
    <dgm:cxn modelId="{FF58F2DC-9E9D-4AAC-A50F-3561080171C7}" type="presParOf" srcId="{0199496D-F120-4634-A91F-AA00AEA1DD5D}" destId="{8C081431-CBB9-4D65-A092-4CEBF6291BB0}" srcOrd="1" destOrd="0" presId="urn:microsoft.com/office/officeart/2005/8/layout/hierarchy1"/>
    <dgm:cxn modelId="{091A3F39-DCA4-4C11-9D33-0737545732AD}" type="presParOf" srcId="{8C081431-CBB9-4D65-A092-4CEBF6291BB0}" destId="{DB5447C9-DA07-43BF-86DE-B09C396EA761}" srcOrd="0" destOrd="0" presId="urn:microsoft.com/office/officeart/2005/8/layout/hierarchy1"/>
    <dgm:cxn modelId="{FD31FDBD-D651-404C-BC02-3D8C2939E6F7}" type="presParOf" srcId="{8C081431-CBB9-4D65-A092-4CEBF6291BB0}" destId="{4D33BF89-096F-48E8-B9DB-F1CF22C842B4}" srcOrd="1" destOrd="0" presId="urn:microsoft.com/office/officeart/2005/8/layout/hierarchy1"/>
    <dgm:cxn modelId="{5D69D85E-B3F3-4BAE-8DC4-957E7ED90515}" type="presParOf" srcId="{4D33BF89-096F-48E8-B9DB-F1CF22C842B4}" destId="{AF40ABD2-950E-4BF3-9F57-0B154CB29277}" srcOrd="0" destOrd="0" presId="urn:microsoft.com/office/officeart/2005/8/layout/hierarchy1"/>
    <dgm:cxn modelId="{1E9C70AC-AA7E-406A-BEEA-D22C83EA2F98}" type="presParOf" srcId="{AF40ABD2-950E-4BF3-9F57-0B154CB29277}" destId="{D20EE4D9-1A46-46CC-90B7-706E656915E1}" srcOrd="0" destOrd="0" presId="urn:microsoft.com/office/officeart/2005/8/layout/hierarchy1"/>
    <dgm:cxn modelId="{860643EE-AD45-40F1-BD73-1178E124BA5E}" type="presParOf" srcId="{AF40ABD2-950E-4BF3-9F57-0B154CB29277}" destId="{41126F00-13DC-46EA-8B5B-7FFC3E14812E}" srcOrd="1" destOrd="0" presId="urn:microsoft.com/office/officeart/2005/8/layout/hierarchy1"/>
    <dgm:cxn modelId="{079BFE44-E740-47C8-A56A-E3F9BB4D4531}" type="presParOf" srcId="{4D33BF89-096F-48E8-B9DB-F1CF22C842B4}" destId="{B766DD17-9B0B-4393-922F-B5B4B2D3C516}" srcOrd="1" destOrd="0" presId="urn:microsoft.com/office/officeart/2005/8/layout/hierarchy1"/>
    <dgm:cxn modelId="{CECF14BB-C595-4D81-8EEF-2F8E43F07635}" type="presParOf" srcId="{B766DD17-9B0B-4393-922F-B5B4B2D3C516}" destId="{B347A374-823A-4E09-889A-5643907134C3}" srcOrd="0" destOrd="0" presId="urn:microsoft.com/office/officeart/2005/8/layout/hierarchy1"/>
    <dgm:cxn modelId="{C2543239-160E-4BC9-8AB0-EF687AF84059}" type="presParOf" srcId="{B766DD17-9B0B-4393-922F-B5B4B2D3C516}" destId="{D64486CE-D10B-4013-9346-3E51FF4202A6}" srcOrd="1" destOrd="0" presId="urn:microsoft.com/office/officeart/2005/8/layout/hierarchy1"/>
    <dgm:cxn modelId="{4F0D84C5-8B68-4C5F-A4B9-2C3730B1A99E}" type="presParOf" srcId="{D64486CE-D10B-4013-9346-3E51FF4202A6}" destId="{6B311E06-D4F6-4C25-A4D4-01CECB048F25}" srcOrd="0" destOrd="0" presId="urn:microsoft.com/office/officeart/2005/8/layout/hierarchy1"/>
    <dgm:cxn modelId="{EC660E08-C082-4C86-B5A9-C2E494DB2221}" type="presParOf" srcId="{6B311E06-D4F6-4C25-A4D4-01CECB048F25}" destId="{61DCB5D8-BBE8-4968-A336-C82847CD1DCF}" srcOrd="0" destOrd="0" presId="urn:microsoft.com/office/officeart/2005/8/layout/hierarchy1"/>
    <dgm:cxn modelId="{819F3011-1164-4F4C-9A6E-F2FE1172C81B}" type="presParOf" srcId="{6B311E06-D4F6-4C25-A4D4-01CECB048F25}" destId="{D4FC1E10-6670-451D-B226-C4DF6908AED0}" srcOrd="1" destOrd="0" presId="urn:microsoft.com/office/officeart/2005/8/layout/hierarchy1"/>
    <dgm:cxn modelId="{79E7EEF2-DC2F-4DFB-BC8C-3CAA62AF7769}" type="presParOf" srcId="{D64486CE-D10B-4013-9346-3E51FF4202A6}" destId="{2E88CB07-DE56-4C1C-BC8D-68C4385EE8ED}" srcOrd="1" destOrd="0" presId="urn:microsoft.com/office/officeart/2005/8/layout/hierarchy1"/>
    <dgm:cxn modelId="{929411B0-8A20-4095-8855-1B54FEEFC99D}" type="presParOf" srcId="{B766DD17-9B0B-4393-922F-B5B4B2D3C516}" destId="{3DBB7710-2981-4685-A1E3-33003CAA9AD4}" srcOrd="2" destOrd="0" presId="urn:microsoft.com/office/officeart/2005/8/layout/hierarchy1"/>
    <dgm:cxn modelId="{43DD91E7-4BAF-4C21-AA45-27589181D861}" type="presParOf" srcId="{B766DD17-9B0B-4393-922F-B5B4B2D3C516}" destId="{C86F9A77-614A-4C04-A264-783A5EEDD747}" srcOrd="3" destOrd="0" presId="urn:microsoft.com/office/officeart/2005/8/layout/hierarchy1"/>
    <dgm:cxn modelId="{5093BF05-7CC1-480F-BB81-CE78FB421C57}" type="presParOf" srcId="{C86F9A77-614A-4C04-A264-783A5EEDD747}" destId="{5AE6C4A2-F9E3-4148-BCA8-8FDEA51E3A29}" srcOrd="0" destOrd="0" presId="urn:microsoft.com/office/officeart/2005/8/layout/hierarchy1"/>
    <dgm:cxn modelId="{9C013D74-D34F-4F1D-89DE-2DE5CF063227}" type="presParOf" srcId="{5AE6C4A2-F9E3-4148-BCA8-8FDEA51E3A29}" destId="{D1B6E2FB-FE2D-4E33-8DD0-676C1CE1C5BC}" srcOrd="0" destOrd="0" presId="urn:microsoft.com/office/officeart/2005/8/layout/hierarchy1"/>
    <dgm:cxn modelId="{A834D498-7AE1-4501-A940-0E789BEF0119}" type="presParOf" srcId="{5AE6C4A2-F9E3-4148-BCA8-8FDEA51E3A29}" destId="{4F06D9ED-B0F8-471F-A17A-C353C75B2A96}" srcOrd="1" destOrd="0" presId="urn:microsoft.com/office/officeart/2005/8/layout/hierarchy1"/>
    <dgm:cxn modelId="{F845A0B1-A75B-451F-BC17-659133F0A8A2}" type="presParOf" srcId="{C86F9A77-614A-4C04-A264-783A5EEDD747}" destId="{A59A2A6A-92D8-4782-81C5-0E1481E27E02}" srcOrd="1" destOrd="0" presId="urn:microsoft.com/office/officeart/2005/8/layout/hierarchy1"/>
    <dgm:cxn modelId="{2EE915C6-D229-45E1-BF74-6ACAB17A80E6}" type="presParOf" srcId="{B766DD17-9B0B-4393-922F-B5B4B2D3C516}" destId="{03462D27-04BC-459E-9667-23126351E790}" srcOrd="4" destOrd="0" presId="urn:microsoft.com/office/officeart/2005/8/layout/hierarchy1"/>
    <dgm:cxn modelId="{C240CC78-74EB-4672-8B67-523690661621}" type="presParOf" srcId="{B766DD17-9B0B-4393-922F-B5B4B2D3C516}" destId="{8FA679A2-3FFF-4B7A-B54B-1A2A4DB72083}" srcOrd="5" destOrd="0" presId="urn:microsoft.com/office/officeart/2005/8/layout/hierarchy1"/>
    <dgm:cxn modelId="{BB92EC74-BFF9-4FA6-9E23-962059482C91}" type="presParOf" srcId="{8FA679A2-3FFF-4B7A-B54B-1A2A4DB72083}" destId="{A0E805EF-9307-4075-B124-A7573CA9A2CC}" srcOrd="0" destOrd="0" presId="urn:microsoft.com/office/officeart/2005/8/layout/hierarchy1"/>
    <dgm:cxn modelId="{7F6D4CF1-2088-4E60-AE3A-06D4AA57BDAB}" type="presParOf" srcId="{A0E805EF-9307-4075-B124-A7573CA9A2CC}" destId="{396C0017-56BD-45CA-85F0-976212E37C9C}" srcOrd="0" destOrd="0" presId="urn:microsoft.com/office/officeart/2005/8/layout/hierarchy1"/>
    <dgm:cxn modelId="{E7A10901-7A28-46EE-8B82-BD6F7134886A}" type="presParOf" srcId="{A0E805EF-9307-4075-B124-A7573CA9A2CC}" destId="{D7FA0338-8929-4954-B249-D9F72298CE00}" srcOrd="1" destOrd="0" presId="urn:microsoft.com/office/officeart/2005/8/layout/hierarchy1"/>
    <dgm:cxn modelId="{FAEDF5DC-A311-4EE9-8B68-0546650FF898}" type="presParOf" srcId="{8FA679A2-3FFF-4B7A-B54B-1A2A4DB72083}" destId="{846EF0B7-8192-4CFB-B0F2-2A293B264EDF}" srcOrd="1" destOrd="0" presId="urn:microsoft.com/office/officeart/2005/8/layout/hierarchy1"/>
    <dgm:cxn modelId="{2EADC399-B08F-4527-9079-70B6664CBBD5}" type="presParOf" srcId="{8C081431-CBB9-4D65-A092-4CEBF6291BB0}" destId="{67C261CE-EF4C-45CD-89D0-D30D7BE68520}" srcOrd="2" destOrd="0" presId="urn:microsoft.com/office/officeart/2005/8/layout/hierarchy1"/>
    <dgm:cxn modelId="{BFE4B942-FA8D-4825-BFCF-0CD411017A70}" type="presParOf" srcId="{8C081431-CBB9-4D65-A092-4CEBF6291BB0}" destId="{6D1CE4EA-D159-4FCA-B371-5F6EE4FE8A91}" srcOrd="3" destOrd="0" presId="urn:microsoft.com/office/officeart/2005/8/layout/hierarchy1"/>
    <dgm:cxn modelId="{D9D3622D-6C1D-45BD-84A7-6C5B5F35BE3E}" type="presParOf" srcId="{6D1CE4EA-D159-4FCA-B371-5F6EE4FE8A91}" destId="{CC45D0AC-CC02-4D7B-B4CB-37B610C7E3DE}" srcOrd="0" destOrd="0" presId="urn:microsoft.com/office/officeart/2005/8/layout/hierarchy1"/>
    <dgm:cxn modelId="{9BF8FAD5-6AF3-4764-99A4-2659B9F336D0}" type="presParOf" srcId="{CC45D0AC-CC02-4D7B-B4CB-37B610C7E3DE}" destId="{B29F5F01-FBAF-4B66-B3E7-0D88E17C2BB0}" srcOrd="0" destOrd="0" presId="urn:microsoft.com/office/officeart/2005/8/layout/hierarchy1"/>
    <dgm:cxn modelId="{3B381B6C-C259-4FBE-A434-1ABA1151014B}" type="presParOf" srcId="{CC45D0AC-CC02-4D7B-B4CB-37B610C7E3DE}" destId="{BF2009CF-0FB7-4F35-8484-66E6A605F66A}" srcOrd="1" destOrd="0" presId="urn:microsoft.com/office/officeart/2005/8/layout/hierarchy1"/>
    <dgm:cxn modelId="{CF0A591B-82EE-46E1-A497-12540BAC61F7}" type="presParOf" srcId="{6D1CE4EA-D159-4FCA-B371-5F6EE4FE8A91}" destId="{C90210E4-2FB3-4CAA-97B7-BAFB5F4BFB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C261CE-EF4C-45CD-89D0-D30D7BE68520}">
      <dsp:nvSpPr>
        <dsp:cNvPr id="0" name=""/>
        <dsp:cNvSpPr/>
      </dsp:nvSpPr>
      <dsp:spPr>
        <a:xfrm>
          <a:off x="4650725" y="1217625"/>
          <a:ext cx="1059552" cy="5559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840"/>
              </a:lnTo>
              <a:lnTo>
                <a:pt x="1059552" y="378840"/>
              </a:lnTo>
              <a:lnTo>
                <a:pt x="1059552" y="5559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62D27-04BC-459E-9667-23126351E790}">
      <dsp:nvSpPr>
        <dsp:cNvPr id="0" name=""/>
        <dsp:cNvSpPr/>
      </dsp:nvSpPr>
      <dsp:spPr>
        <a:xfrm>
          <a:off x="3126315" y="2968637"/>
          <a:ext cx="2692523" cy="574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520"/>
              </a:lnTo>
              <a:lnTo>
                <a:pt x="2692523" y="397520"/>
              </a:lnTo>
              <a:lnTo>
                <a:pt x="2692523" y="5745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BB7710-2981-4685-A1E3-33003CAA9AD4}">
      <dsp:nvSpPr>
        <dsp:cNvPr id="0" name=""/>
        <dsp:cNvSpPr/>
      </dsp:nvSpPr>
      <dsp:spPr>
        <a:xfrm>
          <a:off x="3126315" y="2968637"/>
          <a:ext cx="356295" cy="574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7520"/>
              </a:lnTo>
              <a:lnTo>
                <a:pt x="356295" y="397520"/>
              </a:lnTo>
              <a:lnTo>
                <a:pt x="356295" y="5745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7A374-823A-4E09-889A-5643907134C3}">
      <dsp:nvSpPr>
        <dsp:cNvPr id="0" name=""/>
        <dsp:cNvSpPr/>
      </dsp:nvSpPr>
      <dsp:spPr>
        <a:xfrm>
          <a:off x="1146384" y="2968637"/>
          <a:ext cx="1979931" cy="574595"/>
        </a:xfrm>
        <a:custGeom>
          <a:avLst/>
          <a:gdLst/>
          <a:ahLst/>
          <a:cxnLst/>
          <a:rect l="0" t="0" r="0" b="0"/>
          <a:pathLst>
            <a:path>
              <a:moveTo>
                <a:pt x="1979931" y="0"/>
              </a:moveTo>
              <a:lnTo>
                <a:pt x="1979931" y="397520"/>
              </a:lnTo>
              <a:lnTo>
                <a:pt x="0" y="397520"/>
              </a:lnTo>
              <a:lnTo>
                <a:pt x="0" y="57459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447C9-DA07-43BF-86DE-B09C396EA761}">
      <dsp:nvSpPr>
        <dsp:cNvPr id="0" name=""/>
        <dsp:cNvSpPr/>
      </dsp:nvSpPr>
      <dsp:spPr>
        <a:xfrm>
          <a:off x="3126315" y="1217625"/>
          <a:ext cx="1524409" cy="537235"/>
        </a:xfrm>
        <a:custGeom>
          <a:avLst/>
          <a:gdLst/>
          <a:ahLst/>
          <a:cxnLst/>
          <a:rect l="0" t="0" r="0" b="0"/>
          <a:pathLst>
            <a:path>
              <a:moveTo>
                <a:pt x="1524409" y="0"/>
              </a:moveTo>
              <a:lnTo>
                <a:pt x="1524409" y="360160"/>
              </a:lnTo>
              <a:lnTo>
                <a:pt x="0" y="360160"/>
              </a:lnTo>
              <a:lnTo>
                <a:pt x="0" y="5372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80F8A-EF63-4CB1-8324-F9286D9B9A1B}">
      <dsp:nvSpPr>
        <dsp:cNvPr id="0" name=""/>
        <dsp:cNvSpPr/>
      </dsp:nvSpPr>
      <dsp:spPr>
        <a:xfrm>
          <a:off x="3694996" y="3849"/>
          <a:ext cx="1911458" cy="1213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E843E-C870-49AC-8633-B34B065FE12B}">
      <dsp:nvSpPr>
        <dsp:cNvPr id="0" name=""/>
        <dsp:cNvSpPr/>
      </dsp:nvSpPr>
      <dsp:spPr>
        <a:xfrm>
          <a:off x="3907380" y="205614"/>
          <a:ext cx="1911458" cy="1213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CNT</a:t>
          </a:r>
        </a:p>
      </dsp:txBody>
      <dsp:txXfrm>
        <a:off x="3907380" y="205614"/>
        <a:ext cx="1911458" cy="1213776"/>
      </dsp:txXfrm>
    </dsp:sp>
    <dsp:sp modelId="{D20EE4D9-1A46-46CC-90B7-706E656915E1}">
      <dsp:nvSpPr>
        <dsp:cNvPr id="0" name=""/>
        <dsp:cNvSpPr/>
      </dsp:nvSpPr>
      <dsp:spPr>
        <a:xfrm>
          <a:off x="2279147" y="1754861"/>
          <a:ext cx="1694336" cy="1213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26F00-13DC-46EA-8B5B-7FFC3E14812E}">
      <dsp:nvSpPr>
        <dsp:cNvPr id="0" name=""/>
        <dsp:cNvSpPr/>
      </dsp:nvSpPr>
      <dsp:spPr>
        <a:xfrm>
          <a:off x="2491532" y="1956626"/>
          <a:ext cx="1694336" cy="1213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SWCNT</a:t>
          </a:r>
        </a:p>
      </dsp:txBody>
      <dsp:txXfrm>
        <a:off x="2491532" y="1956626"/>
        <a:ext cx="1694336" cy="1213776"/>
      </dsp:txXfrm>
    </dsp:sp>
    <dsp:sp modelId="{61DCB5D8-BBE8-4968-A336-C82847CD1DCF}">
      <dsp:nvSpPr>
        <dsp:cNvPr id="0" name=""/>
        <dsp:cNvSpPr/>
      </dsp:nvSpPr>
      <dsp:spPr>
        <a:xfrm>
          <a:off x="190655" y="3543233"/>
          <a:ext cx="1911458" cy="1213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C1E10-6670-451D-B226-C4DF6908AED0}">
      <dsp:nvSpPr>
        <dsp:cNvPr id="0" name=""/>
        <dsp:cNvSpPr/>
      </dsp:nvSpPr>
      <dsp:spPr>
        <a:xfrm>
          <a:off x="403039" y="3744998"/>
          <a:ext cx="1911458" cy="1213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Armchair</a:t>
          </a:r>
        </a:p>
      </dsp:txBody>
      <dsp:txXfrm>
        <a:off x="403039" y="3744998"/>
        <a:ext cx="1911458" cy="1213776"/>
      </dsp:txXfrm>
    </dsp:sp>
    <dsp:sp modelId="{D1B6E2FB-FE2D-4E33-8DD0-676C1CE1C5BC}">
      <dsp:nvSpPr>
        <dsp:cNvPr id="0" name=""/>
        <dsp:cNvSpPr/>
      </dsp:nvSpPr>
      <dsp:spPr>
        <a:xfrm>
          <a:off x="2526882" y="3543233"/>
          <a:ext cx="1911458" cy="1213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6D9ED-B0F8-471F-A17A-C353C75B2A96}">
      <dsp:nvSpPr>
        <dsp:cNvPr id="0" name=""/>
        <dsp:cNvSpPr/>
      </dsp:nvSpPr>
      <dsp:spPr>
        <a:xfrm>
          <a:off x="2739266" y="3744998"/>
          <a:ext cx="1911458" cy="1213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Zigzag</a:t>
          </a:r>
        </a:p>
      </dsp:txBody>
      <dsp:txXfrm>
        <a:off x="2739266" y="3744998"/>
        <a:ext cx="1911458" cy="1213776"/>
      </dsp:txXfrm>
    </dsp:sp>
    <dsp:sp modelId="{396C0017-56BD-45CA-85F0-976212E37C9C}">
      <dsp:nvSpPr>
        <dsp:cNvPr id="0" name=""/>
        <dsp:cNvSpPr/>
      </dsp:nvSpPr>
      <dsp:spPr>
        <a:xfrm>
          <a:off x="4863109" y="3543233"/>
          <a:ext cx="1911458" cy="1213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A0338-8929-4954-B249-D9F72298CE00}">
      <dsp:nvSpPr>
        <dsp:cNvPr id="0" name=""/>
        <dsp:cNvSpPr/>
      </dsp:nvSpPr>
      <dsp:spPr>
        <a:xfrm>
          <a:off x="5075494" y="3744998"/>
          <a:ext cx="1911458" cy="1213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Helical</a:t>
          </a:r>
        </a:p>
      </dsp:txBody>
      <dsp:txXfrm>
        <a:off x="5075494" y="3744998"/>
        <a:ext cx="1911458" cy="1213776"/>
      </dsp:txXfrm>
    </dsp:sp>
    <dsp:sp modelId="{B29F5F01-FBAF-4B66-B3E7-0D88E17C2BB0}">
      <dsp:nvSpPr>
        <dsp:cNvPr id="0" name=""/>
        <dsp:cNvSpPr/>
      </dsp:nvSpPr>
      <dsp:spPr>
        <a:xfrm>
          <a:off x="4754548" y="1773541"/>
          <a:ext cx="1911458" cy="1213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009CF-0FB7-4F35-8484-66E6A605F66A}">
      <dsp:nvSpPr>
        <dsp:cNvPr id="0" name=""/>
        <dsp:cNvSpPr/>
      </dsp:nvSpPr>
      <dsp:spPr>
        <a:xfrm>
          <a:off x="4966932" y="1975306"/>
          <a:ext cx="1911458" cy="12137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/>
            <a:t>MWCNT</a:t>
          </a:r>
        </a:p>
      </dsp:txBody>
      <dsp:txXfrm>
        <a:off x="4966932" y="1975306"/>
        <a:ext cx="1911458" cy="1213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C517A5-ABC8-4E90-BF32-593F832D352B}" type="datetimeFigureOut">
              <a:rPr lang="en-IN" smtClean="0"/>
              <a:pPr/>
              <a:t>21-07-2021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FAD57-15BF-4895-9E01-1D09093510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C517A5-ABC8-4E90-BF32-593F832D352B}" type="datetimeFigureOut">
              <a:rPr lang="en-IN" smtClean="0"/>
              <a:pPr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FAD57-15BF-4895-9E01-1D09093510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C517A5-ABC8-4E90-BF32-593F832D352B}" type="datetimeFigureOut">
              <a:rPr lang="en-IN" smtClean="0"/>
              <a:pPr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FAD57-15BF-4895-9E01-1D09093510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C517A5-ABC8-4E90-BF32-593F832D352B}" type="datetimeFigureOut">
              <a:rPr lang="en-IN" smtClean="0"/>
              <a:pPr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FAD57-15BF-4895-9E01-1D09093510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C517A5-ABC8-4E90-BF32-593F832D352B}" type="datetimeFigureOut">
              <a:rPr lang="en-IN" smtClean="0"/>
              <a:pPr/>
              <a:t>21-07-2021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FAD57-15BF-4895-9E01-1D09093510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C517A5-ABC8-4E90-BF32-593F832D352B}" type="datetimeFigureOut">
              <a:rPr lang="en-IN" smtClean="0"/>
              <a:pPr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FAD57-15BF-4895-9E01-1D09093510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C517A5-ABC8-4E90-BF32-593F832D352B}" type="datetimeFigureOut">
              <a:rPr lang="en-IN" smtClean="0"/>
              <a:pPr/>
              <a:t>21-07-2021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FAD57-15BF-4895-9E01-1D090935109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C517A5-ABC8-4E90-BF32-593F832D352B}" type="datetimeFigureOut">
              <a:rPr lang="en-IN" smtClean="0"/>
              <a:pPr/>
              <a:t>21-07-2021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FAD57-15BF-4895-9E01-1D09093510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C517A5-ABC8-4E90-BF32-593F832D352B}" type="datetimeFigureOut">
              <a:rPr lang="en-IN" smtClean="0"/>
              <a:pPr/>
              <a:t>21-07-2021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FAD57-15BF-4895-9E01-1D09093510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C517A5-ABC8-4E90-BF32-593F832D352B}" type="datetimeFigureOut">
              <a:rPr lang="en-IN" smtClean="0"/>
              <a:pPr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B9FAD57-15BF-4895-9E01-1D09093510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2EC517A5-ABC8-4E90-BF32-593F832D352B}" type="datetimeFigureOut">
              <a:rPr lang="en-IN" smtClean="0"/>
              <a:pPr/>
              <a:t>21-07-2021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3B9FAD57-15BF-4895-9E01-1D090935109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EC517A5-ABC8-4E90-BF32-593F832D352B}" type="datetimeFigureOut">
              <a:rPr lang="en-IN" smtClean="0"/>
              <a:pPr/>
              <a:t>21-07-2021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B9FAD57-15BF-4895-9E01-1D090935109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926" y="2744793"/>
            <a:ext cx="6215074" cy="3184537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FFFF00"/>
                </a:solidFill>
              </a:rPr>
              <a:t>Unit III</a:t>
            </a:r>
            <a:br>
              <a:rPr lang="en-IN" dirty="0" smtClean="0">
                <a:solidFill>
                  <a:srgbClr val="FFFF00"/>
                </a:solidFill>
              </a:rPr>
            </a:br>
            <a:r>
              <a:rPr lang="en-IN" dirty="0" smtClean="0">
                <a:solidFill>
                  <a:srgbClr val="FFFF00"/>
                </a:solidFill>
              </a:rPr>
              <a:t>Engineering Materials</a:t>
            </a:r>
            <a:br>
              <a:rPr lang="en-IN" dirty="0" smtClean="0">
                <a:solidFill>
                  <a:srgbClr val="FFFF00"/>
                </a:solidFill>
              </a:rPr>
            </a:br>
            <a:r>
              <a:rPr lang="en-IN" sz="3600" dirty="0" smtClean="0">
                <a:solidFill>
                  <a:srgbClr val="FFFF00"/>
                </a:solidFill>
              </a:rPr>
              <a:t>Topic: </a:t>
            </a:r>
            <a:br>
              <a:rPr lang="en-IN" sz="3600" dirty="0" smtClean="0">
                <a:solidFill>
                  <a:srgbClr val="FFFF00"/>
                </a:solidFill>
              </a:rPr>
            </a:br>
            <a:r>
              <a:rPr lang="en-IN" sz="3600" dirty="0" smtClean="0">
                <a:solidFill>
                  <a:srgbClr val="FFFF00"/>
                </a:solidFill>
              </a:rPr>
              <a:t>Carbon Nanotubes</a:t>
            </a:r>
            <a:br>
              <a:rPr lang="en-IN" sz="3600" dirty="0" smtClean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8992" y="5072074"/>
            <a:ext cx="5715008" cy="1285884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Dr. P. G. </a:t>
            </a:r>
            <a:r>
              <a:rPr lang="en-US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Umape</a:t>
            </a:r>
            <a:endParaRPr lang="en-US" sz="2400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Department of Applied Science</a:t>
            </a:r>
          </a:p>
          <a:p>
            <a:pPr algn="ctr"/>
            <a:r>
              <a:rPr lang="en-US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Pune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Institute of Computer Technology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37B1A-5453-48CB-B25E-27C4CBAA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8512"/>
            <a:ext cx="8401080" cy="680158"/>
          </a:xfrm>
        </p:spPr>
        <p:txBody>
          <a:bodyPr/>
          <a:lstStyle/>
          <a:p>
            <a:pPr algn="ctr"/>
            <a:r>
              <a:rPr lang="en-US" b="1" dirty="0" smtClean="0">
                <a:latin typeface="Arial Rounded MT Bold" pitchFamily="34" charset="0"/>
              </a:rPr>
              <a:t>Carbon Nanotubes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264F7B-AB74-450E-8DD1-BC80F9C9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714356"/>
            <a:ext cx="8286808" cy="62150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Properties</a:t>
            </a:r>
            <a:endParaRPr lang="en-US" sz="32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Armchair and Zigzag are </a:t>
            </a:r>
            <a:r>
              <a:rPr lang="en-US" sz="2400" dirty="0" err="1" smtClean="0"/>
              <a:t>achiral</a:t>
            </a:r>
            <a:r>
              <a:rPr lang="en-US" sz="2400" dirty="0" smtClean="0"/>
              <a:t> due to their structures.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Helical type is </a:t>
            </a:r>
            <a:r>
              <a:rPr lang="en-US" sz="2400" dirty="0" err="1" smtClean="0"/>
              <a:t>chiral</a:t>
            </a:r>
            <a:r>
              <a:rPr lang="en-US" sz="2400" dirty="0" smtClean="0"/>
              <a:t> in nature i.e. its mirror image doesn’t coincide with original structure due to its twisted structure.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Its cross section shows </a:t>
            </a:r>
            <a:r>
              <a:rPr lang="en-US" sz="2400" dirty="0" err="1" smtClean="0"/>
              <a:t>cis</a:t>
            </a:r>
            <a:r>
              <a:rPr lang="en-US" sz="2400" dirty="0" smtClean="0"/>
              <a:t> and trans kinds of carbon arrangement.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Here armchair configuration of CNT is good conductor of electricity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While  </a:t>
            </a:r>
            <a:r>
              <a:rPr lang="en-US" sz="2400" dirty="0" err="1" smtClean="0"/>
              <a:t>zig-zag</a:t>
            </a:r>
            <a:r>
              <a:rPr lang="en-US" sz="2400" dirty="0" smtClean="0"/>
              <a:t> and helical CNT’s are semiconductor in nature.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8616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F238BC-E86D-4C86-93B5-EEC38416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928670"/>
            <a:ext cx="8029604" cy="615793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Conductivity of CNT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One </a:t>
            </a:r>
            <a:r>
              <a:rPr lang="en-US" sz="2400" dirty="0"/>
              <a:t>dimensional structures and sp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 smtClean="0"/>
              <a:t>hybridized.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Limited resonance.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Semiconductor character.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Conductivity increased by compounding with alkali metals.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lnSpc>
                <a:spcPct val="150000"/>
              </a:lnSpc>
              <a:buNone/>
            </a:pPr>
            <a: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Applications </a:t>
            </a: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of CNT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Filtration.</a:t>
            </a: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Stereospecific reactions.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As nanocylinders for H</a:t>
            </a:r>
            <a:r>
              <a:rPr lang="en-US" sz="2400" baseline="-25000" dirty="0"/>
              <a:t>2</a:t>
            </a:r>
            <a:r>
              <a:rPr lang="en-US" sz="2400" dirty="0"/>
              <a:t> gas.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Catalyst in some reactions.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06EF7BF-3E6A-4C3E-8911-19CBC6F89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194" y="4784062"/>
            <a:ext cx="2366772" cy="18867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B4037B1A-5453-48CB-B25E-27C4CBAA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8512"/>
            <a:ext cx="8401080" cy="680158"/>
          </a:xfrm>
        </p:spPr>
        <p:txBody>
          <a:bodyPr/>
          <a:lstStyle/>
          <a:p>
            <a:pPr algn="ctr"/>
            <a:r>
              <a:rPr lang="en-US" b="1" dirty="0" smtClean="0">
                <a:latin typeface="Arial Rounded MT Bold" pitchFamily="34" charset="0"/>
              </a:rPr>
              <a:t>Carbon Nanotubes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95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5728"/>
            <a:ext cx="7772400" cy="914400"/>
          </a:xfrm>
        </p:spPr>
        <p:txBody>
          <a:bodyPr/>
          <a:lstStyle/>
          <a:p>
            <a:pPr algn="ctr"/>
            <a:r>
              <a:rPr lang="en-IN" b="1" dirty="0" smtClean="0">
                <a:latin typeface="Arial Rounded MT Bold" pitchFamily="34" charset="0"/>
              </a:rPr>
              <a:t>Summary</a:t>
            </a:r>
            <a:endParaRPr lang="en-IN" b="1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71546"/>
            <a:ext cx="7772400" cy="528401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 smtClean="0"/>
              <a:t>Definition of CNT’s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Types of CNT’s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Properties of CNT’s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Applications of CNT’s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37B1A-5453-48CB-B25E-27C4CBAA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751596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Arial Rounded MT Bold" pitchFamily="34" charset="0"/>
              </a:rPr>
              <a:t>Learning Outcomes</a:t>
            </a:r>
            <a:endParaRPr lang="en-US" sz="4400" b="1" dirty="0">
              <a:latin typeface="Arial Rounded MT Bold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264F7B-AB74-450E-8DD1-BC80F9C9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58" y="857232"/>
            <a:ext cx="8501122" cy="58483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Students will be able to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</a:rPr>
              <a:t>Explain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and Draw </a:t>
            </a:r>
            <a:r>
              <a:rPr lang="en-IN" sz="2400" dirty="0" smtClean="0"/>
              <a:t>structure of  carbon nanotubes.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</a:rPr>
              <a:t>Classify</a:t>
            </a:r>
            <a:r>
              <a:rPr lang="en-IN" sz="2400" dirty="0" smtClean="0"/>
              <a:t> carbon nanotubes based on their structure.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dirty="0" smtClean="0">
                <a:solidFill>
                  <a:srgbClr val="FF0000"/>
                </a:solidFill>
              </a:rPr>
              <a:t>Discuss</a:t>
            </a:r>
            <a:r>
              <a:rPr lang="en-IN" sz="2400" dirty="0" smtClean="0"/>
              <a:t> properties and applications of carbon </a:t>
            </a:r>
            <a:r>
              <a:rPr lang="en-IN" sz="2400" smtClean="0"/>
              <a:t>nanotubes.</a:t>
            </a:r>
            <a:endParaRPr lang="en-IN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8616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37B1A-5453-48CB-B25E-27C4CBAA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751596"/>
          </a:xfrm>
        </p:spPr>
        <p:txBody>
          <a:bodyPr/>
          <a:lstStyle/>
          <a:p>
            <a:pPr algn="ctr"/>
            <a:r>
              <a:rPr lang="en-US" sz="4400" b="1" dirty="0">
                <a:latin typeface="Arial Rounded MT Bold" pitchFamily="34" charset="0"/>
              </a:rPr>
              <a:t>Carbon Nanotubes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264F7B-AB74-450E-8DD1-BC80F9C9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58" y="857232"/>
            <a:ext cx="8501122" cy="58483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Introduction</a:t>
            </a:r>
            <a: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As we know graphene is a single layer of graphite.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All the carbon atoms of graphene are SP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hybridized.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C-C bond length in graphene is 1.42 Å and bond angle is 120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.</a:t>
            </a:r>
            <a:r>
              <a:rPr lang="en-US" sz="2400" baseline="300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graphene has excellent electrical, thermal and physical properties.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FF00"/>
                </a:solidFill>
              </a:rPr>
              <a:t>Carbon nanotubes are members of carbon family, which are imagined as cylinders formed by rolling of graphene sheet and ends are capped by hemisphere of fullerene. 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8616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37B1A-5453-48CB-B25E-27C4CBAA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8512"/>
            <a:ext cx="8543956" cy="1143000"/>
          </a:xfrm>
        </p:spPr>
        <p:txBody>
          <a:bodyPr/>
          <a:lstStyle/>
          <a:p>
            <a:pPr algn="ctr"/>
            <a:r>
              <a:rPr lang="en-US" sz="4400" b="1" dirty="0">
                <a:latin typeface="Arial Rounded MT Bold" pitchFamily="34" charset="0"/>
              </a:rPr>
              <a:t>Carbon Nanotubes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330" y="1000109"/>
            <a:ext cx="8760669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158" y="6429396"/>
            <a:ext cx="87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Image Source: http://ivyunion.org/index.php/ajt/article/view/1341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616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37B1A-5453-48CB-B25E-27C4CBAA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852"/>
            <a:ext cx="8686800" cy="608720"/>
          </a:xfrm>
        </p:spPr>
        <p:txBody>
          <a:bodyPr/>
          <a:lstStyle/>
          <a:p>
            <a:pPr algn="ctr"/>
            <a:r>
              <a:rPr lang="en-US" sz="4400" b="1" dirty="0">
                <a:latin typeface="Arial Rounded MT Bold" pitchFamily="34" charset="0"/>
              </a:rPr>
              <a:t>Carbon Nanotubes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264F7B-AB74-450E-8DD1-BC80F9C9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28670"/>
            <a:ext cx="8629680" cy="577693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Introduction:</a:t>
            </a:r>
            <a:endParaRPr lang="en-US" sz="5800" dirty="0" smtClean="0"/>
          </a:p>
          <a:p>
            <a:pPr algn="just">
              <a:lnSpc>
                <a:spcPct val="150000"/>
              </a:lnSpc>
            </a:pPr>
            <a:r>
              <a:rPr lang="en-US" sz="4400" dirty="0" smtClean="0"/>
              <a:t>CNT is a one dimensional nonmaterial, its has diameter of few nanometer (</a:t>
            </a:r>
            <a:r>
              <a:rPr lang="en-US" sz="4400" dirty="0" err="1" smtClean="0"/>
              <a:t>upto</a:t>
            </a:r>
            <a:r>
              <a:rPr lang="en-US" sz="4400" dirty="0" smtClean="0"/>
              <a:t> 100 nm), while length ranges </a:t>
            </a:r>
            <a:r>
              <a:rPr lang="en-IN" sz="4400" dirty="0" smtClean="0"/>
              <a:t>from </a:t>
            </a:r>
            <a:r>
              <a:rPr lang="en-IN" sz="4400" dirty="0"/>
              <a:t>0.14 nm to 55.5 </a:t>
            </a:r>
            <a:r>
              <a:rPr lang="en-IN" sz="4400" dirty="0" smtClean="0"/>
              <a:t>cm.</a:t>
            </a:r>
          </a:p>
          <a:p>
            <a:pPr algn="just">
              <a:lnSpc>
                <a:spcPct val="150000"/>
              </a:lnSpc>
              <a:buNone/>
            </a:pPr>
            <a:endParaRPr lang="en-IN" sz="4400" dirty="0" smtClean="0"/>
          </a:p>
          <a:p>
            <a:pPr algn="just">
              <a:lnSpc>
                <a:spcPct val="150000"/>
              </a:lnSpc>
              <a:buNone/>
            </a:pPr>
            <a:endParaRPr lang="en-IN" sz="3800" dirty="0" smtClean="0"/>
          </a:p>
          <a:p>
            <a:pPr algn="just">
              <a:lnSpc>
                <a:spcPct val="150000"/>
              </a:lnSpc>
              <a:buNone/>
            </a:pPr>
            <a:endParaRPr lang="en-US" sz="3800" dirty="0" smtClean="0"/>
          </a:p>
          <a:p>
            <a:pPr>
              <a:buNone/>
            </a:pPr>
            <a:r>
              <a:rPr lang="en-US" sz="5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Types: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4400" dirty="0" smtClean="0"/>
              <a:t>Carbon nanotubes are classified as</a:t>
            </a:r>
            <a:endParaRPr lang="en-US" sz="4400" dirty="0"/>
          </a:p>
          <a:p>
            <a:pPr marL="809625" indent="-361950" algn="just">
              <a:lnSpc>
                <a:spcPct val="150000"/>
              </a:lnSpc>
              <a:buNone/>
            </a:pPr>
            <a:r>
              <a:rPr lang="en-US" sz="4400" dirty="0"/>
              <a:t>1.  Single walled (SWCNT).</a:t>
            </a:r>
          </a:p>
          <a:p>
            <a:pPr marL="809625" indent="-361950" algn="just">
              <a:lnSpc>
                <a:spcPct val="150000"/>
              </a:lnSpc>
              <a:buNone/>
            </a:pPr>
            <a:r>
              <a:rPr lang="en-US" sz="4400" dirty="0"/>
              <a:t>2.  Multi walled (MWCNT). 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B44862-9484-4AEE-B465-148E61E8C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490" y="2894734"/>
            <a:ext cx="3544584" cy="125434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616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360"/>
                            </p:stCondLst>
                            <p:childTnLst>
                              <p:par>
                                <p:cTn id="1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37B1A-5453-48CB-B25E-27C4CBAA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8512"/>
            <a:ext cx="8543956" cy="680158"/>
          </a:xfrm>
        </p:spPr>
        <p:txBody>
          <a:bodyPr/>
          <a:lstStyle/>
          <a:p>
            <a:pPr algn="ctr"/>
            <a:r>
              <a:rPr lang="en-US" b="1" dirty="0" smtClean="0">
                <a:latin typeface="Arial Rounded MT Bold" pitchFamily="34" charset="0"/>
              </a:rPr>
              <a:t>Carbon Nanotubes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264F7B-AB74-450E-8DD1-BC80F9C9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153400" cy="5562600"/>
          </a:xfrm>
        </p:spPr>
        <p:txBody>
          <a:bodyPr/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A297430F-F708-4FC8-89A5-2F836EC4D36E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308956193"/>
              </p:ext>
            </p:extLst>
          </p:nvPr>
        </p:nvGraphicFramePr>
        <p:xfrm>
          <a:off x="899592" y="1412776"/>
          <a:ext cx="7177608" cy="4962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8616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37B1A-5453-48CB-B25E-27C4CBAA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8512"/>
            <a:ext cx="8472518" cy="680158"/>
          </a:xfrm>
        </p:spPr>
        <p:txBody>
          <a:bodyPr/>
          <a:lstStyle/>
          <a:p>
            <a:pPr algn="ctr"/>
            <a:r>
              <a:rPr lang="en-US" b="1" dirty="0" smtClean="0">
                <a:latin typeface="Arial Rounded MT Bold" pitchFamily="34" charset="0"/>
              </a:rPr>
              <a:t>Carbon Nanotubes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264F7B-AB74-450E-8DD1-BC80F9C9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58" y="1143000"/>
            <a:ext cx="8429684" cy="5562600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1</a:t>
            </a:r>
            <a:r>
              <a:rPr lang="en-US" sz="2400" dirty="0"/>
              <a:t>.  </a:t>
            </a:r>
            <a:r>
              <a:rPr lang="en-US" sz="2400" b="1" u="sng" dirty="0">
                <a:solidFill>
                  <a:srgbClr val="FF0000"/>
                </a:solidFill>
              </a:rPr>
              <a:t>Single walled (SWCNT</a:t>
            </a:r>
            <a:r>
              <a:rPr lang="en-US" sz="2400" b="1" u="sng" dirty="0" smtClean="0">
                <a:solidFill>
                  <a:srgbClr val="FF0000"/>
                </a:solidFill>
              </a:rPr>
              <a:t>). </a:t>
            </a:r>
          </a:p>
          <a:p>
            <a:pPr marL="361950" lvl="1" indent="0">
              <a:buNone/>
            </a:pPr>
            <a:r>
              <a:rPr lang="en-US" sz="2400" dirty="0" smtClean="0"/>
              <a:t>When carbon nanotubes are made of on single layer of graphene sheet it is called as SWCNT.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2.  </a:t>
            </a:r>
            <a:r>
              <a:rPr lang="en-US" sz="2400" b="1" u="sng" dirty="0">
                <a:solidFill>
                  <a:srgbClr val="FF0000"/>
                </a:solidFill>
              </a:rPr>
              <a:t>Multi walled (MWCNT). </a:t>
            </a:r>
            <a:endParaRPr lang="en-US" sz="2400" b="1" u="sng" dirty="0" smtClean="0">
              <a:solidFill>
                <a:srgbClr val="FF0000"/>
              </a:solidFill>
            </a:endParaRPr>
          </a:p>
          <a:p>
            <a:pPr marL="361950" lvl="1" indent="0">
              <a:buNone/>
            </a:pPr>
            <a:r>
              <a:rPr lang="en-US" sz="2400" dirty="0" smtClean="0"/>
              <a:t>When carbon nanotubes are made of on multi layer of graphene sheet it is called as MWCNT. Here number of graphene sheets are folded to form concentric cylinders of graphene.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4350152"/>
            <a:ext cx="5543888" cy="229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616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37B1A-5453-48CB-B25E-27C4CBAA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1414"/>
            <a:ext cx="8472518" cy="680158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itchFamily="34" charset="0"/>
              </a:rPr>
              <a:t>Carbon Nanotubes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264F7B-AB74-450E-8DD1-BC80F9C9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96" y="714356"/>
            <a:ext cx="7953404" cy="55626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SWCNT’S are further classified as</a:t>
            </a:r>
          </a:p>
          <a:p>
            <a:pPr marL="457200" indent="-457200">
              <a:buAutoNum type="arabicParenR"/>
            </a:pPr>
            <a:r>
              <a:rPr lang="en-US" sz="2400" dirty="0" smtClean="0"/>
              <a:t>Armchair</a:t>
            </a:r>
          </a:p>
          <a:p>
            <a:pPr marL="457200" indent="-457200">
              <a:buAutoNum type="arabicParenR"/>
            </a:pPr>
            <a:r>
              <a:rPr lang="en-US" sz="2400" dirty="0" err="1" smtClean="0"/>
              <a:t>Chiral</a:t>
            </a:r>
            <a:endParaRPr lang="en-US" sz="2400" dirty="0" smtClean="0"/>
          </a:p>
          <a:p>
            <a:pPr marL="457200" indent="-457200">
              <a:buAutoNum type="arabicParenR"/>
            </a:pPr>
            <a:r>
              <a:rPr lang="en-US" sz="2400" dirty="0" smtClean="0"/>
              <a:t>Zigzag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786058"/>
            <a:ext cx="69913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6162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1414"/>
            <a:ext cx="7772400" cy="714380"/>
          </a:xfrm>
        </p:spPr>
        <p:txBody>
          <a:bodyPr/>
          <a:lstStyle/>
          <a:p>
            <a:pPr algn="ctr"/>
            <a:r>
              <a:rPr lang="en-US" b="1" dirty="0" smtClean="0">
                <a:latin typeface="Arial Rounded MT Bold" pitchFamily="34" charset="0"/>
              </a:rPr>
              <a:t>Carbon Nanotubes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788192"/>
            <a:ext cx="8043890" cy="5784080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None/>
            </a:pPr>
            <a:r>
              <a:rPr 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Properties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They can be bent, twisted and flattened into small circle.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Intrinsic, mechanical and transport properties make them</a:t>
            </a:r>
          </a:p>
          <a:p>
            <a:pPr marL="411163" indent="36513">
              <a:lnSpc>
                <a:spcPct val="200000"/>
              </a:lnSpc>
              <a:buNone/>
            </a:pPr>
            <a:r>
              <a:rPr lang="en-US" sz="2400" dirty="0" smtClean="0"/>
              <a:t>ultimate carbon fiber.</a:t>
            </a:r>
          </a:p>
          <a:p>
            <a:pPr marL="411163" indent="-325438">
              <a:lnSpc>
                <a:spcPct val="200000"/>
              </a:lnSpc>
            </a:pPr>
            <a:r>
              <a:rPr lang="en-US" sz="2400" dirty="0" smtClean="0"/>
              <a:t>They are stiff, strong. </a:t>
            </a:r>
          </a:p>
          <a:p>
            <a:pPr marL="411163" indent="-325438">
              <a:lnSpc>
                <a:spcPct val="200000"/>
              </a:lnSpc>
            </a:pPr>
            <a:r>
              <a:rPr lang="en-US" sz="2400" dirty="0" smtClean="0"/>
              <a:t>High thermal and electrical conductivity.</a:t>
            </a:r>
          </a:p>
          <a:p>
            <a:pPr marL="411163" indent="-325438">
              <a:lnSpc>
                <a:spcPct val="200000"/>
              </a:lnSpc>
            </a:pPr>
            <a:r>
              <a:rPr lang="en-US" sz="2400" dirty="0" smtClean="0"/>
              <a:t>Large surface area and low density.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4643</TotalTime>
  <Words>447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Metro</vt:lpstr>
      <vt:lpstr>Unit III Engineering Materials Topic:  Carbon Nanotubes </vt:lpstr>
      <vt:lpstr>Learning Outcomes</vt:lpstr>
      <vt:lpstr>Carbon Nanotubes</vt:lpstr>
      <vt:lpstr>Carbon Nanotubes</vt:lpstr>
      <vt:lpstr>Carbon Nanotubes</vt:lpstr>
      <vt:lpstr>Carbon Nanotubes Classification</vt:lpstr>
      <vt:lpstr>Carbon Nanotubes</vt:lpstr>
      <vt:lpstr>Carbon Nanotubes</vt:lpstr>
      <vt:lpstr>Carbon Nanotubes</vt:lpstr>
      <vt:lpstr>Carbon Nanotubes</vt:lpstr>
      <vt:lpstr>Carbon Nanotubes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 Engineering Materials</dc:title>
  <dc:creator>Windows User</dc:creator>
  <cp:lastModifiedBy>prash</cp:lastModifiedBy>
  <cp:revision>138</cp:revision>
  <dcterms:created xsi:type="dcterms:W3CDTF">2020-03-23T07:48:46Z</dcterms:created>
  <dcterms:modified xsi:type="dcterms:W3CDTF">2021-07-21T16:27:59Z</dcterms:modified>
</cp:coreProperties>
</file>