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Fira Sans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45mrJ6kP/GhBHn4boO5U/0PdV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A596233-FA5B-4F41-BEC7-34D6A20B084A}">
  <a:tblStyle styleId="{0A596233-FA5B-4F41-BEC7-34D6A20B084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533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452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bda3edb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6bda3edb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ec32c6c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eec32c6c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395f831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0395f8316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395f83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395f83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ec32c6c4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eec32c6c4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ec32c6c4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eec32c6c4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mtClean="0"/>
              <a:t>TY EXTC Mini Project</a:t>
            </a:r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6" descr="A picture containing drawing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0328" y="93609"/>
            <a:ext cx="3783105" cy="86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 descr="A close up of a sign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57469" y="93609"/>
            <a:ext cx="1313507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5400000">
            <a:off x="5722459" y="409320"/>
            <a:ext cx="702416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5400000">
            <a:off x="7421731" y="1406173"/>
            <a:ext cx="207493" cy="93330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945783" y="908720"/>
            <a:ext cx="7772400" cy="108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4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PBL – Project </a:t>
            </a:r>
            <a:endParaRPr sz="44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12108" y="2409832"/>
            <a:ext cx="10552670" cy="179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2800" b="1" dirty="0">
                <a:latin typeface="Fira Sans"/>
                <a:ea typeface="Fira Sans"/>
                <a:cs typeface="Fira Sans"/>
                <a:sym typeface="Fira Sans"/>
              </a:rPr>
              <a:t>FY  </a:t>
            </a:r>
            <a:r>
              <a:rPr lang="en-US" sz="2800" b="1" dirty="0" err="1" smtClean="0">
                <a:latin typeface="Fira Sans"/>
                <a:ea typeface="Fira Sans"/>
                <a:cs typeface="Fira Sans"/>
                <a:sym typeface="Fira Sans"/>
              </a:rPr>
              <a:t>B.Tech</a:t>
            </a:r>
            <a:r>
              <a:rPr lang="en-US" sz="2800" b="1" dirty="0" smtClean="0">
                <a:latin typeface="Fira Sans"/>
                <a:ea typeface="Fira Sans"/>
                <a:cs typeface="Fira Sans"/>
                <a:sym typeface="Fira Sans"/>
              </a:rPr>
              <a:t>  ( </a:t>
            </a:r>
            <a:r>
              <a:rPr lang="en-US" sz="2800" b="1" dirty="0">
                <a:latin typeface="Fira Sans"/>
                <a:ea typeface="Fira Sans"/>
                <a:cs typeface="Fira Sans"/>
                <a:sym typeface="Fira Sans"/>
              </a:rPr>
              <a:t>COMP/ MECH/ EXTC/IT/EXCP/CCE/AIDS/RAI  Semester  II ( 2023-24</a:t>
            </a:r>
            <a:r>
              <a:rPr lang="en-US" sz="3200" b="1" dirty="0"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 sz="3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38300" y="3504337"/>
            <a:ext cx="8915400" cy="222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Names and roll no of members</a:t>
            </a:r>
            <a:endParaRPr sz="28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</a:rPr>
              <a:t>1</a:t>
            </a:fld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Project Cost  Sheet 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838200" y="1412776"/>
            <a:ext cx="10515600" cy="476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65" name="Google Shape;165;p19"/>
          <p:cNvGraphicFramePr/>
          <p:nvPr/>
        </p:nvGraphicFramePr>
        <p:xfrm>
          <a:off x="1343472" y="2348880"/>
          <a:ext cx="8127975" cy="1483400"/>
        </p:xfrm>
        <a:graphic>
          <a:graphicData uri="http://schemas.openxmlformats.org/drawingml/2006/table">
            <a:tbl>
              <a:tblPr firstRow="1" bandRow="1">
                <a:noFill/>
                <a:tableStyleId>{0A596233-FA5B-4F41-BEC7-34D6A20B084A}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Name of  Component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Specifications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Approximate cost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Add photographs / Video link of your model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Additional results / Observations/ Limitations  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Future </a:t>
            </a:r>
            <a:r>
              <a:rPr lang="en-US" sz="3600" b="1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Scope </a:t>
            </a:r>
            <a:endParaRPr sz="3600" b="1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bda3edb83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Conclusion and your learnings 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6bda3edb83_1_0"/>
          <p:cNvSpPr txBox="1"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" name="Google Shape;196;g26bda3edb83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ec32c6c4d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-US" sz="4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en-US" sz="6000" b="1"/>
              <a:t> </a:t>
            </a:r>
            <a:endParaRPr sz="6000" b="1"/>
          </a:p>
        </p:txBody>
      </p:sp>
      <p:sp>
        <p:nvSpPr>
          <p:cNvPr id="203" name="Google Shape;203;g1eec32c6c4d_0_6"/>
          <p:cNvSpPr txBox="1">
            <a:spLocks noGrp="1"/>
          </p:cNvSpPr>
          <p:nvPr>
            <p:ph type="body" idx="1"/>
          </p:nvPr>
        </p:nvSpPr>
        <p:spPr>
          <a:xfrm>
            <a:off x="838200" y="1196752"/>
            <a:ext cx="10515600" cy="498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" name="Google Shape;204;g1eec32c6c4d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95f8316a_0_6"/>
          <p:cNvSpPr txBox="1">
            <a:spLocks noGrp="1"/>
          </p:cNvSpPr>
          <p:nvPr>
            <p:ph type="ctrTitle"/>
          </p:nvPr>
        </p:nvSpPr>
        <p:spPr>
          <a:xfrm>
            <a:off x="1704475" y="1325388"/>
            <a:ext cx="9144000" cy="879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Theme chosen for Project 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0395f8316a_0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99" name="Google Shape;99;g20395f8316a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395f8316a_0_0"/>
          <p:cNvSpPr txBox="1">
            <a:spLocks noGrp="1"/>
          </p:cNvSpPr>
          <p:nvPr>
            <p:ph type="ctrTitle"/>
          </p:nvPr>
        </p:nvSpPr>
        <p:spPr>
          <a:xfrm>
            <a:off x="1487488" y="764704"/>
            <a:ext cx="9144000" cy="72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Need Statement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0395f8316a_0_0"/>
          <p:cNvSpPr txBox="1">
            <a:spLocks noGrp="1"/>
          </p:cNvSpPr>
          <p:nvPr>
            <p:ph type="subTitle" idx="1"/>
          </p:nvPr>
        </p:nvSpPr>
        <p:spPr>
          <a:xfrm>
            <a:off x="263352" y="1556792"/>
            <a:ext cx="11737304" cy="3700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8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" name="Google Shape;107;g20395f8316a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135560" y="476672"/>
            <a:ext cx="7680300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423494" y="2372520"/>
            <a:ext cx="11084765" cy="3432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763"/>
              <a:buFont typeface="Noto Sans Symbols"/>
              <a:buChar char="⮚"/>
            </a:pPr>
            <a:r>
              <a:rPr lang="en-US" sz="5000">
                <a:latin typeface="Fira Sans"/>
                <a:ea typeface="Fira Sans"/>
                <a:cs typeface="Fira Sans"/>
                <a:sym typeface="Fira Sans"/>
              </a:rPr>
              <a:t> List  of objectives </a:t>
            </a:r>
            <a:endParaRPr/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763"/>
              <a:buFont typeface="Noto Sans Symbols"/>
              <a:buChar char="⮚"/>
            </a:pPr>
            <a:r>
              <a:rPr lang="en-US" sz="5000">
                <a:latin typeface="Fira Sans"/>
                <a:ea typeface="Fira Sans"/>
                <a:cs typeface="Fira Sans"/>
                <a:sym typeface="Fira Sans"/>
              </a:rPr>
              <a:t>Constraints</a:t>
            </a:r>
            <a:endParaRPr/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763"/>
              <a:buFont typeface="Noto Sans Symbols"/>
              <a:buChar char="⮚"/>
            </a:pPr>
            <a:r>
              <a:rPr lang="en-US" sz="5000">
                <a:latin typeface="Fira Sans"/>
                <a:ea typeface="Fira Sans"/>
                <a:cs typeface="Fira Sans"/>
                <a:sym typeface="Fira Sans"/>
              </a:rPr>
              <a:t>Functions</a:t>
            </a:r>
            <a:endParaRPr/>
          </a:p>
          <a:p>
            <a:pPr marL="457200" lvl="0" indent="-33362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763"/>
              <a:buFont typeface="Noto Sans Symbols"/>
              <a:buNone/>
            </a:pPr>
            <a:endParaRPr sz="50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3362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763"/>
              <a:buFont typeface="Noto Sans Symbols"/>
              <a:buNone/>
            </a:pPr>
            <a:endParaRPr sz="5000"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763"/>
              <a:buFont typeface="Noto Sans Symbols"/>
              <a:buChar char="⮚"/>
            </a:pPr>
            <a:r>
              <a:rPr lang="en-US" sz="5000">
                <a:latin typeface="Fira Sans"/>
                <a:ea typeface="Fira Sans"/>
                <a:cs typeface="Fira Sans"/>
                <a:sym typeface="Fira Sans"/>
              </a:rPr>
              <a:t>Final Problem Statement  </a:t>
            </a:r>
            <a:endParaRPr/>
          </a:p>
          <a:p>
            <a:pPr marL="457200" lvl="0" indent="-33362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7424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ec32c6c4d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line Chart 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eec32c6c4d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3" name="Google Shape;123;g1eec32c6c4d_0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2095500" y="870775"/>
            <a:ext cx="7680300" cy="75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Conceptual Designs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423494" y="1772816"/>
            <a:ext cx="11084765" cy="403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46"/>
              <a:buFont typeface="Noto Sans Symbols"/>
              <a:buChar char="⮚"/>
            </a:pP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Rough Sketches / Model of possible solutions – 1 or 2 atleast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2095500" y="870775"/>
            <a:ext cx="7680300" cy="75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Block Diagram of Project 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423494" y="1772816"/>
            <a:ext cx="11084765" cy="403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46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/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46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Add Function / Need of each block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ec32c6c4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ardware / Software Requirements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eec32c6c4d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47" name="Google Shape;147;g1eec32c6c4d_0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Proposed Circuit / Connection Diagram </a:t>
            </a:r>
            <a:endParaRPr sz="36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Custom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Noto Sans Symbols</vt:lpstr>
      <vt:lpstr>Calibri</vt:lpstr>
      <vt:lpstr>Fira Sans</vt:lpstr>
      <vt:lpstr>Times New Roman</vt:lpstr>
      <vt:lpstr>Office Theme</vt:lpstr>
      <vt:lpstr>PBL – Project </vt:lpstr>
      <vt:lpstr>Theme chosen for Project </vt:lpstr>
      <vt:lpstr>Need Statement</vt:lpstr>
      <vt:lpstr>Problem Statement</vt:lpstr>
      <vt:lpstr>Time line Chart </vt:lpstr>
      <vt:lpstr>Conceptual Designs</vt:lpstr>
      <vt:lpstr>Block Diagram of Project </vt:lpstr>
      <vt:lpstr>Hardware / Software Requirements</vt:lpstr>
      <vt:lpstr>Proposed Circuit / Connection Diagram </vt:lpstr>
      <vt:lpstr>Project Cost  Sheet </vt:lpstr>
      <vt:lpstr>Results </vt:lpstr>
      <vt:lpstr>Results </vt:lpstr>
      <vt:lpstr>Future Scope </vt:lpstr>
      <vt:lpstr>Conclusion and your learnings 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– Project</dc:title>
  <dc:creator>Windows User</dc:creator>
  <cp:lastModifiedBy>Windows User</cp:lastModifiedBy>
  <cp:revision>2</cp:revision>
  <dcterms:created xsi:type="dcterms:W3CDTF">2020-08-02T13:20:06Z</dcterms:created>
  <dcterms:modified xsi:type="dcterms:W3CDTF">2024-03-20T10:17:52Z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0x0101006791A877936F4F4895848517DF90D692</vt:lpwstr>
  </property>
</Properties>
</file>