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3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1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3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9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7F8-9DF6-4F31-ABC6-DF93E86C633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8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82A-757E-EB3B-C6F7-78A3955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382" y="987479"/>
            <a:ext cx="9448800" cy="1825096"/>
          </a:xfrm>
        </p:spPr>
        <p:txBody>
          <a:bodyPr/>
          <a:lstStyle/>
          <a:p>
            <a:r>
              <a:rPr lang="en-US" dirty="0"/>
              <a:t>Simple Gui Calculator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A63B-AF38-0C13-E060-4B1600484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382" y="2928816"/>
            <a:ext cx="9448800" cy="685800"/>
          </a:xfrm>
        </p:spPr>
        <p:txBody>
          <a:bodyPr/>
          <a:lstStyle/>
          <a:p>
            <a:r>
              <a:rPr lang="en-US" dirty="0"/>
              <a:t>By using </a:t>
            </a:r>
            <a:r>
              <a:rPr lang="en-US" dirty="0" err="1"/>
              <a:t>Tkinter</a:t>
            </a:r>
            <a:r>
              <a:rPr lang="en-US" dirty="0"/>
              <a:t> in Python : Project –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6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D800-F20E-7EB5-8B81-E63D74EE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r>
              <a:rPr lang="en-US" dirty="0"/>
              <a:t>Challenges and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55DC-D955-F746-C84D-C373F972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932344"/>
            <a:ext cx="11296357" cy="4286342"/>
          </a:xfrm>
        </p:spPr>
        <p:txBody>
          <a:bodyPr>
            <a:normAutofit/>
          </a:bodyPr>
          <a:lstStyle/>
          <a:p>
            <a:r>
              <a:rPr lang="en-US" sz="2800" dirty="0"/>
              <a:t>Challenges faced:</a:t>
            </a:r>
          </a:p>
          <a:p>
            <a:pPr lvl="1"/>
            <a:r>
              <a:rPr lang="en-US" sz="2800" dirty="0"/>
              <a:t>Aligning buttons within the grid.</a:t>
            </a:r>
          </a:p>
          <a:p>
            <a:pPr lvl="1"/>
            <a:r>
              <a:rPr lang="en-US" sz="2800" dirty="0"/>
              <a:t>Managing state and operations.</a:t>
            </a:r>
          </a:p>
          <a:p>
            <a:r>
              <a:rPr lang="en-US" sz="2800" dirty="0"/>
              <a:t>Learning outcomes:</a:t>
            </a:r>
          </a:p>
          <a:p>
            <a:pPr lvl="1"/>
            <a:r>
              <a:rPr lang="en-US" sz="2800" dirty="0"/>
              <a:t>Deep understanding of </a:t>
            </a:r>
            <a:r>
              <a:rPr lang="en-US" sz="2800" dirty="0" err="1"/>
              <a:t>Tkinter</a:t>
            </a:r>
            <a:r>
              <a:rPr lang="en-US" sz="2800" dirty="0"/>
              <a:t> widgets.</a:t>
            </a:r>
          </a:p>
          <a:p>
            <a:pPr lvl="1"/>
            <a:r>
              <a:rPr lang="en-US" sz="2800" dirty="0"/>
              <a:t>Improved skills in event handling and state management in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919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2C49-C486-D7FF-2D52-F79C3DF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FFD7-0F57-DB5A-7470-7BE21E01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9138"/>
            <a:ext cx="10820400" cy="4319547"/>
          </a:xfrm>
        </p:spPr>
        <p:txBody>
          <a:bodyPr>
            <a:normAutofit/>
          </a:bodyPr>
          <a:lstStyle/>
          <a:p>
            <a:r>
              <a:rPr lang="en-US" dirty="0"/>
              <a:t>The Simple GUI Calculator project using </a:t>
            </a:r>
            <a:r>
              <a:rPr lang="en-US" dirty="0" err="1"/>
              <a:t>Tkinter</a:t>
            </a:r>
            <a:r>
              <a:rPr lang="en-US" dirty="0"/>
              <a:t> has been a rewarding experience, showcasing the power and versatility of Python's standard GUI toolkit. Through this project, we successfully created a functional and user-friendly calculator capable of performing basic arithmetic operations such as addition, subtraction, multiplication, and division.</a:t>
            </a:r>
          </a:p>
          <a:p>
            <a:endParaRPr lang="en-US" dirty="0"/>
          </a:p>
          <a:p>
            <a:r>
              <a:rPr lang="en-US" dirty="0"/>
              <a:t>Key accomplishments include:</a:t>
            </a:r>
          </a:p>
          <a:p>
            <a:pPr lvl="1"/>
            <a:r>
              <a:rPr lang="en-US" dirty="0"/>
              <a:t>Designing an intuitive graphical interface.</a:t>
            </a:r>
          </a:p>
          <a:p>
            <a:pPr lvl="1"/>
            <a:r>
              <a:rPr lang="en-US" dirty="0"/>
              <a:t>Implementing event-driven programming for button clicks.</a:t>
            </a:r>
          </a:p>
          <a:p>
            <a:pPr lvl="1"/>
            <a:r>
              <a:rPr lang="en-US" dirty="0"/>
              <a:t>Managing and displaying real-time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85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F4DA3A-D565-3815-7546-95821356DC92}"/>
              </a:ext>
            </a:extLst>
          </p:cNvPr>
          <p:cNvSpPr/>
          <p:nvPr/>
        </p:nvSpPr>
        <p:spPr>
          <a:xfrm>
            <a:off x="2678343" y="2644170"/>
            <a:ext cx="6835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  <a:endParaRPr lang="en-IN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9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9B4F-B221-2744-EB36-1DEC4E3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7936"/>
            <a:ext cx="8610600" cy="1293028"/>
          </a:xfrm>
        </p:spPr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F65C-4687-81EC-6569-CC28BA9A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0" y="1550964"/>
            <a:ext cx="6751320" cy="4642721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Tkinter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Python's standard library for GUI programming.</a:t>
            </a:r>
          </a:p>
          <a:p>
            <a:pPr lvl="1"/>
            <a:r>
              <a:rPr lang="en-US" dirty="0"/>
              <a:t>Easy to use and available on all major platforms.</a:t>
            </a:r>
          </a:p>
          <a:p>
            <a:r>
              <a:rPr lang="en-US" dirty="0"/>
              <a:t>Project Overview:</a:t>
            </a:r>
          </a:p>
          <a:p>
            <a:pPr lvl="1"/>
            <a:r>
              <a:rPr lang="en-US" dirty="0"/>
              <a:t>Develop a basic calculator with a graphical user interface.</a:t>
            </a:r>
          </a:p>
          <a:p>
            <a:pPr lvl="1"/>
            <a:r>
              <a:rPr lang="en-US" dirty="0"/>
              <a:t>Perform basic arithmetic operations like addition, subtraction, multiplication, division  and do other basic mathematical operations easily.</a:t>
            </a:r>
          </a:p>
          <a:p>
            <a:r>
              <a:rPr lang="en-US" dirty="0"/>
              <a:t>In the GUI calculator, all its operators and numbers are represented graphically and one can click it and use 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D825B-0F66-F596-3B8F-A62AC789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3823947" cy="34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Step 1: Install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Step 2: Verify </a:t>
            </a:r>
            <a:r>
              <a:rPr lang="en-US" dirty="0" err="1"/>
              <a:t>Tkinter</a:t>
            </a:r>
            <a:r>
              <a:rPr lang="en-US" dirty="0"/>
              <a:t> installation:</a:t>
            </a:r>
          </a:p>
          <a:p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dirty="0"/>
              <a:t>Step 3: Designing the GUI</a:t>
            </a:r>
          </a:p>
          <a:p>
            <a:pPr lvl="1"/>
            <a:r>
              <a:rPr lang="en-US" dirty="0"/>
              <a:t>Components of the Calculator:</a:t>
            </a:r>
          </a:p>
          <a:p>
            <a:pPr marL="1143000" lvl="3">
              <a:spcBef>
                <a:spcPts val="1000"/>
              </a:spcBef>
            </a:pPr>
            <a:r>
              <a:rPr lang="en-US" sz="1800" dirty="0"/>
              <a:t>Display screen</a:t>
            </a:r>
          </a:p>
          <a:p>
            <a:pPr marL="1143000" lvl="3">
              <a:spcBef>
                <a:spcPts val="1000"/>
              </a:spcBef>
            </a:pPr>
            <a:r>
              <a:rPr lang="en-US" sz="1800" dirty="0"/>
              <a:t>Number buttons (0-9)</a:t>
            </a:r>
          </a:p>
          <a:p>
            <a:pPr marL="1143000" lvl="3">
              <a:spcBef>
                <a:spcPts val="1000"/>
              </a:spcBef>
            </a:pPr>
            <a:r>
              <a:rPr lang="en-US" sz="1800" dirty="0"/>
              <a:t>Operation buttons (+, -, *, /,%)</a:t>
            </a:r>
          </a:p>
          <a:p>
            <a:pPr marL="1143000" lvl="3">
              <a:spcBef>
                <a:spcPts val="1000"/>
              </a:spcBef>
            </a:pPr>
            <a:r>
              <a:rPr lang="en-US" sz="1800" dirty="0"/>
              <a:t>Equals button (=)</a:t>
            </a:r>
          </a:p>
          <a:p>
            <a:pPr marL="1143000" lvl="3">
              <a:spcBef>
                <a:spcPts val="1000"/>
              </a:spcBef>
            </a:pPr>
            <a:r>
              <a:rPr lang="en-US" sz="1800" dirty="0"/>
              <a:t>Clear button (AC)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44BCF-0023-8680-B7AF-9642B27C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5056"/>
            <a:ext cx="9861452" cy="12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EFF-082C-9097-3563-91485602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calculator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9CC6D-5DB6-E956-BB38-0F27FE4D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51" y="1831828"/>
            <a:ext cx="4280297" cy="385789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BF5EA4-CF67-B1D2-A0F5-56149D65696B}"/>
              </a:ext>
            </a:extLst>
          </p:cNvPr>
          <p:cNvCxnSpPr/>
          <p:nvPr/>
        </p:nvCxnSpPr>
        <p:spPr>
          <a:xfrm>
            <a:off x="8088923" y="2897945"/>
            <a:ext cx="140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AB79AE-067F-C4DB-4256-456469F07837}"/>
              </a:ext>
            </a:extLst>
          </p:cNvPr>
          <p:cNvSpPr/>
          <p:nvPr/>
        </p:nvSpPr>
        <p:spPr>
          <a:xfrm>
            <a:off x="9495692" y="2519876"/>
            <a:ext cx="1561514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to exit for GUI Calculator</a:t>
            </a: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229F0F6-958B-F357-7360-0525D0854B29}"/>
              </a:ext>
            </a:extLst>
          </p:cNvPr>
          <p:cNvSpPr/>
          <p:nvPr/>
        </p:nvSpPr>
        <p:spPr>
          <a:xfrm>
            <a:off x="8088923" y="3137096"/>
            <a:ext cx="1406769" cy="1505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7E5727-0D1F-796F-7590-01BA76C59C56}"/>
              </a:ext>
            </a:extLst>
          </p:cNvPr>
          <p:cNvSpPr/>
          <p:nvPr/>
        </p:nvSpPr>
        <p:spPr>
          <a:xfrm>
            <a:off x="9495692" y="3580516"/>
            <a:ext cx="1561514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Operator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30EAE3-95FB-9B7F-9451-8FBA2D999DEE}"/>
              </a:ext>
            </a:extLst>
          </p:cNvPr>
          <p:cNvCxnSpPr/>
          <p:nvPr/>
        </p:nvCxnSpPr>
        <p:spPr>
          <a:xfrm flipH="1">
            <a:off x="2895600" y="2519290"/>
            <a:ext cx="1297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3D538-3E59-9F55-13EE-91450E7097C5}"/>
              </a:ext>
            </a:extLst>
          </p:cNvPr>
          <p:cNvSpPr/>
          <p:nvPr/>
        </p:nvSpPr>
        <p:spPr>
          <a:xfrm>
            <a:off x="1209822" y="2141221"/>
            <a:ext cx="1685778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for input/output</a:t>
            </a:r>
            <a:endParaRPr lang="en-IN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F5F895-3ED6-082C-B414-08BA0C62A037}"/>
              </a:ext>
            </a:extLst>
          </p:cNvPr>
          <p:cNvSpPr/>
          <p:nvPr/>
        </p:nvSpPr>
        <p:spPr>
          <a:xfrm>
            <a:off x="2895600" y="3137096"/>
            <a:ext cx="1366911" cy="1505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2212D-61C7-012B-2CBB-8FC84FBD2335}"/>
              </a:ext>
            </a:extLst>
          </p:cNvPr>
          <p:cNvSpPr/>
          <p:nvPr/>
        </p:nvSpPr>
        <p:spPr>
          <a:xfrm>
            <a:off x="1165274" y="3580516"/>
            <a:ext cx="1685778" cy="783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Numpad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20C58-ED49-326C-5218-6B635F1844E4}"/>
              </a:ext>
            </a:extLst>
          </p:cNvPr>
          <p:cNvCxnSpPr>
            <a:cxnSpLocks/>
          </p:cNvCxnSpPr>
          <p:nvPr/>
        </p:nvCxnSpPr>
        <p:spPr>
          <a:xfrm flipH="1">
            <a:off x="2994074" y="5260717"/>
            <a:ext cx="236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FF067-FE14-C59B-29B2-EEF5587CF33B}"/>
              </a:ext>
            </a:extLst>
          </p:cNvPr>
          <p:cNvSpPr/>
          <p:nvPr/>
        </p:nvSpPr>
        <p:spPr>
          <a:xfrm>
            <a:off x="1308296" y="4882062"/>
            <a:ext cx="1685778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clear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8207-D1D0-BBC0-FFB0-E4C70AF7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Main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9646E-C506-6E13-F567-1B994289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4" y="1785708"/>
            <a:ext cx="10755226" cy="4052384"/>
          </a:xfrm>
        </p:spPr>
      </p:pic>
    </p:spTree>
    <p:extLst>
      <p:ext uri="{BB962C8B-B14F-4D97-AF65-F5344CB8AC3E}">
        <p14:creationId xmlns:p14="http://schemas.microsoft.com/office/powerpoint/2010/main" val="86358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C973-A4F1-A411-71AE-4FDC05E0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263D5-688E-6641-05AB-D7012AD5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828800"/>
            <a:ext cx="11465170" cy="3199038"/>
          </a:xfrm>
        </p:spPr>
      </p:pic>
    </p:spTree>
    <p:extLst>
      <p:ext uri="{BB962C8B-B14F-4D97-AF65-F5344CB8AC3E}">
        <p14:creationId xmlns:p14="http://schemas.microsoft.com/office/powerpoint/2010/main" val="9965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BC3B-1832-B744-7AFB-640BFF84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Adding some more important buttons: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79667-BA5D-0BDB-141C-14F33DFD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0" y="1809523"/>
            <a:ext cx="11219027" cy="42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A8F7-2836-0D3D-389F-2AAB5D1E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43" y="474409"/>
            <a:ext cx="10648071" cy="1293028"/>
          </a:xfrm>
        </p:spPr>
        <p:txBody>
          <a:bodyPr/>
          <a:lstStyle/>
          <a:p>
            <a:r>
              <a:rPr lang="en-US" dirty="0"/>
              <a:t>Perform operation graphically: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93FF2-C73D-D8E0-5877-2FB27AA95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6" y="1374757"/>
            <a:ext cx="2896004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58DF9-2C6E-F6AD-0B84-8FDE2C05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29" y="1443878"/>
            <a:ext cx="2905530" cy="26197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1A0E9A2-43D4-FABC-B120-2C0B3B696655}"/>
              </a:ext>
            </a:extLst>
          </p:cNvPr>
          <p:cNvSpPr/>
          <p:nvPr/>
        </p:nvSpPr>
        <p:spPr>
          <a:xfrm>
            <a:off x="3995225" y="2150597"/>
            <a:ext cx="2321169" cy="1206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8F748-446B-8603-CC3D-AD16DF173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55" y="4094725"/>
            <a:ext cx="2896004" cy="2638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722692-FFD3-C79F-BE34-9D1EA20FB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4" y="4063619"/>
            <a:ext cx="2962688" cy="264832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CE77EC-ED32-0CEB-615F-B5A129EA9E1F}"/>
              </a:ext>
            </a:extLst>
          </p:cNvPr>
          <p:cNvSpPr/>
          <p:nvPr/>
        </p:nvSpPr>
        <p:spPr>
          <a:xfrm>
            <a:off x="4011896" y="4784626"/>
            <a:ext cx="2321169" cy="1206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68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CCF-C1E5-73AB-F343-5D2E0B8C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Bodmas</a:t>
            </a:r>
            <a:r>
              <a:rPr lang="en-US" dirty="0"/>
              <a:t> rule operation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273E6-00A8-96A8-B610-E11283AE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38" y="1951954"/>
            <a:ext cx="3598881" cy="40043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18057-95E6-DE0A-0F44-06243167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6" y="2426642"/>
            <a:ext cx="2896004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21BF2-D0FE-D4D5-1D5B-F7D097813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28" y="2350431"/>
            <a:ext cx="293410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170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297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ui-sans-serif</vt:lpstr>
      <vt:lpstr>Vapor Trail</vt:lpstr>
      <vt:lpstr>Simple Gui Calculator </vt:lpstr>
      <vt:lpstr>Introduction </vt:lpstr>
      <vt:lpstr>Setting Up the Environment</vt:lpstr>
      <vt:lpstr>Python Gui calculator </vt:lpstr>
      <vt:lpstr>Creating the Main Window</vt:lpstr>
      <vt:lpstr>Adding Buttons</vt:lpstr>
      <vt:lpstr>Adding some more important buttons:</vt:lpstr>
      <vt:lpstr>Perform operation graphically:</vt:lpstr>
      <vt:lpstr>Bodmas rule operation :</vt:lpstr>
      <vt:lpstr>Challenges and Learning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Gui Calculator </dc:title>
  <dc:creator>Ritesh Kushwah</dc:creator>
  <cp:lastModifiedBy>Ritesh Kushwah</cp:lastModifiedBy>
  <cp:revision>12</cp:revision>
  <dcterms:created xsi:type="dcterms:W3CDTF">2024-05-30T06:44:47Z</dcterms:created>
  <dcterms:modified xsi:type="dcterms:W3CDTF">2024-05-30T19:04:55Z</dcterms:modified>
</cp:coreProperties>
</file>