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9" r:id="rId5"/>
    <p:sldId id="269" r:id="rId6"/>
    <p:sldId id="268" r:id="rId7"/>
    <p:sldId id="270" r:id="rId8"/>
    <p:sldId id="271" r:id="rId9"/>
    <p:sldId id="27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A0F67F8-9DF6-4F31-ABC6-DF93E86C6331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78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F8-9DF6-4F31-ABC6-DF93E86C6331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0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0F67F8-9DF6-4F31-ABC6-DF93E86C6331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331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0F67F8-9DF6-4F31-ABC6-DF93E86C6331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236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0F67F8-9DF6-4F31-ABC6-DF93E86C6331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410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F8-9DF6-4F31-ABC6-DF93E86C6331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734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F8-9DF6-4F31-ABC6-DF93E86C6331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505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F8-9DF6-4F31-ABC6-DF93E86C6331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531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0F67F8-9DF6-4F31-ABC6-DF93E86C6331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91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F8-9DF6-4F31-ABC6-DF93E86C6331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52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0F67F8-9DF6-4F31-ABC6-DF93E86C6331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3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F8-9DF6-4F31-ABC6-DF93E86C6331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5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F8-9DF6-4F31-ABC6-DF93E86C6331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42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F8-9DF6-4F31-ABC6-DF93E86C6331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73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F8-9DF6-4F31-ABC6-DF93E86C6331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1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F8-9DF6-4F31-ABC6-DF93E86C6331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29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7F8-9DF6-4F31-ABC6-DF93E86C6331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44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67F8-9DF6-4F31-ABC6-DF93E86C6331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E4610-F49F-49CD-A581-69D03A7D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985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482A-757E-EB3B-C6F7-78A395569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382" y="987479"/>
            <a:ext cx="9448800" cy="1825096"/>
          </a:xfrm>
        </p:spPr>
        <p:txBody>
          <a:bodyPr/>
          <a:lstStyle/>
          <a:p>
            <a:r>
              <a:rPr lang="en-US" dirty="0"/>
              <a:t>Data wrangling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8A63B-AF38-0C13-E060-4B1600484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382" y="2928816"/>
            <a:ext cx="9448800" cy="685800"/>
          </a:xfrm>
        </p:spPr>
        <p:txBody>
          <a:bodyPr/>
          <a:lstStyle/>
          <a:p>
            <a:r>
              <a:rPr lang="en-US" dirty="0"/>
              <a:t>Data wrangling in Python : Project –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169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F4DA3A-D565-3815-7546-95821356DC92}"/>
              </a:ext>
            </a:extLst>
          </p:cNvPr>
          <p:cNvSpPr/>
          <p:nvPr/>
        </p:nvSpPr>
        <p:spPr>
          <a:xfrm>
            <a:off x="2678343" y="2644170"/>
            <a:ext cx="683531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 </a:t>
            </a:r>
            <a:endParaRPr lang="en-IN" sz="96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896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9B4F-B221-2744-EB36-1DEC4E34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57936"/>
            <a:ext cx="8610600" cy="1293028"/>
          </a:xfrm>
        </p:spPr>
        <p:txBody>
          <a:bodyPr/>
          <a:lstStyle/>
          <a:p>
            <a:r>
              <a:rPr lang="en-US" dirty="0"/>
              <a:t>Introduction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F65C-4687-81EC-6569-CC28BA9A9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" y="1392702"/>
            <a:ext cx="10929425" cy="4800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Data wrangling in Python deals with the below functionalities: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Data exploration: </a:t>
            </a:r>
            <a:r>
              <a:rPr lang="en-US" sz="2800" dirty="0"/>
              <a:t>In this process, the data is studied, analyzed, and understood by visualizing representations of data.</a:t>
            </a:r>
          </a:p>
          <a:p>
            <a:pPr>
              <a:buFont typeface="+mj-lt"/>
              <a:buAutoNum type="arabicPeriod"/>
            </a:pPr>
            <a:endParaRPr lang="en-US" sz="2800" dirty="0"/>
          </a:p>
          <a:p>
            <a:pPr>
              <a:buFont typeface="+mj-lt"/>
              <a:buAutoNum type="arabicPeriod"/>
            </a:pPr>
            <a:r>
              <a:rPr lang="en-US" sz="2800" b="1" dirty="0"/>
              <a:t>Dealing with missing values: </a:t>
            </a:r>
            <a:r>
              <a:rPr lang="en-US" sz="2800" dirty="0"/>
              <a:t>Most of the datasets having a vast amount of data contain missing values of </a:t>
            </a:r>
            <a:r>
              <a:rPr lang="en-US" sz="2800" i="1" dirty="0" err="1"/>
              <a:t>NaN</a:t>
            </a:r>
            <a:r>
              <a:rPr lang="en-US" sz="2800" i="1" dirty="0"/>
              <a:t>, they are needed to be taken </a:t>
            </a:r>
            <a:r>
              <a:rPr lang="en-US" sz="2800" dirty="0"/>
              <a:t>care</a:t>
            </a:r>
            <a:r>
              <a:rPr lang="en-US" sz="2800" i="1" dirty="0"/>
              <a:t> </a:t>
            </a:r>
            <a:r>
              <a:rPr lang="en-US" sz="2800" dirty="0"/>
              <a:t>of by replacing them with mean, mode, the most frequent value of the column, or simply by dropping the row having a </a:t>
            </a:r>
            <a:r>
              <a:rPr lang="en-US" sz="2800" i="1" dirty="0" err="1"/>
              <a:t>NaN</a:t>
            </a:r>
            <a:r>
              <a:rPr lang="en-US" sz="2800" i="1" dirty="0"/>
              <a:t> </a:t>
            </a:r>
            <a:r>
              <a:rPr lang="en-US" sz="2800" dirty="0"/>
              <a:t>value.</a:t>
            </a:r>
          </a:p>
        </p:txBody>
      </p:sp>
    </p:spTree>
    <p:extLst>
      <p:ext uri="{BB962C8B-B14F-4D97-AF65-F5344CB8AC3E}">
        <p14:creationId xmlns:p14="http://schemas.microsoft.com/office/powerpoint/2010/main" val="26541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9B4F-B221-2744-EB36-1DEC4E34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57936"/>
            <a:ext cx="8610600" cy="1293028"/>
          </a:xfrm>
        </p:spPr>
        <p:txBody>
          <a:bodyPr/>
          <a:lstStyle/>
          <a:p>
            <a:r>
              <a:rPr lang="en-US" dirty="0"/>
              <a:t>Introduction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F65C-4687-81EC-6569-CC28BA9A9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" y="1392702"/>
            <a:ext cx="10929425" cy="480098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800" b="1" dirty="0"/>
              <a:t>Reshaping data: </a:t>
            </a:r>
            <a:r>
              <a:rPr lang="en-US" sz="2800" dirty="0"/>
              <a:t>In this process, data is manipulated according to the requirements, where new data can be added or pre-existing data can be modified.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Filtering data: </a:t>
            </a:r>
            <a:r>
              <a:rPr lang="en-US" sz="2800" dirty="0"/>
              <a:t>Some times datasets are comprised of unwanted rows or columns which are required to be removed or filtered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Other:</a:t>
            </a:r>
            <a:r>
              <a:rPr lang="en-US" sz="2800" dirty="0"/>
              <a:t> After dealing with the raw dataset with the above functionalities we get an efficient dataset as per our requirements and then it can be used for a required purpose like data analyzing, machine learning, data visualization, model training etc.</a:t>
            </a:r>
          </a:p>
        </p:txBody>
      </p:sp>
    </p:spTree>
    <p:extLst>
      <p:ext uri="{BB962C8B-B14F-4D97-AF65-F5344CB8AC3E}">
        <p14:creationId xmlns:p14="http://schemas.microsoft.com/office/powerpoint/2010/main" val="32335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28EF-B451-E970-71D4-43D87AEE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D0F1D-C270-9781-9F9D-F0B9BD59A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2868"/>
            <a:ext cx="10820400" cy="4768947"/>
          </a:xfrm>
        </p:spPr>
        <p:txBody>
          <a:bodyPr>
            <a:normAutofit/>
          </a:bodyPr>
          <a:lstStyle/>
          <a:p>
            <a:endParaRPr lang="en-US" b="0" dirty="0">
              <a:solidFill>
                <a:srgbClr val="AF00DB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457200" indent="-457200">
              <a:buAutoNum type="arabicPeriod"/>
            </a:pPr>
            <a:r>
              <a:rPr lang="en-US" b="1" dirty="0"/>
              <a:t>Data exploration:</a:t>
            </a:r>
          </a:p>
          <a:p>
            <a:pPr marL="0" indent="0">
              <a:buNone/>
            </a:pPr>
            <a:endParaRPr lang="en-US" dirty="0">
              <a:solidFill>
                <a:srgbClr val="AF00DB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lvl="1"/>
            <a:r>
              <a:rPr lang="en-US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google.colab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drive</a:t>
            </a:r>
          </a:p>
          <a:p>
            <a:pPr lvl="1"/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drive.mount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'/content/drive’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pPr lvl="1"/>
            <a:endParaRPr lang="en-IN" dirty="0"/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dataset_1=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pd.read_csv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'/content/drive/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MyDrive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/dataset_1.csv'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load first dataset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dataset_1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I complete my project in Google </a:t>
            </a:r>
            <a:r>
              <a:rPr lang="en-IN" dirty="0" err="1"/>
              <a:t>Colab</a:t>
            </a:r>
            <a:r>
              <a:rPr lang="en-IN" dirty="0"/>
              <a:t>, first </a:t>
            </a:r>
            <a:r>
              <a:rPr lang="en-IN" dirty="0" err="1"/>
              <a:t>i</a:t>
            </a:r>
            <a:r>
              <a:rPr lang="en-IN" dirty="0"/>
              <a:t> mount my drive with </a:t>
            </a:r>
            <a:r>
              <a:rPr lang="en-IN" dirty="0" err="1"/>
              <a:t>colab</a:t>
            </a:r>
            <a:r>
              <a:rPr lang="en-IN" dirty="0"/>
              <a:t>.</a:t>
            </a:r>
          </a:p>
          <a:p>
            <a:pPr marL="457200" lvl="1" indent="0">
              <a:buNone/>
            </a:pPr>
            <a:r>
              <a:rPr lang="en-IN" dirty="0"/>
              <a:t>and after that load first data set. Here we use </a:t>
            </a:r>
            <a:r>
              <a:rPr lang="en-IN" dirty="0" err="1"/>
              <a:t>Numpy</a:t>
            </a:r>
            <a:r>
              <a:rPr lang="en-IN" dirty="0"/>
              <a:t> and Pandas library.</a:t>
            </a:r>
          </a:p>
        </p:txBody>
      </p:sp>
    </p:spTree>
    <p:extLst>
      <p:ext uri="{BB962C8B-B14F-4D97-AF65-F5344CB8AC3E}">
        <p14:creationId xmlns:p14="http://schemas.microsoft.com/office/powerpoint/2010/main" val="4772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28EF-B451-E970-71D4-43D87AEE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D0F1D-C270-9781-9F9D-F0B9BD59A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2868"/>
            <a:ext cx="10820400" cy="4768947"/>
          </a:xfrm>
        </p:spPr>
        <p:txBody>
          <a:bodyPr>
            <a:normAutofit fontScale="92500" lnSpcReduction="20000"/>
          </a:bodyPr>
          <a:lstStyle/>
          <a:p>
            <a:endParaRPr lang="en-US" b="0" dirty="0">
              <a:solidFill>
                <a:srgbClr val="AF00DB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457200" indent="-457200">
              <a:buAutoNum type="arabicPeriod"/>
            </a:pPr>
            <a:r>
              <a:rPr lang="en-US" b="1" dirty="0"/>
              <a:t>Data exploration continue….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load first dataset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first 5 rows of dataset_1</a:t>
            </a:r>
            <a:endParaRPr lang="en-US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last 5 rows of dataset_1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unique values of season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shape of dataset_1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number of rows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number of columns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information of dataset_1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load second dataset and perform all previous operations 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US" b="0" dirty="0">
              <a:solidFill>
                <a:srgbClr val="008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914400" lvl="1" indent="-457200">
              <a:buAutoNum type="arabicPeriod"/>
            </a:pP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3121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28EF-B451-E970-71D4-43D87AEE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D0F1D-C270-9781-9F9D-F0B9BD59A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2868"/>
            <a:ext cx="10820400" cy="4768947"/>
          </a:xfrm>
        </p:spPr>
        <p:txBody>
          <a:bodyPr>
            <a:normAutofit/>
          </a:bodyPr>
          <a:lstStyle/>
          <a:p>
            <a:endParaRPr lang="en-US" b="0" dirty="0"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/>
              <a:t>Dealing with missing values: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	</a:t>
            </a:r>
            <a:r>
              <a:rPr lang="en-IN" b="0" dirty="0">
                <a:solidFill>
                  <a:schemeClr val="accent1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drop unnamed column , because they have similar value of serial numbers 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0" dirty="0">
                <a:solidFill>
                  <a:schemeClr val="accent1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median of </a:t>
            </a:r>
            <a:r>
              <a:rPr lang="en-IN" b="0" dirty="0" err="1">
                <a:solidFill>
                  <a:schemeClr val="accent1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atemp</a:t>
            </a:r>
            <a:endParaRPr lang="en-IN" b="0" dirty="0">
              <a:solidFill>
                <a:schemeClr val="accent1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 err="1">
                <a:solidFill>
                  <a:schemeClr val="accent1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Mearge</a:t>
            </a:r>
            <a:r>
              <a:rPr lang="en-IN" dirty="0">
                <a:solidFill>
                  <a:schemeClr val="accent1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 both data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accent1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Combine_data</a:t>
            </a:r>
            <a:r>
              <a:rPr lang="en-US" b="0" dirty="0">
                <a:solidFill>
                  <a:schemeClr val="accent1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chemeClr val="accent1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pd.merge</a:t>
            </a:r>
            <a:r>
              <a:rPr lang="en-US" b="0" dirty="0">
                <a:solidFill>
                  <a:schemeClr val="accent1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(dataset_1,dataset_2,on='</a:t>
            </a:r>
            <a:r>
              <a:rPr lang="en-US" b="0" dirty="0" err="1">
                <a:solidFill>
                  <a:schemeClr val="accent1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instant',how</a:t>
            </a:r>
            <a:r>
              <a:rPr lang="en-US" b="0" dirty="0">
                <a:solidFill>
                  <a:schemeClr val="accent1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='inner') # merge two datasets</a:t>
            </a:r>
            <a:endParaRPr lang="en-US" b="1" dirty="0">
              <a:solidFill>
                <a:schemeClr val="accent1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0" dirty="0">
                <a:solidFill>
                  <a:schemeClr val="accent1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check for null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Combine_data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.replace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'?'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np.nan,inplace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replace ? with nan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6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28EF-B451-E970-71D4-43D87AEE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D0F1D-C270-9781-9F9D-F0B9BD59A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2868"/>
            <a:ext cx="10820400" cy="4768947"/>
          </a:xfrm>
        </p:spPr>
        <p:txBody>
          <a:bodyPr>
            <a:normAutofit/>
          </a:bodyPr>
          <a:lstStyle/>
          <a:p>
            <a:endParaRPr lang="en-US" b="0" dirty="0"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/>
              <a:t>Filtering data: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dataset_2.drop(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'Unnamed: 0'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,axis=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drop unnamed column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0" indent="0"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7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28EF-B451-E970-71D4-43D87AEE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D0F1D-C270-9781-9F9D-F0B9BD59A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2868"/>
            <a:ext cx="10820400" cy="4768947"/>
          </a:xfrm>
        </p:spPr>
        <p:txBody>
          <a:bodyPr>
            <a:normAutofit/>
          </a:bodyPr>
          <a:lstStyle/>
          <a:p>
            <a:endParaRPr lang="en-US" b="0" dirty="0"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/>
              <a:t>Reshaping data: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dataset_3[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dteday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]=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pd.to_datetime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(dataset_3[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dteday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]) 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convert </a:t>
            </a:r>
            <a:r>
              <a:rPr lang="en-IN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dteday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to datetime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Convert in data and time, because it is shows in type of object</a:t>
            </a:r>
          </a:p>
          <a:p>
            <a:r>
              <a:rPr lang="en-US" b="1" dirty="0"/>
              <a:t>Last concatenate all data set and worked on missing values and outliers.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 marL="0" indent="0"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43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28EF-B451-E970-71D4-43D87AEE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46185"/>
            <a:ext cx="8610600" cy="1293028"/>
          </a:xfrm>
        </p:spPr>
        <p:txBody>
          <a:bodyPr/>
          <a:lstStyle/>
          <a:p>
            <a:r>
              <a:rPr lang="en-IN" dirty="0"/>
              <a:t>Setting Up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D0F1D-C270-9781-9F9D-F0B9BD59A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08296"/>
            <a:ext cx="10820400" cy="5303520"/>
          </a:xfrm>
        </p:spPr>
        <p:txBody>
          <a:bodyPr>
            <a:normAutofit/>
          </a:bodyPr>
          <a:lstStyle/>
          <a:p>
            <a:endParaRPr lang="en-US" b="0" dirty="0"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/>
              <a:t>At last we </a:t>
            </a:r>
            <a:r>
              <a:rPr lang="en-US" b="1" dirty="0" err="1"/>
              <a:t>concat</a:t>
            </a:r>
            <a:r>
              <a:rPr lang="en-US" b="1" dirty="0"/>
              <a:t> the </a:t>
            </a:r>
            <a:r>
              <a:rPr lang="en-US" b="1" dirty="0" err="1"/>
              <a:t>combine_data</a:t>
            </a:r>
            <a:r>
              <a:rPr lang="en-US" b="1" dirty="0"/>
              <a:t> with dataset_3 by axis=1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concat_data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pd.concat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([combine_data,dataset_3],axis=</a:t>
            </a:r>
            <a:r>
              <a:rPr lang="en-IN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</a:t>
            </a:r>
            <a:r>
              <a:rPr lang="en-IN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concat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two datasets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concat_data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/>
              <a:t>Here we work on missing values and drop unnecessary column and find correlation matrix 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concat_data.describe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 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describe of </a:t>
            </a:r>
            <a:r>
              <a:rPr lang="en-IN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concat_data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/>
              <a:t>Here is describe method is very import to find central tendency.</a:t>
            </a:r>
          </a:p>
          <a:p>
            <a:pPr marL="0" indent="0">
              <a:buNone/>
            </a:pPr>
            <a:r>
              <a:rPr lang="en-US" b="1" dirty="0"/>
              <a:t>My last task is to performing the pair plot :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sns.pairplot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concat_data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pairplot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051672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923</TotalTime>
  <Words>604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Courier New</vt:lpstr>
      <vt:lpstr>Vapor Trail</vt:lpstr>
      <vt:lpstr>Data wrangling</vt:lpstr>
      <vt:lpstr>Introduction </vt:lpstr>
      <vt:lpstr>Introduction </vt:lpstr>
      <vt:lpstr>Setting Up the Environment</vt:lpstr>
      <vt:lpstr>Setting Up the Environment</vt:lpstr>
      <vt:lpstr>Setting Up the Environment</vt:lpstr>
      <vt:lpstr>Setting Up the Environment</vt:lpstr>
      <vt:lpstr>Setting Up the Environment</vt:lpstr>
      <vt:lpstr>Setting Up the Environment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Gui Calculator </dc:title>
  <dc:creator>Ritesh Kushwah</dc:creator>
  <cp:lastModifiedBy>Ritesh Kushwah</cp:lastModifiedBy>
  <cp:revision>20</cp:revision>
  <dcterms:created xsi:type="dcterms:W3CDTF">2024-05-30T06:44:47Z</dcterms:created>
  <dcterms:modified xsi:type="dcterms:W3CDTF">2024-07-27T18:50:32Z</dcterms:modified>
</cp:coreProperties>
</file>