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6D9CE-36A5-4EE2-9A3F-76B02D7F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B081B5-B72A-4A90-99C8-8D81B8BAB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593B26-2C81-481D-8FAC-4789822E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C45CE0-062E-4538-A118-07B58F2D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5EA095-F050-4575-BBE9-7F954B8C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6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26B851-D16F-4502-A1D0-817ABE75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50EB56-F05A-4280-96B4-02A6A110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5B59E4-BBE4-431A-9331-CA5AB55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24DB6-1439-4F66-A762-7FEFEC6F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57EB6-50C8-41C3-AF19-8D3294FC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34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29753DA-71DE-459A-82C7-D6535C7B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397476-45A6-4135-99FF-710FB16C0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1B042-EFF1-4448-8A56-8EB4C18D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94C7A-E29E-4376-AEE6-AEA32635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537F53-F302-4040-B678-8EC50108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4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2E3E8-3453-44B7-90A0-3F180C5F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04048-32E6-4E31-9A9F-337985D9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5A801-0FC1-4C96-81A1-9A1187F7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C6C1D-62C9-43D2-976A-711A5BC6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6967E1-C8E7-45B0-A4A1-805AB76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1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173FE-9E41-4FD0-952B-FC0B28B0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31D6B-0F50-4EB5-9F6A-E42268DE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0D3B6A-3D5B-47E9-A820-E8CF619E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3F561A-742D-45E2-968C-400968EA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3300C9-841E-4BAD-B031-398BDE4A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69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34213-5513-4E10-974D-22634BD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0D3C3-E1A5-4FE4-A483-B1D8DA87E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B0BAFD-539A-453C-A919-92322049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96DECC-7EEF-41B6-B6E0-FE227FFC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CE1CD1-A12C-438D-8AAE-5459931F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966C0A-01C0-4F04-9CD1-5F3A46F8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2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9D17B3-5433-4322-B32F-232C6C9E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105FFE-ACFC-4527-9172-30C452E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BF498F-078C-49DA-94E3-6701EA00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493E03-7385-4318-A527-145363DA0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3F21EE-AA84-4619-ABDD-D54837720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D95B0C-838E-4C4D-A202-E91F392D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FFE0EB-E952-42F0-91E3-0868B4DF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EF6437-5CE8-4621-86E8-84D83D1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17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4AF12-7614-4B35-87DC-56E193D1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80ACB5-655D-46E2-996E-C6F0DB64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D4E6A6-38D5-4634-BABB-163003E5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1D12E8-27F6-4159-9482-47020060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6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EEB562-717D-471B-A0D9-9F843D04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723975-7C54-4A7D-AC97-5FAACE7B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0E0C4B-E7B9-44C4-A0A2-913AB62C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3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B64D6-F762-4DB1-88F3-B3640B36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C15A96-05A3-485A-B0B2-CEFF729F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DEEEC7-C331-4ECA-899A-FBB49C4C9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5712E6-5203-48AE-A9BC-86DC14A1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A48F8E-B3D0-441C-810B-661FC666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769C7B-0859-4387-9EFE-3AF26AC6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35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C4DD1-D143-4847-AED8-918B68F7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1A34A6-4B32-47C9-BF20-45265A37B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EC8726-62C5-4AF4-9812-24670A6E2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AC9F48-5CB9-4FD9-8ADF-E589816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6D7307-D6F7-4EEA-BE3B-8DD91937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F22396-6FBE-4747-8016-4996F7D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3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F4E884-CD4A-410D-B6F3-83735B3F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6FC1D3-7EBB-4D77-943C-2F464C59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A8EBF-A5FF-4E98-98AB-E6AFE67F6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1B65-B171-4230-9EE7-41F68FB7B745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4F7390-0FF3-4360-A1E1-02E38089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DA308E-9BAA-4788-BFCB-35528429E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7CF-EF28-4E77-982F-A2834A02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15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35067D-43AB-4EB3-8135-02867A891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Application Programing Interface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58EBF-BA60-4160-8E96-60FBFCB0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Django Rest Framework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85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33CEC-223B-4050-89F4-243533B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Terminologies 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907584-2BB4-4098-BE92-24726ECB7AAD}"/>
              </a:ext>
            </a:extLst>
          </p:cNvPr>
          <p:cNvSpPr txBox="1"/>
          <p:nvPr/>
        </p:nvSpPr>
        <p:spPr>
          <a:xfrm>
            <a:off x="405516" y="1951672"/>
            <a:ext cx="1163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API/Web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interface of communication between the user and application over the web by using HTTP is nothing but Web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web services can provide data in a number of different formats, XML and JSON are the most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8FF2B5-625A-485E-9E3E-30370F54DF27}"/>
              </a:ext>
            </a:extLst>
          </p:cNvPr>
          <p:cNvSpPr txBox="1"/>
          <p:nvPr/>
        </p:nvSpPr>
        <p:spPr>
          <a:xfrm>
            <a:off x="405516" y="3918378"/>
            <a:ext cx="115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REST: Representational State Transfer: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Representational State Transfer(REST) is an architectural style.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defines several Rules/Guide Lines to develop Web APIs/Web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56308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D11A45-75BC-4CEF-AF01-AF6CB38EF85C}"/>
              </a:ext>
            </a:extLst>
          </p:cNvPr>
          <p:cNvSpPr txBox="1"/>
          <p:nvPr/>
        </p:nvSpPr>
        <p:spPr>
          <a:xfrm>
            <a:off x="691763" y="492981"/>
            <a:ext cx="1105231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Full API: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API which is developed by using REST Architecture is nothing but REST Full API. i.e. interface between the user and application where API implements REST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 API (Representational state transfer) is an API that uses HTTP requests for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 the REST API, Types of Requests or Request Methods are responsible for these 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POST: Create action. Adds new data to the server. Using this type of request, we can, for example, add a new post to a blog.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GET: Read action. Retrieve information. This is the most common type of request. for example, get a list of blog posts.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PUT/PATCH: Update action. Changes existing information. For example, using this type of request, it would be possible to change the text of the existing article.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DELETE: Delete action. Deletes existing information, such as a blog post, that we are no longer interested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99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0C492-34B5-4A8C-88BD-4572A889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2"/>
            <a:ext cx="10515600" cy="65598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Web 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26F78-860F-4063-95D2-A020C4DFF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0890"/>
            <a:ext cx="5181600" cy="547844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SOAP Based Web Services</a:t>
            </a:r>
          </a:p>
          <a:p>
            <a:endParaRPr lang="en-US" dirty="0"/>
          </a:p>
          <a:p>
            <a:pPr lvl="1"/>
            <a:r>
              <a:rPr lang="en-US" sz="2900" dirty="0"/>
              <a:t>SOAP: Simple Object Access Protocol.</a:t>
            </a:r>
          </a:p>
          <a:p>
            <a:pPr lvl="1"/>
            <a:r>
              <a:rPr lang="en-US" sz="2900" dirty="0"/>
              <a:t>It is an XML based protocol.</a:t>
            </a:r>
          </a:p>
          <a:p>
            <a:pPr lvl="1"/>
            <a:r>
              <a:rPr lang="en-US" sz="2900" dirty="0"/>
              <a:t>To describe/expose our SOAP based web services we have to use a special language: WSDL(Web Service Description Language).</a:t>
            </a:r>
          </a:p>
          <a:p>
            <a:pPr lvl="1"/>
            <a:r>
              <a:rPr lang="en-US" sz="2900" dirty="0"/>
              <a:t>SOAP based web services are more secured. </a:t>
            </a:r>
          </a:p>
          <a:p>
            <a:pPr lvl="1"/>
            <a:r>
              <a:rPr lang="en-US" sz="2900" dirty="0"/>
              <a:t>These web services can provide support for multiple protocols like HTTP, SMTP,FTP etc.</a:t>
            </a:r>
          </a:p>
          <a:p>
            <a:pPr lvl="1"/>
            <a:endParaRPr lang="en-US" dirty="0"/>
          </a:p>
          <a:p>
            <a:r>
              <a:rPr lang="en-US" b="1" dirty="0"/>
              <a:t>Limitations:</a:t>
            </a:r>
          </a:p>
          <a:p>
            <a:endParaRPr lang="en-US" dirty="0"/>
          </a:p>
          <a:p>
            <a:pPr lvl="1"/>
            <a:r>
              <a:rPr lang="en-US" sz="2900" dirty="0"/>
              <a:t>SOAP Based web services will always provide data only in XML format. </a:t>
            </a:r>
          </a:p>
          <a:p>
            <a:pPr lvl="1"/>
            <a:r>
              <a:rPr lang="en-US" sz="2900" dirty="0"/>
              <a:t>Parsing of this XML data is very slow, which creates performance problems.</a:t>
            </a:r>
          </a:p>
          <a:p>
            <a:pPr lvl="1"/>
            <a:r>
              <a:rPr lang="en-US" sz="2900" dirty="0"/>
              <a:t>Transfer of XML data over network requires more bandwidth this makes it slow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27E073-9CD4-43D4-A3FC-608DEEC1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0890"/>
            <a:ext cx="5181600" cy="547844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REST Full API</a:t>
            </a:r>
          </a:p>
          <a:p>
            <a:endParaRPr lang="en-US" b="1" dirty="0"/>
          </a:p>
          <a:p>
            <a:pPr lvl="1"/>
            <a:r>
              <a:rPr lang="en-US" sz="2900" dirty="0"/>
              <a:t>REST stands for Representational State Transfer. It means that each unique URL is a representation of some object.</a:t>
            </a:r>
          </a:p>
          <a:p>
            <a:pPr lvl="1"/>
            <a:r>
              <a:rPr lang="en-US" sz="2900" dirty="0"/>
              <a:t> We can get contents of this object by using HTTP GET, we can modify by using PUT/PATCH and we can delete by using DELETE.</a:t>
            </a:r>
          </a:p>
          <a:p>
            <a:pPr lvl="1"/>
            <a:r>
              <a:rPr lang="en-US" sz="2900" dirty="0"/>
              <a:t>We can create by using POST.</a:t>
            </a:r>
          </a:p>
          <a:p>
            <a:pPr lvl="1"/>
            <a:r>
              <a:rPr lang="en-US" sz="2900" dirty="0"/>
              <a:t>Most of the times it provide data in the form of JSON, so the parsing (transfer of data over the web) is not difficult.</a:t>
            </a:r>
          </a:p>
          <a:p>
            <a:pPr lvl="1"/>
            <a:r>
              <a:rPr lang="en-US" sz="2900" dirty="0"/>
              <a:t>Hence this type of web services are faster when compared with SOAP based Web Services.</a:t>
            </a:r>
          </a:p>
          <a:p>
            <a:pPr lvl="1"/>
            <a:r>
              <a:rPr lang="en-US" sz="2900" dirty="0"/>
              <a:t>Transfer of JSON Data over the network requires less bandwidth.</a:t>
            </a:r>
          </a:p>
          <a:p>
            <a:pPr lvl="1"/>
            <a:endParaRPr lang="en-US" sz="2900" dirty="0"/>
          </a:p>
          <a:p>
            <a:r>
              <a:rPr lang="en-US" b="1" dirty="0"/>
              <a:t>Limitations</a:t>
            </a:r>
          </a:p>
          <a:p>
            <a:endParaRPr lang="en-US" b="1" dirty="0"/>
          </a:p>
          <a:p>
            <a:pPr lvl="1"/>
            <a:r>
              <a:rPr lang="en-US" sz="2900" dirty="0"/>
              <a:t>It is less secured.</a:t>
            </a:r>
          </a:p>
          <a:p>
            <a:pPr lvl="1"/>
            <a:r>
              <a:rPr lang="en-US" sz="2900" dirty="0"/>
              <a:t>It provide support only for the protocols which can provide URI, mostly HTTP</a:t>
            </a:r>
          </a:p>
        </p:txBody>
      </p:sp>
    </p:spTree>
    <p:extLst>
      <p:ext uri="{BB962C8B-B14F-4D97-AF65-F5344CB8AC3E}">
        <p14:creationId xmlns:p14="http://schemas.microsoft.com/office/powerpoint/2010/main" xmlns="" val="38644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34A0B9-2D23-458A-B389-F2BE9FE5664F}"/>
              </a:ext>
            </a:extLst>
          </p:cNvPr>
          <p:cNvSpPr txBox="1"/>
          <p:nvPr/>
        </p:nvSpPr>
        <p:spPr>
          <a:xfrm>
            <a:off x="445273" y="1272209"/>
            <a:ext cx="116725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Web Service Provider vs Web Service Consumer: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application which is providing web services is called Web Service Provider.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application which is consuming web data through web services, is called Web service consumer.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Ex: Swiggy app &lt;--&gt; Payment Gateway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Ex: Book My Show  </a:t>
            </a:r>
            <a:r>
              <a:rPr lang="en-US" sz="2400" i="1" dirty="0">
                <a:sym typeface="Wingdings" panose="05000000000000000000" pitchFamily="2" charset="2"/>
              </a:rPr>
              <a:t>&lt;--&gt; Payment Gateway app</a:t>
            </a:r>
            <a:endParaRPr lang="en-US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complete our order, Swiggy application will communicates with payment gateway application. Hence payment gateway applications acts as webservice provider and Swiggy acts as a webservice consumer</a:t>
            </a:r>
          </a:p>
        </p:txBody>
      </p:sp>
    </p:spTree>
    <p:extLst>
      <p:ext uri="{BB962C8B-B14F-4D97-AF65-F5344CB8AC3E}">
        <p14:creationId xmlns:p14="http://schemas.microsoft.com/office/powerpoint/2010/main" xmlns="" val="192181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93643-7F92-4DF3-BFC1-7372D966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 &amp;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43DFB4-B2FC-4CC7-B13D-CDB415D2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converting object from one form to another form is called serialization.</a:t>
            </a:r>
          </a:p>
          <a:p>
            <a:r>
              <a:rPr lang="en-US" dirty="0"/>
              <a:t>Serialization even provides the opportunity to reduce the data size so that it can fit into the required disk space or bandwidth.</a:t>
            </a:r>
          </a:p>
          <a:p>
            <a:r>
              <a:rPr lang="en-US" dirty="0"/>
              <a:t>The data is transformed and stored in another format, it provides the feature of restoring and deserializing the original data from the serialized format.</a:t>
            </a:r>
          </a:p>
          <a:p>
            <a:r>
              <a:rPr lang="en-US" dirty="0"/>
              <a:t>With the effective methods of serialization and deserialization, which are commonly known as pickling and unpickling; Python provides an easier interface of data conversion.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154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88F437-796B-4A0D-B855-17AAFFE4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PICKLE &amp; UNPICKLE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B444F-DA2F-4692-BC85-7309D3663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Pickle :</a:t>
            </a:r>
          </a:p>
          <a:p>
            <a:r>
              <a:rPr lang="en-US" dirty="0"/>
              <a:t>Pickle is a process of converting a class object into a byte stream so that it can be stored into the file.</a:t>
            </a:r>
          </a:p>
          <a:p>
            <a:r>
              <a:rPr lang="en-US" dirty="0"/>
              <a:t>It is done using a dump() method</a:t>
            </a:r>
          </a:p>
          <a:p>
            <a:r>
              <a:rPr lang="en-US" dirty="0"/>
              <a:t>ex: pickle.dump(object,file)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1A80BC-6EEE-4D8E-8708-7A19881F3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Unpickle</a:t>
            </a:r>
          </a:p>
          <a:p>
            <a:r>
              <a:rPr lang="en-US" dirty="0"/>
              <a:t>Unpickle is a process of converting a byte stream back into a class object.</a:t>
            </a:r>
          </a:p>
          <a:p>
            <a:r>
              <a:rPr lang="en-US" dirty="0"/>
              <a:t>It is done using a load() method</a:t>
            </a:r>
          </a:p>
          <a:p>
            <a:r>
              <a:rPr lang="en-US" dirty="0"/>
              <a:t>ex: object = pickle.load(file)</a:t>
            </a:r>
          </a:p>
        </p:txBody>
      </p:sp>
    </p:spTree>
    <p:extLst>
      <p:ext uri="{BB962C8B-B14F-4D97-AF65-F5344CB8AC3E}">
        <p14:creationId xmlns:p14="http://schemas.microsoft.com/office/powerpoint/2010/main" xmlns="" val="3765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BFDCC-84F7-4138-B3A7-F8E4BEA7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6D161-D241-4A95-B352-2858E018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 :</a:t>
            </a:r>
          </a:p>
          <a:p>
            <a:r>
              <a:rPr lang="en-US" dirty="0"/>
              <a:t>If an application requires a nominal amount of data persistency(data storing approach), then pickling is the better option to be used.</a:t>
            </a:r>
          </a:p>
          <a:p>
            <a:r>
              <a:rPr lang="en-US" dirty="0"/>
              <a:t>Pickling helps in saving the data on the disk, and thus you can re-work it whenever needed.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Limitations:	</a:t>
            </a:r>
          </a:p>
          <a:p>
            <a:r>
              <a:rPr lang="en-US" dirty="0"/>
              <a:t>In Python, pickle is protocol specific, hence data cannot be used across various programming languages</a:t>
            </a:r>
          </a:p>
          <a:p>
            <a:r>
              <a:rPr lang="en-US" dirty="0"/>
              <a:t> no cross-language compatibility.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160202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6F8E28F-28D1-400C-9D05-B7C97367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Provide Cross-Language Compatibility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30FD83-7FC1-41DF-B04A-688597DE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 is a popular serialization and deserialization format.</a:t>
            </a:r>
          </a:p>
          <a:p>
            <a:r>
              <a:rPr lang="en-US" dirty="0"/>
              <a:t>It is much similar to pickle and known as a lightweight for data interchanging format.</a:t>
            </a:r>
          </a:p>
          <a:p>
            <a:r>
              <a:rPr lang="en-US" dirty="0"/>
              <a:t>When comparing Python and JSON, it is evident that Pickle is a serialization over Python-specific</a:t>
            </a:r>
          </a:p>
          <a:p>
            <a:r>
              <a:rPr lang="en-US" dirty="0"/>
              <a:t>while, JSON format is an implementation by many languages.</a:t>
            </a:r>
          </a:p>
        </p:txBody>
      </p:sp>
    </p:spTree>
    <p:extLst>
      <p:ext uri="{BB962C8B-B14F-4D97-AF65-F5344CB8AC3E}">
        <p14:creationId xmlns:p14="http://schemas.microsoft.com/office/powerpoint/2010/main" xmlns="" val="311539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26475-9CA5-45C7-A867-BC05C1B1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74A62-A4B2-4A3E-9BF9-70B56681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Script Object Notation</a:t>
            </a:r>
          </a:p>
          <a:p>
            <a:r>
              <a:rPr lang="en-US" dirty="0"/>
              <a:t>With the help of Json Module we convert the data from one from to </a:t>
            </a:r>
          </a:p>
          <a:p>
            <a:pPr marL="0" indent="0">
              <a:buNone/>
            </a:pPr>
            <a:r>
              <a:rPr lang="en-US" dirty="0"/>
              <a:t>   another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Describes the function for object serialization and Deserialization</a:t>
            </a:r>
          </a:p>
          <a:p>
            <a:r>
              <a:rPr lang="en-US" dirty="0"/>
              <a:t>Dumps(): The function helps in converting a Python object into JSON format.</a:t>
            </a:r>
          </a:p>
          <a:p>
            <a:r>
              <a:rPr lang="en-US" dirty="0"/>
              <a:t>Loads(): The function helps in the conversion of JSON string back into a Python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637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4CAC5-4B37-4CEC-B3B8-DF76BA90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Programing Interface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CEABE-B510-40EF-A675-3E328A84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main objective of API is two applications can communicate with each other. (Interoperability concept)</a:t>
            </a:r>
          </a:p>
          <a:p>
            <a:r>
              <a:rPr lang="en-US" dirty="0"/>
              <a:t>API allows external agent to communicate (integrate and exchange information) with our application.</a:t>
            </a:r>
          </a:p>
          <a:p>
            <a:r>
              <a:rPr lang="en-US" dirty="0"/>
              <a:t>In Simple way: 'Methods of communication between software components'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communication it require :</a:t>
            </a:r>
          </a:p>
          <a:p>
            <a:r>
              <a:rPr lang="en-US" dirty="0"/>
              <a:t>The common communication language is: HTTP</a:t>
            </a:r>
          </a:p>
          <a:p>
            <a:r>
              <a:rPr lang="en-US" dirty="0"/>
              <a:t>The common message format is: XML/JSON(Java Script Object Notation)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124502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33DFA07A-0204-4C17-A4D4-62B89B6ABF47}"/>
              </a:ext>
            </a:extLst>
          </p:cNvPr>
          <p:cNvSpPr/>
          <p:nvPr/>
        </p:nvSpPr>
        <p:spPr>
          <a:xfrm>
            <a:off x="758025" y="1162877"/>
            <a:ext cx="3760967" cy="226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Front</a:t>
            </a:r>
            <a:r>
              <a:rPr lang="en-US" dirty="0"/>
              <a:t> </a:t>
            </a:r>
            <a:r>
              <a:rPr lang="en-US" sz="2400" b="1" dirty="0"/>
              <a:t>End</a:t>
            </a:r>
            <a:r>
              <a:rPr lang="en-US" dirty="0"/>
              <a:t> </a:t>
            </a:r>
            <a:r>
              <a:rPr lang="en-US" sz="2400" b="1" dirty="0"/>
              <a:t>Applications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      </a:t>
            </a:r>
          </a:p>
          <a:p>
            <a:pPr algn="ctr"/>
            <a:r>
              <a:rPr lang="en-US" dirty="0"/>
              <a:t>Angular Application/</a:t>
            </a:r>
          </a:p>
          <a:p>
            <a:pPr algn="ctr"/>
            <a:r>
              <a:rPr lang="en-US" dirty="0"/>
              <a:t>React Application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C531DBFA-6BD8-4BB0-825A-9A9A0DA1A7C2}"/>
              </a:ext>
            </a:extLst>
          </p:cNvPr>
          <p:cNvSpPr/>
          <p:nvPr/>
        </p:nvSpPr>
        <p:spPr>
          <a:xfrm>
            <a:off x="7999012" y="1089328"/>
            <a:ext cx="3355450" cy="253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</a:t>
            </a:r>
            <a:r>
              <a:rPr lang="en-US" dirty="0"/>
              <a:t> </a:t>
            </a:r>
            <a:r>
              <a:rPr lang="en-US" sz="2400" b="1" dirty="0"/>
              <a:t>End</a:t>
            </a:r>
            <a:r>
              <a:rPr lang="en-US" dirty="0"/>
              <a:t> </a:t>
            </a:r>
            <a:r>
              <a:rPr lang="en-US" sz="2400" b="1" dirty="0"/>
              <a:t>Applications</a:t>
            </a:r>
          </a:p>
          <a:p>
            <a:pPr algn="ctr"/>
            <a:endParaRPr lang="en-US" sz="2400" b="1" dirty="0"/>
          </a:p>
          <a:p>
            <a:pPr algn="ctr"/>
            <a:r>
              <a:rPr lang="en-US" dirty="0"/>
              <a:t>Django Application</a:t>
            </a:r>
          </a:p>
          <a:p>
            <a:pPr algn="ctr"/>
            <a:r>
              <a:rPr lang="en-US" dirty="0"/>
              <a:t>Java Application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xmlns="" id="{1C70C921-97E7-4B85-9337-9D07BE45BE12}"/>
              </a:ext>
            </a:extLst>
          </p:cNvPr>
          <p:cNvSpPr/>
          <p:nvPr/>
        </p:nvSpPr>
        <p:spPr>
          <a:xfrm>
            <a:off x="4762831" y="1924215"/>
            <a:ext cx="2806810" cy="608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91FA2B-5A0E-4CC3-BC0A-A41A6B77F49D}"/>
              </a:ext>
            </a:extLst>
          </p:cNvPr>
          <p:cNvSpPr txBox="1"/>
          <p:nvPr/>
        </p:nvSpPr>
        <p:spPr>
          <a:xfrm>
            <a:off x="818984" y="4309607"/>
            <a:ext cx="6750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communication it require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common communication language is: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common message format is: XML/JSON(Java Script Object Notation)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70711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CB90D-B036-4670-A567-E55E2CED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Massage Format: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D281C0-BD77-469F-A212-391106BE1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XML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Extensible Markup Language </a:t>
            </a:r>
          </a:p>
          <a:p>
            <a:r>
              <a:rPr lang="en-US" dirty="0"/>
              <a:t>That defines a set of rules for encoding documents in a format that is both human-readable and machine-readable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a markup language much like 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store and transport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E915B1-BC3E-48A6-999C-DB697D370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JSON</a:t>
            </a:r>
          </a:p>
          <a:p>
            <a:endParaRPr lang="en-US" b="1" dirty="0"/>
          </a:p>
          <a:p>
            <a:r>
              <a:rPr lang="en-US" dirty="0"/>
              <a:t>The most common data representation in web API is Java Script Object Notation (JSON).</a:t>
            </a:r>
          </a:p>
          <a:p>
            <a:r>
              <a:rPr lang="en-US" dirty="0"/>
              <a:t>It is a collection of key-value pairs just like python dictionaries.</a:t>
            </a:r>
          </a:p>
          <a:p>
            <a:r>
              <a:rPr lang="en-US" dirty="0"/>
              <a:t>ex: {“eno”:</a:t>
            </a:r>
            <a:r>
              <a:rPr lang="en-US"/>
              <a:t>100,‘’ename’’:’’kosu‘’,‘’esal’':1000,‘’eaddr’':‘’hyd’'}</a:t>
            </a:r>
            <a:endParaRPr lang="en-US" dirty="0"/>
          </a:p>
          <a:p>
            <a:r>
              <a:rPr lang="en-US" dirty="0"/>
              <a:t>The main advantage of JSON over XML is, it is Machine Friendly and Human Friendly Form.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4300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1135</Words>
  <Application>Microsoft Office PowerPoint</Application>
  <PresentationFormat>Custom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Django Rest Framework</vt:lpstr>
      <vt:lpstr>SERIALIZATION  &amp; DESERIALIZATION</vt:lpstr>
      <vt:lpstr>PICKLE &amp; UNPICKLE</vt:lpstr>
      <vt:lpstr>Benefits and Limitations</vt:lpstr>
      <vt:lpstr>To Provide Cross-Language Compatibility</vt:lpstr>
      <vt:lpstr>JSON </vt:lpstr>
      <vt:lpstr>Application Programing Interface (API)</vt:lpstr>
      <vt:lpstr>Slide 8</vt:lpstr>
      <vt:lpstr>Massage Format:</vt:lpstr>
      <vt:lpstr>Important Terminologies :</vt:lpstr>
      <vt:lpstr>Slide 11</vt:lpstr>
      <vt:lpstr>Types of Web Services: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</dc:title>
  <dc:creator>Pankaj</dc:creator>
  <cp:lastModifiedBy>abhi</cp:lastModifiedBy>
  <cp:revision>25</cp:revision>
  <dcterms:created xsi:type="dcterms:W3CDTF">2021-04-06T04:03:03Z</dcterms:created>
  <dcterms:modified xsi:type="dcterms:W3CDTF">2021-09-27T08:52:36Z</dcterms:modified>
</cp:coreProperties>
</file>