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League Spartan" charset="1" panose="00000800000000000000"/>
      <p:regular r:id="rId16"/>
    </p:embeddedFont>
    <p:embeddedFont>
      <p:font typeface="Lato Bold" charset="1" panose="020F0502020204030203"/>
      <p:regular r:id="rId17"/>
    </p:embeddedFont>
    <p:embeddedFont>
      <p:font typeface="Poppins" charset="1" panose="00000500000000000000"/>
      <p:regular r:id="rId18"/>
    </p:embeddedFont>
    <p:embeddedFont>
      <p:font typeface="Lato" charset="1" panose="020F0502020204030203"/>
      <p:regular r:id="rId19"/>
    </p:embeddedFont>
    <p:embeddedFont>
      <p:font typeface="Canva Sans 1" charset="1" panose="020B0503030501040103"/>
      <p:regular r:id="rId20"/>
    </p:embeddedFont>
    <p:embeddedFont>
      <p:font typeface="Canva Sans 2" charset="1" panose="020B05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3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https://github.com/RiteshS1/Seagro" TargetMode="External" Type="http://schemas.openxmlformats.org/officeDocument/2006/relationships/hyperlink"/><Relationship Id="rId8" Target="https://seagro-indol.vercel.app" TargetMode="External" Type="http://schemas.openxmlformats.org/officeDocument/2006/relationships/hyperlink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Relationship Id="rId3" Target="../media/image23.jpeg" Type="http://schemas.openxmlformats.org/officeDocument/2006/relationships/image"/><Relationship Id="rId4" Target="https://github.com/RiteshS1" TargetMode="External" Type="http://schemas.openxmlformats.org/officeDocument/2006/relationships/hyperlink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https://x.com/delphic_RS" TargetMode="External" Type="http://schemas.openxmlformats.org/officeDocument/2006/relationships/hyperlink"/><Relationship Id="rId8" Target="https://drive.google.com/file/d/1MTBtIEizgdPPl_AvIKieG4rN9v8qCXf2/view?usp=sharing" TargetMode="External" Type="http://schemas.openxmlformats.org/officeDocument/2006/relationships/hyperlink"/><Relationship Id="rId9" Target="https://www.linkedin.com/in/ritesh-sharma-8477a424a/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13878" y="4353126"/>
            <a:ext cx="9846085" cy="1418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72"/>
              </a:lnSpc>
            </a:pPr>
            <a:r>
              <a:rPr lang="en-US" b="true" sz="8265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SEAGRO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130300" y="4057750"/>
            <a:ext cx="3086100" cy="2171499"/>
            <a:chOff x="0" y="0"/>
            <a:chExt cx="812800" cy="5719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467343" y="4057750"/>
            <a:ext cx="3086100" cy="2171499"/>
            <a:chOff x="0" y="0"/>
            <a:chExt cx="812800" cy="57191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470040" y="5839218"/>
            <a:ext cx="15347919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b="true" sz="420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INTERNSHIP ASSESMENT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98500" y="3124200"/>
            <a:ext cx="5245100" cy="1332778"/>
            <a:chOff x="0" y="0"/>
            <a:chExt cx="1381426" cy="3510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81426" cy="351020"/>
            </a:xfrm>
            <a:custGeom>
              <a:avLst/>
              <a:gdLst/>
              <a:ahLst/>
              <a:cxnLst/>
              <a:rect r="r" b="b" t="t" l="l"/>
              <a:pathLst>
                <a:path h="351020" w="1381426">
                  <a:moveTo>
                    <a:pt x="75277" y="0"/>
                  </a:moveTo>
                  <a:lnTo>
                    <a:pt x="1306148" y="0"/>
                  </a:lnTo>
                  <a:cubicBezTo>
                    <a:pt x="1326113" y="0"/>
                    <a:pt x="1345260" y="7931"/>
                    <a:pt x="1359377" y="22048"/>
                  </a:cubicBezTo>
                  <a:cubicBezTo>
                    <a:pt x="1373495" y="36166"/>
                    <a:pt x="1381426" y="55313"/>
                    <a:pt x="1381426" y="75277"/>
                  </a:cubicBezTo>
                  <a:lnTo>
                    <a:pt x="1381426" y="275742"/>
                  </a:lnTo>
                  <a:cubicBezTo>
                    <a:pt x="1381426" y="295707"/>
                    <a:pt x="1373495" y="314854"/>
                    <a:pt x="1359377" y="328971"/>
                  </a:cubicBezTo>
                  <a:cubicBezTo>
                    <a:pt x="1345260" y="343089"/>
                    <a:pt x="1326113" y="351020"/>
                    <a:pt x="1306148" y="351020"/>
                  </a:cubicBezTo>
                  <a:lnTo>
                    <a:pt x="75277" y="351020"/>
                  </a:lnTo>
                  <a:cubicBezTo>
                    <a:pt x="55313" y="351020"/>
                    <a:pt x="36166" y="343089"/>
                    <a:pt x="22048" y="328971"/>
                  </a:cubicBezTo>
                  <a:cubicBezTo>
                    <a:pt x="7931" y="314854"/>
                    <a:pt x="0" y="295707"/>
                    <a:pt x="0" y="275742"/>
                  </a:cubicBezTo>
                  <a:lnTo>
                    <a:pt x="0" y="75277"/>
                  </a:lnTo>
                  <a:cubicBezTo>
                    <a:pt x="0" y="55313"/>
                    <a:pt x="7931" y="36166"/>
                    <a:pt x="22048" y="22048"/>
                  </a:cubicBezTo>
                  <a:cubicBezTo>
                    <a:pt x="36166" y="7931"/>
                    <a:pt x="55313" y="0"/>
                    <a:pt x="75277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381426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41400" y="3124200"/>
            <a:ext cx="5118100" cy="1332778"/>
            <a:chOff x="0" y="0"/>
            <a:chExt cx="1347977" cy="3510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47977" cy="351020"/>
            </a:xfrm>
            <a:custGeom>
              <a:avLst/>
              <a:gdLst/>
              <a:ahLst/>
              <a:cxnLst/>
              <a:rect r="r" b="b" t="t" l="l"/>
              <a:pathLst>
                <a:path h="351020" w="1347977">
                  <a:moveTo>
                    <a:pt x="77145" y="0"/>
                  </a:moveTo>
                  <a:lnTo>
                    <a:pt x="1270832" y="0"/>
                  </a:lnTo>
                  <a:cubicBezTo>
                    <a:pt x="1291292" y="0"/>
                    <a:pt x="1310914" y="8128"/>
                    <a:pt x="1325382" y="22595"/>
                  </a:cubicBezTo>
                  <a:cubicBezTo>
                    <a:pt x="1339849" y="37063"/>
                    <a:pt x="1347977" y="56685"/>
                    <a:pt x="1347977" y="77145"/>
                  </a:cubicBezTo>
                  <a:lnTo>
                    <a:pt x="1347977" y="273874"/>
                  </a:lnTo>
                  <a:cubicBezTo>
                    <a:pt x="1347977" y="316480"/>
                    <a:pt x="1313438" y="351020"/>
                    <a:pt x="1270832" y="351020"/>
                  </a:cubicBezTo>
                  <a:lnTo>
                    <a:pt x="77145" y="351020"/>
                  </a:lnTo>
                  <a:cubicBezTo>
                    <a:pt x="34539" y="351020"/>
                    <a:pt x="0" y="316480"/>
                    <a:pt x="0" y="273874"/>
                  </a:cubicBezTo>
                  <a:lnTo>
                    <a:pt x="0" y="77145"/>
                  </a:lnTo>
                  <a:cubicBezTo>
                    <a:pt x="0" y="34539"/>
                    <a:pt x="34539" y="0"/>
                    <a:pt x="7714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347977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933297" y="3191597"/>
            <a:ext cx="8421405" cy="126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34"/>
              </a:lnSpc>
            </a:pPr>
            <a:r>
              <a:rPr lang="en-US" b="true" sz="738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616825" y="6040262"/>
            <a:ext cx="3054350" cy="761278"/>
            <a:chOff x="0" y="0"/>
            <a:chExt cx="804438" cy="200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04438" cy="200501"/>
            </a:xfrm>
            <a:custGeom>
              <a:avLst/>
              <a:gdLst/>
              <a:ahLst/>
              <a:cxnLst/>
              <a:rect r="r" b="b" t="t" l="l"/>
              <a:pathLst>
                <a:path h="200501" w="804438">
                  <a:moveTo>
                    <a:pt x="100251" y="0"/>
                  </a:moveTo>
                  <a:lnTo>
                    <a:pt x="704187" y="0"/>
                  </a:lnTo>
                  <a:cubicBezTo>
                    <a:pt x="730775" y="0"/>
                    <a:pt x="756275" y="10562"/>
                    <a:pt x="775075" y="29363"/>
                  </a:cubicBezTo>
                  <a:cubicBezTo>
                    <a:pt x="793876" y="48163"/>
                    <a:pt x="804438" y="73662"/>
                    <a:pt x="804438" y="100251"/>
                  </a:cubicBezTo>
                  <a:lnTo>
                    <a:pt x="804438" y="100251"/>
                  </a:lnTo>
                  <a:cubicBezTo>
                    <a:pt x="804438" y="155617"/>
                    <a:pt x="759554" y="200501"/>
                    <a:pt x="704187" y="200501"/>
                  </a:cubicBezTo>
                  <a:lnTo>
                    <a:pt x="100251" y="200501"/>
                  </a:lnTo>
                  <a:cubicBezTo>
                    <a:pt x="44884" y="200501"/>
                    <a:pt x="0" y="155617"/>
                    <a:pt x="0" y="100251"/>
                  </a:cubicBezTo>
                  <a:lnTo>
                    <a:pt x="0" y="100251"/>
                  </a:lnTo>
                  <a:cubicBezTo>
                    <a:pt x="0" y="44884"/>
                    <a:pt x="44884" y="0"/>
                    <a:pt x="100251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04438" cy="248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181047" y="8326975"/>
            <a:ext cx="759903" cy="759903"/>
          </a:xfrm>
          <a:custGeom>
            <a:avLst/>
            <a:gdLst/>
            <a:ahLst/>
            <a:cxnLst/>
            <a:rect r="r" b="b" t="t" l="l"/>
            <a:pathLst>
              <a:path h="759903" w="759903">
                <a:moveTo>
                  <a:pt x="0" y="0"/>
                </a:moveTo>
                <a:lnTo>
                  <a:pt x="759902" y="0"/>
                </a:lnTo>
                <a:lnTo>
                  <a:pt x="759902" y="759903"/>
                </a:lnTo>
                <a:lnTo>
                  <a:pt x="0" y="7599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238495" y="8326975"/>
            <a:ext cx="762324" cy="762324"/>
          </a:xfrm>
          <a:custGeom>
            <a:avLst/>
            <a:gdLst/>
            <a:ahLst/>
            <a:cxnLst/>
            <a:rect r="r" b="b" t="t" l="l"/>
            <a:pathLst>
              <a:path h="762324" w="762324">
                <a:moveTo>
                  <a:pt x="0" y="0"/>
                </a:moveTo>
                <a:lnTo>
                  <a:pt x="762323" y="0"/>
                </a:lnTo>
                <a:lnTo>
                  <a:pt x="762323" y="762324"/>
                </a:lnTo>
                <a:lnTo>
                  <a:pt x="0" y="7623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238943" y="8363273"/>
            <a:ext cx="6531804" cy="592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41"/>
              </a:lnSpc>
              <a:spcBef>
                <a:spcPct val="0"/>
              </a:spcBef>
            </a:pPr>
            <a:r>
              <a:rPr lang="en-US" sz="3315">
                <a:solidFill>
                  <a:srgbClr val="000000"/>
                </a:solidFill>
                <a:latin typeface="Canva Sans 2"/>
                <a:ea typeface="Canva Sans 2"/>
                <a:cs typeface="Canva Sans 2"/>
                <a:sym typeface="Canva Sans 2"/>
              </a:rPr>
              <a:t>riteshs29122002@gmail.com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183125" y="8363273"/>
            <a:ext cx="3500346" cy="592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41"/>
              </a:lnSpc>
              <a:spcBef>
                <a:spcPct val="0"/>
              </a:spcBef>
            </a:pPr>
            <a:r>
              <a:rPr lang="en-US" sz="3315">
                <a:solidFill>
                  <a:srgbClr val="000000"/>
                </a:solidFill>
                <a:latin typeface="Canva Sans 2"/>
                <a:ea typeface="Canva Sans 2"/>
                <a:cs typeface="Canva Sans 2"/>
                <a:sym typeface="Canva Sans 2"/>
              </a:rPr>
              <a:t>+919343143604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917278" y="6080858"/>
            <a:ext cx="3500346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CONTACT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6792707" cy="10287000"/>
            <a:chOff x="0" y="0"/>
            <a:chExt cx="178902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890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89026">
                  <a:moveTo>
                    <a:pt x="0" y="0"/>
                  </a:moveTo>
                  <a:lnTo>
                    <a:pt x="1789026" y="0"/>
                  </a:lnTo>
                  <a:lnTo>
                    <a:pt x="17890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789026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446818" y="8630505"/>
            <a:ext cx="897167" cy="2183545"/>
            <a:chOff x="0" y="0"/>
            <a:chExt cx="236291" cy="5750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291" cy="575090"/>
            </a:xfrm>
            <a:custGeom>
              <a:avLst/>
              <a:gdLst/>
              <a:ahLst/>
              <a:cxnLst/>
              <a:rect r="r" b="b" t="t" l="l"/>
              <a:pathLst>
                <a:path h="575090" w="236291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388600" y="232947"/>
            <a:ext cx="9455824" cy="5246370"/>
            <a:chOff x="0" y="0"/>
            <a:chExt cx="19090190" cy="10591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090190" cy="10591800"/>
            </a:xfrm>
            <a:custGeom>
              <a:avLst/>
              <a:gdLst/>
              <a:ahLst/>
              <a:cxnLst/>
              <a:rect r="r" b="b" t="t" l="l"/>
              <a:pathLst>
                <a:path h="10591800" w="19090190">
                  <a:moveTo>
                    <a:pt x="19090190" y="254000"/>
                  </a:moveTo>
                  <a:lnTo>
                    <a:pt x="19090190" y="10337800"/>
                  </a:lnTo>
                  <a:cubicBezTo>
                    <a:pt x="19090190" y="10478135"/>
                    <a:pt x="18947095" y="10591800"/>
                    <a:pt x="18770422" y="10591800"/>
                  </a:cubicBezTo>
                  <a:lnTo>
                    <a:pt x="319769" y="10591800"/>
                  </a:lnTo>
                  <a:cubicBezTo>
                    <a:pt x="143096" y="10591800"/>
                    <a:pt x="0" y="10478135"/>
                    <a:pt x="0" y="10337800"/>
                  </a:cubicBezTo>
                  <a:lnTo>
                    <a:pt x="0" y="254000"/>
                  </a:lnTo>
                  <a:cubicBezTo>
                    <a:pt x="0" y="113665"/>
                    <a:pt x="143096" y="0"/>
                    <a:pt x="319769" y="0"/>
                  </a:cubicBezTo>
                  <a:lnTo>
                    <a:pt x="18770422" y="0"/>
                  </a:lnTo>
                  <a:cubicBezTo>
                    <a:pt x="18947095" y="0"/>
                    <a:pt x="19090190" y="113665"/>
                    <a:pt x="19090190" y="254000"/>
                  </a:cubicBezTo>
                  <a:close/>
                </a:path>
              </a:pathLst>
            </a:custGeom>
            <a:blipFill>
              <a:blip r:embed="rId3"/>
              <a:stretch>
                <a:fillRect l="-2252" t="0" r="-2252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388600" y="4770237"/>
            <a:ext cx="9455824" cy="5246370"/>
            <a:chOff x="0" y="0"/>
            <a:chExt cx="19090190" cy="10591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090190" cy="10591800"/>
            </a:xfrm>
            <a:custGeom>
              <a:avLst/>
              <a:gdLst/>
              <a:ahLst/>
              <a:cxnLst/>
              <a:rect r="r" b="b" t="t" l="l"/>
              <a:pathLst>
                <a:path h="10591800" w="19090190">
                  <a:moveTo>
                    <a:pt x="19090190" y="254000"/>
                  </a:moveTo>
                  <a:lnTo>
                    <a:pt x="19090190" y="10337800"/>
                  </a:lnTo>
                  <a:cubicBezTo>
                    <a:pt x="19090190" y="10478135"/>
                    <a:pt x="18947095" y="10591800"/>
                    <a:pt x="18770422" y="10591800"/>
                  </a:cubicBezTo>
                  <a:lnTo>
                    <a:pt x="319769" y="10591800"/>
                  </a:lnTo>
                  <a:cubicBezTo>
                    <a:pt x="143096" y="10591800"/>
                    <a:pt x="0" y="10478135"/>
                    <a:pt x="0" y="10337800"/>
                  </a:cubicBezTo>
                  <a:lnTo>
                    <a:pt x="0" y="254000"/>
                  </a:lnTo>
                  <a:cubicBezTo>
                    <a:pt x="0" y="113665"/>
                    <a:pt x="143096" y="0"/>
                    <a:pt x="319769" y="0"/>
                  </a:cubicBezTo>
                  <a:lnTo>
                    <a:pt x="18770422" y="0"/>
                  </a:lnTo>
                  <a:cubicBezTo>
                    <a:pt x="18947095" y="0"/>
                    <a:pt x="19090190" y="113665"/>
                    <a:pt x="19090190" y="254000"/>
                  </a:cubicBezTo>
                  <a:close/>
                </a:path>
              </a:pathLst>
            </a:custGeom>
            <a:blipFill>
              <a:blip r:embed="rId4"/>
              <a:stretch>
                <a:fillRect l="-2739" t="0" r="-2739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274664" y="4684512"/>
            <a:ext cx="4243380" cy="79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1"/>
              </a:lnSpc>
            </a:pPr>
            <a:r>
              <a:rPr lang="en-US" b="true" sz="47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DESIGN</a:t>
            </a:r>
          </a:p>
        </p:txBody>
      </p:sp>
      <p:grpSp>
        <p:nvGrpSpPr>
          <p:cNvPr name="Group 14" id="14"/>
          <p:cNvGrpSpPr/>
          <p:nvPr/>
        </p:nvGrpSpPr>
        <p:grpSpPr>
          <a:xfrm rot="5400000">
            <a:off x="-30566" y="-410242"/>
            <a:ext cx="897167" cy="2183545"/>
            <a:chOff x="0" y="0"/>
            <a:chExt cx="236291" cy="5750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6291" cy="575090"/>
            </a:xfrm>
            <a:custGeom>
              <a:avLst/>
              <a:gdLst/>
              <a:ahLst/>
              <a:cxnLst/>
              <a:rect r="r" b="b" t="t" l="l"/>
              <a:pathLst>
                <a:path h="575090" w="236291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08043" y="0"/>
            <a:ext cx="6379957" cy="10287000"/>
            <a:chOff x="0" y="0"/>
            <a:chExt cx="168031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03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80318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31391" y="2696891"/>
            <a:ext cx="11301259" cy="5085567"/>
          </a:xfrm>
          <a:custGeom>
            <a:avLst/>
            <a:gdLst/>
            <a:ahLst/>
            <a:cxnLst/>
            <a:rect r="r" b="b" t="t" l="l"/>
            <a:pathLst>
              <a:path h="5085567" w="11301259">
                <a:moveTo>
                  <a:pt x="0" y="0"/>
                </a:moveTo>
                <a:lnTo>
                  <a:pt x="11301259" y="0"/>
                </a:lnTo>
                <a:lnTo>
                  <a:pt x="11301259" y="5085566"/>
                </a:lnTo>
                <a:lnTo>
                  <a:pt x="0" y="50855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169460" y="4444869"/>
            <a:ext cx="4243380" cy="79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591"/>
              </a:lnSpc>
            </a:pPr>
            <a:r>
              <a:rPr lang="en-US" b="true" sz="47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3481766" y="1566079"/>
            <a:ext cx="11588828" cy="79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591"/>
              </a:lnSpc>
            </a:pPr>
            <a:r>
              <a:rPr lang="en-US" b="true" sz="470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FROM GITHUB README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562261" y="3625312"/>
            <a:ext cx="22410529" cy="2006600"/>
            <a:chOff x="0" y="0"/>
            <a:chExt cx="5902362" cy="5284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02362" cy="528487"/>
            </a:xfrm>
            <a:custGeom>
              <a:avLst/>
              <a:gdLst/>
              <a:ahLst/>
              <a:cxnLst/>
              <a:rect r="r" b="b" t="t" l="l"/>
              <a:pathLst>
                <a:path h="528487" w="5902362">
                  <a:moveTo>
                    <a:pt x="17618" y="0"/>
                  </a:moveTo>
                  <a:lnTo>
                    <a:pt x="5884744" y="0"/>
                  </a:lnTo>
                  <a:cubicBezTo>
                    <a:pt x="5889416" y="0"/>
                    <a:pt x="5893898" y="1856"/>
                    <a:pt x="5897202" y="5160"/>
                  </a:cubicBezTo>
                  <a:cubicBezTo>
                    <a:pt x="5900506" y="8464"/>
                    <a:pt x="5902362" y="12946"/>
                    <a:pt x="5902362" y="17618"/>
                  </a:cubicBezTo>
                  <a:lnTo>
                    <a:pt x="5902362" y="510869"/>
                  </a:lnTo>
                  <a:cubicBezTo>
                    <a:pt x="5902362" y="520599"/>
                    <a:pt x="5894474" y="528487"/>
                    <a:pt x="5884744" y="528487"/>
                  </a:cubicBezTo>
                  <a:lnTo>
                    <a:pt x="17618" y="528487"/>
                  </a:lnTo>
                  <a:cubicBezTo>
                    <a:pt x="12946" y="528487"/>
                    <a:pt x="8464" y="526631"/>
                    <a:pt x="5160" y="523327"/>
                  </a:cubicBezTo>
                  <a:cubicBezTo>
                    <a:pt x="1856" y="520023"/>
                    <a:pt x="0" y="515542"/>
                    <a:pt x="0" y="510869"/>
                  </a:cubicBezTo>
                  <a:lnTo>
                    <a:pt x="0" y="17618"/>
                  </a:lnTo>
                  <a:cubicBezTo>
                    <a:pt x="0" y="12946"/>
                    <a:pt x="1856" y="8464"/>
                    <a:pt x="5160" y="5160"/>
                  </a:cubicBezTo>
                  <a:cubicBezTo>
                    <a:pt x="8464" y="1856"/>
                    <a:pt x="12946" y="0"/>
                    <a:pt x="17618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902362" cy="576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60991" y="4185042"/>
            <a:ext cx="4487236" cy="845954"/>
          </a:xfrm>
          <a:custGeom>
            <a:avLst/>
            <a:gdLst/>
            <a:ahLst/>
            <a:cxnLst/>
            <a:rect r="r" b="b" t="t" l="l"/>
            <a:pathLst>
              <a:path h="845954" w="4487236">
                <a:moveTo>
                  <a:pt x="0" y="0"/>
                </a:moveTo>
                <a:lnTo>
                  <a:pt x="4487236" y="0"/>
                </a:lnTo>
                <a:lnTo>
                  <a:pt x="4487236" y="845954"/>
                </a:lnTo>
                <a:lnTo>
                  <a:pt x="0" y="8459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267327" y="4149039"/>
            <a:ext cx="3478920" cy="902550"/>
          </a:xfrm>
          <a:custGeom>
            <a:avLst/>
            <a:gdLst/>
            <a:ahLst/>
            <a:cxnLst/>
            <a:rect r="r" b="b" t="t" l="l"/>
            <a:pathLst>
              <a:path h="902550" w="3478920">
                <a:moveTo>
                  <a:pt x="0" y="0"/>
                </a:moveTo>
                <a:lnTo>
                  <a:pt x="3478920" y="0"/>
                </a:lnTo>
                <a:lnTo>
                  <a:pt x="3478920" y="902550"/>
                </a:lnTo>
                <a:lnTo>
                  <a:pt x="0" y="902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241547" y="4185042"/>
            <a:ext cx="2660871" cy="915338"/>
          </a:xfrm>
          <a:custGeom>
            <a:avLst/>
            <a:gdLst/>
            <a:ahLst/>
            <a:cxnLst/>
            <a:rect r="r" b="b" t="t" l="l"/>
            <a:pathLst>
              <a:path h="915338" w="2660871">
                <a:moveTo>
                  <a:pt x="0" y="0"/>
                </a:moveTo>
                <a:lnTo>
                  <a:pt x="2660871" y="0"/>
                </a:lnTo>
                <a:lnTo>
                  <a:pt x="2660871" y="915338"/>
                </a:lnTo>
                <a:lnTo>
                  <a:pt x="0" y="9153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0008" r="0" b="-3000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16995" y="4183731"/>
            <a:ext cx="2482108" cy="990888"/>
          </a:xfrm>
          <a:custGeom>
            <a:avLst/>
            <a:gdLst/>
            <a:ahLst/>
            <a:cxnLst/>
            <a:rect r="r" b="b" t="t" l="l"/>
            <a:pathLst>
              <a:path h="990888" w="2482108">
                <a:moveTo>
                  <a:pt x="0" y="0"/>
                </a:moveTo>
                <a:lnTo>
                  <a:pt x="2482108" y="0"/>
                </a:lnTo>
                <a:lnTo>
                  <a:pt x="2482108" y="990887"/>
                </a:lnTo>
                <a:lnTo>
                  <a:pt x="0" y="9908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1340" t="-13011" r="0" b="-13011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294882" y="4177337"/>
            <a:ext cx="2352126" cy="930748"/>
          </a:xfrm>
          <a:custGeom>
            <a:avLst/>
            <a:gdLst/>
            <a:ahLst/>
            <a:cxnLst/>
            <a:rect r="r" b="b" t="t" l="l"/>
            <a:pathLst>
              <a:path h="930748" w="2352126">
                <a:moveTo>
                  <a:pt x="0" y="0"/>
                </a:moveTo>
                <a:lnTo>
                  <a:pt x="2352126" y="0"/>
                </a:lnTo>
                <a:lnTo>
                  <a:pt x="2352126" y="930747"/>
                </a:lnTo>
                <a:lnTo>
                  <a:pt x="0" y="9307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45670" r="0" b="-4567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765807" y="1884385"/>
            <a:ext cx="6756386" cy="967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MARKETPLACE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208107" y="1209675"/>
            <a:ext cx="5871786" cy="624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4"/>
              </a:lnSpc>
            </a:pPr>
            <a:r>
              <a:rPr lang="en-US" b="true" sz="3639">
                <a:solidFill>
                  <a:srgbClr val="303642"/>
                </a:solidFill>
                <a:latin typeface="Lato Bold"/>
                <a:ea typeface="Lato Bold"/>
                <a:cs typeface="Lato Bold"/>
                <a:sym typeface="Lato Bold"/>
              </a:rPr>
              <a:t>WHAT WE PROVIDE?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37387" y="6550926"/>
            <a:ext cx="16813226" cy="967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EVERYTHING YOU NEED TO SUCCEED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97293" y="9128125"/>
            <a:ext cx="2514600" cy="260350"/>
            <a:chOff x="0" y="0"/>
            <a:chExt cx="662281" cy="685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2281" cy="68570"/>
            </a:xfrm>
            <a:custGeom>
              <a:avLst/>
              <a:gdLst/>
              <a:ahLst/>
              <a:cxnLst/>
              <a:rect r="r" b="b" t="t" l="l"/>
              <a:pathLst>
                <a:path h="68570" w="662281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97293" y="1992264"/>
            <a:ext cx="8446707" cy="6302472"/>
          </a:xfrm>
          <a:custGeom>
            <a:avLst/>
            <a:gdLst/>
            <a:ahLst/>
            <a:cxnLst/>
            <a:rect r="r" b="b" t="t" l="l"/>
            <a:pathLst>
              <a:path h="6302472" w="8446707">
                <a:moveTo>
                  <a:pt x="0" y="0"/>
                </a:moveTo>
                <a:lnTo>
                  <a:pt x="8446707" y="0"/>
                </a:lnTo>
                <a:lnTo>
                  <a:pt x="8446707" y="6302472"/>
                </a:lnTo>
                <a:lnTo>
                  <a:pt x="0" y="63024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669" t="0" r="-5582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339667" y="1992264"/>
            <a:ext cx="8692433" cy="6302472"/>
          </a:xfrm>
          <a:custGeom>
            <a:avLst/>
            <a:gdLst/>
            <a:ahLst/>
            <a:cxnLst/>
            <a:rect r="r" b="b" t="t" l="l"/>
            <a:pathLst>
              <a:path h="6302472" w="8692433">
                <a:moveTo>
                  <a:pt x="0" y="0"/>
                </a:moveTo>
                <a:lnTo>
                  <a:pt x="8692434" y="0"/>
                </a:lnTo>
                <a:lnTo>
                  <a:pt x="8692434" y="6302472"/>
                </a:lnTo>
                <a:lnTo>
                  <a:pt x="0" y="63024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9702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97293" y="923925"/>
            <a:ext cx="4243380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SNIPPETS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7293" y="130847"/>
            <a:ext cx="4842085" cy="897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2"/>
              </a:lnSpc>
            </a:pPr>
            <a:r>
              <a:rPr lang="en-US" b="true" sz="515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CODE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47211" y="8486151"/>
            <a:ext cx="2514600" cy="260350"/>
            <a:chOff x="0" y="0"/>
            <a:chExt cx="662281" cy="685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2281" cy="68570"/>
            </a:xfrm>
            <a:custGeom>
              <a:avLst/>
              <a:gdLst/>
              <a:ahLst/>
              <a:cxnLst/>
              <a:rect r="r" b="b" t="t" l="l"/>
              <a:pathLst>
                <a:path h="68570" w="662281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144000" y="1873449"/>
            <a:ext cx="7605955" cy="7254676"/>
            <a:chOff x="0" y="0"/>
            <a:chExt cx="6324600" cy="60325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00" y="127000"/>
              <a:ext cx="6070600" cy="5778500"/>
            </a:xfrm>
            <a:custGeom>
              <a:avLst/>
              <a:gdLst/>
              <a:ahLst/>
              <a:cxnLst/>
              <a:rect r="r" b="b" t="t" l="l"/>
              <a:pathLst>
                <a:path h="5778500" w="6070600">
                  <a:moveTo>
                    <a:pt x="0" y="0"/>
                  </a:moveTo>
                  <a:lnTo>
                    <a:pt x="6070600" y="0"/>
                  </a:lnTo>
                  <a:lnTo>
                    <a:pt x="6070600" y="5778500"/>
                  </a:lnTo>
                  <a:lnTo>
                    <a:pt x="0" y="5778500"/>
                  </a:lnTo>
                  <a:close/>
                </a:path>
              </a:pathLst>
            </a:custGeom>
            <a:blipFill>
              <a:blip r:embed="rId3"/>
              <a:stretch>
                <a:fillRect l="-39484" t="0" r="-39484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24600" cy="6032500"/>
            </a:xfrm>
            <a:custGeom>
              <a:avLst/>
              <a:gdLst/>
              <a:ahLst/>
              <a:cxnLst/>
              <a:rect r="r" b="b" t="t" l="l"/>
              <a:pathLst>
                <a:path h="6032500" w="6324600">
                  <a:moveTo>
                    <a:pt x="6324600" y="6032500"/>
                  </a:moveTo>
                  <a:lnTo>
                    <a:pt x="0" y="6032500"/>
                  </a:lnTo>
                  <a:lnTo>
                    <a:pt x="0" y="0"/>
                  </a:lnTo>
                  <a:lnTo>
                    <a:pt x="6324600" y="0"/>
                  </a:lnTo>
                  <a:lnTo>
                    <a:pt x="6324600" y="6032500"/>
                  </a:lnTo>
                  <a:close/>
                  <a:moveTo>
                    <a:pt x="127000" y="5905500"/>
                  </a:moveTo>
                  <a:lnTo>
                    <a:pt x="6197600" y="5905500"/>
                  </a:lnTo>
                  <a:lnTo>
                    <a:pt x="6197600" y="127000"/>
                  </a:lnTo>
                  <a:lnTo>
                    <a:pt x="127000" y="127000"/>
                  </a:lnTo>
                  <a:lnTo>
                    <a:pt x="127000" y="59055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name="AutoShape 9" id="9"/>
          <p:cNvSpPr/>
          <p:nvPr/>
        </p:nvSpPr>
        <p:spPr>
          <a:xfrm>
            <a:off x="-5745029" y="3601747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7211" y="5419117"/>
            <a:ext cx="4553118" cy="2348667"/>
          </a:xfrm>
          <a:custGeom>
            <a:avLst/>
            <a:gdLst/>
            <a:ahLst/>
            <a:cxnLst/>
            <a:rect r="r" b="b" t="t" l="l"/>
            <a:pathLst>
              <a:path h="2348667" w="4553118">
                <a:moveTo>
                  <a:pt x="0" y="0"/>
                </a:moveTo>
                <a:lnTo>
                  <a:pt x="4553118" y="0"/>
                </a:lnTo>
                <a:lnTo>
                  <a:pt x="4553118" y="2348667"/>
                </a:lnTo>
                <a:lnTo>
                  <a:pt x="0" y="23486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47211" y="923925"/>
            <a:ext cx="4243380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 FAR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47211" y="1722540"/>
            <a:ext cx="6692248" cy="897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2"/>
              </a:lnSpc>
            </a:pPr>
            <a:r>
              <a:rPr lang="en-US" b="true" sz="515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PROJECT TIMELINE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7211" y="3336952"/>
            <a:ext cx="5634574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FRONTEND IS 80% COMPLETE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47211" y="4233675"/>
            <a:ext cx="7118789" cy="1436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 have used the following technologies to create the minimalistic frontend :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</p:txBody>
      </p:sp>
      <p:sp>
        <p:nvSpPr>
          <p:cNvPr name="AutoShape 15" id="15"/>
          <p:cNvSpPr/>
          <p:nvPr/>
        </p:nvSpPr>
        <p:spPr>
          <a:xfrm>
            <a:off x="-5745029" y="4509770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8997950"/>
            <a:ext cx="2514600" cy="260350"/>
            <a:chOff x="0" y="0"/>
            <a:chExt cx="662281" cy="685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2281" cy="68570"/>
            </a:xfrm>
            <a:custGeom>
              <a:avLst/>
              <a:gdLst/>
              <a:ahLst/>
              <a:cxnLst/>
              <a:rect r="r" b="b" t="t" l="l"/>
              <a:pathLst>
                <a:path h="68570" w="662281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10267950" y="806450"/>
            <a:ext cx="6294884" cy="8674100"/>
            <a:chOff x="0" y="0"/>
            <a:chExt cx="1657912" cy="228453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57912" cy="2284537"/>
            </a:xfrm>
            <a:custGeom>
              <a:avLst/>
              <a:gdLst/>
              <a:ahLst/>
              <a:cxnLst/>
              <a:rect r="r" b="b" t="t" l="l"/>
              <a:pathLst>
                <a:path h="2284537" w="1657912">
                  <a:moveTo>
                    <a:pt x="62724" y="0"/>
                  </a:moveTo>
                  <a:lnTo>
                    <a:pt x="1595188" y="0"/>
                  </a:lnTo>
                  <a:cubicBezTo>
                    <a:pt x="1611824" y="0"/>
                    <a:pt x="1627778" y="6608"/>
                    <a:pt x="1639541" y="18371"/>
                  </a:cubicBezTo>
                  <a:cubicBezTo>
                    <a:pt x="1651304" y="30134"/>
                    <a:pt x="1657912" y="46088"/>
                    <a:pt x="1657912" y="62724"/>
                  </a:cubicBezTo>
                  <a:lnTo>
                    <a:pt x="1657912" y="2221813"/>
                  </a:lnTo>
                  <a:cubicBezTo>
                    <a:pt x="1657912" y="2256454"/>
                    <a:pt x="1629830" y="2284537"/>
                    <a:pt x="1595188" y="2284537"/>
                  </a:cubicBezTo>
                  <a:lnTo>
                    <a:pt x="62724" y="2284537"/>
                  </a:lnTo>
                  <a:cubicBezTo>
                    <a:pt x="46088" y="2284537"/>
                    <a:pt x="30134" y="2277928"/>
                    <a:pt x="18371" y="2266165"/>
                  </a:cubicBezTo>
                  <a:cubicBezTo>
                    <a:pt x="6608" y="2254403"/>
                    <a:pt x="0" y="2238448"/>
                    <a:pt x="0" y="2221813"/>
                  </a:cubicBezTo>
                  <a:lnTo>
                    <a:pt x="0" y="62724"/>
                  </a:lnTo>
                  <a:cubicBezTo>
                    <a:pt x="0" y="46088"/>
                    <a:pt x="6608" y="30134"/>
                    <a:pt x="18371" y="18371"/>
                  </a:cubicBezTo>
                  <a:cubicBezTo>
                    <a:pt x="30134" y="6608"/>
                    <a:pt x="46088" y="0"/>
                    <a:pt x="6272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657912" cy="23321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-5771126" y="4686542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5239674"/>
            <a:ext cx="4872551" cy="3005098"/>
          </a:xfrm>
          <a:custGeom>
            <a:avLst/>
            <a:gdLst/>
            <a:ahLst/>
            <a:cxnLst/>
            <a:rect r="r" b="b" t="t" l="l"/>
            <a:pathLst>
              <a:path h="3005098" w="4872551">
                <a:moveTo>
                  <a:pt x="0" y="0"/>
                </a:moveTo>
                <a:lnTo>
                  <a:pt x="4872551" y="0"/>
                </a:lnTo>
                <a:lnTo>
                  <a:pt x="4872551" y="3005098"/>
                </a:lnTo>
                <a:lnTo>
                  <a:pt x="0" y="30050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726528"/>
            <a:ext cx="4243380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b="true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MISSION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426585"/>
            <a:ext cx="5634574" cy="897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2"/>
              </a:lnSpc>
            </a:pPr>
            <a:r>
              <a:rPr lang="en-US" sz="515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AHEAD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4442080"/>
            <a:ext cx="5634574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SET UP BACKEND USING: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817072" y="4635120"/>
            <a:ext cx="4243380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b="true" sz="53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SEAGRO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8997950"/>
            <a:ext cx="2514600" cy="260350"/>
            <a:chOff x="0" y="0"/>
            <a:chExt cx="662281" cy="685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2281" cy="68570"/>
            </a:xfrm>
            <a:custGeom>
              <a:avLst/>
              <a:gdLst/>
              <a:ahLst/>
              <a:cxnLst/>
              <a:rect r="r" b="b" t="t" l="l"/>
              <a:pathLst>
                <a:path h="68570" w="662281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835146" y="3581400"/>
            <a:ext cx="5873503" cy="3784600"/>
            <a:chOff x="0" y="0"/>
            <a:chExt cx="1546931" cy="9967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46931" cy="996767"/>
            </a:xfrm>
            <a:custGeom>
              <a:avLst/>
              <a:gdLst/>
              <a:ahLst/>
              <a:cxnLst/>
              <a:rect r="r" b="b" t="t" l="l"/>
              <a:pathLst>
                <a:path h="996767" w="1546931">
                  <a:moveTo>
                    <a:pt x="67224" y="0"/>
                  </a:moveTo>
                  <a:lnTo>
                    <a:pt x="1479707" y="0"/>
                  </a:lnTo>
                  <a:cubicBezTo>
                    <a:pt x="1497536" y="0"/>
                    <a:pt x="1514635" y="7082"/>
                    <a:pt x="1527241" y="19689"/>
                  </a:cubicBezTo>
                  <a:cubicBezTo>
                    <a:pt x="1539848" y="32296"/>
                    <a:pt x="1546931" y="49395"/>
                    <a:pt x="1546931" y="67224"/>
                  </a:cubicBezTo>
                  <a:lnTo>
                    <a:pt x="1546931" y="929543"/>
                  </a:lnTo>
                  <a:cubicBezTo>
                    <a:pt x="1546931" y="966670"/>
                    <a:pt x="1516834" y="996767"/>
                    <a:pt x="1479707" y="996767"/>
                  </a:cubicBezTo>
                  <a:lnTo>
                    <a:pt x="67224" y="996767"/>
                  </a:lnTo>
                  <a:cubicBezTo>
                    <a:pt x="49395" y="996767"/>
                    <a:pt x="32296" y="989685"/>
                    <a:pt x="19689" y="977078"/>
                  </a:cubicBezTo>
                  <a:cubicBezTo>
                    <a:pt x="7082" y="964471"/>
                    <a:pt x="0" y="947372"/>
                    <a:pt x="0" y="929543"/>
                  </a:cubicBezTo>
                  <a:lnTo>
                    <a:pt x="0" y="67224"/>
                  </a:lnTo>
                  <a:cubicBezTo>
                    <a:pt x="0" y="49395"/>
                    <a:pt x="7082" y="32296"/>
                    <a:pt x="19689" y="19689"/>
                  </a:cubicBezTo>
                  <a:cubicBezTo>
                    <a:pt x="32296" y="7082"/>
                    <a:pt x="49395" y="0"/>
                    <a:pt x="6722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546931" cy="10443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144000" y="3581400"/>
            <a:ext cx="5885360" cy="3784600"/>
            <a:chOff x="0" y="0"/>
            <a:chExt cx="1550054" cy="9967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50054" cy="996767"/>
            </a:xfrm>
            <a:custGeom>
              <a:avLst/>
              <a:gdLst/>
              <a:ahLst/>
              <a:cxnLst/>
              <a:rect r="r" b="b" t="t" l="l"/>
              <a:pathLst>
                <a:path h="996767" w="1550054">
                  <a:moveTo>
                    <a:pt x="67088" y="0"/>
                  </a:moveTo>
                  <a:lnTo>
                    <a:pt x="1482966" y="0"/>
                  </a:lnTo>
                  <a:cubicBezTo>
                    <a:pt x="1520017" y="0"/>
                    <a:pt x="1550054" y="30036"/>
                    <a:pt x="1550054" y="67088"/>
                  </a:cubicBezTo>
                  <a:lnTo>
                    <a:pt x="1550054" y="929679"/>
                  </a:lnTo>
                  <a:cubicBezTo>
                    <a:pt x="1550054" y="947472"/>
                    <a:pt x="1542986" y="964536"/>
                    <a:pt x="1530404" y="977117"/>
                  </a:cubicBezTo>
                  <a:cubicBezTo>
                    <a:pt x="1517823" y="989699"/>
                    <a:pt x="1500758" y="996767"/>
                    <a:pt x="1482966" y="996767"/>
                  </a:cubicBezTo>
                  <a:lnTo>
                    <a:pt x="67088" y="996767"/>
                  </a:lnTo>
                  <a:cubicBezTo>
                    <a:pt x="49295" y="996767"/>
                    <a:pt x="32231" y="989699"/>
                    <a:pt x="19650" y="977117"/>
                  </a:cubicBezTo>
                  <a:cubicBezTo>
                    <a:pt x="7068" y="964536"/>
                    <a:pt x="0" y="947472"/>
                    <a:pt x="0" y="929679"/>
                  </a:cubicBezTo>
                  <a:lnTo>
                    <a:pt x="0" y="67088"/>
                  </a:lnTo>
                  <a:cubicBezTo>
                    <a:pt x="0" y="49295"/>
                    <a:pt x="7068" y="32231"/>
                    <a:pt x="19650" y="19650"/>
                  </a:cubicBezTo>
                  <a:cubicBezTo>
                    <a:pt x="32231" y="7068"/>
                    <a:pt x="49295" y="0"/>
                    <a:pt x="67088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550054" cy="10443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28600" y="1657311"/>
            <a:ext cx="800100" cy="800100"/>
          </a:xfrm>
          <a:custGeom>
            <a:avLst/>
            <a:gdLst/>
            <a:ahLst/>
            <a:cxnLst/>
            <a:rect r="r" b="b" t="t" l="l"/>
            <a:pathLst>
              <a:path h="800100" w="800100">
                <a:moveTo>
                  <a:pt x="0" y="0"/>
                </a:moveTo>
                <a:lnTo>
                  <a:pt x="800100" y="0"/>
                </a:lnTo>
                <a:lnTo>
                  <a:pt x="8001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188990" y="5119390"/>
            <a:ext cx="708620" cy="708620"/>
          </a:xfrm>
          <a:custGeom>
            <a:avLst/>
            <a:gdLst/>
            <a:ahLst/>
            <a:cxnLst/>
            <a:rect r="r" b="b" t="t" l="l"/>
            <a:pathLst>
              <a:path h="708620" w="708620">
                <a:moveTo>
                  <a:pt x="0" y="0"/>
                </a:moveTo>
                <a:lnTo>
                  <a:pt x="708620" y="0"/>
                </a:lnTo>
                <a:lnTo>
                  <a:pt x="708620" y="708620"/>
                </a:lnTo>
                <a:lnTo>
                  <a:pt x="0" y="7086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1726528"/>
            <a:ext cx="5898349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b="true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LIVE LINKS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543300" y="3709904"/>
            <a:ext cx="4251920" cy="746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3"/>
              </a:lnSpc>
            </a:pPr>
            <a:r>
              <a:rPr lang="en-US" sz="436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GITHUB REPO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960720" y="3709904"/>
            <a:ext cx="4251920" cy="746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3"/>
              </a:lnSpc>
            </a:pPr>
            <a:r>
              <a:rPr lang="en-US" b="true" sz="436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PRODUCTION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9252100" y="5143500"/>
            <a:ext cx="708620" cy="708620"/>
          </a:xfrm>
          <a:custGeom>
            <a:avLst/>
            <a:gdLst/>
            <a:ahLst/>
            <a:cxnLst/>
            <a:rect r="r" b="b" t="t" l="l"/>
            <a:pathLst>
              <a:path h="708620" w="708620">
                <a:moveTo>
                  <a:pt x="0" y="0"/>
                </a:moveTo>
                <a:lnTo>
                  <a:pt x="708620" y="0"/>
                </a:lnTo>
                <a:lnTo>
                  <a:pt x="708620" y="708620"/>
                </a:lnTo>
                <a:lnTo>
                  <a:pt x="0" y="7086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582399" y="5043190"/>
            <a:ext cx="521282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u="sng">
                <a:solidFill>
                  <a:srgbClr val="FFFFFF"/>
                </a:solidFill>
                <a:latin typeface="Canva Sans 1"/>
                <a:ea typeface="Canva Sans 1"/>
                <a:cs typeface="Canva Sans 1"/>
                <a:sym typeface="Canva Sans 1"/>
                <a:hlinkClick r:id="rId7" tooltip="https://github.com/RiteshS1/Seagro"/>
              </a:rPr>
              <a:t>Click here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708649" y="5043190"/>
            <a:ext cx="521282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u="sng">
                <a:solidFill>
                  <a:srgbClr val="FFFFFF"/>
                </a:solidFill>
                <a:latin typeface="Canva Sans 1"/>
                <a:ea typeface="Canva Sans 1"/>
                <a:cs typeface="Canva Sans 1"/>
                <a:sym typeface="Canva Sans 1"/>
                <a:hlinkClick r:id="rId8" tooltip="https://seagro-indol.vercel.app"/>
              </a:rPr>
              <a:t>Click here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76618" y="1791504"/>
            <a:ext cx="6756386" cy="967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b="true" sz="567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RITESH SHARMA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118918" y="1116794"/>
            <a:ext cx="5871786" cy="624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4"/>
              </a:lnSpc>
            </a:pPr>
            <a:r>
              <a:rPr lang="en-US" b="true" sz="3639">
                <a:solidFill>
                  <a:srgbClr val="303642"/>
                </a:solidFill>
                <a:latin typeface="Lato Bold"/>
                <a:ea typeface="Lato Bold"/>
                <a:cs typeface="Lato Bold"/>
                <a:sym typeface="Lato Bold"/>
              </a:rPr>
              <a:t>MY PROFILE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981898" y="2844487"/>
            <a:ext cx="8145827" cy="400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 FULL-STACK DEVELOPER</a:t>
            </a:r>
          </a:p>
        </p:txBody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6308897" y="4161475"/>
            <a:ext cx="5097406" cy="5096825"/>
            <a:chOff x="0" y="0"/>
            <a:chExt cx="6350013" cy="634928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95250" y="-95136"/>
              <a:ext cx="6540525" cy="6539573"/>
            </a:xfrm>
            <a:custGeom>
              <a:avLst/>
              <a:gdLst/>
              <a:ahLst/>
              <a:cxnLst/>
              <a:rect r="r" b="b" t="t" l="l"/>
              <a:pathLst>
                <a:path h="6539573" w="6540525">
                  <a:moveTo>
                    <a:pt x="5684545" y="1101865"/>
                  </a:moveTo>
                  <a:cubicBezTo>
                    <a:pt x="5560364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7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5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8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7" y="6354331"/>
                  </a:lnTo>
                  <a:cubicBezTo>
                    <a:pt x="3926408" y="6539573"/>
                    <a:pt x="4336694" y="6429617"/>
                    <a:pt x="4521987" y="6108764"/>
                  </a:cubicBezTo>
                  <a:cubicBezTo>
                    <a:pt x="4646130" y="5893766"/>
                    <a:pt x="4871314" y="5773446"/>
                    <a:pt x="5102961" y="5773281"/>
                  </a:cubicBezTo>
                  <a:lnTo>
                    <a:pt x="5102911" y="5773192"/>
                  </a:lnTo>
                  <a:cubicBezTo>
                    <a:pt x="5334558" y="5773027"/>
                    <a:pt x="5559780" y="5652707"/>
                    <a:pt x="5683885" y="5437709"/>
                  </a:cubicBezTo>
                  <a:cubicBezTo>
                    <a:pt x="5745010" y="5331855"/>
                    <a:pt x="5774017" y="5216234"/>
                    <a:pt x="5773890" y="5102213"/>
                  </a:cubicBezTo>
                  <a:lnTo>
                    <a:pt x="5773979" y="5102290"/>
                  </a:lnTo>
                  <a:cubicBezTo>
                    <a:pt x="5774182" y="4878846"/>
                    <a:pt x="5886145" y="4661358"/>
                    <a:pt x="6087059" y="4534828"/>
                  </a:cubicBezTo>
                  <a:cubicBezTo>
                    <a:pt x="6195364" y="4477881"/>
                    <a:pt x="6289357" y="4390620"/>
                    <a:pt x="6355029" y="4276866"/>
                  </a:cubicBezTo>
                  <a:cubicBezTo>
                    <a:pt x="6479222" y="4061753"/>
                    <a:pt x="6470777" y="3806572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20"/>
                    <a:pt x="6355245" y="2934971"/>
                  </a:cubicBezTo>
                  <a:cubicBezTo>
                    <a:pt x="6540525" y="2614080"/>
                    <a:pt x="6430568" y="2203832"/>
                    <a:pt x="6109677" y="2018552"/>
                  </a:cubicBezTo>
                  <a:lnTo>
                    <a:pt x="6109627" y="2018501"/>
                  </a:lnTo>
                  <a:lnTo>
                    <a:pt x="6109754" y="2018463"/>
                  </a:lnTo>
                  <a:cubicBezTo>
                    <a:pt x="5910847" y="1903375"/>
                    <a:pt x="5776557" y="1689088"/>
                    <a:pt x="5774436" y="1443267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3"/>
              <a:stretch>
                <a:fillRect l="0" t="-16727" r="0" b="-16727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29693" y="3807949"/>
            <a:ext cx="3954258" cy="2735413"/>
            <a:chOff x="0" y="0"/>
            <a:chExt cx="1041451" cy="72043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1451" cy="720438"/>
            </a:xfrm>
            <a:custGeom>
              <a:avLst/>
              <a:gdLst/>
              <a:ahLst/>
              <a:cxnLst/>
              <a:rect r="r" b="b" t="t" l="l"/>
              <a:pathLst>
                <a:path h="720438" w="1041451">
                  <a:moveTo>
                    <a:pt x="99851" y="0"/>
                  </a:moveTo>
                  <a:lnTo>
                    <a:pt x="941599" y="0"/>
                  </a:lnTo>
                  <a:cubicBezTo>
                    <a:pt x="996746" y="0"/>
                    <a:pt x="1041451" y="44705"/>
                    <a:pt x="1041451" y="99851"/>
                  </a:cubicBezTo>
                  <a:lnTo>
                    <a:pt x="1041451" y="620587"/>
                  </a:lnTo>
                  <a:cubicBezTo>
                    <a:pt x="1041451" y="647069"/>
                    <a:pt x="1030931" y="672466"/>
                    <a:pt x="1012205" y="691192"/>
                  </a:cubicBezTo>
                  <a:cubicBezTo>
                    <a:pt x="993479" y="709918"/>
                    <a:pt x="968082" y="720438"/>
                    <a:pt x="941599" y="720438"/>
                  </a:cubicBezTo>
                  <a:lnTo>
                    <a:pt x="99851" y="720438"/>
                  </a:lnTo>
                  <a:cubicBezTo>
                    <a:pt x="73369" y="720438"/>
                    <a:pt x="47972" y="709918"/>
                    <a:pt x="29246" y="691192"/>
                  </a:cubicBezTo>
                  <a:cubicBezTo>
                    <a:pt x="10520" y="672466"/>
                    <a:pt x="0" y="647069"/>
                    <a:pt x="0" y="620587"/>
                  </a:cubicBezTo>
                  <a:lnTo>
                    <a:pt x="0" y="99851"/>
                  </a:lnTo>
                  <a:cubicBezTo>
                    <a:pt x="0" y="73369"/>
                    <a:pt x="10520" y="47972"/>
                    <a:pt x="29246" y="29246"/>
                  </a:cubicBezTo>
                  <a:cubicBezTo>
                    <a:pt x="47972" y="10520"/>
                    <a:pt x="73369" y="0"/>
                    <a:pt x="99851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041451" cy="7680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016804" y="3775793"/>
            <a:ext cx="3954258" cy="2735413"/>
            <a:chOff x="0" y="0"/>
            <a:chExt cx="1041451" cy="72043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41451" cy="720438"/>
            </a:xfrm>
            <a:custGeom>
              <a:avLst/>
              <a:gdLst/>
              <a:ahLst/>
              <a:cxnLst/>
              <a:rect r="r" b="b" t="t" l="l"/>
              <a:pathLst>
                <a:path h="720438" w="1041451">
                  <a:moveTo>
                    <a:pt x="99851" y="0"/>
                  </a:moveTo>
                  <a:lnTo>
                    <a:pt x="941599" y="0"/>
                  </a:lnTo>
                  <a:cubicBezTo>
                    <a:pt x="996746" y="0"/>
                    <a:pt x="1041451" y="44705"/>
                    <a:pt x="1041451" y="99851"/>
                  </a:cubicBezTo>
                  <a:lnTo>
                    <a:pt x="1041451" y="620587"/>
                  </a:lnTo>
                  <a:cubicBezTo>
                    <a:pt x="1041451" y="647069"/>
                    <a:pt x="1030931" y="672466"/>
                    <a:pt x="1012205" y="691192"/>
                  </a:cubicBezTo>
                  <a:cubicBezTo>
                    <a:pt x="993479" y="709918"/>
                    <a:pt x="968082" y="720438"/>
                    <a:pt x="941599" y="720438"/>
                  </a:cubicBezTo>
                  <a:lnTo>
                    <a:pt x="99851" y="720438"/>
                  </a:lnTo>
                  <a:cubicBezTo>
                    <a:pt x="73369" y="720438"/>
                    <a:pt x="47972" y="709918"/>
                    <a:pt x="29246" y="691192"/>
                  </a:cubicBezTo>
                  <a:cubicBezTo>
                    <a:pt x="10520" y="672466"/>
                    <a:pt x="0" y="647069"/>
                    <a:pt x="0" y="620587"/>
                  </a:cubicBezTo>
                  <a:lnTo>
                    <a:pt x="0" y="99851"/>
                  </a:lnTo>
                  <a:cubicBezTo>
                    <a:pt x="0" y="73369"/>
                    <a:pt x="10520" y="47972"/>
                    <a:pt x="29246" y="29246"/>
                  </a:cubicBezTo>
                  <a:cubicBezTo>
                    <a:pt x="47972" y="10520"/>
                    <a:pt x="73369" y="0"/>
                    <a:pt x="99851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041451" cy="7680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29693" y="7306064"/>
            <a:ext cx="3954258" cy="2735413"/>
            <a:chOff x="0" y="0"/>
            <a:chExt cx="1041451" cy="72043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41451" cy="720438"/>
            </a:xfrm>
            <a:custGeom>
              <a:avLst/>
              <a:gdLst/>
              <a:ahLst/>
              <a:cxnLst/>
              <a:rect r="r" b="b" t="t" l="l"/>
              <a:pathLst>
                <a:path h="720438" w="1041451">
                  <a:moveTo>
                    <a:pt x="99851" y="0"/>
                  </a:moveTo>
                  <a:lnTo>
                    <a:pt x="941599" y="0"/>
                  </a:lnTo>
                  <a:cubicBezTo>
                    <a:pt x="996746" y="0"/>
                    <a:pt x="1041451" y="44705"/>
                    <a:pt x="1041451" y="99851"/>
                  </a:cubicBezTo>
                  <a:lnTo>
                    <a:pt x="1041451" y="620587"/>
                  </a:lnTo>
                  <a:cubicBezTo>
                    <a:pt x="1041451" y="647069"/>
                    <a:pt x="1030931" y="672466"/>
                    <a:pt x="1012205" y="691192"/>
                  </a:cubicBezTo>
                  <a:cubicBezTo>
                    <a:pt x="993479" y="709918"/>
                    <a:pt x="968082" y="720438"/>
                    <a:pt x="941599" y="720438"/>
                  </a:cubicBezTo>
                  <a:lnTo>
                    <a:pt x="99851" y="720438"/>
                  </a:lnTo>
                  <a:cubicBezTo>
                    <a:pt x="73369" y="720438"/>
                    <a:pt x="47972" y="709918"/>
                    <a:pt x="29246" y="691192"/>
                  </a:cubicBezTo>
                  <a:cubicBezTo>
                    <a:pt x="10520" y="672466"/>
                    <a:pt x="0" y="647069"/>
                    <a:pt x="0" y="620587"/>
                  </a:cubicBezTo>
                  <a:lnTo>
                    <a:pt x="0" y="99851"/>
                  </a:lnTo>
                  <a:cubicBezTo>
                    <a:pt x="0" y="73369"/>
                    <a:pt x="10520" y="47972"/>
                    <a:pt x="29246" y="29246"/>
                  </a:cubicBezTo>
                  <a:cubicBezTo>
                    <a:pt x="47972" y="10520"/>
                    <a:pt x="73369" y="0"/>
                    <a:pt x="99851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041451" cy="7680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016804" y="7306064"/>
            <a:ext cx="3954258" cy="2735413"/>
            <a:chOff x="0" y="0"/>
            <a:chExt cx="1041451" cy="72043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41451" cy="720438"/>
            </a:xfrm>
            <a:custGeom>
              <a:avLst/>
              <a:gdLst/>
              <a:ahLst/>
              <a:cxnLst/>
              <a:rect r="r" b="b" t="t" l="l"/>
              <a:pathLst>
                <a:path h="720438" w="1041451">
                  <a:moveTo>
                    <a:pt x="99851" y="0"/>
                  </a:moveTo>
                  <a:lnTo>
                    <a:pt x="941599" y="0"/>
                  </a:lnTo>
                  <a:cubicBezTo>
                    <a:pt x="996746" y="0"/>
                    <a:pt x="1041451" y="44705"/>
                    <a:pt x="1041451" y="99851"/>
                  </a:cubicBezTo>
                  <a:lnTo>
                    <a:pt x="1041451" y="620587"/>
                  </a:lnTo>
                  <a:cubicBezTo>
                    <a:pt x="1041451" y="647069"/>
                    <a:pt x="1030931" y="672466"/>
                    <a:pt x="1012205" y="691192"/>
                  </a:cubicBezTo>
                  <a:cubicBezTo>
                    <a:pt x="993479" y="709918"/>
                    <a:pt x="968082" y="720438"/>
                    <a:pt x="941599" y="720438"/>
                  </a:cubicBezTo>
                  <a:lnTo>
                    <a:pt x="99851" y="720438"/>
                  </a:lnTo>
                  <a:cubicBezTo>
                    <a:pt x="73369" y="720438"/>
                    <a:pt x="47972" y="709918"/>
                    <a:pt x="29246" y="691192"/>
                  </a:cubicBezTo>
                  <a:cubicBezTo>
                    <a:pt x="10520" y="672466"/>
                    <a:pt x="0" y="647069"/>
                    <a:pt x="0" y="620587"/>
                  </a:cubicBezTo>
                  <a:lnTo>
                    <a:pt x="0" y="99851"/>
                  </a:lnTo>
                  <a:cubicBezTo>
                    <a:pt x="0" y="73369"/>
                    <a:pt x="10520" y="47972"/>
                    <a:pt x="29246" y="29246"/>
                  </a:cubicBezTo>
                  <a:cubicBezTo>
                    <a:pt x="47972" y="10520"/>
                    <a:pt x="73369" y="0"/>
                    <a:pt x="99851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041451" cy="7680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80862" y="4075750"/>
            <a:ext cx="4251920" cy="746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3"/>
              </a:lnSpc>
            </a:pPr>
            <a:r>
              <a:rPr lang="en-US" sz="436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GITHUB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016804" y="4075750"/>
            <a:ext cx="4251920" cy="746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3"/>
              </a:lnSpc>
            </a:pPr>
            <a:r>
              <a:rPr lang="en-US" b="true" sz="436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RESUME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80862" y="7529251"/>
            <a:ext cx="4251920" cy="746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3"/>
              </a:lnSpc>
            </a:pPr>
            <a:r>
              <a:rPr lang="en-US" sz="436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X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867973" y="7529251"/>
            <a:ext cx="4251920" cy="746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3"/>
              </a:lnSpc>
            </a:pPr>
            <a:r>
              <a:rPr lang="en-US" b="true" sz="436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LINKEDIN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-199588" y="4897885"/>
            <a:ext cx="521282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u="sng">
                <a:solidFill>
                  <a:srgbClr val="FFFFFF"/>
                </a:solidFill>
                <a:latin typeface="Canva Sans 1"/>
                <a:ea typeface="Canva Sans 1"/>
                <a:cs typeface="Canva Sans 1"/>
                <a:sym typeface="Canva Sans 1"/>
                <a:hlinkClick r:id="rId4" tooltip="https://github.com/RiteshS1"/>
              </a:rPr>
              <a:t>Click here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429693" y="4921400"/>
            <a:ext cx="708620" cy="708620"/>
          </a:xfrm>
          <a:custGeom>
            <a:avLst/>
            <a:gdLst/>
            <a:ahLst/>
            <a:cxnLst/>
            <a:rect r="r" b="b" t="t" l="l"/>
            <a:pathLst>
              <a:path h="708620" w="708620">
                <a:moveTo>
                  <a:pt x="0" y="0"/>
                </a:moveTo>
                <a:lnTo>
                  <a:pt x="708621" y="0"/>
                </a:lnTo>
                <a:lnTo>
                  <a:pt x="708621" y="708621"/>
                </a:lnTo>
                <a:lnTo>
                  <a:pt x="0" y="7086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429693" y="8549680"/>
            <a:ext cx="708620" cy="708620"/>
          </a:xfrm>
          <a:custGeom>
            <a:avLst/>
            <a:gdLst/>
            <a:ahLst/>
            <a:cxnLst/>
            <a:rect r="r" b="b" t="t" l="l"/>
            <a:pathLst>
              <a:path h="708620" w="708620">
                <a:moveTo>
                  <a:pt x="0" y="0"/>
                </a:moveTo>
                <a:lnTo>
                  <a:pt x="708621" y="0"/>
                </a:lnTo>
                <a:lnTo>
                  <a:pt x="708621" y="708620"/>
                </a:lnTo>
                <a:lnTo>
                  <a:pt x="0" y="7086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4016804" y="4974085"/>
            <a:ext cx="708620" cy="708620"/>
          </a:xfrm>
          <a:custGeom>
            <a:avLst/>
            <a:gdLst/>
            <a:ahLst/>
            <a:cxnLst/>
            <a:rect r="r" b="b" t="t" l="l"/>
            <a:pathLst>
              <a:path h="708620" w="708620">
                <a:moveTo>
                  <a:pt x="0" y="0"/>
                </a:moveTo>
                <a:lnTo>
                  <a:pt x="708620" y="0"/>
                </a:lnTo>
                <a:lnTo>
                  <a:pt x="708620" y="708621"/>
                </a:lnTo>
                <a:lnTo>
                  <a:pt x="0" y="7086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4016804" y="8549680"/>
            <a:ext cx="708620" cy="708620"/>
          </a:xfrm>
          <a:custGeom>
            <a:avLst/>
            <a:gdLst/>
            <a:ahLst/>
            <a:cxnLst/>
            <a:rect r="r" b="b" t="t" l="l"/>
            <a:pathLst>
              <a:path h="708620" w="708620">
                <a:moveTo>
                  <a:pt x="0" y="0"/>
                </a:moveTo>
                <a:lnTo>
                  <a:pt x="708620" y="0"/>
                </a:lnTo>
                <a:lnTo>
                  <a:pt x="708620" y="708620"/>
                </a:lnTo>
                <a:lnTo>
                  <a:pt x="0" y="7086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-230923" y="8473480"/>
            <a:ext cx="521282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u="sng">
                <a:solidFill>
                  <a:srgbClr val="FFFFFF"/>
                </a:solidFill>
                <a:latin typeface="Canva Sans 1"/>
                <a:ea typeface="Canva Sans 1"/>
                <a:cs typeface="Canva Sans 1"/>
                <a:sym typeface="Canva Sans 1"/>
                <a:hlinkClick r:id="rId7" tooltip="https://x.com/delphic_RS"/>
              </a:rPr>
              <a:t>Click here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387523" y="4897885"/>
            <a:ext cx="521282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u="sng">
                <a:solidFill>
                  <a:srgbClr val="FFFFFF"/>
                </a:solidFill>
                <a:latin typeface="Canva Sans 1"/>
                <a:ea typeface="Canva Sans 1"/>
                <a:cs typeface="Canva Sans 1"/>
                <a:sym typeface="Canva Sans 1"/>
                <a:hlinkClick r:id="rId8" tooltip="https://drive.google.com/file/d/1MTBtIEizgdPPl_AvIKieG4rN9v8qCXf2/view?usp=sharing"/>
              </a:rPr>
              <a:t>Click here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387523" y="8473480"/>
            <a:ext cx="521282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u="sng">
                <a:solidFill>
                  <a:srgbClr val="FFFFFF"/>
                </a:solidFill>
                <a:latin typeface="Canva Sans 1"/>
                <a:ea typeface="Canva Sans 1"/>
                <a:cs typeface="Canva Sans 1"/>
                <a:sym typeface="Canva Sans 1"/>
                <a:hlinkClick r:id="rId9" tooltip="https://www.linkedin.com/in/ritesh-sharma-8477a424a/"/>
              </a:rPr>
              <a:t>Click 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DAGZoUNLN6s</dc:identifier>
  <dcterms:modified xsi:type="dcterms:W3CDTF">2011-08-01T06:04:30Z</dcterms:modified>
  <cp:revision>1</cp:revision>
  <dc:title>Blue &amp; white company profile presentation</dc:title>
</cp:coreProperties>
</file>