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4" d="100"/>
          <a:sy n="64" d="100"/>
        </p:scale>
        <p:origin x="9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1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4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5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2325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36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6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51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84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1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8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3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6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1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9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3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8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2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0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4583"/>
            <a:ext cx="9145360" cy="2550877"/>
          </a:xfrm>
        </p:spPr>
        <p:txBody>
          <a:bodyPr/>
          <a:lstStyle/>
          <a:p>
            <a:r>
              <a:rPr dirty="0"/>
              <a:t>Phishing Awareness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3082" y="3181121"/>
            <a:ext cx="5917679" cy="861420"/>
          </a:xfrm>
        </p:spPr>
        <p:txBody>
          <a:bodyPr>
            <a:normAutofit fontScale="85000" lnSpcReduction="20000"/>
          </a:bodyPr>
          <a:lstStyle/>
          <a:p>
            <a:endParaRPr dirty="0"/>
          </a:p>
          <a:p>
            <a:r>
              <a:rPr dirty="0"/>
              <a:t>Presented by: </a:t>
            </a:r>
            <a:r>
              <a:rPr lang="en-IN" dirty="0"/>
              <a:t>Ritesh Kashyap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To Do If You Suspect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Don’t respond or click links</a:t>
            </a:r>
          </a:p>
          <a:p>
            <a:r>
              <a:rPr dirty="0"/>
              <a:t>Take screenshot &amp; report</a:t>
            </a:r>
          </a:p>
          <a:p>
            <a:r>
              <a:rPr dirty="0"/>
              <a:t>Delete suspicious message</a:t>
            </a:r>
          </a:p>
          <a:p>
            <a:r>
              <a:rPr dirty="0"/>
              <a:t>Change passwords immediately if clicked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Recap &amp;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Think before you click</a:t>
            </a:r>
          </a:p>
          <a:p>
            <a:r>
              <a:rPr dirty="0"/>
              <a:t>Verify before you trust</a:t>
            </a:r>
          </a:p>
          <a:p>
            <a:r>
              <a:rPr dirty="0"/>
              <a:t>Stay alert and report</a:t>
            </a:r>
          </a:p>
          <a:p>
            <a:r>
              <a:rPr dirty="0"/>
              <a:t>Your actions protect your organization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9" name="Content Placeholder 8" descr="A purple background with colorful text">
            <a:extLst>
              <a:ext uri="{FF2B5EF4-FFF2-40B4-BE49-F238E27FC236}">
                <a16:creationId xmlns:a16="http://schemas.microsoft.com/office/drawing/2014/main" id="{C857A653-087A-E016-194A-CD80E6D13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Phishing is a cyberattack technique where attackers trick individuals into revealing sensitive information like passwords, credit card numbers, or personal data by pretending to be trustworthy entities.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Types of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Email Phishing</a:t>
            </a:r>
          </a:p>
          <a:p>
            <a:r>
              <a:rPr dirty="0"/>
              <a:t>Spear Phishing</a:t>
            </a:r>
          </a:p>
          <a:p>
            <a:r>
              <a:rPr dirty="0"/>
              <a:t>Smishing (SMS)</a:t>
            </a:r>
          </a:p>
          <a:p>
            <a:r>
              <a:rPr dirty="0"/>
              <a:t>Vishing (Voice)</a:t>
            </a:r>
          </a:p>
          <a:p>
            <a:r>
              <a:rPr dirty="0"/>
              <a:t>Clone Phishing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Recognize a Phishing 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201" y="2142344"/>
            <a:ext cx="7704667" cy="3332816"/>
          </a:xfrm>
        </p:spPr>
        <p:txBody>
          <a:bodyPr/>
          <a:lstStyle/>
          <a:p>
            <a:r>
              <a:rPr dirty="0"/>
              <a:t> Urgent or threatening language</a:t>
            </a:r>
          </a:p>
          <a:p>
            <a:r>
              <a:rPr dirty="0"/>
              <a:t> Misspelled domain names</a:t>
            </a:r>
          </a:p>
          <a:p>
            <a:r>
              <a:rPr dirty="0"/>
              <a:t> Unexpected attachments or links</a:t>
            </a:r>
          </a:p>
          <a:p>
            <a:r>
              <a:rPr dirty="0"/>
              <a:t> Poor grammar and spelling</a:t>
            </a:r>
          </a:p>
          <a:p>
            <a:r>
              <a:rPr lang="en-IN" dirty="0"/>
              <a:t> </a:t>
            </a:r>
            <a:r>
              <a:rPr dirty="0"/>
              <a:t>Requests for personal information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72324"/>
            <a:ext cx="7704667" cy="3332816"/>
          </a:xfrm>
        </p:spPr>
        <p:txBody>
          <a:bodyPr/>
          <a:lstStyle/>
          <a:p>
            <a:r>
              <a:rPr dirty="0"/>
              <a:t>Insert a screenshot of a fake phishing email here.</a:t>
            </a:r>
          </a:p>
          <a:p>
            <a:r>
              <a:rPr dirty="0"/>
              <a:t>Identify suspicious elements:</a:t>
            </a:r>
          </a:p>
          <a:p>
            <a:r>
              <a:rPr dirty="0"/>
              <a:t>Suspicious sender</a:t>
            </a:r>
          </a:p>
          <a:p>
            <a:r>
              <a:rPr dirty="0"/>
              <a:t>Grammar mistakes</a:t>
            </a:r>
          </a:p>
          <a:p>
            <a:r>
              <a:rPr dirty="0"/>
              <a:t>Urgent call to action</a:t>
            </a:r>
          </a:p>
          <a:p>
            <a:r>
              <a:rPr dirty="0"/>
              <a:t>Unsafe link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Happens If You Fall for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Stolen credentials</a:t>
            </a:r>
          </a:p>
          <a:p>
            <a:r>
              <a:rPr dirty="0"/>
              <a:t>Financial loss</a:t>
            </a:r>
          </a:p>
          <a:p>
            <a:r>
              <a:rPr dirty="0"/>
              <a:t>Identity theft</a:t>
            </a:r>
          </a:p>
          <a:p>
            <a:r>
              <a:rPr dirty="0"/>
              <a:t>Malware infections</a:t>
            </a:r>
          </a:p>
          <a:p>
            <a:r>
              <a:rPr dirty="0"/>
              <a:t>Data breaches in organizations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Protect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78" y="1985890"/>
            <a:ext cx="7765322" cy="3695136"/>
          </a:xfrm>
        </p:spPr>
        <p:txBody>
          <a:bodyPr/>
          <a:lstStyle/>
          <a:p>
            <a:r>
              <a:rPr dirty="0"/>
              <a:t>Don’t click on suspicious links or attachments</a:t>
            </a:r>
          </a:p>
          <a:p>
            <a:r>
              <a:rPr dirty="0"/>
              <a:t>Verify email addresses carefully</a:t>
            </a:r>
          </a:p>
          <a:p>
            <a:r>
              <a:rPr dirty="0"/>
              <a:t>Report suspicious emails to IT</a:t>
            </a:r>
          </a:p>
          <a:p>
            <a:r>
              <a:rPr dirty="0"/>
              <a:t>Keep software updated</a:t>
            </a:r>
          </a:p>
          <a:p>
            <a:r>
              <a:rPr dirty="0"/>
              <a:t>Use multi-factor authentication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Safe Browsing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188" y="2245965"/>
            <a:ext cx="7765322" cy="3695136"/>
          </a:xfrm>
        </p:spPr>
        <p:txBody>
          <a:bodyPr/>
          <a:lstStyle/>
          <a:p>
            <a:r>
              <a:rPr dirty="0"/>
              <a:t>Look for HTTPS and padlock icon</a:t>
            </a:r>
          </a:p>
          <a:p>
            <a:r>
              <a:rPr dirty="0"/>
              <a:t>Avoid downloads from untrusted sources</a:t>
            </a:r>
          </a:p>
          <a:p>
            <a:r>
              <a:rPr dirty="0"/>
              <a:t>Double-check URLs before entering sensitive info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Engineering Awareness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Phishing can also be physical or over the phone:</a:t>
            </a:r>
          </a:p>
          <a:p>
            <a:r>
              <a:rPr dirty="0"/>
              <a:t>Impersonation of staff</a:t>
            </a:r>
          </a:p>
          <a:p>
            <a:r>
              <a:rPr dirty="0"/>
              <a:t>Fake surveys</a:t>
            </a:r>
          </a:p>
          <a:p>
            <a:r>
              <a:rPr dirty="0"/>
              <a:t>Password reset scams</a:t>
            </a:r>
          </a:p>
        </p:txBody>
      </p:sp>
    </p:spTree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23</TotalTime>
  <Words>248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Rockwell</vt:lpstr>
      <vt:lpstr>Damask</vt:lpstr>
      <vt:lpstr>Phishing Awareness Training</vt:lpstr>
      <vt:lpstr>What is Phishing?</vt:lpstr>
      <vt:lpstr>Common Types of Phishing</vt:lpstr>
      <vt:lpstr>How to Recognize a Phishing Email</vt:lpstr>
      <vt:lpstr>Real-World Example</vt:lpstr>
      <vt:lpstr>What Happens If You Fall for It?</vt:lpstr>
      <vt:lpstr>How to Protect Yourself</vt:lpstr>
      <vt:lpstr>Safe Browsing Tips</vt:lpstr>
      <vt:lpstr>Social Engineering Awareness</vt:lpstr>
      <vt:lpstr>What To Do If You Suspect Phishing</vt:lpstr>
      <vt:lpstr>Recap &amp; Key Takeaways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ritesh kashyap</cp:lastModifiedBy>
  <cp:revision>3</cp:revision>
  <dcterms:created xsi:type="dcterms:W3CDTF">2013-01-27T09:14:16Z</dcterms:created>
  <dcterms:modified xsi:type="dcterms:W3CDTF">2025-06-08T06:58:49Z</dcterms:modified>
  <cp:category/>
</cp:coreProperties>
</file>