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8" r:id="rId14"/>
    <p:sldId id="278" r:id="rId15"/>
    <p:sldId id="279" r:id="rId16"/>
    <p:sldId id="286" r:id="rId17"/>
    <p:sldId id="289" r:id="rId18"/>
    <p:sldId id="288" r:id="rId19"/>
    <p:sldId id="292" r:id="rId20"/>
    <p:sldId id="291" r:id="rId21"/>
    <p:sldId id="290" r:id="rId22"/>
    <p:sldId id="287" r:id="rId23"/>
    <p:sldId id="270" r:id="rId24"/>
    <p:sldId id="271" r:id="rId25"/>
    <p:sldId id="280" r:id="rId26"/>
    <p:sldId id="281" r:id="rId27"/>
    <p:sldId id="284" r:id="rId28"/>
    <p:sldId id="285" r:id="rId29"/>
    <p:sldId id="273" r:id="rId30"/>
    <p:sldId id="282" r:id="rId31"/>
    <p:sldId id="274" r:id="rId32"/>
    <p:sldId id="283" r:id="rId33"/>
    <p:sldId id="27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01C41-5018-412F-A9F6-3C160118DD04}" v="9" dt="2023-11-24T16:53:40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pandey" userId="1a982ce5ad062718" providerId="LiveId" clId="{4F901C41-5018-412F-A9F6-3C160118DD04}"/>
    <pc:docChg chg="undo custSel addSld delSld modSld sldOrd">
      <pc:chgData name="kunal pandey" userId="1a982ce5ad062718" providerId="LiveId" clId="{4F901C41-5018-412F-A9F6-3C160118DD04}" dt="2023-11-24T16:55:58.249" v="238" actId="1076"/>
      <pc:docMkLst>
        <pc:docMk/>
      </pc:docMkLst>
      <pc:sldChg chg="addSp modSp mod">
        <pc:chgData name="kunal pandey" userId="1a982ce5ad062718" providerId="LiveId" clId="{4F901C41-5018-412F-A9F6-3C160118DD04}" dt="2023-11-24T16:55:58.249" v="238" actId="1076"/>
        <pc:sldMkLst>
          <pc:docMk/>
          <pc:sldMk cId="0" sldId="257"/>
        </pc:sldMkLst>
        <pc:spChg chg="mod">
          <ac:chgData name="kunal pandey" userId="1a982ce5ad062718" providerId="LiveId" clId="{4F901C41-5018-412F-A9F6-3C160118DD04}" dt="2023-11-24T16:49:35.645" v="199" actId="1076"/>
          <ac:spMkLst>
            <pc:docMk/>
            <pc:sldMk cId="0" sldId="257"/>
            <ac:spMk id="2" creationId="{9D79E632-33B8-EFD2-7B46-52690BACCCE6}"/>
          </ac:spMkLst>
        </pc:spChg>
        <pc:spChg chg="mod">
          <ac:chgData name="kunal pandey" userId="1a982ce5ad062718" providerId="LiveId" clId="{4F901C41-5018-412F-A9F6-3C160118DD04}" dt="2023-11-24T16:50:40.200" v="206" actId="1076"/>
          <ac:spMkLst>
            <pc:docMk/>
            <pc:sldMk cId="0" sldId="257"/>
            <ac:spMk id="3" creationId="{A8B9D6BF-2ABB-53CE-480A-4A649DA057DD}"/>
          </ac:spMkLst>
        </pc:spChg>
        <pc:spChg chg="mod">
          <ac:chgData name="kunal pandey" userId="1a982ce5ad062718" providerId="LiveId" clId="{4F901C41-5018-412F-A9F6-3C160118DD04}" dt="2023-11-24T16:51:21.675" v="211" actId="1076"/>
          <ac:spMkLst>
            <pc:docMk/>
            <pc:sldMk cId="0" sldId="257"/>
            <ac:spMk id="4" creationId="{91D54D12-705D-4AA2-A7D5-DC6CDD52852E}"/>
          </ac:spMkLst>
        </pc:spChg>
        <pc:spChg chg="add mod">
          <ac:chgData name="kunal pandey" userId="1a982ce5ad062718" providerId="LiveId" clId="{4F901C41-5018-412F-A9F6-3C160118DD04}" dt="2023-11-24T16:53:25.800" v="221" actId="14100"/>
          <ac:spMkLst>
            <pc:docMk/>
            <pc:sldMk cId="0" sldId="257"/>
            <ac:spMk id="5" creationId="{F743A53F-9B68-BD84-397F-22B76E68EFEE}"/>
          </ac:spMkLst>
        </pc:spChg>
        <pc:spChg chg="mod">
          <ac:chgData name="kunal pandey" userId="1a982ce5ad062718" providerId="LiveId" clId="{4F901C41-5018-412F-A9F6-3C160118DD04}" dt="2023-11-24T16:51:34.642" v="212" actId="1076"/>
          <ac:spMkLst>
            <pc:docMk/>
            <pc:sldMk cId="0" sldId="257"/>
            <ac:spMk id="6" creationId="{E1F595D7-BBDA-490B-EF68-1D2B18D91C96}"/>
          </ac:spMkLst>
        </pc:spChg>
        <pc:spChg chg="add mod">
          <ac:chgData name="kunal pandey" userId="1a982ce5ad062718" providerId="LiveId" clId="{4F901C41-5018-412F-A9F6-3C160118DD04}" dt="2023-11-24T16:55:40.885" v="237" actId="1076"/>
          <ac:spMkLst>
            <pc:docMk/>
            <pc:sldMk cId="0" sldId="257"/>
            <ac:spMk id="7" creationId="{E88F2993-5547-0B70-4405-FD14950447BD}"/>
          </ac:spMkLst>
        </pc:spChg>
        <pc:spChg chg="mod">
          <ac:chgData name="kunal pandey" userId="1a982ce5ad062718" providerId="LiveId" clId="{4F901C41-5018-412F-A9F6-3C160118DD04}" dt="2023-11-24T16:51:15.143" v="210" actId="1076"/>
          <ac:spMkLst>
            <pc:docMk/>
            <pc:sldMk cId="0" sldId="257"/>
            <ac:spMk id="14" creationId="{0E01AF17-F137-CAEC-F500-84FA1CBECFF5}"/>
          </ac:spMkLst>
        </pc:spChg>
        <pc:spChg chg="mod">
          <ac:chgData name="kunal pandey" userId="1a982ce5ad062718" providerId="LiveId" clId="{4F901C41-5018-412F-A9F6-3C160118DD04}" dt="2023-11-24T16:55:58.249" v="238" actId="1076"/>
          <ac:spMkLst>
            <pc:docMk/>
            <pc:sldMk cId="0" sldId="257"/>
            <ac:spMk id="15" creationId="{4EAF43E1-5EB6-FF77-77DC-EF9DD3BC4EB0}"/>
          </ac:spMkLst>
        </pc:spChg>
        <pc:spChg chg="mod">
          <ac:chgData name="kunal pandey" userId="1a982ce5ad062718" providerId="LiveId" clId="{4F901C41-5018-412F-A9F6-3C160118DD04}" dt="2023-11-24T16:46:05" v="176" actId="1076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6:20.483" v="179" actId="1076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6:13.649" v="178" actId="1076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8:17.890" v="191" actId="1076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8:09.975" v="190" actId="1076"/>
          <ac:spMkLst>
            <pc:docMk/>
            <pc:sldMk cId="0" sldId="257"/>
            <ac:spMk id="243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7:01.388" v="184" actId="1076"/>
          <ac:spMkLst>
            <pc:docMk/>
            <pc:sldMk cId="0" sldId="257"/>
            <ac:spMk id="244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6:55.362" v="183" actId="1076"/>
          <ac:spMkLst>
            <pc:docMk/>
            <pc:sldMk cId="0" sldId="257"/>
            <ac:spMk id="246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50:34.615" v="205" actId="1076"/>
          <ac:spMkLst>
            <pc:docMk/>
            <pc:sldMk cId="0" sldId="257"/>
            <ac:spMk id="247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7:52.931" v="188" actId="1076"/>
          <ac:spMkLst>
            <pc:docMk/>
            <pc:sldMk cId="0" sldId="257"/>
            <ac:spMk id="249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6:48.395" v="182" actId="14100"/>
          <ac:spMkLst>
            <pc:docMk/>
            <pc:sldMk cId="0" sldId="257"/>
            <ac:spMk id="250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6:36.600" v="180" actId="1076"/>
          <ac:spMkLst>
            <pc:docMk/>
            <pc:sldMk cId="0" sldId="257"/>
            <ac:spMk id="252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8:40.867" v="192" actId="1076"/>
          <ac:spMkLst>
            <pc:docMk/>
            <pc:sldMk cId="0" sldId="257"/>
            <ac:spMk id="253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7:45.255" v="187" actId="1076"/>
          <ac:spMkLst>
            <pc:docMk/>
            <pc:sldMk cId="0" sldId="257"/>
            <ac:spMk id="255" creationId="{00000000-0000-0000-0000-000000000000}"/>
          </ac:spMkLst>
        </pc:spChg>
        <pc:cxnChg chg="mod">
          <ac:chgData name="kunal pandey" userId="1a982ce5ad062718" providerId="LiveId" clId="{4F901C41-5018-412F-A9F6-3C160118DD04}" dt="2023-11-24T16:46:07.947" v="177" actId="1076"/>
          <ac:cxnSpMkLst>
            <pc:docMk/>
            <pc:sldMk cId="0" sldId="257"/>
            <ac:cxnSpMk id="236" creationId="{00000000-0000-0000-0000-000000000000}"/>
          </ac:cxnSpMkLst>
        </pc:cxnChg>
      </pc:sldChg>
      <pc:sldChg chg="modSp mod">
        <pc:chgData name="kunal pandey" userId="1a982ce5ad062718" providerId="LiveId" clId="{4F901C41-5018-412F-A9F6-3C160118DD04}" dt="2023-11-24T16:04:32.179" v="16" actId="20577"/>
        <pc:sldMkLst>
          <pc:docMk/>
          <pc:sldMk cId="0" sldId="265"/>
        </pc:sldMkLst>
        <pc:spChg chg="mod">
          <ac:chgData name="kunal pandey" userId="1a982ce5ad062718" providerId="LiveId" clId="{4F901C41-5018-412F-A9F6-3C160118DD04}" dt="2023-11-24T16:04:32.179" v="16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kunal pandey" userId="1a982ce5ad062718" providerId="LiveId" clId="{4F901C41-5018-412F-A9F6-3C160118DD04}" dt="2023-11-24T16:45:24.037" v="171" actId="20577"/>
        <pc:sldMkLst>
          <pc:docMk/>
          <pc:sldMk cId="3858442780" sldId="270"/>
        </pc:sldMkLst>
        <pc:spChg chg="mod">
          <ac:chgData name="kunal pandey" userId="1a982ce5ad062718" providerId="LiveId" clId="{4F901C41-5018-412F-A9F6-3C160118DD04}" dt="2023-11-24T16:45:24.037" v="171" actId="20577"/>
          <ac:spMkLst>
            <pc:docMk/>
            <pc:sldMk cId="3858442780" sldId="270"/>
            <ac:spMk id="497" creationId="{00000000-0000-0000-0000-000000000000}"/>
          </ac:spMkLst>
        </pc:spChg>
      </pc:sldChg>
      <pc:sldChg chg="modSp mod">
        <pc:chgData name="kunal pandey" userId="1a982ce5ad062718" providerId="LiveId" clId="{4F901C41-5018-412F-A9F6-3C160118DD04}" dt="2023-11-24T16:45:31.654" v="173" actId="20577"/>
        <pc:sldMkLst>
          <pc:docMk/>
          <pc:sldMk cId="615942312" sldId="273"/>
        </pc:sldMkLst>
        <pc:spChg chg="mod">
          <ac:chgData name="kunal pandey" userId="1a982ce5ad062718" providerId="LiveId" clId="{4F901C41-5018-412F-A9F6-3C160118DD04}" dt="2023-11-24T16:45:31.654" v="173" actId="20577"/>
          <ac:spMkLst>
            <pc:docMk/>
            <pc:sldMk cId="615942312" sldId="273"/>
            <ac:spMk id="497" creationId="{00000000-0000-0000-0000-000000000000}"/>
          </ac:spMkLst>
        </pc:spChg>
      </pc:sldChg>
      <pc:sldChg chg="modSp mod">
        <pc:chgData name="kunal pandey" userId="1a982ce5ad062718" providerId="LiveId" clId="{4F901C41-5018-412F-A9F6-3C160118DD04}" dt="2023-11-24T16:45:41.616" v="175" actId="20577"/>
        <pc:sldMkLst>
          <pc:docMk/>
          <pc:sldMk cId="1693026519" sldId="274"/>
        </pc:sldMkLst>
        <pc:spChg chg="mod">
          <ac:chgData name="kunal pandey" userId="1a982ce5ad062718" providerId="LiveId" clId="{4F901C41-5018-412F-A9F6-3C160118DD04}" dt="2023-11-24T16:45:41.616" v="175" actId="20577"/>
          <ac:spMkLst>
            <pc:docMk/>
            <pc:sldMk cId="1693026519" sldId="274"/>
            <ac:spMk id="497" creationId="{00000000-0000-0000-0000-000000000000}"/>
          </ac:spMkLst>
        </pc:spChg>
      </pc:sldChg>
      <pc:sldChg chg="modSp add mod ord">
        <pc:chgData name="kunal pandey" userId="1a982ce5ad062718" providerId="LiveId" clId="{4F901C41-5018-412F-A9F6-3C160118DD04}" dt="2023-11-24T16:45:12.976" v="169" actId="14100"/>
        <pc:sldMkLst>
          <pc:docMk/>
          <pc:sldMk cId="3254882952" sldId="286"/>
        </pc:sldMkLst>
        <pc:spChg chg="mod">
          <ac:chgData name="kunal pandey" userId="1a982ce5ad062718" providerId="LiveId" clId="{4F901C41-5018-412F-A9F6-3C160118DD04}" dt="2023-11-24T16:44:42.338" v="165" actId="1076"/>
          <ac:spMkLst>
            <pc:docMk/>
            <pc:sldMk cId="3254882952" sldId="286"/>
            <ac:spMk id="495" creationId="{00000000-0000-0000-0000-000000000000}"/>
          </ac:spMkLst>
        </pc:spChg>
        <pc:spChg chg="mod">
          <ac:chgData name="kunal pandey" userId="1a982ce5ad062718" providerId="LiveId" clId="{4F901C41-5018-412F-A9F6-3C160118DD04}" dt="2023-11-24T16:44:33.063" v="164" actId="20577"/>
          <ac:spMkLst>
            <pc:docMk/>
            <pc:sldMk cId="3254882952" sldId="286"/>
            <ac:spMk id="497" creationId="{00000000-0000-0000-0000-000000000000}"/>
          </ac:spMkLst>
        </pc:spChg>
        <pc:cxnChg chg="mod">
          <ac:chgData name="kunal pandey" userId="1a982ce5ad062718" providerId="LiveId" clId="{4F901C41-5018-412F-A9F6-3C160118DD04}" dt="2023-11-24T16:45:12.976" v="169" actId="14100"/>
          <ac:cxnSpMkLst>
            <pc:docMk/>
            <pc:sldMk cId="3254882952" sldId="286"/>
            <ac:cxnSpMk id="494" creationId="{00000000-0000-0000-0000-000000000000}"/>
          </ac:cxnSpMkLst>
        </pc:cxnChg>
      </pc:sldChg>
      <pc:sldChg chg="new del">
        <pc:chgData name="kunal pandey" userId="1a982ce5ad062718" providerId="LiveId" clId="{4F901C41-5018-412F-A9F6-3C160118DD04}" dt="2023-11-24T16:23:41.712" v="18" actId="2696"/>
        <pc:sldMkLst>
          <pc:docMk/>
          <pc:sldMk cId="4126748699" sldId="286"/>
        </pc:sldMkLst>
      </pc:sldChg>
      <pc:sldChg chg="addSp delSp modSp new mod ord">
        <pc:chgData name="kunal pandey" userId="1a982ce5ad062718" providerId="LiveId" clId="{4F901C41-5018-412F-A9F6-3C160118DD04}" dt="2023-11-24T16:43:33.667" v="162" actId="208"/>
        <pc:sldMkLst>
          <pc:docMk/>
          <pc:sldMk cId="3931420054" sldId="287"/>
        </pc:sldMkLst>
        <pc:spChg chg="add del mod">
          <ac:chgData name="kunal pandey" userId="1a982ce5ad062718" providerId="LiveId" clId="{4F901C41-5018-412F-A9F6-3C160118DD04}" dt="2023-11-24T16:38:44.869" v="132" actId="113"/>
          <ac:spMkLst>
            <pc:docMk/>
            <pc:sldMk cId="3931420054" sldId="287"/>
            <ac:spMk id="2" creationId="{9F17E6AC-9086-CC7D-1DD4-C9D9956E27EE}"/>
          </ac:spMkLst>
        </pc:spChg>
        <pc:picChg chg="add mod">
          <ac:chgData name="kunal pandey" userId="1a982ce5ad062718" providerId="LiveId" clId="{4F901C41-5018-412F-A9F6-3C160118DD04}" dt="2023-11-24T16:33:29.985" v="112" actId="14100"/>
          <ac:picMkLst>
            <pc:docMk/>
            <pc:sldMk cId="3931420054" sldId="287"/>
            <ac:picMk id="5" creationId="{EDDC70AD-EA73-92FD-153D-2AD039B8DD8C}"/>
          </ac:picMkLst>
        </pc:picChg>
        <pc:cxnChg chg="add mod">
          <ac:chgData name="kunal pandey" userId="1a982ce5ad062718" providerId="LiveId" clId="{4F901C41-5018-412F-A9F6-3C160118DD04}" dt="2023-11-24T16:43:33.667" v="162" actId="208"/>
          <ac:cxnSpMkLst>
            <pc:docMk/>
            <pc:sldMk cId="3931420054" sldId="287"/>
            <ac:cxnSpMk id="7" creationId="{CF1B1814-69CA-9BD8-92BD-18E6AD29F8B3}"/>
          </ac:cxnSpMkLst>
        </pc:cxnChg>
      </pc:sldChg>
      <pc:sldChg chg="addSp modSp new mod ord">
        <pc:chgData name="kunal pandey" userId="1a982ce5ad062718" providerId="LiveId" clId="{4F901C41-5018-412F-A9F6-3C160118DD04}" dt="2023-11-24T16:42:47.302" v="154" actId="208"/>
        <pc:sldMkLst>
          <pc:docMk/>
          <pc:sldMk cId="3218794404" sldId="288"/>
        </pc:sldMkLst>
        <pc:spChg chg="mod">
          <ac:chgData name="kunal pandey" userId="1a982ce5ad062718" providerId="LiveId" clId="{4F901C41-5018-412F-A9F6-3C160118DD04}" dt="2023-11-24T16:39:30.504" v="137" actId="207"/>
          <ac:spMkLst>
            <pc:docMk/>
            <pc:sldMk cId="3218794404" sldId="288"/>
            <ac:spMk id="2" creationId="{A106E66A-88E3-B5BD-560F-0878E5C33DEA}"/>
          </ac:spMkLst>
        </pc:spChg>
        <pc:picChg chg="add mod">
          <ac:chgData name="kunal pandey" userId="1a982ce5ad062718" providerId="LiveId" clId="{4F901C41-5018-412F-A9F6-3C160118DD04}" dt="2023-11-24T16:31:11.039" v="96" actId="14100"/>
          <ac:picMkLst>
            <pc:docMk/>
            <pc:sldMk cId="3218794404" sldId="288"/>
            <ac:picMk id="5" creationId="{18C8F041-5FE4-5470-14CD-C53CB94CD185}"/>
          </ac:picMkLst>
        </pc:picChg>
        <pc:cxnChg chg="add mod">
          <ac:chgData name="kunal pandey" userId="1a982ce5ad062718" providerId="LiveId" clId="{4F901C41-5018-412F-A9F6-3C160118DD04}" dt="2023-11-24T16:42:47.302" v="154" actId="208"/>
          <ac:cxnSpMkLst>
            <pc:docMk/>
            <pc:sldMk cId="3218794404" sldId="288"/>
            <ac:cxnSpMk id="7" creationId="{ACDD467F-EB57-A52D-72A8-FCEDC8235D57}"/>
          </ac:cxnSpMkLst>
        </pc:cxnChg>
      </pc:sldChg>
      <pc:sldChg chg="addSp modSp new mod ord">
        <pc:chgData name="kunal pandey" userId="1a982ce5ad062718" providerId="LiveId" clId="{4F901C41-5018-412F-A9F6-3C160118DD04}" dt="2023-11-24T16:42:32.854" v="152" actId="208"/>
        <pc:sldMkLst>
          <pc:docMk/>
          <pc:sldMk cId="2887052535" sldId="289"/>
        </pc:sldMkLst>
        <pc:spChg chg="mod">
          <ac:chgData name="kunal pandey" userId="1a982ce5ad062718" providerId="LiveId" clId="{4F901C41-5018-412F-A9F6-3C160118DD04}" dt="2023-11-24T16:42:03.201" v="150" actId="1076"/>
          <ac:spMkLst>
            <pc:docMk/>
            <pc:sldMk cId="2887052535" sldId="289"/>
            <ac:spMk id="2" creationId="{FDBB21F6-3E70-62A6-C130-9FD3818AE084}"/>
          </ac:spMkLst>
        </pc:spChg>
        <pc:picChg chg="add mod">
          <ac:chgData name="kunal pandey" userId="1a982ce5ad062718" providerId="LiveId" clId="{4F901C41-5018-412F-A9F6-3C160118DD04}" dt="2023-11-24T16:31:38.784" v="104" actId="1076"/>
          <ac:picMkLst>
            <pc:docMk/>
            <pc:sldMk cId="2887052535" sldId="289"/>
            <ac:picMk id="5" creationId="{D014396E-754F-4CE8-5D57-3AF1550874B7}"/>
          </ac:picMkLst>
        </pc:picChg>
        <pc:cxnChg chg="add mod">
          <ac:chgData name="kunal pandey" userId="1a982ce5ad062718" providerId="LiveId" clId="{4F901C41-5018-412F-A9F6-3C160118DD04}" dt="2023-11-24T16:42:32.854" v="152" actId="208"/>
          <ac:cxnSpMkLst>
            <pc:docMk/>
            <pc:sldMk cId="2887052535" sldId="289"/>
            <ac:cxnSpMk id="7" creationId="{1DECF31C-5D8B-376F-7433-CE1923149392}"/>
          </ac:cxnSpMkLst>
        </pc:cxnChg>
      </pc:sldChg>
      <pc:sldChg chg="addSp modSp new mod">
        <pc:chgData name="kunal pandey" userId="1a982ce5ad062718" providerId="LiveId" clId="{4F901C41-5018-412F-A9F6-3C160118DD04}" dt="2023-11-24T16:43:23.304" v="160" actId="208"/>
        <pc:sldMkLst>
          <pc:docMk/>
          <pc:sldMk cId="2719996478" sldId="290"/>
        </pc:sldMkLst>
        <pc:spChg chg="mod">
          <ac:chgData name="kunal pandey" userId="1a982ce5ad062718" providerId="LiveId" clId="{4F901C41-5018-412F-A9F6-3C160118DD04}" dt="2023-11-24T16:39:00.728" v="134" actId="207"/>
          <ac:spMkLst>
            <pc:docMk/>
            <pc:sldMk cId="2719996478" sldId="290"/>
            <ac:spMk id="2" creationId="{29093B6A-5C36-D91B-0885-BFEA87BA5670}"/>
          </ac:spMkLst>
        </pc:spChg>
        <pc:picChg chg="add mod">
          <ac:chgData name="kunal pandey" userId="1a982ce5ad062718" providerId="LiveId" clId="{4F901C41-5018-412F-A9F6-3C160118DD04}" dt="2023-11-24T16:29:49.554" v="80" actId="14100"/>
          <ac:picMkLst>
            <pc:docMk/>
            <pc:sldMk cId="2719996478" sldId="290"/>
            <ac:picMk id="5" creationId="{7CE3F66D-7643-1036-38BC-BB95FB5A2039}"/>
          </ac:picMkLst>
        </pc:picChg>
        <pc:cxnChg chg="add mod">
          <ac:chgData name="kunal pandey" userId="1a982ce5ad062718" providerId="LiveId" clId="{4F901C41-5018-412F-A9F6-3C160118DD04}" dt="2023-11-24T16:43:23.304" v="160" actId="208"/>
          <ac:cxnSpMkLst>
            <pc:docMk/>
            <pc:sldMk cId="2719996478" sldId="290"/>
            <ac:cxnSpMk id="7" creationId="{A71C8363-411B-4E6E-CB5C-18A17D1597F5}"/>
          </ac:cxnSpMkLst>
        </pc:cxnChg>
      </pc:sldChg>
      <pc:sldChg chg="addSp modSp new mod">
        <pc:chgData name="kunal pandey" userId="1a982ce5ad062718" providerId="LiveId" clId="{4F901C41-5018-412F-A9F6-3C160118DD04}" dt="2023-11-24T16:43:11.558" v="158" actId="208"/>
        <pc:sldMkLst>
          <pc:docMk/>
          <pc:sldMk cId="1065231914" sldId="291"/>
        </pc:sldMkLst>
        <pc:spChg chg="mod">
          <ac:chgData name="kunal pandey" userId="1a982ce5ad062718" providerId="LiveId" clId="{4F901C41-5018-412F-A9F6-3C160118DD04}" dt="2023-11-24T16:39:11.372" v="135" actId="207"/>
          <ac:spMkLst>
            <pc:docMk/>
            <pc:sldMk cId="1065231914" sldId="291"/>
            <ac:spMk id="2" creationId="{90944BCB-6437-2122-B8CB-AC4626BEDCD0}"/>
          </ac:spMkLst>
        </pc:spChg>
        <pc:picChg chg="add mod">
          <ac:chgData name="kunal pandey" userId="1a982ce5ad062718" providerId="LiveId" clId="{4F901C41-5018-412F-A9F6-3C160118DD04}" dt="2023-11-24T16:30:17.878" v="85" actId="14100"/>
          <ac:picMkLst>
            <pc:docMk/>
            <pc:sldMk cId="1065231914" sldId="291"/>
            <ac:picMk id="5" creationId="{21539BE9-2135-9EE4-919D-DB06D2E7EEE7}"/>
          </ac:picMkLst>
        </pc:picChg>
        <pc:cxnChg chg="add mod">
          <ac:chgData name="kunal pandey" userId="1a982ce5ad062718" providerId="LiveId" clId="{4F901C41-5018-412F-A9F6-3C160118DD04}" dt="2023-11-24T16:43:11.558" v="158" actId="208"/>
          <ac:cxnSpMkLst>
            <pc:docMk/>
            <pc:sldMk cId="1065231914" sldId="291"/>
            <ac:cxnSpMk id="7" creationId="{13F2E5F4-3830-3E3D-0478-2CDAA2C46DCB}"/>
          </ac:cxnSpMkLst>
        </pc:cxnChg>
      </pc:sldChg>
      <pc:sldChg chg="addSp modSp new mod">
        <pc:chgData name="kunal pandey" userId="1a982ce5ad062718" providerId="LiveId" clId="{4F901C41-5018-412F-A9F6-3C160118DD04}" dt="2023-11-24T16:43:00.203" v="156" actId="208"/>
        <pc:sldMkLst>
          <pc:docMk/>
          <pc:sldMk cId="1418611508" sldId="292"/>
        </pc:sldMkLst>
        <pc:spChg chg="mod">
          <ac:chgData name="kunal pandey" userId="1a982ce5ad062718" providerId="LiveId" clId="{4F901C41-5018-412F-A9F6-3C160118DD04}" dt="2023-11-24T16:39:21.452" v="136" actId="207"/>
          <ac:spMkLst>
            <pc:docMk/>
            <pc:sldMk cId="1418611508" sldId="292"/>
            <ac:spMk id="2" creationId="{E359A705-8840-5AC0-6CBE-795990047FFE}"/>
          </ac:spMkLst>
        </pc:spChg>
        <pc:picChg chg="add mod">
          <ac:chgData name="kunal pandey" userId="1a982ce5ad062718" providerId="LiveId" clId="{4F901C41-5018-412F-A9F6-3C160118DD04}" dt="2023-11-24T16:30:41.802" v="91" actId="14100"/>
          <ac:picMkLst>
            <pc:docMk/>
            <pc:sldMk cId="1418611508" sldId="292"/>
            <ac:picMk id="5" creationId="{B0DEB2C1-F75C-A056-F1CA-E010A537B95E}"/>
          </ac:picMkLst>
        </pc:picChg>
        <pc:cxnChg chg="add mod">
          <ac:chgData name="kunal pandey" userId="1a982ce5ad062718" providerId="LiveId" clId="{4F901C41-5018-412F-A9F6-3C160118DD04}" dt="2023-11-24T16:43:00.203" v="156" actId="208"/>
          <ac:cxnSpMkLst>
            <pc:docMk/>
            <pc:sldMk cId="1418611508" sldId="292"/>
            <ac:cxnSpMk id="7" creationId="{696EDEC4-CAEF-EE58-37AB-F2C76331C24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49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05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c3bb0cf0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c3bb0cf0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04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02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91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44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554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827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3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072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64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162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52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29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64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643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311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853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7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94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91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23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5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39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36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3bb0cf0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3bb0cf0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94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7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1793079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695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ResumeKraft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519021" y="2878935"/>
            <a:ext cx="4713403" cy="2264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Presented by-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Ritesh Kumar (21201010044)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Aman Kumar Singh (21201010007)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Mohammad Asjad Khan (21201010034)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Kunal Pandey (21201010027)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Shiv Prakash Ojha (21201010052)</a:t>
            </a:r>
          </a:p>
        </p:txBody>
      </p:sp>
      <p:pic>
        <p:nvPicPr>
          <p:cNvPr id="2" name="Picture 1" descr="United University - 2023 Admission, Fees, Courses, Ranking, Placement">
            <a:extLst>
              <a:ext uri="{FF2B5EF4-FFF2-40B4-BE49-F238E27FC236}">
                <a16:creationId xmlns:a16="http://schemas.microsoft.com/office/drawing/2014/main" id="{21890EB2-C239-E6DB-21D5-8762D587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5" y="-188195"/>
            <a:ext cx="1320849" cy="13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84" y="1880638"/>
            <a:ext cx="2126751" cy="1376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7"/>
          <p:cNvCxnSpPr/>
          <p:nvPr/>
        </p:nvCxnSpPr>
        <p:spPr>
          <a:xfrm>
            <a:off x="2893650" y="906675"/>
            <a:ext cx="3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13250" y="4284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Requirements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61673" y="1232899"/>
            <a:ext cx="622613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Software Requirements: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tx1"/>
              </a:solidFill>
            </a:endParaRP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</a:rPr>
              <a:t>   </a:t>
            </a:r>
            <a:r>
              <a:rPr lang="en-IN" sz="1800" dirty="0">
                <a:solidFill>
                  <a:schemeClr val="tx1"/>
                </a:solidFill>
              </a:rPr>
              <a:t>An IDE for the development of website(VS Code)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   Framework:- Django(Python)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   Modules:- Reportlab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   Used languages:- HTML,CSS,JS and python </a:t>
            </a:r>
          </a:p>
          <a:p>
            <a:pPr>
              <a:buClr>
                <a:schemeClr val="dk1"/>
              </a:buClr>
              <a:buSzPts val="3600"/>
            </a:pPr>
            <a:endParaRPr lang="en-IN" sz="1800" dirty="0">
              <a:solidFill>
                <a:schemeClr val="tx1"/>
              </a:solidFill>
            </a:endParaRP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Hardware Requirements: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tx1"/>
              </a:solidFill>
            </a:endParaRP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</a:rPr>
              <a:t>    </a:t>
            </a:r>
            <a:r>
              <a:rPr lang="en-IN" sz="1800" dirty="0">
                <a:solidFill>
                  <a:schemeClr val="tx1"/>
                </a:solidFill>
              </a:rPr>
              <a:t>Windows 7/8/10/11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     Memory 4GB</a:t>
            </a:r>
          </a:p>
          <a:p>
            <a:pPr marL="685800" indent="-6858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     Storage 100GB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2296313" y="2856948"/>
            <a:ext cx="679268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2268811" y="2025048"/>
            <a:ext cx="6847687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Methodology and Approach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063700" y="1365027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17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359978" y="1199712"/>
            <a:ext cx="6848996" cy="2993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u="sng" dirty="0">
                <a:effectLst/>
                <a:latin typeface="Söhne"/>
              </a:rPr>
              <a:t>Methodology: Agile Software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effectLst/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combining the Agile Software Development methodology with a User-Centric Design approach, ResumeKraft can be developed iteratively, ensuring it meets user needs while maintaining flexibility to adapt to changing requirements and feedback. </a:t>
            </a:r>
          </a:p>
          <a:p>
            <a:pPr marL="285750" indent="-285750"/>
            <a:endParaRPr lang="en-US" dirty="0">
              <a:solidFill>
                <a:srgbClr val="ECECF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u="sng" dirty="0">
                <a:effectLst/>
                <a:latin typeface="Söhne"/>
              </a:rPr>
              <a:t>Approach: User-Centric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Regular communication, testing, and user engagement are integral parts of this approach.</a:t>
            </a:r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359978" y="956932"/>
            <a:ext cx="51636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359978" y="419220"/>
            <a:ext cx="53869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 i="0" dirty="0">
                <a:solidFill>
                  <a:srgbClr val="ECECF1"/>
                </a:solidFill>
                <a:effectLst/>
              </a:rPr>
              <a:t>Methodology and Approach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56387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3664474" y="2924074"/>
            <a:ext cx="4760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629982" y="2092174"/>
            <a:ext cx="482969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Result and Findings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455586" y="1310026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5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189408" y="1026760"/>
            <a:ext cx="7342700" cy="39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i="0" u="sng" dirty="0">
                <a:effectLst/>
                <a:latin typeface="Söhne"/>
              </a:rPr>
              <a:t>Results:</a:t>
            </a:r>
          </a:p>
          <a:p>
            <a:pPr marL="139700" indent="0">
              <a:buNone/>
            </a:pPr>
            <a:endParaRPr lang="en-IN" sz="2000" b="1" i="0" u="sng" dirty="0"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User Engagement: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Measure the number of active users, registrations, and resume creations.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Template Usage: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Track the popularity of different resume templates.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Download Metrics: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Monitor the number and types of resume downloads.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User Registration and Login Rates: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Measure the percentage of users who register and log in.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Security Audits: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Conduct regular security audits to identify and address potential vulnerabilities.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IN" b="1" u="sng" dirty="0">
              <a:latin typeface="Söhne"/>
            </a:endParaRPr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237534" y="873564"/>
            <a:ext cx="30113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189408" y="395364"/>
            <a:ext cx="53869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2800" b="1" i="0" dirty="0">
                <a:solidFill>
                  <a:srgbClr val="ECECF1"/>
                </a:solidFill>
                <a:effectLst/>
                <a:latin typeface="Söhne"/>
              </a:rPr>
              <a:t>Result and Findings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78302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189408" y="1026760"/>
            <a:ext cx="7342700" cy="39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Söhne"/>
              </a:rPr>
              <a:t>Findings</a:t>
            </a:r>
            <a:r>
              <a:rPr lang="en-IN" sz="2000" b="1" i="0" u="sng" dirty="0">
                <a:effectLst/>
                <a:latin typeface="Söhne"/>
              </a:rPr>
              <a:t>:</a:t>
            </a:r>
          </a:p>
          <a:p>
            <a:pPr marL="139700" indent="0">
              <a:buNone/>
            </a:pPr>
            <a:endParaRPr lang="en-IN" sz="2000" b="1" i="0" u="sng" dirty="0"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User Preferences: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Identify patterns in user preferences for template styles and features.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Impact of Updates: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Evaluate the impact of any updates or new features on user engagement.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Accessibility Feedback: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Collect feedback on the accessibility of the platform.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Competitive Analysis: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Conduct a comparative analysis with other resume builder platforms.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39700" indent="0" algn="l"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IN" b="1" u="sng" dirty="0">
              <a:latin typeface="Söhne"/>
            </a:endParaRPr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258159" y="832749"/>
            <a:ext cx="30113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189408" y="354549"/>
            <a:ext cx="3217587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2800" b="1" i="0" dirty="0">
                <a:solidFill>
                  <a:srgbClr val="ECECF1"/>
                </a:solidFill>
                <a:effectLst/>
                <a:latin typeface="Söhne"/>
              </a:rPr>
              <a:t>Result and Findings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57667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4695753" y="2789956"/>
            <a:ext cx="25300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258839" y="2027493"/>
            <a:ext cx="527635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Diagrams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283706" y="1404081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88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21F6-3E70-62A6-C130-9FD3818A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316" y="149520"/>
            <a:ext cx="3755400" cy="478200"/>
          </a:xfrm>
        </p:spPr>
        <p:txBody>
          <a:bodyPr/>
          <a:lstStyle/>
          <a:p>
            <a:r>
              <a:rPr lang="en-IN" sz="20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Case Diagram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3A923-BC67-BF07-097E-B6D66B3D5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4396E-754F-4CE8-5D57-3AF15508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90016"/>
            <a:ext cx="7205472" cy="38648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ECF31C-5D8B-376F-7433-CE1923149392}"/>
              </a:ext>
            </a:extLst>
          </p:cNvPr>
          <p:cNvCxnSpPr/>
          <p:nvPr/>
        </p:nvCxnSpPr>
        <p:spPr>
          <a:xfrm>
            <a:off x="3499471" y="570641"/>
            <a:ext cx="2413191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66A-88E3-B5BD-560F-0878E5C3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282" y="217961"/>
            <a:ext cx="3974750" cy="647671"/>
          </a:xfrm>
        </p:spPr>
        <p:txBody>
          <a:bodyPr/>
          <a:lstStyle/>
          <a:p>
            <a:r>
              <a:rPr lang="en-IN" sz="20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DFD 0: Context Diagram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6AB5-FD2F-2EB3-3CBA-FAD8D7C1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8F041-5FE4-5470-14CD-C53CB94C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23" y="1194817"/>
            <a:ext cx="6547104" cy="39365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DD467F-EB57-A52D-72A8-FCEDC8235D57}"/>
              </a:ext>
            </a:extLst>
          </p:cNvPr>
          <p:cNvCxnSpPr/>
          <p:nvPr/>
        </p:nvCxnSpPr>
        <p:spPr>
          <a:xfrm>
            <a:off x="2811952" y="660018"/>
            <a:ext cx="3128210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9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A705-8840-5AC0-6CBE-7959900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300" y="315468"/>
            <a:ext cx="3755400" cy="478200"/>
          </a:xfrm>
        </p:spPr>
        <p:txBody>
          <a:bodyPr/>
          <a:lstStyle/>
          <a:p>
            <a:r>
              <a:rPr lang="en-IN" sz="1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DFD 1: Process Decomposition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29B4D-86DD-86D2-BC74-C2AB73D5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B2C1-F75C-A056-F1CA-E010A537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980974"/>
            <a:ext cx="7339584" cy="40177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6EDEC4-CAEF-EE58-37AB-F2C76331C244}"/>
              </a:ext>
            </a:extLst>
          </p:cNvPr>
          <p:cNvCxnSpPr/>
          <p:nvPr/>
        </p:nvCxnSpPr>
        <p:spPr>
          <a:xfrm>
            <a:off x="2825702" y="735645"/>
            <a:ext cx="3506346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8"/>
          <p:cNvCxnSpPr>
            <a:cxnSpLocks/>
          </p:cNvCxnSpPr>
          <p:nvPr/>
        </p:nvCxnSpPr>
        <p:spPr>
          <a:xfrm>
            <a:off x="3000172" y="694141"/>
            <a:ext cx="32810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713225" y="20919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713225" y="140876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Project Overview</a:t>
            </a:r>
            <a:endParaRPr dirty="0"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3"/>
          </p:nvPr>
        </p:nvSpPr>
        <p:spPr>
          <a:xfrm>
            <a:off x="704387" y="921992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4"/>
          </p:nvPr>
        </p:nvSpPr>
        <p:spPr>
          <a:xfrm>
            <a:off x="713225" y="24045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713225" y="1888967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6281240" y="1438661"/>
            <a:ext cx="273472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Project Objectives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9"/>
          </p:nvPr>
        </p:nvSpPr>
        <p:spPr>
          <a:xfrm>
            <a:off x="6281240" y="921992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3"/>
          </p:nvPr>
        </p:nvSpPr>
        <p:spPr>
          <a:xfrm>
            <a:off x="6237399" y="2404500"/>
            <a:ext cx="2778561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Result and Findings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15"/>
          </p:nvPr>
        </p:nvSpPr>
        <p:spPr>
          <a:xfrm>
            <a:off x="6281240" y="1876711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6"/>
          </p:nvPr>
        </p:nvSpPr>
        <p:spPr>
          <a:xfrm>
            <a:off x="3475313" y="1454740"/>
            <a:ext cx="2086714" cy="302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Project Goals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18"/>
          </p:nvPr>
        </p:nvSpPr>
        <p:spPr>
          <a:xfrm>
            <a:off x="3441006" y="921992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9"/>
          </p:nvPr>
        </p:nvSpPr>
        <p:spPr>
          <a:xfrm>
            <a:off x="3441006" y="2545048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Methodology and Approach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21"/>
          </p:nvPr>
        </p:nvSpPr>
        <p:spPr>
          <a:xfrm>
            <a:off x="3475313" y="1876711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" name="Google Shape;241;p38">
            <a:extLst>
              <a:ext uri="{FF2B5EF4-FFF2-40B4-BE49-F238E27FC236}">
                <a16:creationId xmlns:a16="http://schemas.microsoft.com/office/drawing/2014/main" id="{0E01AF17-F137-CAEC-F500-84FA1CBECFF5}"/>
              </a:ext>
            </a:extLst>
          </p:cNvPr>
          <p:cNvSpPr txBox="1">
            <a:spLocks/>
          </p:cNvSpPr>
          <p:nvPr/>
        </p:nvSpPr>
        <p:spPr>
          <a:xfrm>
            <a:off x="573271" y="3635672"/>
            <a:ext cx="3029327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pPr marL="0" indent="0"/>
            <a:r>
              <a:rPr lang="en-IN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lang="en-IN" dirty="0"/>
          </a:p>
        </p:txBody>
      </p:sp>
      <p:sp>
        <p:nvSpPr>
          <p:cNvPr id="15" name="Google Shape;243;p38">
            <a:extLst>
              <a:ext uri="{FF2B5EF4-FFF2-40B4-BE49-F238E27FC236}">
                <a16:creationId xmlns:a16="http://schemas.microsoft.com/office/drawing/2014/main" id="{4EAF43E1-5EB6-FF77-77DC-EF9DD3BC4EB0}"/>
              </a:ext>
            </a:extLst>
          </p:cNvPr>
          <p:cNvSpPr txBox="1">
            <a:spLocks/>
          </p:cNvSpPr>
          <p:nvPr/>
        </p:nvSpPr>
        <p:spPr>
          <a:xfrm>
            <a:off x="704387" y="3037818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9E632-33B8-EFD2-7B46-52690BACCCE6}"/>
              </a:ext>
            </a:extLst>
          </p:cNvPr>
          <p:cNvSpPr txBox="1"/>
          <p:nvPr/>
        </p:nvSpPr>
        <p:spPr>
          <a:xfrm>
            <a:off x="3472264" y="3037818"/>
            <a:ext cx="19316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800" dirty="0">
                <a:solidFill>
                  <a:schemeClr val="tx2">
                    <a:lumMod val="90000"/>
                  </a:schemeClr>
                </a:solidFill>
                <a:latin typeface="Unna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9D6BF-2ABB-53CE-480A-4A649DA057DD}"/>
              </a:ext>
            </a:extLst>
          </p:cNvPr>
          <p:cNvSpPr txBox="1"/>
          <p:nvPr/>
        </p:nvSpPr>
        <p:spPr>
          <a:xfrm>
            <a:off x="6237399" y="2932407"/>
            <a:ext cx="168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>
                <a:solidFill>
                  <a:schemeClr val="tx2">
                    <a:lumMod val="90000"/>
                  </a:schemeClr>
                </a:solidFill>
                <a:latin typeface="Unna"/>
              </a:rPr>
              <a:t>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54D12-705D-4AA2-A7D5-DC6CDD52852E}"/>
              </a:ext>
            </a:extLst>
          </p:cNvPr>
          <p:cNvSpPr txBox="1"/>
          <p:nvPr/>
        </p:nvSpPr>
        <p:spPr>
          <a:xfrm>
            <a:off x="3472264" y="3572089"/>
            <a:ext cx="202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dirty="0">
                <a:solidFill>
                  <a:srgbClr val="ECECF1"/>
                </a:solidFill>
                <a:effectLst/>
                <a:latin typeface="Söhne"/>
              </a:rPr>
              <a:t>Conclusion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595D7-BBDA-490B-EF68-1D2B18D91C96}"/>
              </a:ext>
            </a:extLst>
          </p:cNvPr>
          <p:cNvSpPr txBox="1"/>
          <p:nvPr/>
        </p:nvSpPr>
        <p:spPr>
          <a:xfrm>
            <a:off x="6226237" y="3577662"/>
            <a:ext cx="278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3A53F-9B68-BD84-397F-22B76E68EFEE}"/>
              </a:ext>
            </a:extLst>
          </p:cNvPr>
          <p:cNvSpPr txBox="1"/>
          <p:nvPr/>
        </p:nvSpPr>
        <p:spPr>
          <a:xfrm>
            <a:off x="704388" y="3921025"/>
            <a:ext cx="20281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>
                <a:solidFill>
                  <a:schemeClr val="tx2">
                    <a:lumMod val="90000"/>
                  </a:schemeClr>
                </a:solidFill>
                <a:latin typeface="Unna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F2993-5547-0B70-4405-FD14950447BD}"/>
              </a:ext>
            </a:extLst>
          </p:cNvPr>
          <p:cNvSpPr txBox="1"/>
          <p:nvPr/>
        </p:nvSpPr>
        <p:spPr>
          <a:xfrm>
            <a:off x="704387" y="4421821"/>
            <a:ext cx="224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Söhne"/>
              </a:rPr>
              <a:t>Diagrams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4BCB-6437-2122-B8CB-AC4626BE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300" y="184696"/>
            <a:ext cx="3755400" cy="478200"/>
          </a:xfrm>
        </p:spPr>
        <p:txBody>
          <a:bodyPr/>
          <a:lstStyle/>
          <a:p>
            <a:r>
              <a:rPr lang="en-IN" sz="1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DFD 2: Deeper Dives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7F62E-C6D8-5137-4F82-88C495AFE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39BE9-2135-9EE4-919D-DB06D2E7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8" y="980975"/>
            <a:ext cx="7706440" cy="39778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F2E5F4-3830-3E3D-0478-2CDAA2C46DCB}"/>
              </a:ext>
            </a:extLst>
          </p:cNvPr>
          <p:cNvCxnSpPr/>
          <p:nvPr/>
        </p:nvCxnSpPr>
        <p:spPr>
          <a:xfrm>
            <a:off x="3423844" y="598141"/>
            <a:ext cx="230318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3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B6A-5C36-D91B-0885-BFEA87B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00" y="181357"/>
            <a:ext cx="3755400" cy="478200"/>
          </a:xfrm>
        </p:spPr>
        <p:txBody>
          <a:bodyPr/>
          <a:lstStyle/>
          <a:p>
            <a:r>
              <a:rPr lang="en-IN" sz="1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Entity-Relationship Diagrams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7C95-5466-2380-001F-7BE08F438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F66D-7643-1036-38BC-BB95FB5A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980976"/>
            <a:ext cx="7741920" cy="39811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1C8363-411B-4E6E-CB5C-18A17D1597F5}"/>
              </a:ext>
            </a:extLst>
          </p:cNvPr>
          <p:cNvCxnSpPr/>
          <p:nvPr/>
        </p:nvCxnSpPr>
        <p:spPr>
          <a:xfrm>
            <a:off x="2523194" y="598141"/>
            <a:ext cx="3286340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9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E6AC-9086-CC7D-1DD4-C9D9956E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435" y="157001"/>
            <a:ext cx="3755400" cy="478200"/>
          </a:xfrm>
        </p:spPr>
        <p:txBody>
          <a:bodyPr/>
          <a:lstStyle/>
          <a:p>
            <a:r>
              <a:rPr lang="en-IN" sz="20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Database Diagrams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C58D-B276-104F-C23B-D9C2691EF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C70AD-EA73-92FD-153D-2AD039B8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4672"/>
            <a:ext cx="8132063" cy="4338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1B1814-69CA-9BD8-92BD-18E6AD29F8B3}"/>
              </a:ext>
            </a:extLst>
          </p:cNvPr>
          <p:cNvCxnSpPr/>
          <p:nvPr/>
        </p:nvCxnSpPr>
        <p:spPr>
          <a:xfrm>
            <a:off x="3114460" y="550015"/>
            <a:ext cx="2433817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2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3361967" y="2907519"/>
            <a:ext cx="51732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258839" y="2075619"/>
            <a:ext cx="527635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283706" y="1404081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44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062556" y="1628304"/>
            <a:ext cx="48263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731239" y="1039502"/>
            <a:ext cx="536235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E6197-41DC-B68E-2BFD-8DCFCF8F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35" y="1738907"/>
            <a:ext cx="6126480" cy="31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062556" y="1628304"/>
            <a:ext cx="48263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731239" y="1039502"/>
            <a:ext cx="536235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A8F45-203E-410E-562C-5185E229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75" y="1706231"/>
            <a:ext cx="6144743" cy="31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062556" y="1628304"/>
            <a:ext cx="48263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731239" y="1039502"/>
            <a:ext cx="536235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58071-DE97-6F8C-C774-B69E6312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34" y="1738907"/>
            <a:ext cx="6449568" cy="33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062556" y="1628304"/>
            <a:ext cx="48263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731239" y="1039502"/>
            <a:ext cx="536235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C5FFA-A402-7A87-6AE2-009EC652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" y="1731897"/>
            <a:ext cx="6616112" cy="34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6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062556" y="1628304"/>
            <a:ext cx="48263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731239" y="1039502"/>
            <a:ext cx="536235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Coding of the Project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19215-B9F9-0305-D821-35F2F33B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4" y="1738907"/>
            <a:ext cx="6364222" cy="32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4283706" y="2907519"/>
            <a:ext cx="314326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195637" y="2075619"/>
            <a:ext cx="3231338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4800" b="1" i="0" dirty="0">
                <a:solidFill>
                  <a:srgbClr val="ECECF1"/>
                </a:solidFill>
                <a:effectLst/>
                <a:latin typeface="Söhne"/>
              </a:rPr>
              <a:t>Conclusion</a:t>
            </a:r>
            <a:endParaRPr lang="en-IN" sz="4800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195637" y="1404081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9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>
            <a:cxnSpLocks/>
          </p:cNvCxnSpPr>
          <p:nvPr/>
        </p:nvCxnSpPr>
        <p:spPr>
          <a:xfrm>
            <a:off x="2197650" y="2872793"/>
            <a:ext cx="43269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2197650" y="204089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Overview</a:t>
            </a:r>
            <a:endParaRPr lang="en-IN" b="1"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377833" y="1304972"/>
            <a:ext cx="6388333" cy="3069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conclusion, ResumeKraft stands not just as a resume builder website, but as a gateway to professional success for countless individuals. </a:t>
            </a:r>
          </a:p>
          <a:p>
            <a:pPr marL="285750" indent="-285750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offering free and customizable templates, along with the convenience of user accounts for resume storage and retrieval, we aim to empower users in their career journey.</a:t>
            </a:r>
          </a:p>
          <a:p>
            <a:pPr marL="285750" indent="-285750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Our commitment to providing a user-friendly platform aligns with the evolving demands of the job market, ensuring that individuals can present their skills and experiences in the best light possible.</a:t>
            </a:r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650841" y="1071414"/>
            <a:ext cx="28600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589763" y="529921"/>
            <a:ext cx="298223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dirty="0">
                <a:solidFill>
                  <a:srgbClr val="ECECF1"/>
                </a:solidFill>
                <a:effectLst/>
                <a:latin typeface="Söhne"/>
              </a:rPr>
              <a:t>Conclusion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4028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3172542" y="2993889"/>
            <a:ext cx="51563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243654" y="2155800"/>
            <a:ext cx="5113368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48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Recommendations</a:t>
            </a:r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003131" y="1520959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02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377833" y="878710"/>
            <a:ext cx="6810516" cy="402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User Education and Onboarding: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Implement an interactive onboarding process to guide users through key features.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Collaborative Editing: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Introduce collaborative editing features for users working on resumes as a team and It can also allow users to personalize templates extensively as however they want.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Integration with Professional Networks: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Explore integrations with professional networking platforms for easy data import.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Industry-Specific Templates: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Develop industry-specific templates catering to diverse professional fields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Mobile Application Development: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Consider developing a mobile application for ResumeKraft to enhance accessibility.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650841" y="763080"/>
            <a:ext cx="45987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589762" y="244744"/>
            <a:ext cx="465978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Recommendations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1908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1743741"/>
            <a:ext cx="7140539" cy="2211809"/>
          </a:xfrm>
        </p:spPr>
        <p:txBody>
          <a:bodyPr/>
          <a:lstStyle/>
          <a:p>
            <a:r>
              <a:rPr lang="en-US" sz="7200" dirty="0"/>
              <a:t>ThankYou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6894" y="2907587"/>
            <a:ext cx="3935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731239" y="1880626"/>
            <a:ext cx="5681472" cy="214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b="1" dirty="0">
                <a:latin typeface="Söhne"/>
              </a:rPr>
              <a:t>ResumeKraft</a:t>
            </a:r>
            <a:r>
              <a:rPr lang="en-US" sz="1600" dirty="0">
                <a:latin typeface="Söhne"/>
              </a:rPr>
              <a:t> is an online platform designed to empower individuals in their job search.</a:t>
            </a:r>
          </a:p>
          <a:p>
            <a:pPr marL="285750" indent="-285750"/>
            <a:endParaRPr lang="en-US" sz="1600" dirty="0">
              <a:latin typeface="Söhne"/>
            </a:endParaRPr>
          </a:p>
          <a:p>
            <a:pPr marL="285750" indent="-285750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purpose of </a:t>
            </a:r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ResumeKraft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is to provide users with a user-friendly platform for creating, editing, and downloading professional resumes. </a:t>
            </a:r>
          </a:p>
          <a:p>
            <a:pPr marL="285750" indent="-285750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website will offer a range of free and customizable templates to assist users in crafting effective resumes</a:t>
            </a:r>
            <a:endParaRPr lang="en-US" sz="1600" dirty="0">
              <a:latin typeface="Söhne"/>
            </a:endParaRPr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511448" y="1621198"/>
            <a:ext cx="41210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511447" y="1122826"/>
            <a:ext cx="412105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Overview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4015574" y="2719997"/>
            <a:ext cx="33757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014102" y="1878777"/>
            <a:ext cx="458296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Goals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014102" y="1151897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484660" y="1151160"/>
            <a:ext cx="6119298" cy="374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Provide User-Friendly Experience: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Ensure that the platform is intuitive and easy to use for all types of users.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Offer a Variety of Templates: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Provide a diverse range of high-quality, industry-specific resume templates.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Support Customization: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Allow users to customize templates to meet their unique preferences and needs.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Encourage User Registration: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Promote user registration to unlock additional features like saving and editing resumes.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Provide Download Options: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Offer multiple download formats (PDF, Word, etc.) for user convenience.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/>
            <a:endParaRPr lang="en-US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2206935" y="963883"/>
            <a:ext cx="340101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268868" y="418376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Goals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45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3694175" y="2979076"/>
            <a:ext cx="4514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3694175" y="2078750"/>
            <a:ext cx="5016687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Objectives</a:t>
            </a:r>
            <a:endParaRPr lang="en-IN" b="1" dirty="0"/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049949" y="1323776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5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353103" y="1069083"/>
            <a:ext cx="6848996" cy="4068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Expand Template Library: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Regularly update the template library with new and industry-specific designs.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Streamline Resume Creation Process: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Implement a step-by-step wizard for users to easily input their information.</a:t>
            </a:r>
          </a:p>
          <a:p>
            <a:pPr algn="l"/>
            <a:endParaRPr lang="en-US" b="1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Introduce Advanced Customization Features: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Allow users to customize colors, fonts, and layout of templates.</a:t>
            </a:r>
          </a:p>
          <a:p>
            <a:pPr algn="l"/>
            <a:endParaRPr lang="en-US" b="1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Encourage User Registration: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Highlight the benefits of registration, such as saving and editing resumes.</a:t>
            </a:r>
          </a:p>
          <a:p>
            <a:pPr marL="139700" indent="0" algn="l">
              <a:buNone/>
            </a:pPr>
            <a:endParaRPr lang="en-US" b="1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Implement Robust Data Security Measures: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Use secure encryption for user data storage.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/>
            <a:endParaRPr lang="en-US" sz="1600" dirty="0"/>
          </a:p>
        </p:txBody>
      </p:sp>
      <p:cxnSp>
        <p:nvCxnSpPr>
          <p:cNvPr id="261" name="Google Shape;261;p39"/>
          <p:cNvCxnSpPr>
            <a:cxnSpLocks/>
          </p:cNvCxnSpPr>
          <p:nvPr/>
        </p:nvCxnSpPr>
        <p:spPr>
          <a:xfrm>
            <a:off x="1990153" y="984433"/>
            <a:ext cx="43075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1990153" y="421584"/>
            <a:ext cx="446237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ECECF1"/>
                </a:solidFill>
                <a:effectLst/>
                <a:latin typeface="Söhne"/>
              </a:rPr>
              <a:t>Project Objectives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22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5"/>
          <p:cNvCxnSpPr>
            <a:cxnSpLocks/>
          </p:cNvCxnSpPr>
          <p:nvPr/>
        </p:nvCxnSpPr>
        <p:spPr>
          <a:xfrm>
            <a:off x="4572000" y="2951575"/>
            <a:ext cx="3547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4572000" y="2078750"/>
            <a:ext cx="3636974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Requirements</a:t>
            </a:r>
          </a:p>
        </p:txBody>
      </p:sp>
      <p:sp>
        <p:nvSpPr>
          <p:cNvPr id="497" name="Google Shape;497;p55"/>
          <p:cNvSpPr txBox="1">
            <a:spLocks noGrp="1"/>
          </p:cNvSpPr>
          <p:nvPr>
            <p:ph type="title" idx="2"/>
          </p:nvPr>
        </p:nvSpPr>
        <p:spPr>
          <a:xfrm>
            <a:off x="4572000" y="1406278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3192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792</Words>
  <Application>Microsoft Office PowerPoint</Application>
  <PresentationFormat>On-screen Show (16:9)</PresentationFormat>
  <Paragraphs>154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Courier New</vt:lpstr>
      <vt:lpstr>Raleway</vt:lpstr>
      <vt:lpstr>Segoe UI</vt:lpstr>
      <vt:lpstr>Söhne</vt:lpstr>
      <vt:lpstr>Unna</vt:lpstr>
      <vt:lpstr>Wingdings</vt:lpstr>
      <vt:lpstr>Dark Elegant Korean Style Project Proposal by Slidesgo</vt:lpstr>
      <vt:lpstr>ResumeKraft</vt:lpstr>
      <vt:lpstr>Table of contents</vt:lpstr>
      <vt:lpstr>Project Overview</vt:lpstr>
      <vt:lpstr>Project Overview</vt:lpstr>
      <vt:lpstr>Project Goals</vt:lpstr>
      <vt:lpstr>Project Goals</vt:lpstr>
      <vt:lpstr>Project Objectives</vt:lpstr>
      <vt:lpstr>Project Objectives</vt:lpstr>
      <vt:lpstr>Requirements</vt:lpstr>
      <vt:lpstr>Requirements</vt:lpstr>
      <vt:lpstr>Methodology and Approach</vt:lpstr>
      <vt:lpstr>Methodology and Approach</vt:lpstr>
      <vt:lpstr>Result and Findings</vt:lpstr>
      <vt:lpstr>Result and Findings</vt:lpstr>
      <vt:lpstr>Result and Findings</vt:lpstr>
      <vt:lpstr>Diagrams</vt:lpstr>
      <vt:lpstr>Use Case Diagram</vt:lpstr>
      <vt:lpstr>DFD 0: Context Diagram</vt:lpstr>
      <vt:lpstr>DFD 1: Process Decomposition</vt:lpstr>
      <vt:lpstr>DFD 2: Deeper Dives</vt:lpstr>
      <vt:lpstr>Entity-Relationship Diagrams</vt:lpstr>
      <vt:lpstr>Database Diagrams</vt:lpstr>
      <vt:lpstr>Coding of the Project</vt:lpstr>
      <vt:lpstr>Coding of the Project</vt:lpstr>
      <vt:lpstr>Coding of the Project</vt:lpstr>
      <vt:lpstr>Coding of the Project</vt:lpstr>
      <vt:lpstr>Coding of the Project</vt:lpstr>
      <vt:lpstr>Coding of the Project</vt:lpstr>
      <vt:lpstr>Conclusion</vt:lpstr>
      <vt:lpstr>Conclusion</vt:lpstr>
      <vt:lpstr>Recommendations</vt:lpstr>
      <vt:lpstr>Recommendations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ResumeKraft</dc:title>
  <dc:creator>kunal pandey</dc:creator>
  <cp:lastModifiedBy>kunal pandey</cp:lastModifiedBy>
  <cp:revision>3</cp:revision>
  <dcterms:modified xsi:type="dcterms:W3CDTF">2023-11-24T16:56:08Z</dcterms:modified>
</cp:coreProperties>
</file>