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59" r:id="rId3"/>
    <p:sldId id="261" r:id="rId4"/>
    <p:sldId id="260" r:id="rId5"/>
    <p:sldId id="273" r:id="rId6"/>
    <p:sldId id="276" r:id="rId7"/>
    <p:sldId id="282" r:id="rId8"/>
    <p:sldId id="277" r:id="rId9"/>
    <p:sldId id="283" r:id="rId10"/>
    <p:sldId id="279" r:id="rId11"/>
    <p:sldId id="268" r:id="rId12"/>
    <p:sldId id="281" r:id="rId13"/>
    <p:sldId id="278" r:id="rId14"/>
    <p:sldId id="267" r:id="rId15"/>
    <p:sldId id="280" r:id="rId16"/>
    <p:sldId id="284" r:id="rId17"/>
  </p:sldIdLst>
  <p:sldSz cx="9144000" cy="5143500" type="screen16x9"/>
  <p:notesSz cx="6858000" cy="9144000"/>
  <p:embeddedFontLst>
    <p:embeddedFont>
      <p:font typeface="Raleway" pitchFamily="2" charset="0"/>
      <p:regular r:id="rId19"/>
      <p:bold r:id="rId20"/>
      <p:italic r:id="rId21"/>
      <p:boldItalic r:id="rId22"/>
    </p:embeddedFont>
    <p:embeddedFont>
      <p:font typeface="Unna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F65BB8-E68C-48B2-8FA0-AE3161D476D8}">
  <a:tblStyle styleId="{8EF65BB8-E68C-48B2-8FA0-AE3161D476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b4c6d2e9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b4c6d2e9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c3bb0cf0f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c3bb0cf0f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949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c3bb0cf0f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ec3bb0cf0f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c3bb0cf0f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c3bb0cf0f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1021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c3bb0cf0f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c3bb0cf0f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0912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c3bb0cf0f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c3bb0cf0f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c3bb0cf0f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c3bb0cf0f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3439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207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3d42c1dd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3d42c1dd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b4c6d2e9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b4c6d2e9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c3bb0cf0f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c3bb0cf0f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c3bb0cf0f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c3bb0cf0f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250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c3bb0cf0f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c3bb0cf0f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0391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736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834500" y="1097773"/>
            <a:ext cx="5475000" cy="22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72200" y="3614587"/>
            <a:ext cx="45996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bg>
      <p:bgPr>
        <a:solidFill>
          <a:schemeClr val="dk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197650" y="2078738"/>
            <a:ext cx="47487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044400" y="3178125"/>
            <a:ext cx="30552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2197650" y="1282513"/>
            <a:ext cx="4748700" cy="8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713225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2"/>
          </p:nvPr>
        </p:nvSpPr>
        <p:spPr>
          <a:xfrm>
            <a:off x="713225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4"/>
          </p:nvPr>
        </p:nvSpPr>
        <p:spPr>
          <a:xfrm>
            <a:off x="713225" y="366445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713225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313985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7"/>
          </p:nvPr>
        </p:nvSpPr>
        <p:spPr>
          <a:xfrm>
            <a:off x="6237400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8"/>
          </p:nvPr>
        </p:nvSpPr>
        <p:spPr>
          <a:xfrm>
            <a:off x="6237400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9" hasCustomPrompt="1"/>
          </p:nvPr>
        </p:nvSpPr>
        <p:spPr>
          <a:xfrm>
            <a:off x="6237400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3"/>
          </p:nvPr>
        </p:nvSpPr>
        <p:spPr>
          <a:xfrm>
            <a:off x="6237400" y="366445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6237400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5" hasCustomPrompt="1"/>
          </p:nvPr>
        </p:nvSpPr>
        <p:spPr>
          <a:xfrm>
            <a:off x="6237400" y="313985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6"/>
          </p:nvPr>
        </p:nvSpPr>
        <p:spPr>
          <a:xfrm>
            <a:off x="3475313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7"/>
          </p:nvPr>
        </p:nvSpPr>
        <p:spPr>
          <a:xfrm>
            <a:off x="3475313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5313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9"/>
          </p:nvPr>
        </p:nvSpPr>
        <p:spPr>
          <a:xfrm>
            <a:off x="3475313" y="366445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0"/>
          </p:nvPr>
        </p:nvSpPr>
        <p:spPr>
          <a:xfrm>
            <a:off x="3475313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1" hasCustomPrompt="1"/>
          </p:nvPr>
        </p:nvSpPr>
        <p:spPr>
          <a:xfrm>
            <a:off x="3475313" y="313985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"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4978100" y="2078750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4978100" y="3178125"/>
            <a:ext cx="30552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>
            <a:off x="4978100" y="1282525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_1_1"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2694275" y="1034825"/>
            <a:ext cx="37554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>
            <a:off x="2276400" y="1968625"/>
            <a:ext cx="45912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bg>
      <p:bgPr>
        <a:solidFill>
          <a:schemeClr val="dk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 flipH="1">
            <a:off x="1172525" y="1588475"/>
            <a:ext cx="316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"/>
          </p:nvPr>
        </p:nvSpPr>
        <p:spPr>
          <a:xfrm flipH="1">
            <a:off x="1172525" y="2283550"/>
            <a:ext cx="3162600" cy="13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ubTitle" idx="1"/>
          </p:nvPr>
        </p:nvSpPr>
        <p:spPr>
          <a:xfrm>
            <a:off x="2104250" y="1515025"/>
            <a:ext cx="21975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subTitle" idx="2"/>
          </p:nvPr>
        </p:nvSpPr>
        <p:spPr>
          <a:xfrm>
            <a:off x="2104261" y="1923500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3"/>
          </p:nvPr>
        </p:nvSpPr>
        <p:spPr>
          <a:xfrm>
            <a:off x="2104250" y="3036850"/>
            <a:ext cx="21975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subTitle" idx="4"/>
          </p:nvPr>
        </p:nvSpPr>
        <p:spPr>
          <a:xfrm>
            <a:off x="2104261" y="3445325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5"/>
          </p:nvPr>
        </p:nvSpPr>
        <p:spPr>
          <a:xfrm>
            <a:off x="5661200" y="1515025"/>
            <a:ext cx="21975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subTitle" idx="6"/>
          </p:nvPr>
        </p:nvSpPr>
        <p:spPr>
          <a:xfrm>
            <a:off x="5661211" y="1923500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7"/>
          </p:nvPr>
        </p:nvSpPr>
        <p:spPr>
          <a:xfrm>
            <a:off x="5661200" y="3036850"/>
            <a:ext cx="21975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8"/>
          </p:nvPr>
        </p:nvSpPr>
        <p:spPr>
          <a:xfrm>
            <a:off x="5661211" y="3445325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solidFill>
          <a:schemeClr val="dk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subTitle" idx="1"/>
          </p:nvPr>
        </p:nvSpPr>
        <p:spPr>
          <a:xfrm>
            <a:off x="983374" y="1515025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ubTitle" idx="2"/>
          </p:nvPr>
        </p:nvSpPr>
        <p:spPr>
          <a:xfrm>
            <a:off x="983385" y="1923500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subTitle" idx="3"/>
          </p:nvPr>
        </p:nvSpPr>
        <p:spPr>
          <a:xfrm>
            <a:off x="983374" y="3036850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4"/>
          </p:nvPr>
        </p:nvSpPr>
        <p:spPr>
          <a:xfrm>
            <a:off x="983385" y="3445325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subTitle" idx="5"/>
          </p:nvPr>
        </p:nvSpPr>
        <p:spPr>
          <a:xfrm>
            <a:off x="6000624" y="1515025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6"/>
          </p:nvPr>
        </p:nvSpPr>
        <p:spPr>
          <a:xfrm>
            <a:off x="6000635" y="1923500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subTitle" idx="7"/>
          </p:nvPr>
        </p:nvSpPr>
        <p:spPr>
          <a:xfrm>
            <a:off x="6000624" y="3036850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8"/>
          </p:nvPr>
        </p:nvSpPr>
        <p:spPr>
          <a:xfrm>
            <a:off x="6000635" y="3445325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subTitle" idx="9"/>
          </p:nvPr>
        </p:nvSpPr>
        <p:spPr>
          <a:xfrm>
            <a:off x="3491999" y="1515025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13"/>
          </p:nvPr>
        </p:nvSpPr>
        <p:spPr>
          <a:xfrm>
            <a:off x="3492010" y="1923500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subTitle" idx="14"/>
          </p:nvPr>
        </p:nvSpPr>
        <p:spPr>
          <a:xfrm>
            <a:off x="3491999" y="3036850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5"/>
          </p:nvPr>
        </p:nvSpPr>
        <p:spPr>
          <a:xfrm>
            <a:off x="3492010" y="3445325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1" r:id="rId5"/>
    <p:sldLayoutId id="2147483666" r:id="rId6"/>
    <p:sldLayoutId id="2147483668" r:id="rId7"/>
    <p:sldLayoutId id="2147483674" r:id="rId8"/>
    <p:sldLayoutId id="2147483675" r:id="rId9"/>
    <p:sldLayoutId id="2147483677" r:id="rId10"/>
    <p:sldLayoutId id="214748367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Google Shape;215;p35"/>
          <p:cNvCxnSpPr/>
          <p:nvPr/>
        </p:nvCxnSpPr>
        <p:spPr>
          <a:xfrm>
            <a:off x="2403000" y="1793079"/>
            <a:ext cx="4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35"/>
          <p:cNvSpPr txBox="1">
            <a:spLocks noGrp="1"/>
          </p:cNvSpPr>
          <p:nvPr>
            <p:ph type="ctrTitle"/>
          </p:nvPr>
        </p:nvSpPr>
        <p:spPr>
          <a:xfrm>
            <a:off x="1834500" y="1097773"/>
            <a:ext cx="5475000" cy="6953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ResumeKraft</a:t>
            </a:r>
            <a:endParaRPr dirty="0"/>
          </a:p>
        </p:txBody>
      </p:sp>
      <p:sp>
        <p:nvSpPr>
          <p:cNvPr id="217" name="Google Shape;217;p35"/>
          <p:cNvSpPr txBox="1">
            <a:spLocks noGrp="1"/>
          </p:cNvSpPr>
          <p:nvPr>
            <p:ph type="subTitle" idx="1"/>
          </p:nvPr>
        </p:nvSpPr>
        <p:spPr>
          <a:xfrm>
            <a:off x="360486" y="2913444"/>
            <a:ext cx="3551089" cy="22645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by-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Ritesh Kumar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Aman Kumar Singh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Mohammad Asjad Khan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Kunal Pandey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Shiv Prakash Ojha</a:t>
            </a:r>
          </a:p>
        </p:txBody>
      </p:sp>
      <p:pic>
        <p:nvPicPr>
          <p:cNvPr id="2" name="Picture 1" descr="United University - 2023 Admission, Fees, Courses, Ranking, Placement">
            <a:extLst>
              <a:ext uri="{FF2B5EF4-FFF2-40B4-BE49-F238E27FC236}">
                <a16:creationId xmlns:a16="http://schemas.microsoft.com/office/drawing/2014/main" id="{21890EB2-C239-E6DB-21D5-8762D587B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575" y="-188195"/>
            <a:ext cx="1320849" cy="13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Google Shape;494;p55"/>
          <p:cNvCxnSpPr/>
          <p:nvPr/>
        </p:nvCxnSpPr>
        <p:spPr>
          <a:xfrm>
            <a:off x="5181050" y="2951575"/>
            <a:ext cx="264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55"/>
          <p:cNvSpPr txBox="1">
            <a:spLocks noGrp="1"/>
          </p:cNvSpPr>
          <p:nvPr>
            <p:ph type="title"/>
          </p:nvPr>
        </p:nvSpPr>
        <p:spPr>
          <a:xfrm>
            <a:off x="4572000" y="2078750"/>
            <a:ext cx="34613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Requirements</a:t>
            </a:r>
            <a:endParaRPr dirty="0"/>
          </a:p>
        </p:txBody>
      </p:sp>
      <p:sp>
        <p:nvSpPr>
          <p:cNvPr id="497" name="Google Shape;497;p55"/>
          <p:cNvSpPr txBox="1">
            <a:spLocks noGrp="1"/>
          </p:cNvSpPr>
          <p:nvPr>
            <p:ph type="title" idx="2"/>
          </p:nvPr>
        </p:nvSpPr>
        <p:spPr>
          <a:xfrm>
            <a:off x="4978100" y="1282525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53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47"/>
          <p:cNvGrpSpPr/>
          <p:nvPr/>
        </p:nvGrpSpPr>
        <p:grpSpPr>
          <a:xfrm>
            <a:off x="1484413" y="3322300"/>
            <a:ext cx="520593" cy="557792"/>
            <a:chOff x="1400538" y="3322300"/>
            <a:chExt cx="520593" cy="557792"/>
          </a:xfrm>
        </p:grpSpPr>
        <p:sp>
          <p:nvSpPr>
            <p:cNvPr id="347" name="Google Shape;347;p47"/>
            <p:cNvSpPr/>
            <p:nvPr/>
          </p:nvSpPr>
          <p:spPr>
            <a:xfrm>
              <a:off x="1526217" y="3322300"/>
              <a:ext cx="297209" cy="55397"/>
            </a:xfrm>
            <a:custGeom>
              <a:avLst/>
              <a:gdLst/>
              <a:ahLst/>
              <a:cxnLst/>
              <a:rect l="l" t="t" r="r" b="b"/>
              <a:pathLst>
                <a:path w="7182" h="1302" extrusionOk="0">
                  <a:moveTo>
                    <a:pt x="0" y="0"/>
                  </a:moveTo>
                  <a:lnTo>
                    <a:pt x="0" y="1302"/>
                  </a:lnTo>
                  <a:lnTo>
                    <a:pt x="7181" y="1302"/>
                  </a:lnTo>
                  <a:lnTo>
                    <a:pt x="7181" y="434"/>
                  </a:lnTo>
                  <a:cubicBezTo>
                    <a:pt x="7181" y="193"/>
                    <a:pt x="6988" y="0"/>
                    <a:pt x="67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47"/>
            <p:cNvSpPr/>
            <p:nvPr/>
          </p:nvSpPr>
          <p:spPr>
            <a:xfrm>
              <a:off x="1426484" y="3341786"/>
              <a:ext cx="66833" cy="74884"/>
            </a:xfrm>
            <a:custGeom>
              <a:avLst/>
              <a:gdLst/>
              <a:ahLst/>
              <a:cxnLst/>
              <a:rect l="l" t="t" r="r" b="b"/>
              <a:pathLst>
                <a:path w="1615" h="1760" extrusionOk="0">
                  <a:moveTo>
                    <a:pt x="1615" y="0"/>
                  </a:moveTo>
                  <a:lnTo>
                    <a:pt x="0" y="1759"/>
                  </a:lnTo>
                  <a:lnTo>
                    <a:pt x="1519" y="1759"/>
                  </a:lnTo>
                  <a:cubicBezTo>
                    <a:pt x="1567" y="1759"/>
                    <a:pt x="1615" y="1711"/>
                    <a:pt x="1615" y="1663"/>
                  </a:cubicBezTo>
                  <a:lnTo>
                    <a:pt x="1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47"/>
            <p:cNvSpPr/>
            <p:nvPr/>
          </p:nvSpPr>
          <p:spPr>
            <a:xfrm>
              <a:off x="1807412" y="3703672"/>
              <a:ext cx="21974" cy="36974"/>
            </a:xfrm>
            <a:custGeom>
              <a:avLst/>
              <a:gdLst/>
              <a:ahLst/>
              <a:cxnLst/>
              <a:rect l="l" t="t" r="r" b="b"/>
              <a:pathLst>
                <a:path w="531" h="869" extrusionOk="0">
                  <a:moveTo>
                    <a:pt x="531" y="1"/>
                  </a:moveTo>
                  <a:cubicBezTo>
                    <a:pt x="362" y="49"/>
                    <a:pt x="169" y="73"/>
                    <a:pt x="1" y="97"/>
                  </a:cubicBezTo>
                  <a:lnTo>
                    <a:pt x="1" y="844"/>
                  </a:lnTo>
                  <a:lnTo>
                    <a:pt x="386" y="844"/>
                  </a:lnTo>
                  <a:cubicBezTo>
                    <a:pt x="434" y="844"/>
                    <a:pt x="483" y="844"/>
                    <a:pt x="531" y="868"/>
                  </a:cubicBezTo>
                  <a:lnTo>
                    <a:pt x="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47"/>
            <p:cNvSpPr/>
            <p:nvPr/>
          </p:nvSpPr>
          <p:spPr>
            <a:xfrm>
              <a:off x="1692741" y="3474015"/>
              <a:ext cx="228390" cy="202016"/>
            </a:xfrm>
            <a:custGeom>
              <a:avLst/>
              <a:gdLst/>
              <a:ahLst/>
              <a:cxnLst/>
              <a:rect l="l" t="t" r="r" b="b"/>
              <a:pathLst>
                <a:path w="5519" h="4748" extrusionOk="0">
                  <a:moveTo>
                    <a:pt x="3181" y="1459"/>
                  </a:moveTo>
                  <a:cubicBezTo>
                    <a:pt x="3284" y="1459"/>
                    <a:pt x="3386" y="1495"/>
                    <a:pt x="3471" y="1567"/>
                  </a:cubicBezTo>
                  <a:cubicBezTo>
                    <a:pt x="3615" y="1736"/>
                    <a:pt x="3615" y="1977"/>
                    <a:pt x="3471" y="2121"/>
                  </a:cubicBezTo>
                  <a:lnTo>
                    <a:pt x="2434" y="3157"/>
                  </a:lnTo>
                  <a:cubicBezTo>
                    <a:pt x="2359" y="3233"/>
                    <a:pt x="2257" y="3269"/>
                    <a:pt x="2156" y="3269"/>
                  </a:cubicBezTo>
                  <a:cubicBezTo>
                    <a:pt x="2064" y="3269"/>
                    <a:pt x="1973" y="3239"/>
                    <a:pt x="1904" y="3182"/>
                  </a:cubicBezTo>
                  <a:lnTo>
                    <a:pt x="1302" y="2676"/>
                  </a:lnTo>
                  <a:cubicBezTo>
                    <a:pt x="998" y="2391"/>
                    <a:pt x="1233" y="1971"/>
                    <a:pt x="1546" y="1971"/>
                  </a:cubicBezTo>
                  <a:cubicBezTo>
                    <a:pt x="1631" y="1971"/>
                    <a:pt x="1721" y="2002"/>
                    <a:pt x="1808" y="2073"/>
                  </a:cubicBezTo>
                  <a:lnTo>
                    <a:pt x="2121" y="2338"/>
                  </a:lnTo>
                  <a:lnTo>
                    <a:pt x="2892" y="1567"/>
                  </a:lnTo>
                  <a:cubicBezTo>
                    <a:pt x="2977" y="1495"/>
                    <a:pt x="3079" y="1459"/>
                    <a:pt x="3181" y="1459"/>
                  </a:cubicBezTo>
                  <a:close/>
                  <a:moveTo>
                    <a:pt x="2362" y="1"/>
                  </a:moveTo>
                  <a:cubicBezTo>
                    <a:pt x="1061" y="1"/>
                    <a:pt x="0" y="1061"/>
                    <a:pt x="0" y="2362"/>
                  </a:cubicBezTo>
                  <a:cubicBezTo>
                    <a:pt x="0" y="2603"/>
                    <a:pt x="25" y="2820"/>
                    <a:pt x="97" y="3037"/>
                  </a:cubicBezTo>
                  <a:cubicBezTo>
                    <a:pt x="97" y="3061"/>
                    <a:pt x="121" y="3085"/>
                    <a:pt x="121" y="3133"/>
                  </a:cubicBezTo>
                  <a:cubicBezTo>
                    <a:pt x="434" y="4073"/>
                    <a:pt x="1326" y="4748"/>
                    <a:pt x="2362" y="4748"/>
                  </a:cubicBezTo>
                  <a:cubicBezTo>
                    <a:pt x="5519" y="4603"/>
                    <a:pt x="5519" y="121"/>
                    <a:pt x="2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47"/>
            <p:cNvSpPr/>
            <p:nvPr/>
          </p:nvSpPr>
          <p:spPr>
            <a:xfrm>
              <a:off x="1773520" y="3773403"/>
              <a:ext cx="33934" cy="72841"/>
            </a:xfrm>
            <a:custGeom>
              <a:avLst/>
              <a:gdLst/>
              <a:ahLst/>
              <a:cxnLst/>
              <a:rect l="l" t="t" r="r" b="b"/>
              <a:pathLst>
                <a:path w="820" h="1712" extrusionOk="0">
                  <a:moveTo>
                    <a:pt x="97" y="0"/>
                  </a:moveTo>
                  <a:cubicBezTo>
                    <a:pt x="49" y="0"/>
                    <a:pt x="24" y="24"/>
                    <a:pt x="24" y="72"/>
                  </a:cubicBezTo>
                  <a:lnTo>
                    <a:pt x="24" y="1639"/>
                  </a:lnTo>
                  <a:cubicBezTo>
                    <a:pt x="0" y="1687"/>
                    <a:pt x="49" y="1711"/>
                    <a:pt x="97" y="1711"/>
                  </a:cubicBezTo>
                  <a:lnTo>
                    <a:pt x="747" y="1711"/>
                  </a:lnTo>
                  <a:cubicBezTo>
                    <a:pt x="771" y="1711"/>
                    <a:pt x="820" y="1687"/>
                    <a:pt x="820" y="1639"/>
                  </a:cubicBezTo>
                  <a:lnTo>
                    <a:pt x="820" y="72"/>
                  </a:lnTo>
                  <a:cubicBezTo>
                    <a:pt x="820" y="24"/>
                    <a:pt x="771" y="0"/>
                    <a:pt x="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47"/>
            <p:cNvSpPr/>
            <p:nvPr/>
          </p:nvSpPr>
          <p:spPr>
            <a:xfrm>
              <a:off x="1400538" y="3411474"/>
              <a:ext cx="422888" cy="468618"/>
            </a:xfrm>
            <a:custGeom>
              <a:avLst/>
              <a:gdLst/>
              <a:ahLst/>
              <a:cxnLst/>
              <a:rect l="l" t="t" r="r" b="b"/>
              <a:pathLst>
                <a:path w="10219" h="11014" extrusionOk="0">
                  <a:moveTo>
                    <a:pt x="1808" y="2350"/>
                  </a:moveTo>
                  <a:cubicBezTo>
                    <a:pt x="2001" y="2350"/>
                    <a:pt x="2194" y="2483"/>
                    <a:pt x="2194" y="2748"/>
                  </a:cubicBezTo>
                  <a:cubicBezTo>
                    <a:pt x="2194" y="2965"/>
                    <a:pt x="2025" y="3133"/>
                    <a:pt x="1808" y="3133"/>
                  </a:cubicBezTo>
                  <a:cubicBezTo>
                    <a:pt x="1591" y="3133"/>
                    <a:pt x="1423" y="2965"/>
                    <a:pt x="1423" y="2748"/>
                  </a:cubicBezTo>
                  <a:cubicBezTo>
                    <a:pt x="1423" y="2483"/>
                    <a:pt x="1615" y="2350"/>
                    <a:pt x="1808" y="2350"/>
                  </a:cubicBezTo>
                  <a:close/>
                  <a:moveTo>
                    <a:pt x="1808" y="4278"/>
                  </a:moveTo>
                  <a:cubicBezTo>
                    <a:pt x="2001" y="4278"/>
                    <a:pt x="2194" y="4411"/>
                    <a:pt x="2194" y="4676"/>
                  </a:cubicBezTo>
                  <a:cubicBezTo>
                    <a:pt x="2194" y="4893"/>
                    <a:pt x="2025" y="5061"/>
                    <a:pt x="1808" y="5061"/>
                  </a:cubicBezTo>
                  <a:cubicBezTo>
                    <a:pt x="1591" y="5061"/>
                    <a:pt x="1423" y="4893"/>
                    <a:pt x="1423" y="4676"/>
                  </a:cubicBezTo>
                  <a:cubicBezTo>
                    <a:pt x="1423" y="4411"/>
                    <a:pt x="1615" y="4278"/>
                    <a:pt x="1808" y="4278"/>
                  </a:cubicBezTo>
                  <a:close/>
                  <a:moveTo>
                    <a:pt x="1808" y="6200"/>
                  </a:moveTo>
                  <a:cubicBezTo>
                    <a:pt x="2001" y="6200"/>
                    <a:pt x="2194" y="6326"/>
                    <a:pt x="2194" y="6579"/>
                  </a:cubicBezTo>
                  <a:cubicBezTo>
                    <a:pt x="2194" y="6796"/>
                    <a:pt x="2025" y="6989"/>
                    <a:pt x="1808" y="6989"/>
                  </a:cubicBezTo>
                  <a:cubicBezTo>
                    <a:pt x="1591" y="6989"/>
                    <a:pt x="1423" y="6796"/>
                    <a:pt x="1423" y="6579"/>
                  </a:cubicBezTo>
                  <a:cubicBezTo>
                    <a:pt x="1423" y="6326"/>
                    <a:pt x="1615" y="6200"/>
                    <a:pt x="1808" y="6200"/>
                  </a:cubicBezTo>
                  <a:close/>
                  <a:moveTo>
                    <a:pt x="5712" y="6194"/>
                  </a:moveTo>
                  <a:cubicBezTo>
                    <a:pt x="6218" y="6218"/>
                    <a:pt x="6218" y="6965"/>
                    <a:pt x="5712" y="6989"/>
                  </a:cubicBezTo>
                  <a:lnTo>
                    <a:pt x="3399" y="6989"/>
                  </a:lnTo>
                  <a:cubicBezTo>
                    <a:pt x="2868" y="6965"/>
                    <a:pt x="2868" y="6218"/>
                    <a:pt x="3399" y="6194"/>
                  </a:cubicBezTo>
                  <a:close/>
                  <a:moveTo>
                    <a:pt x="1808" y="8110"/>
                  </a:moveTo>
                  <a:cubicBezTo>
                    <a:pt x="2001" y="8110"/>
                    <a:pt x="2194" y="8242"/>
                    <a:pt x="2194" y="8507"/>
                  </a:cubicBezTo>
                  <a:cubicBezTo>
                    <a:pt x="2194" y="8724"/>
                    <a:pt x="2025" y="8893"/>
                    <a:pt x="1808" y="8893"/>
                  </a:cubicBezTo>
                  <a:cubicBezTo>
                    <a:pt x="1591" y="8893"/>
                    <a:pt x="1423" y="8724"/>
                    <a:pt x="1423" y="8507"/>
                  </a:cubicBezTo>
                  <a:cubicBezTo>
                    <a:pt x="1423" y="8242"/>
                    <a:pt x="1615" y="8110"/>
                    <a:pt x="1808" y="8110"/>
                  </a:cubicBezTo>
                  <a:close/>
                  <a:moveTo>
                    <a:pt x="4869" y="8098"/>
                  </a:moveTo>
                  <a:cubicBezTo>
                    <a:pt x="5399" y="8122"/>
                    <a:pt x="5399" y="8893"/>
                    <a:pt x="4869" y="8893"/>
                  </a:cubicBezTo>
                  <a:lnTo>
                    <a:pt x="3399" y="8893"/>
                  </a:lnTo>
                  <a:cubicBezTo>
                    <a:pt x="2868" y="8869"/>
                    <a:pt x="2868" y="8122"/>
                    <a:pt x="3399" y="8098"/>
                  </a:cubicBezTo>
                  <a:close/>
                  <a:moveTo>
                    <a:pt x="3037" y="1"/>
                  </a:moveTo>
                  <a:lnTo>
                    <a:pt x="3037" y="531"/>
                  </a:lnTo>
                  <a:cubicBezTo>
                    <a:pt x="3037" y="748"/>
                    <a:pt x="2868" y="916"/>
                    <a:pt x="2652" y="916"/>
                  </a:cubicBezTo>
                  <a:lnTo>
                    <a:pt x="1" y="916"/>
                  </a:lnTo>
                  <a:lnTo>
                    <a:pt x="1" y="10604"/>
                  </a:lnTo>
                  <a:cubicBezTo>
                    <a:pt x="1" y="10845"/>
                    <a:pt x="194" y="11013"/>
                    <a:pt x="411" y="11013"/>
                  </a:cubicBezTo>
                  <a:lnTo>
                    <a:pt x="8628" y="11013"/>
                  </a:lnTo>
                  <a:cubicBezTo>
                    <a:pt x="8411" y="11013"/>
                    <a:pt x="8242" y="10845"/>
                    <a:pt x="8242" y="10628"/>
                  </a:cubicBezTo>
                  <a:lnTo>
                    <a:pt x="8242" y="8098"/>
                  </a:lnTo>
                  <a:cubicBezTo>
                    <a:pt x="8242" y="7881"/>
                    <a:pt x="8411" y="7712"/>
                    <a:pt x="8628" y="7712"/>
                  </a:cubicBezTo>
                  <a:lnTo>
                    <a:pt x="9037" y="7712"/>
                  </a:lnTo>
                  <a:lnTo>
                    <a:pt x="9037" y="6965"/>
                  </a:lnTo>
                  <a:cubicBezTo>
                    <a:pt x="7905" y="6844"/>
                    <a:pt x="6941" y="6073"/>
                    <a:pt x="6507" y="5061"/>
                  </a:cubicBezTo>
                  <a:lnTo>
                    <a:pt x="3399" y="5061"/>
                  </a:lnTo>
                  <a:cubicBezTo>
                    <a:pt x="2868" y="5037"/>
                    <a:pt x="2868" y="4290"/>
                    <a:pt x="3399" y="4266"/>
                  </a:cubicBezTo>
                  <a:lnTo>
                    <a:pt x="6290" y="4266"/>
                  </a:lnTo>
                  <a:cubicBezTo>
                    <a:pt x="6242" y="3905"/>
                    <a:pt x="6266" y="3495"/>
                    <a:pt x="6339" y="3133"/>
                  </a:cubicBezTo>
                  <a:lnTo>
                    <a:pt x="3399" y="3133"/>
                  </a:lnTo>
                  <a:cubicBezTo>
                    <a:pt x="2868" y="3109"/>
                    <a:pt x="2868" y="2362"/>
                    <a:pt x="3399" y="2338"/>
                  </a:cubicBezTo>
                  <a:lnTo>
                    <a:pt x="6628" y="2338"/>
                  </a:lnTo>
                  <a:cubicBezTo>
                    <a:pt x="7140" y="1334"/>
                    <a:pt x="8279" y="668"/>
                    <a:pt x="9441" y="668"/>
                  </a:cubicBezTo>
                  <a:cubicBezTo>
                    <a:pt x="9701" y="668"/>
                    <a:pt x="9962" y="701"/>
                    <a:pt x="10218" y="772"/>
                  </a:cubicBezTo>
                  <a:lnTo>
                    <a:pt x="102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3" name="Google Shape;353;p47"/>
          <p:cNvGrpSpPr/>
          <p:nvPr/>
        </p:nvGrpSpPr>
        <p:grpSpPr>
          <a:xfrm>
            <a:off x="1453050" y="1803980"/>
            <a:ext cx="566773" cy="557794"/>
            <a:chOff x="1453050" y="1803980"/>
            <a:chExt cx="566773" cy="557794"/>
          </a:xfrm>
        </p:grpSpPr>
        <p:sp>
          <p:nvSpPr>
            <p:cNvPr id="354" name="Google Shape;354;p47"/>
            <p:cNvSpPr/>
            <p:nvPr/>
          </p:nvSpPr>
          <p:spPr>
            <a:xfrm>
              <a:off x="1808163" y="1848175"/>
              <a:ext cx="206532" cy="446942"/>
            </a:xfrm>
            <a:custGeom>
              <a:avLst/>
              <a:gdLst/>
              <a:ahLst/>
              <a:cxnLst/>
              <a:rect l="l" t="t" r="r" b="b"/>
              <a:pathLst>
                <a:path w="4821" h="10507" extrusionOk="0">
                  <a:moveTo>
                    <a:pt x="2399" y="0"/>
                  </a:moveTo>
                  <a:cubicBezTo>
                    <a:pt x="2332" y="0"/>
                    <a:pt x="2266" y="24"/>
                    <a:pt x="2218" y="73"/>
                  </a:cubicBezTo>
                  <a:lnTo>
                    <a:pt x="97" y="2000"/>
                  </a:lnTo>
                  <a:cubicBezTo>
                    <a:pt x="49" y="2073"/>
                    <a:pt x="1" y="2145"/>
                    <a:pt x="1" y="2217"/>
                  </a:cubicBezTo>
                  <a:lnTo>
                    <a:pt x="1" y="3615"/>
                  </a:lnTo>
                  <a:cubicBezTo>
                    <a:pt x="1" y="3760"/>
                    <a:pt x="121" y="3880"/>
                    <a:pt x="290" y="3880"/>
                  </a:cubicBezTo>
                  <a:lnTo>
                    <a:pt x="1013" y="3880"/>
                  </a:lnTo>
                  <a:lnTo>
                    <a:pt x="1013" y="10507"/>
                  </a:lnTo>
                  <a:lnTo>
                    <a:pt x="3784" y="10507"/>
                  </a:lnTo>
                  <a:lnTo>
                    <a:pt x="3784" y="3880"/>
                  </a:lnTo>
                  <a:lnTo>
                    <a:pt x="4531" y="3880"/>
                  </a:lnTo>
                  <a:cubicBezTo>
                    <a:pt x="4676" y="3880"/>
                    <a:pt x="4820" y="3760"/>
                    <a:pt x="4820" y="3615"/>
                  </a:cubicBezTo>
                  <a:lnTo>
                    <a:pt x="4820" y="2217"/>
                  </a:lnTo>
                  <a:cubicBezTo>
                    <a:pt x="4820" y="2145"/>
                    <a:pt x="4772" y="2073"/>
                    <a:pt x="4724" y="2000"/>
                  </a:cubicBezTo>
                  <a:lnTo>
                    <a:pt x="2579" y="73"/>
                  </a:lnTo>
                  <a:cubicBezTo>
                    <a:pt x="2531" y="24"/>
                    <a:pt x="2465" y="0"/>
                    <a:pt x="2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47"/>
            <p:cNvSpPr/>
            <p:nvPr/>
          </p:nvSpPr>
          <p:spPr>
            <a:xfrm>
              <a:off x="1685336" y="2087014"/>
              <a:ext cx="118752" cy="208093"/>
            </a:xfrm>
            <a:custGeom>
              <a:avLst/>
              <a:gdLst/>
              <a:ahLst/>
              <a:cxnLst/>
              <a:rect l="l" t="t" r="r" b="b"/>
              <a:pathLst>
                <a:path w="2772" h="4892" extrusionOk="0">
                  <a:moveTo>
                    <a:pt x="289" y="0"/>
                  </a:moveTo>
                  <a:cubicBezTo>
                    <a:pt x="121" y="0"/>
                    <a:pt x="0" y="145"/>
                    <a:pt x="0" y="289"/>
                  </a:cubicBezTo>
                  <a:lnTo>
                    <a:pt x="0" y="4892"/>
                  </a:lnTo>
                  <a:lnTo>
                    <a:pt x="2772" y="4892"/>
                  </a:lnTo>
                  <a:lnTo>
                    <a:pt x="2772" y="289"/>
                  </a:lnTo>
                  <a:cubicBezTo>
                    <a:pt x="2772" y="145"/>
                    <a:pt x="2627" y="0"/>
                    <a:pt x="2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47"/>
            <p:cNvSpPr/>
            <p:nvPr/>
          </p:nvSpPr>
          <p:spPr>
            <a:xfrm>
              <a:off x="1453050" y="1803980"/>
              <a:ext cx="566773" cy="557794"/>
            </a:xfrm>
            <a:custGeom>
              <a:avLst/>
              <a:gdLst/>
              <a:ahLst/>
              <a:cxnLst/>
              <a:rect l="l" t="t" r="r" b="b"/>
              <a:pathLst>
                <a:path w="13230" h="13113" extrusionOk="0">
                  <a:moveTo>
                    <a:pt x="379" y="0"/>
                  </a:moveTo>
                  <a:cubicBezTo>
                    <a:pt x="195" y="0"/>
                    <a:pt x="12" y="127"/>
                    <a:pt x="0" y="389"/>
                  </a:cubicBezTo>
                  <a:lnTo>
                    <a:pt x="0" y="12727"/>
                  </a:lnTo>
                  <a:cubicBezTo>
                    <a:pt x="0" y="12944"/>
                    <a:pt x="169" y="13112"/>
                    <a:pt x="386" y="13112"/>
                  </a:cubicBezTo>
                  <a:lnTo>
                    <a:pt x="12700" y="13112"/>
                  </a:lnTo>
                  <a:cubicBezTo>
                    <a:pt x="13230" y="13088"/>
                    <a:pt x="13206" y="12365"/>
                    <a:pt x="12700" y="12341"/>
                  </a:cubicBezTo>
                  <a:lnTo>
                    <a:pt x="868" y="12341"/>
                  </a:lnTo>
                  <a:cubicBezTo>
                    <a:pt x="820" y="12341"/>
                    <a:pt x="771" y="12293"/>
                    <a:pt x="771" y="12221"/>
                  </a:cubicBezTo>
                  <a:lnTo>
                    <a:pt x="771" y="7401"/>
                  </a:lnTo>
                  <a:lnTo>
                    <a:pt x="1976" y="7401"/>
                  </a:lnTo>
                  <a:cubicBezTo>
                    <a:pt x="2507" y="7377"/>
                    <a:pt x="2507" y="6654"/>
                    <a:pt x="2000" y="6630"/>
                  </a:cubicBezTo>
                  <a:lnTo>
                    <a:pt x="771" y="6630"/>
                  </a:lnTo>
                  <a:lnTo>
                    <a:pt x="771" y="5955"/>
                  </a:lnTo>
                  <a:lnTo>
                    <a:pt x="1494" y="5955"/>
                  </a:lnTo>
                  <a:cubicBezTo>
                    <a:pt x="2025" y="5955"/>
                    <a:pt x="2025" y="5208"/>
                    <a:pt x="1519" y="5184"/>
                  </a:cubicBezTo>
                  <a:lnTo>
                    <a:pt x="771" y="5184"/>
                  </a:lnTo>
                  <a:lnTo>
                    <a:pt x="771" y="4533"/>
                  </a:lnTo>
                  <a:lnTo>
                    <a:pt x="1494" y="4533"/>
                  </a:lnTo>
                  <a:cubicBezTo>
                    <a:pt x="2025" y="4509"/>
                    <a:pt x="2025" y="3786"/>
                    <a:pt x="1519" y="3762"/>
                  </a:cubicBezTo>
                  <a:lnTo>
                    <a:pt x="771" y="3762"/>
                  </a:lnTo>
                  <a:lnTo>
                    <a:pt x="771" y="3088"/>
                  </a:lnTo>
                  <a:lnTo>
                    <a:pt x="1494" y="3088"/>
                  </a:lnTo>
                  <a:cubicBezTo>
                    <a:pt x="2025" y="3088"/>
                    <a:pt x="2025" y="2341"/>
                    <a:pt x="1519" y="2317"/>
                  </a:cubicBezTo>
                  <a:lnTo>
                    <a:pt x="771" y="2317"/>
                  </a:lnTo>
                  <a:lnTo>
                    <a:pt x="771" y="1666"/>
                  </a:lnTo>
                  <a:lnTo>
                    <a:pt x="1976" y="1666"/>
                  </a:lnTo>
                  <a:cubicBezTo>
                    <a:pt x="2507" y="1642"/>
                    <a:pt x="2507" y="919"/>
                    <a:pt x="2000" y="895"/>
                  </a:cubicBezTo>
                  <a:lnTo>
                    <a:pt x="771" y="895"/>
                  </a:lnTo>
                  <a:lnTo>
                    <a:pt x="771" y="389"/>
                  </a:lnTo>
                  <a:cubicBezTo>
                    <a:pt x="759" y="133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47"/>
            <p:cNvSpPr/>
            <p:nvPr/>
          </p:nvSpPr>
          <p:spPr>
            <a:xfrm>
              <a:off x="1523224" y="2153625"/>
              <a:ext cx="118795" cy="141480"/>
            </a:xfrm>
            <a:custGeom>
              <a:avLst/>
              <a:gdLst/>
              <a:ahLst/>
              <a:cxnLst/>
              <a:rect l="l" t="t" r="r" b="b"/>
              <a:pathLst>
                <a:path w="2773" h="3326" extrusionOk="0">
                  <a:moveTo>
                    <a:pt x="290" y="0"/>
                  </a:moveTo>
                  <a:cubicBezTo>
                    <a:pt x="146" y="25"/>
                    <a:pt x="1" y="145"/>
                    <a:pt x="1" y="290"/>
                  </a:cubicBezTo>
                  <a:lnTo>
                    <a:pt x="1" y="3326"/>
                  </a:lnTo>
                  <a:lnTo>
                    <a:pt x="2772" y="3326"/>
                  </a:lnTo>
                  <a:lnTo>
                    <a:pt x="2772" y="290"/>
                  </a:lnTo>
                  <a:cubicBezTo>
                    <a:pt x="2772" y="145"/>
                    <a:pt x="2652" y="0"/>
                    <a:pt x="24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8" name="Google Shape;358;p47"/>
          <p:cNvGrpSpPr/>
          <p:nvPr/>
        </p:nvGrpSpPr>
        <p:grpSpPr>
          <a:xfrm>
            <a:off x="5014475" y="1803975"/>
            <a:ext cx="557777" cy="557782"/>
            <a:chOff x="4930600" y="1803975"/>
            <a:chExt cx="557777" cy="557782"/>
          </a:xfrm>
        </p:grpSpPr>
        <p:sp>
          <p:nvSpPr>
            <p:cNvPr id="359" name="Google Shape;359;p47"/>
            <p:cNvSpPr/>
            <p:nvPr/>
          </p:nvSpPr>
          <p:spPr>
            <a:xfrm>
              <a:off x="4930600" y="1803975"/>
              <a:ext cx="337447" cy="338341"/>
            </a:xfrm>
            <a:custGeom>
              <a:avLst/>
              <a:gdLst/>
              <a:ahLst/>
              <a:cxnLst/>
              <a:rect l="l" t="t" r="r" b="b"/>
              <a:pathLst>
                <a:path w="7946" h="7953" extrusionOk="0">
                  <a:moveTo>
                    <a:pt x="3783" y="0"/>
                  </a:moveTo>
                  <a:cubicBezTo>
                    <a:pt x="3277" y="0"/>
                    <a:pt x="2964" y="579"/>
                    <a:pt x="3229" y="1012"/>
                  </a:cubicBezTo>
                  <a:cubicBezTo>
                    <a:pt x="3398" y="1302"/>
                    <a:pt x="3205" y="1663"/>
                    <a:pt x="2844" y="1663"/>
                  </a:cubicBezTo>
                  <a:lnTo>
                    <a:pt x="1759" y="1663"/>
                  </a:lnTo>
                  <a:cubicBezTo>
                    <a:pt x="1663" y="1663"/>
                    <a:pt x="1591" y="1759"/>
                    <a:pt x="1591" y="1856"/>
                  </a:cubicBezTo>
                  <a:lnTo>
                    <a:pt x="1591" y="2964"/>
                  </a:lnTo>
                  <a:cubicBezTo>
                    <a:pt x="1591" y="3085"/>
                    <a:pt x="1542" y="3205"/>
                    <a:pt x="1446" y="3278"/>
                  </a:cubicBezTo>
                  <a:cubicBezTo>
                    <a:pt x="1369" y="3370"/>
                    <a:pt x="1252" y="3413"/>
                    <a:pt x="1140" y="3413"/>
                  </a:cubicBezTo>
                  <a:cubicBezTo>
                    <a:pt x="1077" y="3413"/>
                    <a:pt x="1016" y="3400"/>
                    <a:pt x="964" y="3374"/>
                  </a:cubicBezTo>
                  <a:cubicBezTo>
                    <a:pt x="892" y="3326"/>
                    <a:pt x="843" y="3302"/>
                    <a:pt x="795" y="3302"/>
                  </a:cubicBezTo>
                  <a:cubicBezTo>
                    <a:pt x="753" y="3295"/>
                    <a:pt x="712" y="3291"/>
                    <a:pt x="671" y="3291"/>
                  </a:cubicBezTo>
                  <a:cubicBezTo>
                    <a:pt x="295" y="3291"/>
                    <a:pt x="0" y="3582"/>
                    <a:pt x="0" y="3952"/>
                  </a:cubicBezTo>
                  <a:cubicBezTo>
                    <a:pt x="0" y="4322"/>
                    <a:pt x="295" y="4613"/>
                    <a:pt x="671" y="4613"/>
                  </a:cubicBezTo>
                  <a:cubicBezTo>
                    <a:pt x="712" y="4613"/>
                    <a:pt x="753" y="4610"/>
                    <a:pt x="795" y="4603"/>
                  </a:cubicBezTo>
                  <a:cubicBezTo>
                    <a:pt x="843" y="4603"/>
                    <a:pt x="892" y="4579"/>
                    <a:pt x="964" y="4555"/>
                  </a:cubicBezTo>
                  <a:cubicBezTo>
                    <a:pt x="1022" y="4516"/>
                    <a:pt x="1091" y="4497"/>
                    <a:pt x="1161" y="4497"/>
                  </a:cubicBezTo>
                  <a:cubicBezTo>
                    <a:pt x="1267" y="4497"/>
                    <a:pt x="1374" y="4540"/>
                    <a:pt x="1446" y="4627"/>
                  </a:cubicBezTo>
                  <a:cubicBezTo>
                    <a:pt x="1542" y="4699"/>
                    <a:pt x="1591" y="4820"/>
                    <a:pt x="1591" y="4940"/>
                  </a:cubicBezTo>
                  <a:lnTo>
                    <a:pt x="1591" y="6073"/>
                  </a:lnTo>
                  <a:cubicBezTo>
                    <a:pt x="1591" y="6169"/>
                    <a:pt x="1663" y="6242"/>
                    <a:pt x="1759" y="6242"/>
                  </a:cubicBezTo>
                  <a:lnTo>
                    <a:pt x="2868" y="6242"/>
                  </a:lnTo>
                  <a:cubicBezTo>
                    <a:pt x="3205" y="6242"/>
                    <a:pt x="3422" y="6627"/>
                    <a:pt x="3229" y="6916"/>
                  </a:cubicBezTo>
                  <a:cubicBezTo>
                    <a:pt x="2964" y="7350"/>
                    <a:pt x="3253" y="7952"/>
                    <a:pt x="3783" y="7952"/>
                  </a:cubicBezTo>
                  <a:cubicBezTo>
                    <a:pt x="4289" y="7952"/>
                    <a:pt x="4603" y="7350"/>
                    <a:pt x="4314" y="6916"/>
                  </a:cubicBezTo>
                  <a:cubicBezTo>
                    <a:pt x="4126" y="6635"/>
                    <a:pt x="4326" y="6241"/>
                    <a:pt x="4669" y="6241"/>
                  </a:cubicBezTo>
                  <a:cubicBezTo>
                    <a:pt x="4679" y="6241"/>
                    <a:pt x="4689" y="6241"/>
                    <a:pt x="4699" y="6242"/>
                  </a:cubicBezTo>
                  <a:lnTo>
                    <a:pt x="5952" y="6242"/>
                  </a:lnTo>
                  <a:cubicBezTo>
                    <a:pt x="6049" y="6242"/>
                    <a:pt x="6121" y="6145"/>
                    <a:pt x="6121" y="6049"/>
                  </a:cubicBezTo>
                  <a:lnTo>
                    <a:pt x="6121" y="4772"/>
                  </a:lnTo>
                  <a:cubicBezTo>
                    <a:pt x="6121" y="4509"/>
                    <a:pt x="6333" y="4336"/>
                    <a:pt x="6560" y="4336"/>
                  </a:cubicBezTo>
                  <a:cubicBezTo>
                    <a:pt x="6666" y="4336"/>
                    <a:pt x="6776" y="4374"/>
                    <a:pt x="6868" y="4458"/>
                  </a:cubicBezTo>
                  <a:cubicBezTo>
                    <a:pt x="6990" y="4573"/>
                    <a:pt x="7135" y="4624"/>
                    <a:pt x="7279" y="4624"/>
                  </a:cubicBezTo>
                  <a:cubicBezTo>
                    <a:pt x="7617" y="4624"/>
                    <a:pt x="7945" y="4342"/>
                    <a:pt x="7928" y="3952"/>
                  </a:cubicBezTo>
                  <a:cubicBezTo>
                    <a:pt x="7945" y="3563"/>
                    <a:pt x="7617" y="3281"/>
                    <a:pt x="7279" y="3281"/>
                  </a:cubicBezTo>
                  <a:cubicBezTo>
                    <a:pt x="7135" y="3281"/>
                    <a:pt x="6990" y="3331"/>
                    <a:pt x="6868" y="3446"/>
                  </a:cubicBezTo>
                  <a:cubicBezTo>
                    <a:pt x="6779" y="3528"/>
                    <a:pt x="6674" y="3564"/>
                    <a:pt x="6571" y="3564"/>
                  </a:cubicBezTo>
                  <a:cubicBezTo>
                    <a:pt x="6340" y="3564"/>
                    <a:pt x="6121" y="3383"/>
                    <a:pt x="6121" y="3133"/>
                  </a:cubicBezTo>
                  <a:lnTo>
                    <a:pt x="6121" y="1856"/>
                  </a:lnTo>
                  <a:cubicBezTo>
                    <a:pt x="6121" y="1759"/>
                    <a:pt x="6049" y="1663"/>
                    <a:pt x="5952" y="1663"/>
                  </a:cubicBezTo>
                  <a:lnTo>
                    <a:pt x="4723" y="1663"/>
                  </a:lnTo>
                  <a:cubicBezTo>
                    <a:pt x="4713" y="1664"/>
                    <a:pt x="4703" y="1664"/>
                    <a:pt x="4693" y="1664"/>
                  </a:cubicBezTo>
                  <a:cubicBezTo>
                    <a:pt x="4373" y="1664"/>
                    <a:pt x="4174" y="1293"/>
                    <a:pt x="4338" y="1012"/>
                  </a:cubicBezTo>
                  <a:cubicBezTo>
                    <a:pt x="4603" y="579"/>
                    <a:pt x="4289" y="0"/>
                    <a:pt x="37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47"/>
            <p:cNvSpPr/>
            <p:nvPr/>
          </p:nvSpPr>
          <p:spPr>
            <a:xfrm>
              <a:off x="5227371" y="2106417"/>
              <a:ext cx="259986" cy="255340"/>
            </a:xfrm>
            <a:custGeom>
              <a:avLst/>
              <a:gdLst/>
              <a:ahLst/>
              <a:cxnLst/>
              <a:rect l="l" t="t" r="r" b="b"/>
              <a:pathLst>
                <a:path w="6122" h="6002" extrusionOk="0">
                  <a:moveTo>
                    <a:pt x="169" y="0"/>
                  </a:moveTo>
                  <a:cubicBezTo>
                    <a:pt x="73" y="0"/>
                    <a:pt x="0" y="72"/>
                    <a:pt x="0" y="169"/>
                  </a:cubicBezTo>
                  <a:lnTo>
                    <a:pt x="0" y="4386"/>
                  </a:lnTo>
                  <a:cubicBezTo>
                    <a:pt x="0" y="4482"/>
                    <a:pt x="73" y="4555"/>
                    <a:pt x="169" y="4555"/>
                  </a:cubicBezTo>
                  <a:lnTo>
                    <a:pt x="1398" y="4555"/>
                  </a:lnTo>
                  <a:cubicBezTo>
                    <a:pt x="1711" y="4555"/>
                    <a:pt x="1928" y="4868"/>
                    <a:pt x="1808" y="5157"/>
                  </a:cubicBezTo>
                  <a:cubicBezTo>
                    <a:pt x="1643" y="5533"/>
                    <a:pt x="1914" y="6001"/>
                    <a:pt x="2331" y="6001"/>
                  </a:cubicBezTo>
                  <a:cubicBezTo>
                    <a:pt x="2341" y="6001"/>
                    <a:pt x="2351" y="6001"/>
                    <a:pt x="2362" y="6000"/>
                  </a:cubicBezTo>
                  <a:cubicBezTo>
                    <a:pt x="2372" y="6001"/>
                    <a:pt x="2383" y="6001"/>
                    <a:pt x="2393" y="6001"/>
                  </a:cubicBezTo>
                  <a:cubicBezTo>
                    <a:pt x="2809" y="6001"/>
                    <a:pt x="3081" y="5533"/>
                    <a:pt x="2916" y="5157"/>
                  </a:cubicBezTo>
                  <a:cubicBezTo>
                    <a:pt x="2820" y="4868"/>
                    <a:pt x="3037" y="4555"/>
                    <a:pt x="3326" y="4555"/>
                  </a:cubicBezTo>
                  <a:lnTo>
                    <a:pt x="4386" y="4555"/>
                  </a:lnTo>
                  <a:cubicBezTo>
                    <a:pt x="4483" y="4555"/>
                    <a:pt x="4555" y="4482"/>
                    <a:pt x="4555" y="4386"/>
                  </a:cubicBezTo>
                  <a:lnTo>
                    <a:pt x="4555" y="3301"/>
                  </a:lnTo>
                  <a:cubicBezTo>
                    <a:pt x="4555" y="3181"/>
                    <a:pt x="4603" y="3060"/>
                    <a:pt x="4699" y="2964"/>
                  </a:cubicBezTo>
                  <a:cubicBezTo>
                    <a:pt x="4784" y="2894"/>
                    <a:pt x="4884" y="2856"/>
                    <a:pt x="4987" y="2856"/>
                  </a:cubicBezTo>
                  <a:cubicBezTo>
                    <a:pt x="5060" y="2856"/>
                    <a:pt x="5135" y="2876"/>
                    <a:pt x="5205" y="2916"/>
                  </a:cubicBezTo>
                  <a:cubicBezTo>
                    <a:pt x="5254" y="2940"/>
                    <a:pt x="5302" y="2964"/>
                    <a:pt x="5350" y="2988"/>
                  </a:cubicBezTo>
                  <a:cubicBezTo>
                    <a:pt x="5410" y="3006"/>
                    <a:pt x="5470" y="3014"/>
                    <a:pt x="5527" y="3014"/>
                  </a:cubicBezTo>
                  <a:cubicBezTo>
                    <a:pt x="5858" y="3014"/>
                    <a:pt x="6121" y="2735"/>
                    <a:pt x="6121" y="2386"/>
                  </a:cubicBezTo>
                  <a:cubicBezTo>
                    <a:pt x="6121" y="2057"/>
                    <a:pt x="5859" y="1781"/>
                    <a:pt x="5528" y="1781"/>
                  </a:cubicBezTo>
                  <a:cubicBezTo>
                    <a:pt x="5470" y="1781"/>
                    <a:pt x="5411" y="1790"/>
                    <a:pt x="5350" y="1807"/>
                  </a:cubicBezTo>
                  <a:cubicBezTo>
                    <a:pt x="5302" y="1807"/>
                    <a:pt x="5254" y="1831"/>
                    <a:pt x="5205" y="1856"/>
                  </a:cubicBezTo>
                  <a:cubicBezTo>
                    <a:pt x="5130" y="1899"/>
                    <a:pt x="5049" y="1923"/>
                    <a:pt x="4968" y="1923"/>
                  </a:cubicBezTo>
                  <a:cubicBezTo>
                    <a:pt x="4868" y="1923"/>
                    <a:pt x="4768" y="1887"/>
                    <a:pt x="4675" y="1807"/>
                  </a:cubicBezTo>
                  <a:cubicBezTo>
                    <a:pt x="4603" y="1735"/>
                    <a:pt x="4555" y="1615"/>
                    <a:pt x="4555" y="1470"/>
                  </a:cubicBezTo>
                  <a:lnTo>
                    <a:pt x="4555" y="169"/>
                  </a:lnTo>
                  <a:cubicBezTo>
                    <a:pt x="4555" y="72"/>
                    <a:pt x="4458" y="0"/>
                    <a:pt x="4362" y="0"/>
                  </a:cubicBezTo>
                  <a:lnTo>
                    <a:pt x="3856" y="0"/>
                  </a:lnTo>
                  <a:cubicBezTo>
                    <a:pt x="3904" y="868"/>
                    <a:pt x="3205" y="1591"/>
                    <a:pt x="2338" y="1591"/>
                  </a:cubicBezTo>
                  <a:cubicBezTo>
                    <a:pt x="1470" y="1591"/>
                    <a:pt x="772" y="868"/>
                    <a:pt x="8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47"/>
            <p:cNvSpPr/>
            <p:nvPr/>
          </p:nvSpPr>
          <p:spPr>
            <a:xfrm>
              <a:off x="5227371" y="1803975"/>
              <a:ext cx="261005" cy="333235"/>
            </a:xfrm>
            <a:custGeom>
              <a:avLst/>
              <a:gdLst/>
              <a:ahLst/>
              <a:cxnLst/>
              <a:rect l="l" t="t" r="r" b="b"/>
              <a:pathLst>
                <a:path w="6146" h="7833" extrusionOk="0">
                  <a:moveTo>
                    <a:pt x="2386" y="0"/>
                  </a:moveTo>
                  <a:cubicBezTo>
                    <a:pt x="1904" y="0"/>
                    <a:pt x="1567" y="579"/>
                    <a:pt x="1832" y="1012"/>
                  </a:cubicBezTo>
                  <a:cubicBezTo>
                    <a:pt x="1995" y="1293"/>
                    <a:pt x="1796" y="1664"/>
                    <a:pt x="1476" y="1664"/>
                  </a:cubicBezTo>
                  <a:cubicBezTo>
                    <a:pt x="1466" y="1664"/>
                    <a:pt x="1456" y="1664"/>
                    <a:pt x="1446" y="1663"/>
                  </a:cubicBezTo>
                  <a:lnTo>
                    <a:pt x="193" y="1663"/>
                  </a:lnTo>
                  <a:cubicBezTo>
                    <a:pt x="97" y="1663"/>
                    <a:pt x="0" y="1759"/>
                    <a:pt x="0" y="1856"/>
                  </a:cubicBezTo>
                  <a:lnTo>
                    <a:pt x="0" y="2434"/>
                  </a:lnTo>
                  <a:cubicBezTo>
                    <a:pt x="90" y="2418"/>
                    <a:pt x="180" y="2410"/>
                    <a:pt x="268" y="2410"/>
                  </a:cubicBezTo>
                  <a:cubicBezTo>
                    <a:pt x="1102" y="2410"/>
                    <a:pt x="1829" y="3102"/>
                    <a:pt x="1808" y="3952"/>
                  </a:cubicBezTo>
                  <a:cubicBezTo>
                    <a:pt x="1829" y="4791"/>
                    <a:pt x="1121" y="5477"/>
                    <a:pt x="300" y="5477"/>
                  </a:cubicBezTo>
                  <a:cubicBezTo>
                    <a:pt x="201" y="5477"/>
                    <a:pt x="101" y="5467"/>
                    <a:pt x="0" y="5446"/>
                  </a:cubicBezTo>
                  <a:lnTo>
                    <a:pt x="0" y="6049"/>
                  </a:lnTo>
                  <a:cubicBezTo>
                    <a:pt x="0" y="6145"/>
                    <a:pt x="97" y="6242"/>
                    <a:pt x="193" y="6242"/>
                  </a:cubicBezTo>
                  <a:lnTo>
                    <a:pt x="1350" y="6242"/>
                  </a:lnTo>
                  <a:cubicBezTo>
                    <a:pt x="1361" y="6241"/>
                    <a:pt x="1371" y="6240"/>
                    <a:pt x="1382" y="6240"/>
                  </a:cubicBezTo>
                  <a:cubicBezTo>
                    <a:pt x="1701" y="6240"/>
                    <a:pt x="1899" y="6588"/>
                    <a:pt x="1760" y="6868"/>
                  </a:cubicBezTo>
                  <a:cubicBezTo>
                    <a:pt x="1547" y="7293"/>
                    <a:pt x="1843" y="7833"/>
                    <a:pt x="2308" y="7833"/>
                  </a:cubicBezTo>
                  <a:cubicBezTo>
                    <a:pt x="2318" y="7833"/>
                    <a:pt x="2328" y="7832"/>
                    <a:pt x="2338" y="7832"/>
                  </a:cubicBezTo>
                  <a:cubicBezTo>
                    <a:pt x="2820" y="7832"/>
                    <a:pt x="3133" y="7302"/>
                    <a:pt x="2916" y="6868"/>
                  </a:cubicBezTo>
                  <a:cubicBezTo>
                    <a:pt x="2776" y="6588"/>
                    <a:pt x="2975" y="6240"/>
                    <a:pt x="3272" y="6240"/>
                  </a:cubicBezTo>
                  <a:cubicBezTo>
                    <a:pt x="3282" y="6240"/>
                    <a:pt x="3292" y="6241"/>
                    <a:pt x="3302" y="6242"/>
                  </a:cubicBezTo>
                  <a:lnTo>
                    <a:pt x="4386" y="6242"/>
                  </a:lnTo>
                  <a:cubicBezTo>
                    <a:pt x="4483" y="6242"/>
                    <a:pt x="4555" y="6145"/>
                    <a:pt x="4555" y="6049"/>
                  </a:cubicBezTo>
                  <a:lnTo>
                    <a:pt x="4555" y="4940"/>
                  </a:lnTo>
                  <a:cubicBezTo>
                    <a:pt x="4555" y="4820"/>
                    <a:pt x="4603" y="4699"/>
                    <a:pt x="4675" y="4627"/>
                  </a:cubicBezTo>
                  <a:cubicBezTo>
                    <a:pt x="4768" y="4534"/>
                    <a:pt x="4881" y="4491"/>
                    <a:pt x="4994" y="4491"/>
                  </a:cubicBezTo>
                  <a:cubicBezTo>
                    <a:pt x="5057" y="4491"/>
                    <a:pt x="5121" y="4505"/>
                    <a:pt x="5181" y="4531"/>
                  </a:cubicBezTo>
                  <a:cubicBezTo>
                    <a:pt x="5230" y="4579"/>
                    <a:pt x="5302" y="4603"/>
                    <a:pt x="5350" y="4603"/>
                  </a:cubicBezTo>
                  <a:cubicBezTo>
                    <a:pt x="5390" y="4610"/>
                    <a:pt x="5430" y="4613"/>
                    <a:pt x="5469" y="4613"/>
                  </a:cubicBezTo>
                  <a:cubicBezTo>
                    <a:pt x="5831" y="4613"/>
                    <a:pt x="6145" y="4322"/>
                    <a:pt x="6145" y="3952"/>
                  </a:cubicBezTo>
                  <a:cubicBezTo>
                    <a:pt x="6145" y="3590"/>
                    <a:pt x="5845" y="3285"/>
                    <a:pt x="5492" y="3285"/>
                  </a:cubicBezTo>
                  <a:cubicBezTo>
                    <a:pt x="5445" y="3285"/>
                    <a:pt x="5398" y="3290"/>
                    <a:pt x="5350" y="3302"/>
                  </a:cubicBezTo>
                  <a:cubicBezTo>
                    <a:pt x="5302" y="3302"/>
                    <a:pt x="5230" y="3326"/>
                    <a:pt x="5181" y="3350"/>
                  </a:cubicBezTo>
                  <a:cubicBezTo>
                    <a:pt x="5119" y="3385"/>
                    <a:pt x="5054" y="3401"/>
                    <a:pt x="4989" y="3401"/>
                  </a:cubicBezTo>
                  <a:cubicBezTo>
                    <a:pt x="4878" y="3401"/>
                    <a:pt x="4767" y="3354"/>
                    <a:pt x="4675" y="3278"/>
                  </a:cubicBezTo>
                  <a:cubicBezTo>
                    <a:pt x="4603" y="3181"/>
                    <a:pt x="4555" y="3061"/>
                    <a:pt x="4555" y="2964"/>
                  </a:cubicBezTo>
                  <a:lnTo>
                    <a:pt x="4555" y="1832"/>
                  </a:lnTo>
                  <a:cubicBezTo>
                    <a:pt x="4555" y="1735"/>
                    <a:pt x="4483" y="1663"/>
                    <a:pt x="4386" y="1663"/>
                  </a:cubicBezTo>
                  <a:lnTo>
                    <a:pt x="3350" y="1663"/>
                  </a:lnTo>
                  <a:cubicBezTo>
                    <a:pt x="3013" y="1663"/>
                    <a:pt x="2796" y="1302"/>
                    <a:pt x="2964" y="1012"/>
                  </a:cubicBezTo>
                  <a:cubicBezTo>
                    <a:pt x="3205" y="579"/>
                    <a:pt x="2892" y="0"/>
                    <a:pt x="2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2" name="Google Shape;362;p47"/>
          <p:cNvGrpSpPr/>
          <p:nvPr/>
        </p:nvGrpSpPr>
        <p:grpSpPr>
          <a:xfrm>
            <a:off x="5005163" y="3322313"/>
            <a:ext cx="576379" cy="557784"/>
            <a:chOff x="4921288" y="3322313"/>
            <a:chExt cx="576379" cy="557784"/>
          </a:xfrm>
        </p:grpSpPr>
        <p:sp>
          <p:nvSpPr>
            <p:cNvPr id="363" name="Google Shape;363;p47"/>
            <p:cNvSpPr/>
            <p:nvPr/>
          </p:nvSpPr>
          <p:spPr>
            <a:xfrm>
              <a:off x="5143883" y="3848811"/>
              <a:ext cx="205387" cy="31286"/>
            </a:xfrm>
            <a:custGeom>
              <a:avLst/>
              <a:gdLst/>
              <a:ahLst/>
              <a:cxnLst/>
              <a:rect l="l" t="t" r="r" b="b"/>
              <a:pathLst>
                <a:path w="4869" h="736" extrusionOk="0">
                  <a:moveTo>
                    <a:pt x="145" y="1"/>
                  </a:moveTo>
                  <a:lnTo>
                    <a:pt x="25" y="362"/>
                  </a:lnTo>
                  <a:cubicBezTo>
                    <a:pt x="1" y="410"/>
                    <a:pt x="25" y="483"/>
                    <a:pt x="97" y="507"/>
                  </a:cubicBezTo>
                  <a:cubicBezTo>
                    <a:pt x="651" y="660"/>
                    <a:pt x="1231" y="735"/>
                    <a:pt x="1813" y="735"/>
                  </a:cubicBezTo>
                  <a:cubicBezTo>
                    <a:pt x="2879" y="735"/>
                    <a:pt x="3949" y="484"/>
                    <a:pt x="4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47"/>
            <p:cNvSpPr/>
            <p:nvPr/>
          </p:nvSpPr>
          <p:spPr>
            <a:xfrm>
              <a:off x="4921288" y="3533065"/>
              <a:ext cx="275494" cy="321314"/>
            </a:xfrm>
            <a:custGeom>
              <a:avLst/>
              <a:gdLst/>
              <a:ahLst/>
              <a:cxnLst/>
              <a:rect l="l" t="t" r="r" b="b"/>
              <a:pathLst>
                <a:path w="6531" h="7559" extrusionOk="0">
                  <a:moveTo>
                    <a:pt x="830" y="0"/>
                  </a:moveTo>
                  <a:cubicBezTo>
                    <a:pt x="772" y="0"/>
                    <a:pt x="719" y="44"/>
                    <a:pt x="699" y="103"/>
                  </a:cubicBezTo>
                  <a:cubicBezTo>
                    <a:pt x="1" y="3091"/>
                    <a:pt x="1543" y="6248"/>
                    <a:pt x="4314" y="7549"/>
                  </a:cubicBezTo>
                  <a:cubicBezTo>
                    <a:pt x="4332" y="7555"/>
                    <a:pt x="4350" y="7558"/>
                    <a:pt x="4367" y="7558"/>
                  </a:cubicBezTo>
                  <a:cubicBezTo>
                    <a:pt x="4419" y="7558"/>
                    <a:pt x="4465" y="7531"/>
                    <a:pt x="4483" y="7477"/>
                  </a:cubicBezTo>
                  <a:lnTo>
                    <a:pt x="6507" y="1983"/>
                  </a:lnTo>
                  <a:cubicBezTo>
                    <a:pt x="6531" y="1934"/>
                    <a:pt x="6483" y="1862"/>
                    <a:pt x="6410" y="1838"/>
                  </a:cubicBezTo>
                  <a:lnTo>
                    <a:pt x="868" y="7"/>
                  </a:lnTo>
                  <a:cubicBezTo>
                    <a:pt x="855" y="2"/>
                    <a:pt x="842" y="0"/>
                    <a:pt x="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47"/>
            <p:cNvSpPr/>
            <p:nvPr/>
          </p:nvSpPr>
          <p:spPr>
            <a:xfrm>
              <a:off x="5163202" y="3769960"/>
              <a:ext cx="277561" cy="42040"/>
            </a:xfrm>
            <a:custGeom>
              <a:avLst/>
              <a:gdLst/>
              <a:ahLst/>
              <a:cxnLst/>
              <a:rect l="l" t="t" r="r" b="b"/>
              <a:pathLst>
                <a:path w="6580" h="989" extrusionOk="0">
                  <a:moveTo>
                    <a:pt x="362" y="0"/>
                  </a:moveTo>
                  <a:lnTo>
                    <a:pt x="1" y="988"/>
                  </a:lnTo>
                  <a:lnTo>
                    <a:pt x="5688" y="988"/>
                  </a:lnTo>
                  <a:cubicBezTo>
                    <a:pt x="6001" y="699"/>
                    <a:pt x="6314" y="362"/>
                    <a:pt x="65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47"/>
            <p:cNvSpPr/>
            <p:nvPr/>
          </p:nvSpPr>
          <p:spPr>
            <a:xfrm>
              <a:off x="4964988" y="3322313"/>
              <a:ext cx="237909" cy="251219"/>
            </a:xfrm>
            <a:custGeom>
              <a:avLst/>
              <a:gdLst/>
              <a:ahLst/>
              <a:cxnLst/>
              <a:rect l="l" t="t" r="r" b="b"/>
              <a:pathLst>
                <a:path w="5640" h="5910" extrusionOk="0">
                  <a:moveTo>
                    <a:pt x="5495" y="1"/>
                  </a:moveTo>
                  <a:cubicBezTo>
                    <a:pt x="3953" y="145"/>
                    <a:pt x="2531" y="796"/>
                    <a:pt x="1422" y="1904"/>
                  </a:cubicBezTo>
                  <a:cubicBezTo>
                    <a:pt x="820" y="2507"/>
                    <a:pt x="362" y="3206"/>
                    <a:pt x="25" y="3977"/>
                  </a:cubicBezTo>
                  <a:cubicBezTo>
                    <a:pt x="1" y="4049"/>
                    <a:pt x="25" y="4121"/>
                    <a:pt x="97" y="4145"/>
                  </a:cubicBezTo>
                  <a:lnTo>
                    <a:pt x="5471" y="5904"/>
                  </a:lnTo>
                  <a:cubicBezTo>
                    <a:pt x="5481" y="5908"/>
                    <a:pt x="5491" y="5909"/>
                    <a:pt x="5501" y="5909"/>
                  </a:cubicBezTo>
                  <a:cubicBezTo>
                    <a:pt x="5567" y="5909"/>
                    <a:pt x="5640" y="5847"/>
                    <a:pt x="5640" y="5784"/>
                  </a:cubicBezTo>
                  <a:lnTo>
                    <a:pt x="5640" y="145"/>
                  </a:lnTo>
                  <a:cubicBezTo>
                    <a:pt x="5640" y="73"/>
                    <a:pt x="5567" y="1"/>
                    <a:pt x="5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47"/>
            <p:cNvSpPr/>
            <p:nvPr/>
          </p:nvSpPr>
          <p:spPr>
            <a:xfrm>
              <a:off x="5192688" y="3696209"/>
              <a:ext cx="288739" cy="36897"/>
            </a:xfrm>
            <a:custGeom>
              <a:avLst/>
              <a:gdLst/>
              <a:ahLst/>
              <a:cxnLst/>
              <a:rect l="l" t="t" r="r" b="b"/>
              <a:pathLst>
                <a:path w="6845" h="868" extrusionOk="0">
                  <a:moveTo>
                    <a:pt x="314" y="0"/>
                  </a:moveTo>
                  <a:lnTo>
                    <a:pt x="1" y="868"/>
                  </a:lnTo>
                  <a:lnTo>
                    <a:pt x="6459" y="868"/>
                  </a:lnTo>
                  <a:cubicBezTo>
                    <a:pt x="6603" y="579"/>
                    <a:pt x="6748" y="289"/>
                    <a:pt x="6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47"/>
            <p:cNvSpPr/>
            <p:nvPr/>
          </p:nvSpPr>
          <p:spPr>
            <a:xfrm>
              <a:off x="5219136" y="3619356"/>
              <a:ext cx="278531" cy="38979"/>
            </a:xfrm>
            <a:custGeom>
              <a:avLst/>
              <a:gdLst/>
              <a:ahLst/>
              <a:cxnLst/>
              <a:rect l="l" t="t" r="r" b="b"/>
              <a:pathLst>
                <a:path w="6603" h="917" extrusionOk="0">
                  <a:moveTo>
                    <a:pt x="410" y="1"/>
                  </a:moveTo>
                  <a:cubicBezTo>
                    <a:pt x="362" y="1"/>
                    <a:pt x="337" y="25"/>
                    <a:pt x="337" y="49"/>
                  </a:cubicBezTo>
                  <a:lnTo>
                    <a:pt x="0" y="917"/>
                  </a:lnTo>
                  <a:lnTo>
                    <a:pt x="6458" y="917"/>
                  </a:lnTo>
                  <a:cubicBezTo>
                    <a:pt x="6531" y="676"/>
                    <a:pt x="6555" y="411"/>
                    <a:pt x="6579" y="145"/>
                  </a:cubicBezTo>
                  <a:cubicBezTo>
                    <a:pt x="6603" y="73"/>
                    <a:pt x="6531" y="1"/>
                    <a:pt x="6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47"/>
            <p:cNvSpPr/>
            <p:nvPr/>
          </p:nvSpPr>
          <p:spPr>
            <a:xfrm>
              <a:off x="5270978" y="3461100"/>
              <a:ext cx="32565" cy="93772"/>
            </a:xfrm>
            <a:custGeom>
              <a:avLst/>
              <a:gdLst/>
              <a:ahLst/>
              <a:cxnLst/>
              <a:rect l="l" t="t" r="r" b="b"/>
              <a:pathLst>
                <a:path w="772" h="2206" extrusionOk="0">
                  <a:moveTo>
                    <a:pt x="386" y="1"/>
                  </a:moveTo>
                  <a:cubicBezTo>
                    <a:pt x="199" y="1"/>
                    <a:pt x="12" y="133"/>
                    <a:pt x="0" y="398"/>
                  </a:cubicBezTo>
                  <a:lnTo>
                    <a:pt x="0" y="1820"/>
                  </a:lnTo>
                  <a:cubicBezTo>
                    <a:pt x="0" y="2037"/>
                    <a:pt x="169" y="2206"/>
                    <a:pt x="386" y="2206"/>
                  </a:cubicBezTo>
                  <a:cubicBezTo>
                    <a:pt x="603" y="2206"/>
                    <a:pt x="771" y="2037"/>
                    <a:pt x="771" y="1820"/>
                  </a:cubicBezTo>
                  <a:lnTo>
                    <a:pt x="771" y="398"/>
                  </a:lnTo>
                  <a:cubicBezTo>
                    <a:pt x="759" y="133"/>
                    <a:pt x="572" y="1"/>
                    <a:pt x="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47"/>
            <p:cNvSpPr/>
            <p:nvPr/>
          </p:nvSpPr>
          <p:spPr>
            <a:xfrm>
              <a:off x="5337035" y="3423991"/>
              <a:ext cx="32565" cy="130881"/>
            </a:xfrm>
            <a:custGeom>
              <a:avLst/>
              <a:gdLst/>
              <a:ahLst/>
              <a:cxnLst/>
              <a:rect l="l" t="t" r="r" b="b"/>
              <a:pathLst>
                <a:path w="772" h="3079" extrusionOk="0">
                  <a:moveTo>
                    <a:pt x="386" y="0"/>
                  </a:moveTo>
                  <a:cubicBezTo>
                    <a:pt x="199" y="0"/>
                    <a:pt x="12" y="127"/>
                    <a:pt x="0" y="380"/>
                  </a:cubicBezTo>
                  <a:lnTo>
                    <a:pt x="0" y="2693"/>
                  </a:lnTo>
                  <a:cubicBezTo>
                    <a:pt x="0" y="2910"/>
                    <a:pt x="169" y="3079"/>
                    <a:pt x="386" y="3079"/>
                  </a:cubicBezTo>
                  <a:cubicBezTo>
                    <a:pt x="603" y="3079"/>
                    <a:pt x="772" y="2910"/>
                    <a:pt x="772" y="2693"/>
                  </a:cubicBezTo>
                  <a:lnTo>
                    <a:pt x="772" y="380"/>
                  </a:lnTo>
                  <a:cubicBezTo>
                    <a:pt x="760" y="127"/>
                    <a:pt x="573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47"/>
            <p:cNvSpPr/>
            <p:nvPr/>
          </p:nvSpPr>
          <p:spPr>
            <a:xfrm>
              <a:off x="5402080" y="3373789"/>
              <a:ext cx="32565" cy="181082"/>
            </a:xfrm>
            <a:custGeom>
              <a:avLst/>
              <a:gdLst/>
              <a:ahLst/>
              <a:cxnLst/>
              <a:rect l="l" t="t" r="r" b="b"/>
              <a:pathLst>
                <a:path w="772" h="4260" extrusionOk="0">
                  <a:moveTo>
                    <a:pt x="386" y="0"/>
                  </a:moveTo>
                  <a:cubicBezTo>
                    <a:pt x="199" y="0"/>
                    <a:pt x="13" y="127"/>
                    <a:pt x="1" y="380"/>
                  </a:cubicBezTo>
                  <a:lnTo>
                    <a:pt x="1" y="3874"/>
                  </a:lnTo>
                  <a:cubicBezTo>
                    <a:pt x="1" y="4091"/>
                    <a:pt x="169" y="4260"/>
                    <a:pt x="386" y="4260"/>
                  </a:cubicBezTo>
                  <a:cubicBezTo>
                    <a:pt x="603" y="4260"/>
                    <a:pt x="772" y="4091"/>
                    <a:pt x="772" y="3874"/>
                  </a:cubicBezTo>
                  <a:lnTo>
                    <a:pt x="772" y="380"/>
                  </a:lnTo>
                  <a:cubicBezTo>
                    <a:pt x="760" y="127"/>
                    <a:pt x="573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372" name="Google Shape;372;p47"/>
          <p:cNvCxnSpPr/>
          <p:nvPr/>
        </p:nvCxnSpPr>
        <p:spPr>
          <a:xfrm>
            <a:off x="2893650" y="1058650"/>
            <a:ext cx="33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3" name="Google Shape;373;p4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Requirements</a:t>
            </a:r>
            <a:endParaRPr dirty="0"/>
          </a:p>
        </p:txBody>
      </p:sp>
      <p:sp>
        <p:nvSpPr>
          <p:cNvPr id="374" name="Google Shape;374;p47"/>
          <p:cNvSpPr txBox="1">
            <a:spLocks noGrp="1"/>
          </p:cNvSpPr>
          <p:nvPr>
            <p:ph type="subTitle" idx="1"/>
          </p:nvPr>
        </p:nvSpPr>
        <p:spPr>
          <a:xfrm>
            <a:off x="2104250" y="1515025"/>
            <a:ext cx="21975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 dirty="0"/>
          </a:p>
        </p:txBody>
      </p:sp>
      <p:sp>
        <p:nvSpPr>
          <p:cNvPr id="375" name="Google Shape;375;p47"/>
          <p:cNvSpPr txBox="1">
            <a:spLocks noGrp="1"/>
          </p:cNvSpPr>
          <p:nvPr>
            <p:ph type="subTitle" idx="2"/>
          </p:nvPr>
        </p:nvSpPr>
        <p:spPr>
          <a:xfrm>
            <a:off x="2104261" y="1923500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eighth and farthest-known solar planet from the Sun</a:t>
            </a:r>
            <a:endParaRPr dirty="0"/>
          </a:p>
        </p:txBody>
      </p:sp>
      <p:sp>
        <p:nvSpPr>
          <p:cNvPr id="376" name="Google Shape;376;p47"/>
          <p:cNvSpPr txBox="1">
            <a:spLocks noGrp="1"/>
          </p:cNvSpPr>
          <p:nvPr>
            <p:ph type="subTitle" idx="3"/>
          </p:nvPr>
        </p:nvSpPr>
        <p:spPr>
          <a:xfrm>
            <a:off x="2104250" y="3036850"/>
            <a:ext cx="21975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 dirty="0"/>
          </a:p>
        </p:txBody>
      </p:sp>
      <p:sp>
        <p:nvSpPr>
          <p:cNvPr id="377" name="Google Shape;377;p47"/>
          <p:cNvSpPr txBox="1">
            <a:spLocks noGrp="1"/>
          </p:cNvSpPr>
          <p:nvPr>
            <p:ph type="subTitle" idx="4"/>
          </p:nvPr>
        </p:nvSpPr>
        <p:spPr>
          <a:xfrm>
            <a:off x="2104261" y="3445325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of them all</a:t>
            </a:r>
            <a:endParaRPr dirty="0"/>
          </a:p>
        </p:txBody>
      </p:sp>
      <p:sp>
        <p:nvSpPr>
          <p:cNvPr id="378" name="Google Shape;378;p47"/>
          <p:cNvSpPr txBox="1">
            <a:spLocks noGrp="1"/>
          </p:cNvSpPr>
          <p:nvPr>
            <p:ph type="subTitle" idx="5"/>
          </p:nvPr>
        </p:nvSpPr>
        <p:spPr>
          <a:xfrm>
            <a:off x="5661200" y="1515025"/>
            <a:ext cx="21975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 dirty="0"/>
          </a:p>
        </p:txBody>
      </p:sp>
      <p:sp>
        <p:nvSpPr>
          <p:cNvPr id="379" name="Google Shape;379;p47"/>
          <p:cNvSpPr txBox="1">
            <a:spLocks noGrp="1"/>
          </p:cNvSpPr>
          <p:nvPr>
            <p:ph type="subTitle" idx="6"/>
          </p:nvPr>
        </p:nvSpPr>
        <p:spPr>
          <a:xfrm>
            <a:off x="5661211" y="1923500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name, but also very high temperatures</a:t>
            </a:r>
            <a:endParaRPr dirty="0"/>
          </a:p>
        </p:txBody>
      </p:sp>
      <p:sp>
        <p:nvSpPr>
          <p:cNvPr id="380" name="Google Shape;380;p47"/>
          <p:cNvSpPr txBox="1">
            <a:spLocks noGrp="1"/>
          </p:cNvSpPr>
          <p:nvPr>
            <p:ph type="subTitle" idx="7"/>
          </p:nvPr>
        </p:nvSpPr>
        <p:spPr>
          <a:xfrm>
            <a:off x="5661200" y="3036850"/>
            <a:ext cx="21975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 dirty="0"/>
          </a:p>
        </p:txBody>
      </p:sp>
      <p:sp>
        <p:nvSpPr>
          <p:cNvPr id="381" name="Google Shape;381;p47"/>
          <p:cNvSpPr txBox="1">
            <a:spLocks noGrp="1"/>
          </p:cNvSpPr>
          <p:nvPr>
            <p:ph type="subTitle" idx="8"/>
          </p:nvPr>
        </p:nvSpPr>
        <p:spPr>
          <a:xfrm>
            <a:off x="5661211" y="3445325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with a radius of about nine times that on Earth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Google Shape;494;p55"/>
          <p:cNvCxnSpPr/>
          <p:nvPr/>
        </p:nvCxnSpPr>
        <p:spPr>
          <a:xfrm>
            <a:off x="5181050" y="2951575"/>
            <a:ext cx="264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55"/>
          <p:cNvSpPr txBox="1">
            <a:spLocks noGrp="1"/>
          </p:cNvSpPr>
          <p:nvPr>
            <p:ph type="title"/>
          </p:nvPr>
        </p:nvSpPr>
        <p:spPr>
          <a:xfrm>
            <a:off x="4978100" y="2078750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Diagrams</a:t>
            </a:r>
            <a:endParaRPr dirty="0"/>
          </a:p>
        </p:txBody>
      </p:sp>
      <p:sp>
        <p:nvSpPr>
          <p:cNvPr id="497" name="Google Shape;497;p55"/>
          <p:cNvSpPr txBox="1">
            <a:spLocks noGrp="1"/>
          </p:cNvSpPr>
          <p:nvPr>
            <p:ph type="title" idx="2"/>
          </p:nvPr>
        </p:nvSpPr>
        <p:spPr>
          <a:xfrm>
            <a:off x="4978100" y="1282525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178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Google Shape;494;p55"/>
          <p:cNvCxnSpPr/>
          <p:nvPr/>
        </p:nvCxnSpPr>
        <p:spPr>
          <a:xfrm>
            <a:off x="5181050" y="2951575"/>
            <a:ext cx="264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55"/>
          <p:cNvSpPr txBox="1">
            <a:spLocks noGrp="1"/>
          </p:cNvSpPr>
          <p:nvPr>
            <p:ph type="title"/>
          </p:nvPr>
        </p:nvSpPr>
        <p:spPr>
          <a:xfrm>
            <a:off x="4828032" y="2078750"/>
            <a:ext cx="3205268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Scope</a:t>
            </a:r>
            <a:endParaRPr dirty="0"/>
          </a:p>
        </p:txBody>
      </p:sp>
      <p:sp>
        <p:nvSpPr>
          <p:cNvPr id="497" name="Google Shape;497;p55"/>
          <p:cNvSpPr txBox="1">
            <a:spLocks noGrp="1"/>
          </p:cNvSpPr>
          <p:nvPr>
            <p:ph type="title" idx="2"/>
          </p:nvPr>
        </p:nvSpPr>
        <p:spPr>
          <a:xfrm>
            <a:off x="4978100" y="1282525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1521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/>
          <p:nvPr/>
        </p:nvSpPr>
        <p:spPr>
          <a:xfrm>
            <a:off x="4877400" y="1031925"/>
            <a:ext cx="3161100" cy="30798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38" name="Google Shape;338;p46"/>
          <p:cNvCxnSpPr/>
          <p:nvPr/>
        </p:nvCxnSpPr>
        <p:spPr>
          <a:xfrm>
            <a:off x="2179925" y="2107600"/>
            <a:ext cx="114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9" name="Google Shape;339;p46"/>
          <p:cNvSpPr txBox="1">
            <a:spLocks noGrp="1"/>
          </p:cNvSpPr>
          <p:nvPr>
            <p:ph type="title"/>
          </p:nvPr>
        </p:nvSpPr>
        <p:spPr>
          <a:xfrm flipH="1">
            <a:off x="1172525" y="1588475"/>
            <a:ext cx="31626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Scope</a:t>
            </a:r>
            <a:endParaRPr dirty="0"/>
          </a:p>
        </p:txBody>
      </p:sp>
      <p:sp>
        <p:nvSpPr>
          <p:cNvPr id="340" name="Google Shape;340;p46"/>
          <p:cNvSpPr txBox="1">
            <a:spLocks noGrp="1"/>
          </p:cNvSpPr>
          <p:nvPr>
            <p:ph type="subTitle" idx="1"/>
          </p:nvPr>
        </p:nvSpPr>
        <p:spPr>
          <a:xfrm flipH="1">
            <a:off x="1172525" y="2283550"/>
            <a:ext cx="3162600" cy="13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41" name="Google Shape;341;p46"/>
          <p:cNvPicPr preferRelativeResize="0"/>
          <p:nvPr/>
        </p:nvPicPr>
        <p:blipFill rotWithShape="1">
          <a:blip r:embed="rId3">
            <a:alphaModFix/>
          </a:blip>
          <a:srcRect l="8366" r="22663"/>
          <a:stretch/>
        </p:blipFill>
        <p:spPr>
          <a:xfrm>
            <a:off x="4974300" y="1138050"/>
            <a:ext cx="2967300" cy="2867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Google Shape;494;p55"/>
          <p:cNvCxnSpPr/>
          <p:nvPr/>
        </p:nvCxnSpPr>
        <p:spPr>
          <a:xfrm>
            <a:off x="5181050" y="2951575"/>
            <a:ext cx="264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55"/>
          <p:cNvSpPr txBox="1">
            <a:spLocks noGrp="1"/>
          </p:cNvSpPr>
          <p:nvPr>
            <p:ph type="title"/>
          </p:nvPr>
        </p:nvSpPr>
        <p:spPr>
          <a:xfrm>
            <a:off x="4978100" y="2078750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97" name="Google Shape;497;p55"/>
          <p:cNvSpPr txBox="1">
            <a:spLocks noGrp="1"/>
          </p:cNvSpPr>
          <p:nvPr>
            <p:ph type="title" idx="2"/>
          </p:nvPr>
        </p:nvSpPr>
        <p:spPr>
          <a:xfrm>
            <a:off x="4978100" y="1282525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8442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subTitle" idx="1"/>
          </p:nvPr>
        </p:nvSpPr>
        <p:spPr>
          <a:xfrm>
            <a:off x="1731239" y="1880626"/>
            <a:ext cx="5681472" cy="2140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endParaRPr lang="en-US" sz="1600" dirty="0"/>
          </a:p>
        </p:txBody>
      </p:sp>
      <p:cxnSp>
        <p:nvCxnSpPr>
          <p:cNvPr id="261" name="Google Shape;261;p39"/>
          <p:cNvCxnSpPr/>
          <p:nvPr/>
        </p:nvCxnSpPr>
        <p:spPr>
          <a:xfrm>
            <a:off x="3175350" y="1696825"/>
            <a:ext cx="279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2340787" y="1034825"/>
            <a:ext cx="4462376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692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p38"/>
          <p:cNvCxnSpPr/>
          <p:nvPr/>
        </p:nvCxnSpPr>
        <p:spPr>
          <a:xfrm>
            <a:off x="3167250" y="1058650"/>
            <a:ext cx="280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dirty="0"/>
          </a:p>
        </p:txBody>
      </p:sp>
      <p:sp>
        <p:nvSpPr>
          <p:cNvPr id="238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713225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240" name="Google Shape;240;p38"/>
          <p:cNvSpPr txBox="1">
            <a:spLocks noGrp="1"/>
          </p:cNvSpPr>
          <p:nvPr>
            <p:ph type="title" idx="3"/>
          </p:nvPr>
        </p:nvSpPr>
        <p:spPr>
          <a:xfrm>
            <a:off x="713225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41" name="Google Shape;241;p38"/>
          <p:cNvSpPr txBox="1">
            <a:spLocks noGrp="1"/>
          </p:cNvSpPr>
          <p:nvPr>
            <p:ph type="subTitle" idx="4"/>
          </p:nvPr>
        </p:nvSpPr>
        <p:spPr>
          <a:xfrm>
            <a:off x="713225" y="299389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Requirements</a:t>
            </a:r>
            <a:endParaRPr dirty="0"/>
          </a:p>
        </p:txBody>
      </p:sp>
      <p:sp>
        <p:nvSpPr>
          <p:cNvPr id="243" name="Google Shape;243;p38"/>
          <p:cNvSpPr txBox="1">
            <a:spLocks noGrp="1"/>
          </p:cNvSpPr>
          <p:nvPr>
            <p:ph type="title" idx="6"/>
          </p:nvPr>
        </p:nvSpPr>
        <p:spPr>
          <a:xfrm>
            <a:off x="713225" y="246929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44" name="Google Shape;244;p38"/>
          <p:cNvSpPr txBox="1">
            <a:spLocks noGrp="1"/>
          </p:cNvSpPr>
          <p:nvPr>
            <p:ph type="subTitle" idx="7"/>
          </p:nvPr>
        </p:nvSpPr>
        <p:spPr>
          <a:xfrm>
            <a:off x="6237400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</a:t>
            </a:r>
            <a:endParaRPr dirty="0"/>
          </a:p>
        </p:txBody>
      </p:sp>
      <p:sp>
        <p:nvSpPr>
          <p:cNvPr id="246" name="Google Shape;246;p38"/>
          <p:cNvSpPr txBox="1">
            <a:spLocks noGrp="1"/>
          </p:cNvSpPr>
          <p:nvPr>
            <p:ph type="title" idx="9"/>
          </p:nvPr>
        </p:nvSpPr>
        <p:spPr>
          <a:xfrm>
            <a:off x="6237400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247" name="Google Shape;247;p38"/>
          <p:cNvSpPr txBox="1">
            <a:spLocks noGrp="1"/>
          </p:cNvSpPr>
          <p:nvPr>
            <p:ph type="subTitle" idx="13"/>
          </p:nvPr>
        </p:nvSpPr>
        <p:spPr>
          <a:xfrm>
            <a:off x="6237400" y="299389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scope</a:t>
            </a:r>
            <a:endParaRPr dirty="0"/>
          </a:p>
        </p:txBody>
      </p:sp>
      <p:sp>
        <p:nvSpPr>
          <p:cNvPr id="249" name="Google Shape;249;p38"/>
          <p:cNvSpPr txBox="1">
            <a:spLocks noGrp="1"/>
          </p:cNvSpPr>
          <p:nvPr>
            <p:ph type="title" idx="15"/>
          </p:nvPr>
        </p:nvSpPr>
        <p:spPr>
          <a:xfrm>
            <a:off x="6237400" y="246929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50" name="Google Shape;250;p38"/>
          <p:cNvSpPr txBox="1">
            <a:spLocks noGrp="1"/>
          </p:cNvSpPr>
          <p:nvPr>
            <p:ph type="subTitle" idx="16"/>
          </p:nvPr>
        </p:nvSpPr>
        <p:spPr>
          <a:xfrm>
            <a:off x="3475313" y="1932000"/>
            <a:ext cx="2556064" cy="3023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252" name="Google Shape;252;p38"/>
          <p:cNvSpPr txBox="1">
            <a:spLocks noGrp="1"/>
          </p:cNvSpPr>
          <p:nvPr>
            <p:ph type="title" idx="18"/>
          </p:nvPr>
        </p:nvSpPr>
        <p:spPr>
          <a:xfrm>
            <a:off x="3475313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253" name="Google Shape;253;p38"/>
          <p:cNvSpPr txBox="1">
            <a:spLocks noGrp="1"/>
          </p:cNvSpPr>
          <p:nvPr>
            <p:ph type="subTitle" idx="19"/>
          </p:nvPr>
        </p:nvSpPr>
        <p:spPr>
          <a:xfrm>
            <a:off x="3475313" y="299389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Diagrams</a:t>
            </a:r>
            <a:endParaRPr dirty="0"/>
          </a:p>
        </p:txBody>
      </p:sp>
      <p:sp>
        <p:nvSpPr>
          <p:cNvPr id="255" name="Google Shape;255;p38"/>
          <p:cNvSpPr txBox="1">
            <a:spLocks noGrp="1"/>
          </p:cNvSpPr>
          <p:nvPr>
            <p:ph type="title" idx="21"/>
          </p:nvPr>
        </p:nvSpPr>
        <p:spPr>
          <a:xfrm>
            <a:off x="3475313" y="246929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 dirty="0"/>
          </a:p>
        </p:txBody>
      </p:sp>
      <p:sp>
        <p:nvSpPr>
          <p:cNvPr id="14" name="Google Shape;241;p38">
            <a:extLst>
              <a:ext uri="{FF2B5EF4-FFF2-40B4-BE49-F238E27FC236}">
                <a16:creationId xmlns:a16="http://schemas.microsoft.com/office/drawing/2014/main" id="{0E01AF17-F137-CAEC-F500-84FA1CBECFF5}"/>
              </a:ext>
            </a:extLst>
          </p:cNvPr>
          <p:cNvSpPr txBox="1">
            <a:spLocks/>
          </p:cNvSpPr>
          <p:nvPr/>
        </p:nvSpPr>
        <p:spPr>
          <a:xfrm>
            <a:off x="707129" y="4158226"/>
            <a:ext cx="23994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9pPr>
          </a:lstStyle>
          <a:p>
            <a:pPr marL="0" indent="0"/>
            <a:r>
              <a:rPr lang="en-IN" dirty="0"/>
              <a:t>Conclusion</a:t>
            </a:r>
          </a:p>
        </p:txBody>
      </p:sp>
      <p:sp>
        <p:nvSpPr>
          <p:cNvPr id="15" name="Google Shape;243;p38">
            <a:extLst>
              <a:ext uri="{FF2B5EF4-FFF2-40B4-BE49-F238E27FC236}">
                <a16:creationId xmlns:a16="http://schemas.microsoft.com/office/drawing/2014/main" id="{4EAF43E1-5EB6-FF77-77DC-EF9DD3BC4EB0}"/>
              </a:ext>
            </a:extLst>
          </p:cNvPr>
          <p:cNvSpPr txBox="1">
            <a:spLocks/>
          </p:cNvSpPr>
          <p:nvPr/>
        </p:nvSpPr>
        <p:spPr>
          <a:xfrm>
            <a:off x="707129" y="3633626"/>
            <a:ext cx="23994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9pPr>
          </a:lstStyle>
          <a:p>
            <a:r>
              <a:rPr lang="en" dirty="0"/>
              <a:t>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Google Shape;267;p40"/>
          <p:cNvCxnSpPr/>
          <p:nvPr/>
        </p:nvCxnSpPr>
        <p:spPr>
          <a:xfrm>
            <a:off x="2604750" y="2951563"/>
            <a:ext cx="393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2197650" y="2078738"/>
            <a:ext cx="47487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</a:t>
            </a:r>
            <a:r>
              <a:rPr lang="en" dirty="0">
                <a:solidFill>
                  <a:schemeClr val="dk2"/>
                </a:solidFill>
              </a:rPr>
              <a:t>project</a:t>
            </a:r>
            <a:endParaRPr dirty="0"/>
          </a:p>
        </p:txBody>
      </p:sp>
      <p:sp>
        <p:nvSpPr>
          <p:cNvPr id="270" name="Google Shape;270;p40"/>
          <p:cNvSpPr txBox="1">
            <a:spLocks noGrp="1"/>
          </p:cNvSpPr>
          <p:nvPr>
            <p:ph type="title" idx="2"/>
          </p:nvPr>
        </p:nvSpPr>
        <p:spPr>
          <a:xfrm>
            <a:off x="2197650" y="1282513"/>
            <a:ext cx="47487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subTitle" idx="1"/>
          </p:nvPr>
        </p:nvSpPr>
        <p:spPr>
          <a:xfrm>
            <a:off x="1731239" y="1880626"/>
            <a:ext cx="5681472" cy="2140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b="1" dirty="0"/>
              <a:t>ResumeKraft</a:t>
            </a:r>
            <a:r>
              <a:rPr lang="en-US" sz="1600" dirty="0"/>
              <a:t> is an online platform designed to empower individuals in their job search.</a:t>
            </a:r>
          </a:p>
          <a:p>
            <a:pPr marL="285750" indent="-285750"/>
            <a:endParaRPr lang="en-US" sz="1600" dirty="0"/>
          </a:p>
          <a:p>
            <a:pPr marL="285750" indent="-285750"/>
            <a:r>
              <a:rPr lang="en-US" dirty="0"/>
              <a:t>It </a:t>
            </a:r>
            <a:r>
              <a:rPr lang="en-US" sz="1600" dirty="0"/>
              <a:t>provides the tools needed to create compelling and visually appealing resumes.</a:t>
            </a:r>
            <a:endParaRPr lang="en-IN" sz="1600" dirty="0"/>
          </a:p>
          <a:p>
            <a:pPr marL="285750" indent="-285750"/>
            <a:endParaRPr lang="en-US" sz="1600" dirty="0"/>
          </a:p>
          <a:p>
            <a:pPr marL="285750" indent="-285750"/>
            <a:r>
              <a:rPr lang="en-US" sz="1600" dirty="0"/>
              <a:t>A well-crafted resume is essential for making a strong first impression on potential employers</a:t>
            </a:r>
            <a:r>
              <a:rPr lang="en-IN" dirty="0"/>
              <a:t>.</a:t>
            </a:r>
            <a:endParaRPr lang="en-US" sz="1600" dirty="0"/>
          </a:p>
        </p:txBody>
      </p:sp>
      <p:cxnSp>
        <p:nvCxnSpPr>
          <p:cNvPr id="261" name="Google Shape;261;p39"/>
          <p:cNvCxnSpPr/>
          <p:nvPr/>
        </p:nvCxnSpPr>
        <p:spPr>
          <a:xfrm>
            <a:off x="3175350" y="1696825"/>
            <a:ext cx="279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2511448" y="1034825"/>
            <a:ext cx="4121053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3503250" y="1058650"/>
            <a:ext cx="213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52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 dirty="0"/>
          </a:p>
        </p:txBody>
      </p:sp>
      <p:sp>
        <p:nvSpPr>
          <p:cNvPr id="460" name="Google Shape;460;p52"/>
          <p:cNvSpPr txBox="1">
            <a:spLocks noGrp="1"/>
          </p:cNvSpPr>
          <p:nvPr>
            <p:ph type="subTitle" idx="1"/>
          </p:nvPr>
        </p:nvSpPr>
        <p:spPr>
          <a:xfrm>
            <a:off x="983374" y="1515025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Neptune</a:t>
            </a:r>
            <a:endParaRPr dirty="0"/>
          </a:p>
        </p:txBody>
      </p:sp>
      <p:sp>
        <p:nvSpPr>
          <p:cNvPr id="461" name="Google Shape;461;p52"/>
          <p:cNvSpPr txBox="1">
            <a:spLocks noGrp="1"/>
          </p:cNvSpPr>
          <p:nvPr>
            <p:ph type="subTitle" idx="2"/>
          </p:nvPr>
        </p:nvSpPr>
        <p:spPr>
          <a:xfrm>
            <a:off x="983385" y="1923500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eighth and farthest-known solar planet from the Sun</a:t>
            </a:r>
            <a:endParaRPr dirty="0"/>
          </a:p>
        </p:txBody>
      </p:sp>
      <p:sp>
        <p:nvSpPr>
          <p:cNvPr id="462" name="Google Shape;462;p52"/>
          <p:cNvSpPr txBox="1">
            <a:spLocks noGrp="1"/>
          </p:cNvSpPr>
          <p:nvPr>
            <p:ph type="subTitle" idx="3"/>
          </p:nvPr>
        </p:nvSpPr>
        <p:spPr>
          <a:xfrm>
            <a:off x="983374" y="3036850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 dirty="0"/>
          </a:p>
        </p:txBody>
      </p:sp>
      <p:sp>
        <p:nvSpPr>
          <p:cNvPr id="463" name="Google Shape;463;p52"/>
          <p:cNvSpPr txBox="1">
            <a:spLocks noGrp="1"/>
          </p:cNvSpPr>
          <p:nvPr>
            <p:ph type="subTitle" idx="4"/>
          </p:nvPr>
        </p:nvSpPr>
        <p:spPr>
          <a:xfrm>
            <a:off x="983385" y="3445325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fifth planet from the Sun and the largest in the Solar System</a:t>
            </a:r>
            <a:endParaRPr dirty="0"/>
          </a:p>
        </p:txBody>
      </p:sp>
      <p:sp>
        <p:nvSpPr>
          <p:cNvPr id="464" name="Google Shape;464;p52"/>
          <p:cNvSpPr txBox="1">
            <a:spLocks noGrp="1"/>
          </p:cNvSpPr>
          <p:nvPr>
            <p:ph type="subTitle" idx="5"/>
          </p:nvPr>
        </p:nvSpPr>
        <p:spPr>
          <a:xfrm>
            <a:off x="6000624" y="1515025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 dirty="0"/>
          </a:p>
        </p:txBody>
      </p:sp>
      <p:sp>
        <p:nvSpPr>
          <p:cNvPr id="465" name="Google Shape;465;p52"/>
          <p:cNvSpPr txBox="1">
            <a:spLocks noGrp="1"/>
          </p:cNvSpPr>
          <p:nvPr>
            <p:ph type="subTitle" idx="6"/>
          </p:nvPr>
        </p:nvSpPr>
        <p:spPr>
          <a:xfrm>
            <a:off x="6000635" y="1923500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with a radius of about nine times that on Earth</a:t>
            </a:r>
            <a:endParaRPr dirty="0"/>
          </a:p>
        </p:txBody>
      </p:sp>
      <p:sp>
        <p:nvSpPr>
          <p:cNvPr id="466" name="Google Shape;466;p52"/>
          <p:cNvSpPr txBox="1">
            <a:spLocks noGrp="1"/>
          </p:cNvSpPr>
          <p:nvPr>
            <p:ph type="subTitle" idx="7"/>
          </p:nvPr>
        </p:nvSpPr>
        <p:spPr>
          <a:xfrm>
            <a:off x="6000624" y="3036850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 dirty="0"/>
          </a:p>
        </p:txBody>
      </p:sp>
      <p:sp>
        <p:nvSpPr>
          <p:cNvPr id="467" name="Google Shape;467;p52"/>
          <p:cNvSpPr txBox="1">
            <a:spLocks noGrp="1"/>
          </p:cNvSpPr>
          <p:nvPr>
            <p:ph type="subTitle" idx="8"/>
          </p:nvPr>
        </p:nvSpPr>
        <p:spPr>
          <a:xfrm>
            <a:off x="6000635" y="3445325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fourth planet from the Sun and it’s a cold place</a:t>
            </a:r>
            <a:endParaRPr dirty="0"/>
          </a:p>
        </p:txBody>
      </p:sp>
      <p:sp>
        <p:nvSpPr>
          <p:cNvPr id="468" name="Google Shape;468;p52"/>
          <p:cNvSpPr txBox="1">
            <a:spLocks noGrp="1"/>
          </p:cNvSpPr>
          <p:nvPr>
            <p:ph type="subTitle" idx="9"/>
          </p:nvPr>
        </p:nvSpPr>
        <p:spPr>
          <a:xfrm>
            <a:off x="3491999" y="1515025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 dirty="0"/>
          </a:p>
        </p:txBody>
      </p:sp>
      <p:sp>
        <p:nvSpPr>
          <p:cNvPr id="469" name="Google Shape;469;p52"/>
          <p:cNvSpPr txBox="1">
            <a:spLocks noGrp="1"/>
          </p:cNvSpPr>
          <p:nvPr>
            <p:ph type="subTitle" idx="13"/>
          </p:nvPr>
        </p:nvSpPr>
        <p:spPr>
          <a:xfrm>
            <a:off x="3492010" y="1923500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name, but also very high temperatures</a:t>
            </a:r>
            <a:endParaRPr dirty="0"/>
          </a:p>
        </p:txBody>
      </p:sp>
      <p:sp>
        <p:nvSpPr>
          <p:cNvPr id="470" name="Google Shape;470;p52"/>
          <p:cNvSpPr txBox="1">
            <a:spLocks noGrp="1"/>
          </p:cNvSpPr>
          <p:nvPr>
            <p:ph type="subTitle" idx="14"/>
          </p:nvPr>
        </p:nvSpPr>
        <p:spPr>
          <a:xfrm>
            <a:off x="3491999" y="3036850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 dirty="0"/>
          </a:p>
        </p:txBody>
      </p:sp>
      <p:sp>
        <p:nvSpPr>
          <p:cNvPr id="471" name="Google Shape;471;p52"/>
          <p:cNvSpPr txBox="1">
            <a:spLocks noGrp="1"/>
          </p:cNvSpPr>
          <p:nvPr>
            <p:ph type="subTitle" idx="15"/>
          </p:nvPr>
        </p:nvSpPr>
        <p:spPr>
          <a:xfrm>
            <a:off x="3492010" y="3445325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of them all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Google Shape;494;p55"/>
          <p:cNvCxnSpPr/>
          <p:nvPr/>
        </p:nvCxnSpPr>
        <p:spPr>
          <a:xfrm>
            <a:off x="5181050" y="2951575"/>
            <a:ext cx="264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55"/>
          <p:cNvSpPr txBox="1">
            <a:spLocks noGrp="1"/>
          </p:cNvSpPr>
          <p:nvPr>
            <p:ph type="title"/>
          </p:nvPr>
        </p:nvSpPr>
        <p:spPr>
          <a:xfrm>
            <a:off x="3450336" y="2078750"/>
            <a:ext cx="4582964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497" name="Google Shape;497;p55"/>
          <p:cNvSpPr txBox="1">
            <a:spLocks noGrp="1"/>
          </p:cNvSpPr>
          <p:nvPr>
            <p:ph type="title" idx="2"/>
          </p:nvPr>
        </p:nvSpPr>
        <p:spPr>
          <a:xfrm>
            <a:off x="4978100" y="1282525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subTitle" idx="1"/>
          </p:nvPr>
        </p:nvSpPr>
        <p:spPr>
          <a:xfrm>
            <a:off x="1731239" y="1880626"/>
            <a:ext cx="5681472" cy="2140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endParaRPr lang="en-US" sz="1600" dirty="0"/>
          </a:p>
        </p:txBody>
      </p:sp>
      <p:cxnSp>
        <p:nvCxnSpPr>
          <p:cNvPr id="261" name="Google Shape;261;p39"/>
          <p:cNvCxnSpPr/>
          <p:nvPr/>
        </p:nvCxnSpPr>
        <p:spPr>
          <a:xfrm>
            <a:off x="3175350" y="1696825"/>
            <a:ext cx="279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2340787" y="1034825"/>
            <a:ext cx="4462376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459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Google Shape;494;p55"/>
          <p:cNvCxnSpPr/>
          <p:nvPr/>
        </p:nvCxnSpPr>
        <p:spPr>
          <a:xfrm>
            <a:off x="5181050" y="2951575"/>
            <a:ext cx="264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55"/>
          <p:cNvSpPr txBox="1">
            <a:spLocks noGrp="1"/>
          </p:cNvSpPr>
          <p:nvPr>
            <p:ph type="title"/>
          </p:nvPr>
        </p:nvSpPr>
        <p:spPr>
          <a:xfrm>
            <a:off x="3694176" y="2078750"/>
            <a:ext cx="4339124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</a:t>
            </a:r>
            <a:endParaRPr dirty="0"/>
          </a:p>
        </p:txBody>
      </p:sp>
      <p:sp>
        <p:nvSpPr>
          <p:cNvPr id="497" name="Google Shape;497;p55"/>
          <p:cNvSpPr txBox="1">
            <a:spLocks noGrp="1"/>
          </p:cNvSpPr>
          <p:nvPr>
            <p:ph type="title" idx="2"/>
          </p:nvPr>
        </p:nvSpPr>
        <p:spPr>
          <a:xfrm>
            <a:off x="4978100" y="1282525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0255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subTitle" idx="1"/>
          </p:nvPr>
        </p:nvSpPr>
        <p:spPr>
          <a:xfrm>
            <a:off x="1731239" y="1880626"/>
            <a:ext cx="5681472" cy="2140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endParaRPr lang="en-US" sz="1600" dirty="0"/>
          </a:p>
        </p:txBody>
      </p:sp>
      <p:cxnSp>
        <p:nvCxnSpPr>
          <p:cNvPr id="261" name="Google Shape;261;p39"/>
          <p:cNvCxnSpPr/>
          <p:nvPr/>
        </p:nvCxnSpPr>
        <p:spPr>
          <a:xfrm>
            <a:off x="3175350" y="1696825"/>
            <a:ext cx="279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2340787" y="1034825"/>
            <a:ext cx="4462376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2260633"/>
      </p:ext>
    </p:extLst>
  </p:cSld>
  <p:clrMapOvr>
    <a:masterClrMapping/>
  </p:clrMapOvr>
</p:sld>
</file>

<file path=ppt/theme/theme1.xml><?xml version="1.0" encoding="utf-8"?>
<a:theme xmlns:a="http://schemas.openxmlformats.org/drawingml/2006/main" name="Dark Elegant Korean Style Project Proposal by Slidesgo">
  <a:themeElements>
    <a:clrScheme name="Simple Light">
      <a:dk1>
        <a:srgbClr val="FFFFFF"/>
      </a:dk1>
      <a:lt1>
        <a:srgbClr val="0C1621"/>
      </a:lt1>
      <a:dk2>
        <a:srgbClr val="EAC488"/>
      </a:dk2>
      <a:lt2>
        <a:srgbClr val="FBE4B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On-screen Show (16:9)</PresentationFormat>
  <Paragraphs>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Unna</vt:lpstr>
      <vt:lpstr>Arial</vt:lpstr>
      <vt:lpstr>Raleway</vt:lpstr>
      <vt:lpstr>Dark Elegant Korean Style Project Proposal by Slidesgo</vt:lpstr>
      <vt:lpstr>ResumeKraft</vt:lpstr>
      <vt:lpstr>Table of contents</vt:lpstr>
      <vt:lpstr>About the project</vt:lpstr>
      <vt:lpstr>About the Project</vt:lpstr>
      <vt:lpstr>Project goals</vt:lpstr>
      <vt:lpstr>Problem Statement</vt:lpstr>
      <vt:lpstr>Problem Statement</vt:lpstr>
      <vt:lpstr>Proposed Solution</vt:lpstr>
      <vt:lpstr>Proposed Solution</vt:lpstr>
      <vt:lpstr>Requirements</vt:lpstr>
      <vt:lpstr>Requirements</vt:lpstr>
      <vt:lpstr>Diagrams</vt:lpstr>
      <vt:lpstr>Future Scope</vt:lpstr>
      <vt:lpstr>Future Scope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ResumeKraft</dc:title>
  <cp:lastModifiedBy>Ritesh Kumar</cp:lastModifiedBy>
  <cp:revision>1</cp:revision>
  <dcterms:modified xsi:type="dcterms:W3CDTF">2023-08-24T15:36:19Z</dcterms:modified>
</cp:coreProperties>
</file>