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Insurance Advisor, Claim Helper &amp; Fraud Detector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By Ritesh Zambare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Many users struggle to understand complex insurance documents, choose the right policy, or detect fraudulent claims.</a:t>
            </a:r>
          </a:p>
          <a:p>
            <a:endParaRPr sz="2800" dirty="0"/>
          </a:p>
          <a:p>
            <a:r>
              <a:rPr sz="2800" dirty="0"/>
              <a:t>This project solves that using a GenAI-powered smart advisor with:</a:t>
            </a:r>
          </a:p>
          <a:p>
            <a:r>
              <a:rPr sz="2800" dirty="0"/>
              <a:t>- Policy recommendations</a:t>
            </a:r>
          </a:p>
          <a:p>
            <a:r>
              <a:rPr sz="2800" dirty="0"/>
              <a:t>- AI chatbot for queries</a:t>
            </a:r>
          </a:p>
          <a:p>
            <a:r>
              <a:rPr sz="2800" dirty="0"/>
              <a:t>- Document summarization</a:t>
            </a:r>
          </a:p>
          <a:p>
            <a:r>
              <a:rPr sz="2800" dirty="0"/>
              <a:t>- ML-based fraud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UI built with </a:t>
            </a:r>
            <a:r>
              <a:rPr sz="2800" dirty="0" err="1"/>
              <a:t>Streamlit</a:t>
            </a:r>
            <a:r>
              <a:rPr sz="2800" dirty="0"/>
              <a:t> for an interactive experience</a:t>
            </a:r>
          </a:p>
          <a:p>
            <a:r>
              <a:rPr sz="2800" dirty="0"/>
              <a:t>Uses Mistral-7B via </a:t>
            </a:r>
            <a:r>
              <a:rPr sz="2800" dirty="0" err="1"/>
              <a:t>OpenRouter</a:t>
            </a:r>
            <a:r>
              <a:rPr sz="2800" dirty="0"/>
              <a:t> API for document </a:t>
            </a:r>
            <a:r>
              <a:rPr lang="en-IN" sz="2800" dirty="0" err="1"/>
              <a:t>su</a:t>
            </a:r>
            <a:r>
              <a:rPr sz="2800" dirty="0" err="1"/>
              <a:t>mmarization</a:t>
            </a:r>
            <a:r>
              <a:rPr sz="2800" dirty="0"/>
              <a:t> &amp; Q&amp;A</a:t>
            </a:r>
          </a:p>
          <a:p>
            <a:r>
              <a:rPr sz="2800" dirty="0"/>
              <a:t>Fraud detection via trained Random Forest classifier</a:t>
            </a:r>
          </a:p>
          <a:p>
            <a:r>
              <a:rPr sz="2800" dirty="0"/>
              <a:t>Policy recommendation based on age, income, and occupation</a:t>
            </a:r>
          </a:p>
          <a:p>
            <a:r>
              <a:rPr sz="2800" dirty="0"/>
              <a:t>Hosted app available for demo and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1. User inputs details or uploads document</a:t>
            </a:r>
          </a:p>
          <a:p>
            <a:pPr marL="0" indent="0">
              <a:buNone/>
            </a:pPr>
            <a:r>
              <a:rPr sz="2800" dirty="0"/>
              <a:t>2. AI (Mistral-7B) handles summarization &amp; question answering</a:t>
            </a:r>
          </a:p>
          <a:p>
            <a:pPr marL="0" indent="0">
              <a:buNone/>
            </a:pPr>
            <a:r>
              <a:rPr sz="2800" dirty="0"/>
              <a:t>3. ML model classifies document as fraud or legit</a:t>
            </a:r>
          </a:p>
          <a:p>
            <a:pPr marL="0" indent="0">
              <a:buNone/>
            </a:pPr>
            <a:r>
              <a:rPr sz="2800" dirty="0"/>
              <a:t>4. Recommendation engine matches user to best policy</a:t>
            </a:r>
          </a:p>
          <a:p>
            <a:pPr marL="0" indent="0">
              <a:buNone/>
            </a:pPr>
            <a:r>
              <a:rPr sz="2800" dirty="0"/>
              <a:t>5. Results displayed in real-time on </a:t>
            </a:r>
            <a:r>
              <a:rPr sz="2800" dirty="0" err="1"/>
              <a:t>Streamlit</a:t>
            </a:r>
            <a:r>
              <a:rPr sz="2800" dirty="0"/>
              <a:t>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</a:t>
            </a:r>
            <a:r>
              <a:rPr sz="2800" dirty="0" err="1"/>
              <a:t>treamlit</a:t>
            </a:r>
            <a:r>
              <a:rPr sz="2800" dirty="0"/>
              <a:t> (UI Framework)</a:t>
            </a:r>
          </a:p>
          <a:p>
            <a:r>
              <a:rPr sz="2800" dirty="0"/>
              <a:t>Mistral-7B via </a:t>
            </a:r>
            <a:r>
              <a:rPr sz="2800" dirty="0" err="1"/>
              <a:t>OpenRouter</a:t>
            </a:r>
            <a:r>
              <a:rPr sz="2800" dirty="0"/>
              <a:t> (GenAI Model)</a:t>
            </a:r>
          </a:p>
          <a:p>
            <a:r>
              <a:rPr sz="2800" dirty="0"/>
              <a:t>Python (Backend &amp; ML)</a:t>
            </a:r>
          </a:p>
          <a:p>
            <a:r>
              <a:rPr sz="2800" dirty="0"/>
              <a:t>Scikit-learn (</a:t>
            </a:r>
            <a:r>
              <a:rPr sz="2800" dirty="0" err="1"/>
              <a:t>RandomForestClassifier</a:t>
            </a:r>
            <a:r>
              <a:rPr sz="2800" dirty="0"/>
              <a:t>)</a:t>
            </a:r>
          </a:p>
          <a:p>
            <a:r>
              <a:rPr sz="2800" dirty="0" err="1"/>
              <a:t>PyMuPDF</a:t>
            </a:r>
            <a:r>
              <a:rPr sz="2800" dirty="0"/>
              <a:t> for PDF parsing</a:t>
            </a:r>
          </a:p>
          <a:p>
            <a:r>
              <a:rPr sz="2800" dirty="0"/>
              <a:t>Pandas, </a:t>
            </a:r>
            <a:r>
              <a:rPr sz="2800" dirty="0" err="1"/>
              <a:t>Joblib</a:t>
            </a:r>
            <a:r>
              <a:rPr sz="2800" dirty="0"/>
              <a:t>, </a:t>
            </a:r>
            <a:r>
              <a:rPr sz="2800" dirty="0" err="1"/>
              <a:t>TfidfVectorizer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Try the hosted project here:</a:t>
            </a:r>
          </a:p>
          <a:p>
            <a:r>
              <a:rPr lang="en-IN" sz="2800" dirty="0"/>
              <a:t>🔗</a:t>
            </a:r>
            <a:r>
              <a:rPr sz="2800" dirty="0"/>
              <a:t> https://d2fdubtwe5uzkphxaukzsz.streamlit.app/</a:t>
            </a:r>
          </a:p>
          <a:p>
            <a:endParaRPr sz="2800" dirty="0"/>
          </a:p>
          <a:p>
            <a:r>
              <a:rPr sz="2800" dirty="0"/>
              <a:t>Includes:</a:t>
            </a:r>
          </a:p>
          <a:p>
            <a:r>
              <a:rPr sz="2800" dirty="0"/>
              <a:t>- Insurance document upload and AI summary</a:t>
            </a:r>
          </a:p>
          <a:p>
            <a:r>
              <a:rPr sz="2800" dirty="0"/>
              <a:t>- Policy recommendation system</a:t>
            </a:r>
          </a:p>
          <a:p>
            <a:r>
              <a:rPr sz="2800" dirty="0"/>
              <a:t>- Fraud detection from PDF/text</a:t>
            </a:r>
          </a:p>
          <a:p>
            <a:r>
              <a:rPr sz="2800" dirty="0"/>
              <a:t>- FAQ and Chatbot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Mistral-7B was selected for its low latency and cost-effective reasoning</a:t>
            </a:r>
          </a:p>
          <a:p>
            <a:r>
              <a:rPr sz="2800" dirty="0" err="1"/>
              <a:t>Streamlit</a:t>
            </a:r>
            <a:r>
              <a:rPr sz="2800" dirty="0"/>
              <a:t> enabled rapid development of an intuitive UI</a:t>
            </a:r>
          </a:p>
          <a:p>
            <a:r>
              <a:rPr sz="2800" dirty="0"/>
              <a:t>ML model trained on real fraud data using classical supervised learning</a:t>
            </a:r>
          </a:p>
          <a:p>
            <a:r>
              <a:rPr sz="2800" dirty="0"/>
              <a:t>TF-IDF used for vectorization due to small dataset size and efficiency</a:t>
            </a:r>
          </a:p>
          <a:p>
            <a:r>
              <a:rPr sz="2800" dirty="0"/>
              <a:t>Modular code structure allows easy extension and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2258F7-D0E8-7A68-B1E8-B08C9AED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IN" dirty="0"/>
              <a:t>Thankyou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C8E1-54E5-D21C-C16C-7E5BB9A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E688-8D84-5274-44A1-7FC3977A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1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282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Smart Insurance Advisor, Claim Helper &amp; Fraud Detector</vt:lpstr>
      <vt:lpstr>Problem Statement</vt:lpstr>
      <vt:lpstr>Solution Overview</vt:lpstr>
      <vt:lpstr>System Architecture</vt:lpstr>
      <vt:lpstr>Technology Stack</vt:lpstr>
      <vt:lpstr>Live Demo</vt:lpstr>
      <vt:lpstr>Technical Justification</vt:lpstr>
      <vt:lpstr>Thankyou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Ritesh Zambare</dc:creator>
  <cp:keywords/>
  <dc:description>generated using python-pptx</dc:description>
  <cp:lastModifiedBy>Ritesh Zambare</cp:lastModifiedBy>
  <cp:revision>2</cp:revision>
  <dcterms:created xsi:type="dcterms:W3CDTF">2013-01-27T09:14:16Z</dcterms:created>
  <dcterms:modified xsi:type="dcterms:W3CDTF">2025-06-27T21:39:56Z</dcterms:modified>
  <cp:category/>
</cp:coreProperties>
</file>