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BFFACF-B2F2-45CE-AE1E-505E51EEF71E}" type="doc">
      <dgm:prSet loTypeId="urn:microsoft.com/office/officeart/2016/7/layout/RepeatingBendingProcessNew" loCatId="process" qsTypeId="urn:microsoft.com/office/officeart/2005/8/quickstyle/simple5" qsCatId="simple" csTypeId="urn:microsoft.com/office/officeart/2005/8/colors/colorful2" csCatId="colorful"/>
      <dgm:spPr/>
      <dgm:t>
        <a:bodyPr/>
        <a:lstStyle/>
        <a:p>
          <a:endParaRPr lang="en-US"/>
        </a:p>
      </dgm:t>
    </dgm:pt>
    <dgm:pt modelId="{C540DF86-6E2B-4503-92D2-D728D64501A9}">
      <dgm:prSet/>
      <dgm:spPr/>
      <dgm:t>
        <a:bodyPr/>
        <a:lstStyle/>
        <a:p>
          <a:r>
            <a:rPr lang="en-US" b="1"/>
            <a:t>Backend Development </a:t>
          </a:r>
          <a:r>
            <a:rPr lang="en-US"/>
            <a:t>Setup and Configuration Dependencies: Django, Django REST Framework, SQLite</a:t>
          </a:r>
        </a:p>
      </dgm:t>
    </dgm:pt>
    <dgm:pt modelId="{AF3344FF-CA39-4455-AA0D-B73D58D51200}" type="parTrans" cxnId="{291E54BD-56B7-4A4F-8095-2FCD21AA7A6A}">
      <dgm:prSet/>
      <dgm:spPr/>
      <dgm:t>
        <a:bodyPr/>
        <a:lstStyle/>
        <a:p>
          <a:endParaRPr lang="en-US"/>
        </a:p>
      </dgm:t>
    </dgm:pt>
    <dgm:pt modelId="{66E04BBD-203D-4CCD-AAE2-1B335AC9B975}" type="sibTrans" cxnId="{291E54BD-56B7-4A4F-8095-2FCD21AA7A6A}">
      <dgm:prSet/>
      <dgm:spPr/>
      <dgm:t>
        <a:bodyPr/>
        <a:lstStyle/>
        <a:p>
          <a:endParaRPr lang="en-US"/>
        </a:p>
      </dgm:t>
    </dgm:pt>
    <dgm:pt modelId="{A3A73611-9E5D-423D-8258-1B4B09F82CAA}">
      <dgm:prSet/>
      <dgm:spPr/>
      <dgm:t>
        <a:bodyPr/>
        <a:lstStyle/>
        <a:p>
          <a:r>
            <a:rPr lang="en-US" b="1"/>
            <a:t>Frontend Development </a:t>
          </a:r>
          <a:r>
            <a:rPr lang="en-US"/>
            <a:t>Environment Setup Setting up the development environment for the frontend involves installing Node.js, setting up React, and configuring additional necessary libraries and tools. </a:t>
          </a:r>
        </a:p>
      </dgm:t>
    </dgm:pt>
    <dgm:pt modelId="{4FB66733-D25F-4CE9-909A-500DF9C7A42A}" type="parTrans" cxnId="{0C9F8350-150B-49CB-892C-BDF1FDCE9DC5}">
      <dgm:prSet/>
      <dgm:spPr/>
      <dgm:t>
        <a:bodyPr/>
        <a:lstStyle/>
        <a:p>
          <a:endParaRPr lang="en-US"/>
        </a:p>
      </dgm:t>
    </dgm:pt>
    <dgm:pt modelId="{A5BB7459-6899-4CEE-91EB-8E2CDDC3AE53}" type="sibTrans" cxnId="{0C9F8350-150B-49CB-892C-BDF1FDCE9DC5}">
      <dgm:prSet/>
      <dgm:spPr/>
      <dgm:t>
        <a:bodyPr/>
        <a:lstStyle/>
        <a:p>
          <a:endParaRPr lang="en-US"/>
        </a:p>
      </dgm:t>
    </dgm:pt>
    <dgm:pt modelId="{DB568B43-1E77-47AF-A801-69EB16988E3D}">
      <dgm:prSet/>
      <dgm:spPr/>
      <dgm:t>
        <a:bodyPr/>
        <a:lstStyle/>
        <a:p>
          <a:r>
            <a:rPr lang="en-US" b="1"/>
            <a:t>Deployment:</a:t>
          </a:r>
          <a:endParaRPr lang="en-US"/>
        </a:p>
      </dgm:t>
    </dgm:pt>
    <dgm:pt modelId="{98F55238-A9FD-4A5B-9064-E59EDA6ED445}" type="parTrans" cxnId="{A78E3A82-1417-4242-85D3-123F205AFEBA}">
      <dgm:prSet/>
      <dgm:spPr/>
      <dgm:t>
        <a:bodyPr/>
        <a:lstStyle/>
        <a:p>
          <a:endParaRPr lang="en-US"/>
        </a:p>
      </dgm:t>
    </dgm:pt>
    <dgm:pt modelId="{62C30267-C486-415B-A31F-49857038811F}" type="sibTrans" cxnId="{A78E3A82-1417-4242-85D3-123F205AFEBA}">
      <dgm:prSet/>
      <dgm:spPr/>
      <dgm:t>
        <a:bodyPr/>
        <a:lstStyle/>
        <a:p>
          <a:endParaRPr lang="en-US"/>
        </a:p>
      </dgm:t>
    </dgm:pt>
    <dgm:pt modelId="{C09109BE-225C-4E9C-9270-D48253122C06}">
      <dgm:prSet/>
      <dgm:spPr/>
      <dgm:t>
        <a:bodyPr/>
        <a:lstStyle/>
        <a:p>
          <a:r>
            <a:rPr lang="en-US" b="1"/>
            <a:t>Server Configuration </a:t>
          </a:r>
          <a:r>
            <a:rPr lang="en-US"/>
            <a:t>Deploying the Course Recommendation System involves setting up a server environment that can robustly support both the Django backend and the React frontend. </a:t>
          </a:r>
        </a:p>
      </dgm:t>
    </dgm:pt>
    <dgm:pt modelId="{318D4ECB-DF31-48E2-8EFC-58EE16C6411B}" type="parTrans" cxnId="{359AE9C3-A7C1-4A40-A95F-411FEDD81050}">
      <dgm:prSet/>
      <dgm:spPr/>
      <dgm:t>
        <a:bodyPr/>
        <a:lstStyle/>
        <a:p>
          <a:endParaRPr lang="en-US"/>
        </a:p>
      </dgm:t>
    </dgm:pt>
    <dgm:pt modelId="{AAE44A89-8C92-44CC-9D68-74695D6D7ABA}" type="sibTrans" cxnId="{359AE9C3-A7C1-4A40-A95F-411FEDD81050}">
      <dgm:prSet/>
      <dgm:spPr/>
      <dgm:t>
        <a:bodyPr/>
        <a:lstStyle/>
        <a:p>
          <a:endParaRPr lang="en-US"/>
        </a:p>
      </dgm:t>
    </dgm:pt>
    <dgm:pt modelId="{EE4F72BC-9438-48B3-BB22-2A95A3DCA515}">
      <dgm:prSet/>
      <dgm:spPr/>
      <dgm:t>
        <a:bodyPr/>
        <a:lstStyle/>
        <a:p>
          <a:r>
            <a:rPr lang="en-US" b="1"/>
            <a:t>The details on configuring the server: </a:t>
          </a:r>
          <a:endParaRPr lang="en-US"/>
        </a:p>
      </dgm:t>
    </dgm:pt>
    <dgm:pt modelId="{1B35F144-9B5B-4566-84CE-DA7B6113E9BF}" type="parTrans" cxnId="{C73EDF02-3D01-4E82-ACE1-0988CE5DFCC1}">
      <dgm:prSet/>
      <dgm:spPr/>
      <dgm:t>
        <a:bodyPr/>
        <a:lstStyle/>
        <a:p>
          <a:endParaRPr lang="en-US"/>
        </a:p>
      </dgm:t>
    </dgm:pt>
    <dgm:pt modelId="{309CDDD1-DC4D-4746-9250-F4B8009348D4}" type="sibTrans" cxnId="{C73EDF02-3D01-4E82-ACE1-0988CE5DFCC1}">
      <dgm:prSet/>
      <dgm:spPr/>
      <dgm:t>
        <a:bodyPr/>
        <a:lstStyle/>
        <a:p>
          <a:endParaRPr lang="en-US"/>
        </a:p>
      </dgm:t>
    </dgm:pt>
    <dgm:pt modelId="{BA836216-04B3-4262-BDA9-4B016E8BBD0E}">
      <dgm:prSet/>
      <dgm:spPr/>
      <dgm:t>
        <a:bodyPr/>
        <a:lstStyle/>
        <a:p>
          <a:r>
            <a:rPr lang="en-US" b="1"/>
            <a:t>Operating System: </a:t>
          </a:r>
          <a:r>
            <a:rPr lang="en-US"/>
            <a:t>Ubuntu 20.04 LTS or any compatible Linux distribution. </a:t>
          </a:r>
        </a:p>
      </dgm:t>
    </dgm:pt>
    <dgm:pt modelId="{05A6B23C-2D1D-4928-BD65-87C0418A89C0}" type="parTrans" cxnId="{4A33AF8D-4F87-4737-B88C-CE6F92065D68}">
      <dgm:prSet/>
      <dgm:spPr/>
      <dgm:t>
        <a:bodyPr/>
        <a:lstStyle/>
        <a:p>
          <a:endParaRPr lang="en-US"/>
        </a:p>
      </dgm:t>
    </dgm:pt>
    <dgm:pt modelId="{4A379024-AD87-4B0B-97EA-E899339AF824}" type="sibTrans" cxnId="{4A33AF8D-4F87-4737-B88C-CE6F92065D68}">
      <dgm:prSet/>
      <dgm:spPr/>
      <dgm:t>
        <a:bodyPr/>
        <a:lstStyle/>
        <a:p>
          <a:endParaRPr lang="en-US"/>
        </a:p>
      </dgm:t>
    </dgm:pt>
    <dgm:pt modelId="{97B0D155-0CEE-49DB-8C42-47377C08A01A}">
      <dgm:prSet/>
      <dgm:spPr/>
      <dgm:t>
        <a:bodyPr/>
        <a:lstStyle/>
        <a:p>
          <a:r>
            <a:rPr lang="en-US" b="1"/>
            <a:t>Web Server: </a:t>
          </a:r>
          <a:r>
            <a:rPr lang="en-US"/>
            <a:t>Nginx is recommended for serving the static files of the React application and as a reverse proxy for the Django application. </a:t>
          </a:r>
        </a:p>
      </dgm:t>
    </dgm:pt>
    <dgm:pt modelId="{FA2452CF-444D-40FB-A3D8-81FF1DBD9BEE}" type="parTrans" cxnId="{DBDC3B26-11DD-4DE5-B5FE-5435C5A2DC77}">
      <dgm:prSet/>
      <dgm:spPr/>
      <dgm:t>
        <a:bodyPr/>
        <a:lstStyle/>
        <a:p>
          <a:endParaRPr lang="en-US"/>
        </a:p>
      </dgm:t>
    </dgm:pt>
    <dgm:pt modelId="{4E9622F5-1235-4ED8-936B-915B05C90A00}" type="sibTrans" cxnId="{DBDC3B26-11DD-4DE5-B5FE-5435C5A2DC77}">
      <dgm:prSet/>
      <dgm:spPr/>
      <dgm:t>
        <a:bodyPr/>
        <a:lstStyle/>
        <a:p>
          <a:endParaRPr lang="en-US"/>
        </a:p>
      </dgm:t>
    </dgm:pt>
    <dgm:pt modelId="{76CF14B9-93E1-4A6D-9E0F-24B18EF60C76}">
      <dgm:prSet/>
      <dgm:spPr/>
      <dgm:t>
        <a:bodyPr/>
        <a:lstStyle/>
        <a:p>
          <a:r>
            <a:rPr lang="en-US" b="1"/>
            <a:t>Application Server: </a:t>
          </a:r>
          <a:r>
            <a:rPr lang="en-US"/>
            <a:t>Gunicorn (a Python WSGI HTTP server) for running the Django application. </a:t>
          </a:r>
        </a:p>
      </dgm:t>
    </dgm:pt>
    <dgm:pt modelId="{A4FF0364-59AE-4BBC-8DFA-08BFE064D796}" type="parTrans" cxnId="{5DB34475-99B9-475F-8966-605B907E9B9E}">
      <dgm:prSet/>
      <dgm:spPr/>
      <dgm:t>
        <a:bodyPr/>
        <a:lstStyle/>
        <a:p>
          <a:endParaRPr lang="en-US"/>
        </a:p>
      </dgm:t>
    </dgm:pt>
    <dgm:pt modelId="{95D4D22F-88D9-48AB-ACF6-78E2203D8558}" type="sibTrans" cxnId="{5DB34475-99B9-475F-8966-605B907E9B9E}">
      <dgm:prSet/>
      <dgm:spPr/>
      <dgm:t>
        <a:bodyPr/>
        <a:lstStyle/>
        <a:p>
          <a:endParaRPr lang="en-US"/>
        </a:p>
      </dgm:t>
    </dgm:pt>
    <dgm:pt modelId="{777AF9E4-C8D6-4C53-A7B5-94CB1A49AF78}">
      <dgm:prSet/>
      <dgm:spPr/>
      <dgm:t>
        <a:bodyPr/>
        <a:lstStyle/>
        <a:p>
          <a:r>
            <a:rPr lang="en-US" b="1"/>
            <a:t>Database: </a:t>
          </a:r>
          <a:r>
            <a:rPr lang="en-US"/>
            <a:t>SQLite/PostgreSQL for data management. Ensure that the database is configured with adequate user permissions and secured access. </a:t>
          </a:r>
        </a:p>
      </dgm:t>
    </dgm:pt>
    <dgm:pt modelId="{03C74933-B219-49C9-994C-35FDBB9796B8}" type="parTrans" cxnId="{860E29DC-8AE2-43F5-91CB-AA7294D6AB4F}">
      <dgm:prSet/>
      <dgm:spPr/>
      <dgm:t>
        <a:bodyPr/>
        <a:lstStyle/>
        <a:p>
          <a:endParaRPr lang="en-US"/>
        </a:p>
      </dgm:t>
    </dgm:pt>
    <dgm:pt modelId="{61AC9BC0-1991-4C1A-8ABD-17F11EE8C2D6}" type="sibTrans" cxnId="{860E29DC-8AE2-43F5-91CB-AA7294D6AB4F}">
      <dgm:prSet/>
      <dgm:spPr/>
      <dgm:t>
        <a:bodyPr/>
        <a:lstStyle/>
        <a:p>
          <a:endParaRPr lang="en-US"/>
        </a:p>
      </dgm:t>
    </dgm:pt>
    <dgm:pt modelId="{8687ED99-39AE-4BDE-A22D-5CF45DEE0F30}">
      <dgm:prSet/>
      <dgm:spPr/>
      <dgm:t>
        <a:bodyPr/>
        <a:lstStyle/>
        <a:p>
          <a:r>
            <a:rPr lang="en-US" b="1"/>
            <a:t>Python Environment: </a:t>
          </a:r>
          <a:r>
            <a:rPr lang="en-US"/>
            <a:t>Use virtual environments (created via virtualenv) for Python dependency management. Install all Python dependencies specified in the requirements.txt file. </a:t>
          </a:r>
        </a:p>
      </dgm:t>
    </dgm:pt>
    <dgm:pt modelId="{B51F9725-8784-4E17-A988-143F522E1625}" type="parTrans" cxnId="{1F0EFFEB-F5D5-4545-95D9-8EF633D1C8F0}">
      <dgm:prSet/>
      <dgm:spPr/>
      <dgm:t>
        <a:bodyPr/>
        <a:lstStyle/>
        <a:p>
          <a:endParaRPr lang="en-US"/>
        </a:p>
      </dgm:t>
    </dgm:pt>
    <dgm:pt modelId="{5EE9CF34-7730-47DF-A2E7-1FEC9BA1F000}" type="sibTrans" cxnId="{1F0EFFEB-F5D5-4545-95D9-8EF633D1C8F0}">
      <dgm:prSet/>
      <dgm:spPr/>
      <dgm:t>
        <a:bodyPr/>
        <a:lstStyle/>
        <a:p>
          <a:endParaRPr lang="en-US"/>
        </a:p>
      </dgm:t>
    </dgm:pt>
    <dgm:pt modelId="{4ACF404F-0187-462C-BE9C-02870490CB92}">
      <dgm:prSet/>
      <dgm:spPr/>
      <dgm:t>
        <a:bodyPr/>
        <a:lstStyle/>
        <a:p>
          <a:r>
            <a:rPr lang="en-US" b="1"/>
            <a:t>Node.js Environment: </a:t>
          </a:r>
          <a:r>
            <a:rPr lang="en-US"/>
            <a:t>○ Use Node.js to manage and build the React application. ○ Ensure all node packages are installed using npm install or yarn. </a:t>
          </a:r>
        </a:p>
      </dgm:t>
    </dgm:pt>
    <dgm:pt modelId="{A9411832-1267-4ABF-843C-57659E3AB469}" type="parTrans" cxnId="{0A1031FA-A5C8-4EA1-94FE-FC48F3B53D8C}">
      <dgm:prSet/>
      <dgm:spPr/>
      <dgm:t>
        <a:bodyPr/>
        <a:lstStyle/>
        <a:p>
          <a:endParaRPr lang="en-US"/>
        </a:p>
      </dgm:t>
    </dgm:pt>
    <dgm:pt modelId="{E84A6438-AF99-481E-AD4A-9460F3A56D58}" type="sibTrans" cxnId="{0A1031FA-A5C8-4EA1-94FE-FC48F3B53D8C}">
      <dgm:prSet/>
      <dgm:spPr/>
      <dgm:t>
        <a:bodyPr/>
        <a:lstStyle/>
        <a:p>
          <a:endParaRPr lang="en-US"/>
        </a:p>
      </dgm:t>
    </dgm:pt>
    <dgm:pt modelId="{9DE0AC79-FBBD-4538-907D-B29C6236468E}">
      <dgm:prSet/>
      <dgm:spPr/>
      <dgm:t>
        <a:bodyPr/>
        <a:lstStyle/>
        <a:p>
          <a:r>
            <a:rPr lang="en-US" b="1"/>
            <a:t>Containerization: </a:t>
          </a:r>
          <a:r>
            <a:rPr lang="en-US"/>
            <a:t>Dockers</a:t>
          </a:r>
        </a:p>
      </dgm:t>
    </dgm:pt>
    <dgm:pt modelId="{A0A5E938-E6C0-4635-A25A-9A846428DA76}" type="parTrans" cxnId="{E0E5BA4D-EFFF-476E-B211-FEA107B3349E}">
      <dgm:prSet/>
      <dgm:spPr/>
      <dgm:t>
        <a:bodyPr/>
        <a:lstStyle/>
        <a:p>
          <a:endParaRPr lang="en-US"/>
        </a:p>
      </dgm:t>
    </dgm:pt>
    <dgm:pt modelId="{B5283FB9-6D45-4E3E-B744-A1A98F4CE4E0}" type="sibTrans" cxnId="{E0E5BA4D-EFFF-476E-B211-FEA107B3349E}">
      <dgm:prSet/>
      <dgm:spPr/>
      <dgm:t>
        <a:bodyPr/>
        <a:lstStyle/>
        <a:p>
          <a:endParaRPr lang="en-US"/>
        </a:p>
      </dgm:t>
    </dgm:pt>
    <dgm:pt modelId="{232EEFC8-87C6-4D94-BA70-90DEED9059D3}" type="pres">
      <dgm:prSet presAssocID="{E2BFFACF-B2F2-45CE-AE1E-505E51EEF71E}" presName="Name0" presStyleCnt="0">
        <dgm:presLayoutVars>
          <dgm:dir/>
          <dgm:resizeHandles val="exact"/>
        </dgm:presLayoutVars>
      </dgm:prSet>
      <dgm:spPr/>
    </dgm:pt>
    <dgm:pt modelId="{E2079F43-19DB-49A8-A538-53EDEE5D0CF2}" type="pres">
      <dgm:prSet presAssocID="{C540DF86-6E2B-4503-92D2-D728D64501A9}" presName="node" presStyleLbl="node1" presStyleIdx="0" presStyleCnt="12">
        <dgm:presLayoutVars>
          <dgm:bulletEnabled val="1"/>
        </dgm:presLayoutVars>
      </dgm:prSet>
      <dgm:spPr/>
    </dgm:pt>
    <dgm:pt modelId="{B9BA8D82-D5C0-42CE-B8E3-FFD8B5DC40E7}" type="pres">
      <dgm:prSet presAssocID="{66E04BBD-203D-4CCD-AAE2-1B335AC9B975}" presName="sibTrans" presStyleLbl="sibTrans1D1" presStyleIdx="0" presStyleCnt="11"/>
      <dgm:spPr/>
    </dgm:pt>
    <dgm:pt modelId="{79C96E1F-84D5-49C2-9A19-0D0F5C26FB01}" type="pres">
      <dgm:prSet presAssocID="{66E04BBD-203D-4CCD-AAE2-1B335AC9B975}" presName="connectorText" presStyleLbl="sibTrans1D1" presStyleIdx="0" presStyleCnt="11"/>
      <dgm:spPr/>
    </dgm:pt>
    <dgm:pt modelId="{C1F37AB7-FE80-43D6-B263-E138904DB800}" type="pres">
      <dgm:prSet presAssocID="{A3A73611-9E5D-423D-8258-1B4B09F82CAA}" presName="node" presStyleLbl="node1" presStyleIdx="1" presStyleCnt="12">
        <dgm:presLayoutVars>
          <dgm:bulletEnabled val="1"/>
        </dgm:presLayoutVars>
      </dgm:prSet>
      <dgm:spPr/>
    </dgm:pt>
    <dgm:pt modelId="{AF93F4EA-DEDF-4635-9D5C-2455211E36DF}" type="pres">
      <dgm:prSet presAssocID="{A5BB7459-6899-4CEE-91EB-8E2CDDC3AE53}" presName="sibTrans" presStyleLbl="sibTrans1D1" presStyleIdx="1" presStyleCnt="11"/>
      <dgm:spPr/>
    </dgm:pt>
    <dgm:pt modelId="{1B1BAC18-4C44-42D2-9569-C613A226F6E9}" type="pres">
      <dgm:prSet presAssocID="{A5BB7459-6899-4CEE-91EB-8E2CDDC3AE53}" presName="connectorText" presStyleLbl="sibTrans1D1" presStyleIdx="1" presStyleCnt="11"/>
      <dgm:spPr/>
    </dgm:pt>
    <dgm:pt modelId="{F297081A-0456-47D6-B946-CCEBBC708A81}" type="pres">
      <dgm:prSet presAssocID="{DB568B43-1E77-47AF-A801-69EB16988E3D}" presName="node" presStyleLbl="node1" presStyleIdx="2" presStyleCnt="12">
        <dgm:presLayoutVars>
          <dgm:bulletEnabled val="1"/>
        </dgm:presLayoutVars>
      </dgm:prSet>
      <dgm:spPr/>
    </dgm:pt>
    <dgm:pt modelId="{DE1D3CAA-1FEF-45FE-8ACC-9006DD785F3F}" type="pres">
      <dgm:prSet presAssocID="{62C30267-C486-415B-A31F-49857038811F}" presName="sibTrans" presStyleLbl="sibTrans1D1" presStyleIdx="2" presStyleCnt="11"/>
      <dgm:spPr/>
    </dgm:pt>
    <dgm:pt modelId="{19737366-5F69-44A7-AA8D-139BC840D735}" type="pres">
      <dgm:prSet presAssocID="{62C30267-C486-415B-A31F-49857038811F}" presName="connectorText" presStyleLbl="sibTrans1D1" presStyleIdx="2" presStyleCnt="11"/>
      <dgm:spPr/>
    </dgm:pt>
    <dgm:pt modelId="{8E0E0657-C78D-493C-A920-B7A1F9E1C3E0}" type="pres">
      <dgm:prSet presAssocID="{C09109BE-225C-4E9C-9270-D48253122C06}" presName="node" presStyleLbl="node1" presStyleIdx="3" presStyleCnt="12">
        <dgm:presLayoutVars>
          <dgm:bulletEnabled val="1"/>
        </dgm:presLayoutVars>
      </dgm:prSet>
      <dgm:spPr/>
    </dgm:pt>
    <dgm:pt modelId="{53B9A506-470B-4AE7-840D-C5B8CA91DBA4}" type="pres">
      <dgm:prSet presAssocID="{AAE44A89-8C92-44CC-9D68-74695D6D7ABA}" presName="sibTrans" presStyleLbl="sibTrans1D1" presStyleIdx="3" presStyleCnt="11"/>
      <dgm:spPr/>
    </dgm:pt>
    <dgm:pt modelId="{3A680529-7D16-4781-80DA-865C3320A38B}" type="pres">
      <dgm:prSet presAssocID="{AAE44A89-8C92-44CC-9D68-74695D6D7ABA}" presName="connectorText" presStyleLbl="sibTrans1D1" presStyleIdx="3" presStyleCnt="11"/>
      <dgm:spPr/>
    </dgm:pt>
    <dgm:pt modelId="{10CF208B-A333-4B6D-80EC-B7771A64EC19}" type="pres">
      <dgm:prSet presAssocID="{EE4F72BC-9438-48B3-BB22-2A95A3DCA515}" presName="node" presStyleLbl="node1" presStyleIdx="4" presStyleCnt="12">
        <dgm:presLayoutVars>
          <dgm:bulletEnabled val="1"/>
        </dgm:presLayoutVars>
      </dgm:prSet>
      <dgm:spPr/>
    </dgm:pt>
    <dgm:pt modelId="{4E3ACA95-B3EA-4785-A3E3-B374F35208CC}" type="pres">
      <dgm:prSet presAssocID="{309CDDD1-DC4D-4746-9250-F4B8009348D4}" presName="sibTrans" presStyleLbl="sibTrans1D1" presStyleIdx="4" presStyleCnt="11"/>
      <dgm:spPr/>
    </dgm:pt>
    <dgm:pt modelId="{DDC9BCE8-8667-4063-BA58-549F5158E575}" type="pres">
      <dgm:prSet presAssocID="{309CDDD1-DC4D-4746-9250-F4B8009348D4}" presName="connectorText" presStyleLbl="sibTrans1D1" presStyleIdx="4" presStyleCnt="11"/>
      <dgm:spPr/>
    </dgm:pt>
    <dgm:pt modelId="{9B0CFDB9-07A2-4162-A3FC-DE8B15B4FB7B}" type="pres">
      <dgm:prSet presAssocID="{BA836216-04B3-4262-BDA9-4B016E8BBD0E}" presName="node" presStyleLbl="node1" presStyleIdx="5" presStyleCnt="12">
        <dgm:presLayoutVars>
          <dgm:bulletEnabled val="1"/>
        </dgm:presLayoutVars>
      </dgm:prSet>
      <dgm:spPr/>
    </dgm:pt>
    <dgm:pt modelId="{25E6A1AC-562A-4E34-8012-9436BDA14F8B}" type="pres">
      <dgm:prSet presAssocID="{4A379024-AD87-4B0B-97EA-E899339AF824}" presName="sibTrans" presStyleLbl="sibTrans1D1" presStyleIdx="5" presStyleCnt="11"/>
      <dgm:spPr/>
    </dgm:pt>
    <dgm:pt modelId="{751C9819-D544-4DAD-B448-ADF277580B8D}" type="pres">
      <dgm:prSet presAssocID="{4A379024-AD87-4B0B-97EA-E899339AF824}" presName="connectorText" presStyleLbl="sibTrans1D1" presStyleIdx="5" presStyleCnt="11"/>
      <dgm:spPr/>
    </dgm:pt>
    <dgm:pt modelId="{3F9E556D-7D7B-495F-A97B-2CF7019E24C9}" type="pres">
      <dgm:prSet presAssocID="{97B0D155-0CEE-49DB-8C42-47377C08A01A}" presName="node" presStyleLbl="node1" presStyleIdx="6" presStyleCnt="12">
        <dgm:presLayoutVars>
          <dgm:bulletEnabled val="1"/>
        </dgm:presLayoutVars>
      </dgm:prSet>
      <dgm:spPr/>
    </dgm:pt>
    <dgm:pt modelId="{7FB30045-BECC-4EE4-9E6B-71FD79A88474}" type="pres">
      <dgm:prSet presAssocID="{4E9622F5-1235-4ED8-936B-915B05C90A00}" presName="sibTrans" presStyleLbl="sibTrans1D1" presStyleIdx="6" presStyleCnt="11"/>
      <dgm:spPr/>
    </dgm:pt>
    <dgm:pt modelId="{CC6CE2C4-4E82-448F-B42D-0EED5900A25F}" type="pres">
      <dgm:prSet presAssocID="{4E9622F5-1235-4ED8-936B-915B05C90A00}" presName="connectorText" presStyleLbl="sibTrans1D1" presStyleIdx="6" presStyleCnt="11"/>
      <dgm:spPr/>
    </dgm:pt>
    <dgm:pt modelId="{B8F2C2CC-443A-485E-ADCA-0860A8F0ED83}" type="pres">
      <dgm:prSet presAssocID="{76CF14B9-93E1-4A6D-9E0F-24B18EF60C76}" presName="node" presStyleLbl="node1" presStyleIdx="7" presStyleCnt="12">
        <dgm:presLayoutVars>
          <dgm:bulletEnabled val="1"/>
        </dgm:presLayoutVars>
      </dgm:prSet>
      <dgm:spPr/>
    </dgm:pt>
    <dgm:pt modelId="{506D0B0C-4674-425B-B16F-6C2084C4890F}" type="pres">
      <dgm:prSet presAssocID="{95D4D22F-88D9-48AB-ACF6-78E2203D8558}" presName="sibTrans" presStyleLbl="sibTrans1D1" presStyleIdx="7" presStyleCnt="11"/>
      <dgm:spPr/>
    </dgm:pt>
    <dgm:pt modelId="{F9B6A733-B322-46CD-89BD-88E7EA2519AD}" type="pres">
      <dgm:prSet presAssocID="{95D4D22F-88D9-48AB-ACF6-78E2203D8558}" presName="connectorText" presStyleLbl="sibTrans1D1" presStyleIdx="7" presStyleCnt="11"/>
      <dgm:spPr/>
    </dgm:pt>
    <dgm:pt modelId="{8BE86CB5-A0F6-413A-B753-7CCF4471AA26}" type="pres">
      <dgm:prSet presAssocID="{777AF9E4-C8D6-4C53-A7B5-94CB1A49AF78}" presName="node" presStyleLbl="node1" presStyleIdx="8" presStyleCnt="12">
        <dgm:presLayoutVars>
          <dgm:bulletEnabled val="1"/>
        </dgm:presLayoutVars>
      </dgm:prSet>
      <dgm:spPr/>
    </dgm:pt>
    <dgm:pt modelId="{7BFB51D2-D657-4068-A681-81CEDA0C54CB}" type="pres">
      <dgm:prSet presAssocID="{61AC9BC0-1991-4C1A-8ABD-17F11EE8C2D6}" presName="sibTrans" presStyleLbl="sibTrans1D1" presStyleIdx="8" presStyleCnt="11"/>
      <dgm:spPr/>
    </dgm:pt>
    <dgm:pt modelId="{32052986-A077-4D44-A31A-ED1D83C0EAB1}" type="pres">
      <dgm:prSet presAssocID="{61AC9BC0-1991-4C1A-8ABD-17F11EE8C2D6}" presName="connectorText" presStyleLbl="sibTrans1D1" presStyleIdx="8" presStyleCnt="11"/>
      <dgm:spPr/>
    </dgm:pt>
    <dgm:pt modelId="{1AE85DF1-DE1D-47F2-BF67-CB051BC20D85}" type="pres">
      <dgm:prSet presAssocID="{8687ED99-39AE-4BDE-A22D-5CF45DEE0F30}" presName="node" presStyleLbl="node1" presStyleIdx="9" presStyleCnt="12">
        <dgm:presLayoutVars>
          <dgm:bulletEnabled val="1"/>
        </dgm:presLayoutVars>
      </dgm:prSet>
      <dgm:spPr/>
    </dgm:pt>
    <dgm:pt modelId="{F6478928-65C1-4B65-8500-ED177F7F3B57}" type="pres">
      <dgm:prSet presAssocID="{5EE9CF34-7730-47DF-A2E7-1FEC9BA1F000}" presName="sibTrans" presStyleLbl="sibTrans1D1" presStyleIdx="9" presStyleCnt="11"/>
      <dgm:spPr/>
    </dgm:pt>
    <dgm:pt modelId="{95E66F34-3B24-48B8-B55A-18F337746389}" type="pres">
      <dgm:prSet presAssocID="{5EE9CF34-7730-47DF-A2E7-1FEC9BA1F000}" presName="connectorText" presStyleLbl="sibTrans1D1" presStyleIdx="9" presStyleCnt="11"/>
      <dgm:spPr/>
    </dgm:pt>
    <dgm:pt modelId="{19642C42-3483-4C00-BB42-3B4244FEDBF5}" type="pres">
      <dgm:prSet presAssocID="{4ACF404F-0187-462C-BE9C-02870490CB92}" presName="node" presStyleLbl="node1" presStyleIdx="10" presStyleCnt="12">
        <dgm:presLayoutVars>
          <dgm:bulletEnabled val="1"/>
        </dgm:presLayoutVars>
      </dgm:prSet>
      <dgm:spPr/>
    </dgm:pt>
    <dgm:pt modelId="{C756195A-8DEF-47F8-8E90-3F8EBC3788EB}" type="pres">
      <dgm:prSet presAssocID="{E84A6438-AF99-481E-AD4A-9460F3A56D58}" presName="sibTrans" presStyleLbl="sibTrans1D1" presStyleIdx="10" presStyleCnt="11"/>
      <dgm:spPr/>
    </dgm:pt>
    <dgm:pt modelId="{FF64EB87-1C5A-4F1D-9AB1-7774683A7128}" type="pres">
      <dgm:prSet presAssocID="{E84A6438-AF99-481E-AD4A-9460F3A56D58}" presName="connectorText" presStyleLbl="sibTrans1D1" presStyleIdx="10" presStyleCnt="11"/>
      <dgm:spPr/>
    </dgm:pt>
    <dgm:pt modelId="{A393CF5A-7268-49CA-B6AC-49A325157539}" type="pres">
      <dgm:prSet presAssocID="{9DE0AC79-FBBD-4538-907D-B29C6236468E}" presName="node" presStyleLbl="node1" presStyleIdx="11" presStyleCnt="12">
        <dgm:presLayoutVars>
          <dgm:bulletEnabled val="1"/>
        </dgm:presLayoutVars>
      </dgm:prSet>
      <dgm:spPr/>
    </dgm:pt>
  </dgm:ptLst>
  <dgm:cxnLst>
    <dgm:cxn modelId="{C73EDF02-3D01-4E82-ACE1-0988CE5DFCC1}" srcId="{E2BFFACF-B2F2-45CE-AE1E-505E51EEF71E}" destId="{EE4F72BC-9438-48B3-BB22-2A95A3DCA515}" srcOrd="4" destOrd="0" parTransId="{1B35F144-9B5B-4566-84CE-DA7B6113E9BF}" sibTransId="{309CDDD1-DC4D-4746-9250-F4B8009348D4}"/>
    <dgm:cxn modelId="{32272F0F-EE80-46B6-881C-8487D6FF6BD8}" type="presOf" srcId="{BA836216-04B3-4262-BDA9-4B016E8BBD0E}" destId="{9B0CFDB9-07A2-4162-A3FC-DE8B15B4FB7B}" srcOrd="0" destOrd="0" presId="urn:microsoft.com/office/officeart/2016/7/layout/RepeatingBendingProcessNew"/>
    <dgm:cxn modelId="{64DD7D10-3DE5-4103-9A52-1FCDFFA89F48}" type="presOf" srcId="{61AC9BC0-1991-4C1A-8ABD-17F11EE8C2D6}" destId="{32052986-A077-4D44-A31A-ED1D83C0EAB1}" srcOrd="1" destOrd="0" presId="urn:microsoft.com/office/officeart/2016/7/layout/RepeatingBendingProcessNew"/>
    <dgm:cxn modelId="{81B2941E-E4C4-4E29-8087-8136F4E217B7}" type="presOf" srcId="{4E9622F5-1235-4ED8-936B-915B05C90A00}" destId="{7FB30045-BECC-4EE4-9E6B-71FD79A88474}" srcOrd="0" destOrd="0" presId="urn:microsoft.com/office/officeart/2016/7/layout/RepeatingBendingProcessNew"/>
    <dgm:cxn modelId="{0733B220-C6D7-45F3-BB00-295620A722B1}" type="presOf" srcId="{95D4D22F-88D9-48AB-ACF6-78E2203D8558}" destId="{F9B6A733-B322-46CD-89BD-88E7EA2519AD}" srcOrd="1" destOrd="0" presId="urn:microsoft.com/office/officeart/2016/7/layout/RepeatingBendingProcessNew"/>
    <dgm:cxn modelId="{F4B77D22-6A96-4408-97F3-3511789CCAC9}" type="presOf" srcId="{9DE0AC79-FBBD-4538-907D-B29C6236468E}" destId="{A393CF5A-7268-49CA-B6AC-49A325157539}" srcOrd="0" destOrd="0" presId="urn:microsoft.com/office/officeart/2016/7/layout/RepeatingBendingProcessNew"/>
    <dgm:cxn modelId="{815B9822-62B6-419C-9AA9-1FB57ED00727}" type="presOf" srcId="{AAE44A89-8C92-44CC-9D68-74695D6D7ABA}" destId="{53B9A506-470B-4AE7-840D-C5B8CA91DBA4}" srcOrd="0" destOrd="0" presId="urn:microsoft.com/office/officeart/2016/7/layout/RepeatingBendingProcessNew"/>
    <dgm:cxn modelId="{DBDC3B26-11DD-4DE5-B5FE-5435C5A2DC77}" srcId="{E2BFFACF-B2F2-45CE-AE1E-505E51EEF71E}" destId="{97B0D155-0CEE-49DB-8C42-47377C08A01A}" srcOrd="6" destOrd="0" parTransId="{FA2452CF-444D-40FB-A3D8-81FF1DBD9BEE}" sibTransId="{4E9622F5-1235-4ED8-936B-915B05C90A00}"/>
    <dgm:cxn modelId="{9B04072A-E3A7-45AC-B5C1-D2DFD4CCF4A0}" type="presOf" srcId="{66E04BBD-203D-4CCD-AAE2-1B335AC9B975}" destId="{B9BA8D82-D5C0-42CE-B8E3-FFD8B5DC40E7}" srcOrd="0" destOrd="0" presId="urn:microsoft.com/office/officeart/2016/7/layout/RepeatingBendingProcessNew"/>
    <dgm:cxn modelId="{4103CB3A-D6CE-43AE-94F7-E91A780155E6}" type="presOf" srcId="{5EE9CF34-7730-47DF-A2E7-1FEC9BA1F000}" destId="{F6478928-65C1-4B65-8500-ED177F7F3B57}" srcOrd="0" destOrd="0" presId="urn:microsoft.com/office/officeart/2016/7/layout/RepeatingBendingProcessNew"/>
    <dgm:cxn modelId="{1D4CF23A-8941-4C1B-8EE1-F5247A312E08}" type="presOf" srcId="{A3A73611-9E5D-423D-8258-1B4B09F82CAA}" destId="{C1F37AB7-FE80-43D6-B263-E138904DB800}" srcOrd="0" destOrd="0" presId="urn:microsoft.com/office/officeart/2016/7/layout/RepeatingBendingProcessNew"/>
    <dgm:cxn modelId="{9DE81D46-1E6B-4285-9CE2-C8B3A6BF4037}" type="presOf" srcId="{66E04BBD-203D-4CCD-AAE2-1B335AC9B975}" destId="{79C96E1F-84D5-49C2-9A19-0D0F5C26FB01}" srcOrd="1" destOrd="0" presId="urn:microsoft.com/office/officeart/2016/7/layout/RepeatingBendingProcessNew"/>
    <dgm:cxn modelId="{E0E5BA4D-EFFF-476E-B211-FEA107B3349E}" srcId="{E2BFFACF-B2F2-45CE-AE1E-505E51EEF71E}" destId="{9DE0AC79-FBBD-4538-907D-B29C6236468E}" srcOrd="11" destOrd="0" parTransId="{A0A5E938-E6C0-4635-A25A-9A846428DA76}" sibTransId="{B5283FB9-6D45-4E3E-B744-A1A98F4CE4E0}"/>
    <dgm:cxn modelId="{0C9F8350-150B-49CB-892C-BDF1FDCE9DC5}" srcId="{E2BFFACF-B2F2-45CE-AE1E-505E51EEF71E}" destId="{A3A73611-9E5D-423D-8258-1B4B09F82CAA}" srcOrd="1" destOrd="0" parTransId="{4FB66733-D25F-4CE9-909A-500DF9C7A42A}" sibTransId="{A5BB7459-6899-4CEE-91EB-8E2CDDC3AE53}"/>
    <dgm:cxn modelId="{356DE174-9DD2-447D-B4F4-305180F853EA}" type="presOf" srcId="{309CDDD1-DC4D-4746-9250-F4B8009348D4}" destId="{4E3ACA95-B3EA-4785-A3E3-B374F35208CC}" srcOrd="0" destOrd="0" presId="urn:microsoft.com/office/officeart/2016/7/layout/RepeatingBendingProcessNew"/>
    <dgm:cxn modelId="{5DB34475-99B9-475F-8966-605B907E9B9E}" srcId="{E2BFFACF-B2F2-45CE-AE1E-505E51EEF71E}" destId="{76CF14B9-93E1-4A6D-9E0F-24B18EF60C76}" srcOrd="7" destOrd="0" parTransId="{A4FF0364-59AE-4BBC-8DFA-08BFE064D796}" sibTransId="{95D4D22F-88D9-48AB-ACF6-78E2203D8558}"/>
    <dgm:cxn modelId="{B9BAA458-4F47-4C92-A977-A40D8F28BDD2}" type="presOf" srcId="{5EE9CF34-7730-47DF-A2E7-1FEC9BA1F000}" destId="{95E66F34-3B24-48B8-B55A-18F337746389}" srcOrd="1" destOrd="0" presId="urn:microsoft.com/office/officeart/2016/7/layout/RepeatingBendingProcessNew"/>
    <dgm:cxn modelId="{1A0A6979-0B9D-455D-8B71-B8BC4C541208}" type="presOf" srcId="{E84A6438-AF99-481E-AD4A-9460F3A56D58}" destId="{FF64EB87-1C5A-4F1D-9AB1-7774683A7128}" srcOrd="1" destOrd="0" presId="urn:microsoft.com/office/officeart/2016/7/layout/RepeatingBendingProcessNew"/>
    <dgm:cxn modelId="{09421C5A-1574-47FF-B074-A40C5EF20C26}" type="presOf" srcId="{76CF14B9-93E1-4A6D-9E0F-24B18EF60C76}" destId="{B8F2C2CC-443A-485E-ADCA-0860A8F0ED83}" srcOrd="0" destOrd="0" presId="urn:microsoft.com/office/officeart/2016/7/layout/RepeatingBendingProcessNew"/>
    <dgm:cxn modelId="{A78E3A82-1417-4242-85D3-123F205AFEBA}" srcId="{E2BFFACF-B2F2-45CE-AE1E-505E51EEF71E}" destId="{DB568B43-1E77-47AF-A801-69EB16988E3D}" srcOrd="2" destOrd="0" parTransId="{98F55238-A9FD-4A5B-9064-E59EDA6ED445}" sibTransId="{62C30267-C486-415B-A31F-49857038811F}"/>
    <dgm:cxn modelId="{CA83BF83-B8CB-4153-8C83-D4A06308BDAE}" type="presOf" srcId="{95D4D22F-88D9-48AB-ACF6-78E2203D8558}" destId="{506D0B0C-4674-425B-B16F-6C2084C4890F}" srcOrd="0" destOrd="0" presId="urn:microsoft.com/office/officeart/2016/7/layout/RepeatingBendingProcessNew"/>
    <dgm:cxn modelId="{4A33AF8D-4F87-4737-B88C-CE6F92065D68}" srcId="{E2BFFACF-B2F2-45CE-AE1E-505E51EEF71E}" destId="{BA836216-04B3-4262-BDA9-4B016E8BBD0E}" srcOrd="5" destOrd="0" parTransId="{05A6B23C-2D1D-4928-BD65-87C0418A89C0}" sibTransId="{4A379024-AD87-4B0B-97EA-E899339AF824}"/>
    <dgm:cxn modelId="{9C8A358F-4057-493F-85E8-70C5D903F67E}" type="presOf" srcId="{E2BFFACF-B2F2-45CE-AE1E-505E51EEF71E}" destId="{232EEFC8-87C6-4D94-BA70-90DEED9059D3}" srcOrd="0" destOrd="0" presId="urn:microsoft.com/office/officeart/2016/7/layout/RepeatingBendingProcessNew"/>
    <dgm:cxn modelId="{2649EA93-4428-45B2-B954-BE355A5CB799}" type="presOf" srcId="{C09109BE-225C-4E9C-9270-D48253122C06}" destId="{8E0E0657-C78D-493C-A920-B7A1F9E1C3E0}" srcOrd="0" destOrd="0" presId="urn:microsoft.com/office/officeart/2016/7/layout/RepeatingBendingProcessNew"/>
    <dgm:cxn modelId="{EDBC2D96-C641-4EFE-8641-4BFE3D385615}" type="presOf" srcId="{309CDDD1-DC4D-4746-9250-F4B8009348D4}" destId="{DDC9BCE8-8667-4063-BA58-549F5158E575}" srcOrd="1" destOrd="0" presId="urn:microsoft.com/office/officeart/2016/7/layout/RepeatingBendingProcessNew"/>
    <dgm:cxn modelId="{4E628E96-C1C4-4D5B-BB7F-5FA5F276E773}" type="presOf" srcId="{C540DF86-6E2B-4503-92D2-D728D64501A9}" destId="{E2079F43-19DB-49A8-A538-53EDEE5D0CF2}" srcOrd="0" destOrd="0" presId="urn:microsoft.com/office/officeart/2016/7/layout/RepeatingBendingProcessNew"/>
    <dgm:cxn modelId="{417CA5A9-FCBC-47E7-8097-0DB41E2C20B0}" type="presOf" srcId="{4A379024-AD87-4B0B-97EA-E899339AF824}" destId="{751C9819-D544-4DAD-B448-ADF277580B8D}" srcOrd="1" destOrd="0" presId="urn:microsoft.com/office/officeart/2016/7/layout/RepeatingBendingProcessNew"/>
    <dgm:cxn modelId="{53A0A9AA-329D-4169-BE72-793A22683AD9}" type="presOf" srcId="{EE4F72BC-9438-48B3-BB22-2A95A3DCA515}" destId="{10CF208B-A333-4B6D-80EC-B7771A64EC19}" srcOrd="0" destOrd="0" presId="urn:microsoft.com/office/officeart/2016/7/layout/RepeatingBendingProcessNew"/>
    <dgm:cxn modelId="{12E0CAB3-D1A6-423D-AEB3-0D8DCF9174EF}" type="presOf" srcId="{4ACF404F-0187-462C-BE9C-02870490CB92}" destId="{19642C42-3483-4C00-BB42-3B4244FEDBF5}" srcOrd="0" destOrd="0" presId="urn:microsoft.com/office/officeart/2016/7/layout/RepeatingBendingProcessNew"/>
    <dgm:cxn modelId="{0A397FB6-A4BA-44EB-A2F0-C81C83B07323}" type="presOf" srcId="{777AF9E4-C8D6-4C53-A7B5-94CB1A49AF78}" destId="{8BE86CB5-A0F6-413A-B753-7CCF4471AA26}" srcOrd="0" destOrd="0" presId="urn:microsoft.com/office/officeart/2016/7/layout/RepeatingBendingProcessNew"/>
    <dgm:cxn modelId="{BBBFD4BB-7E25-4965-8FBD-0DEEB0BBFE1C}" type="presOf" srcId="{4A379024-AD87-4B0B-97EA-E899339AF824}" destId="{25E6A1AC-562A-4E34-8012-9436BDA14F8B}" srcOrd="0" destOrd="0" presId="urn:microsoft.com/office/officeart/2016/7/layout/RepeatingBendingProcessNew"/>
    <dgm:cxn modelId="{291E54BD-56B7-4A4F-8095-2FCD21AA7A6A}" srcId="{E2BFFACF-B2F2-45CE-AE1E-505E51EEF71E}" destId="{C540DF86-6E2B-4503-92D2-D728D64501A9}" srcOrd="0" destOrd="0" parTransId="{AF3344FF-CA39-4455-AA0D-B73D58D51200}" sibTransId="{66E04BBD-203D-4CCD-AAE2-1B335AC9B975}"/>
    <dgm:cxn modelId="{D2EB00C2-FE5D-41B3-AB80-C946A01C8B46}" type="presOf" srcId="{62C30267-C486-415B-A31F-49857038811F}" destId="{19737366-5F69-44A7-AA8D-139BC840D735}" srcOrd="1" destOrd="0" presId="urn:microsoft.com/office/officeart/2016/7/layout/RepeatingBendingProcessNew"/>
    <dgm:cxn modelId="{359AE9C3-A7C1-4A40-A95F-411FEDD81050}" srcId="{E2BFFACF-B2F2-45CE-AE1E-505E51EEF71E}" destId="{C09109BE-225C-4E9C-9270-D48253122C06}" srcOrd="3" destOrd="0" parTransId="{318D4ECB-DF31-48E2-8EFC-58EE16C6411B}" sibTransId="{AAE44A89-8C92-44CC-9D68-74695D6D7ABA}"/>
    <dgm:cxn modelId="{D917FEC3-4180-4684-B36B-843E0A962146}" type="presOf" srcId="{8687ED99-39AE-4BDE-A22D-5CF45DEE0F30}" destId="{1AE85DF1-DE1D-47F2-BF67-CB051BC20D85}" srcOrd="0" destOrd="0" presId="urn:microsoft.com/office/officeart/2016/7/layout/RepeatingBendingProcessNew"/>
    <dgm:cxn modelId="{0FF980D5-D7E6-4F46-98E6-BFFAF11A4808}" type="presOf" srcId="{97B0D155-0CEE-49DB-8C42-47377C08A01A}" destId="{3F9E556D-7D7B-495F-A97B-2CF7019E24C9}" srcOrd="0" destOrd="0" presId="urn:microsoft.com/office/officeart/2016/7/layout/RepeatingBendingProcessNew"/>
    <dgm:cxn modelId="{AA5299D7-360E-40BC-B976-919ADD874596}" type="presOf" srcId="{62C30267-C486-415B-A31F-49857038811F}" destId="{DE1D3CAA-1FEF-45FE-8ACC-9006DD785F3F}" srcOrd="0" destOrd="0" presId="urn:microsoft.com/office/officeart/2016/7/layout/RepeatingBendingProcessNew"/>
    <dgm:cxn modelId="{71D6CCD8-2B32-4D3B-8D78-FEAEFC1BA22C}" type="presOf" srcId="{E84A6438-AF99-481E-AD4A-9460F3A56D58}" destId="{C756195A-8DEF-47F8-8E90-3F8EBC3788EB}" srcOrd="0" destOrd="0" presId="urn:microsoft.com/office/officeart/2016/7/layout/RepeatingBendingProcessNew"/>
    <dgm:cxn modelId="{860E29DC-8AE2-43F5-91CB-AA7294D6AB4F}" srcId="{E2BFFACF-B2F2-45CE-AE1E-505E51EEF71E}" destId="{777AF9E4-C8D6-4C53-A7B5-94CB1A49AF78}" srcOrd="8" destOrd="0" parTransId="{03C74933-B219-49C9-994C-35FDBB9796B8}" sibTransId="{61AC9BC0-1991-4C1A-8ABD-17F11EE8C2D6}"/>
    <dgm:cxn modelId="{1B2BA3E0-482C-4765-9A02-229945A097B5}" type="presOf" srcId="{4E9622F5-1235-4ED8-936B-915B05C90A00}" destId="{CC6CE2C4-4E82-448F-B42D-0EED5900A25F}" srcOrd="1" destOrd="0" presId="urn:microsoft.com/office/officeart/2016/7/layout/RepeatingBendingProcessNew"/>
    <dgm:cxn modelId="{BCE3E6E3-0BD1-4F6F-AD46-EE5E39CFE6BB}" type="presOf" srcId="{A5BB7459-6899-4CEE-91EB-8E2CDDC3AE53}" destId="{AF93F4EA-DEDF-4635-9D5C-2455211E36DF}" srcOrd="0" destOrd="0" presId="urn:microsoft.com/office/officeart/2016/7/layout/RepeatingBendingProcessNew"/>
    <dgm:cxn modelId="{1F0EFFEB-F5D5-4545-95D9-8EF633D1C8F0}" srcId="{E2BFFACF-B2F2-45CE-AE1E-505E51EEF71E}" destId="{8687ED99-39AE-4BDE-A22D-5CF45DEE0F30}" srcOrd="9" destOrd="0" parTransId="{B51F9725-8784-4E17-A988-143F522E1625}" sibTransId="{5EE9CF34-7730-47DF-A2E7-1FEC9BA1F000}"/>
    <dgm:cxn modelId="{44FBC6ED-025F-477E-A557-A5C2F4A90CF0}" type="presOf" srcId="{DB568B43-1E77-47AF-A801-69EB16988E3D}" destId="{F297081A-0456-47D6-B946-CCEBBC708A81}" srcOrd="0" destOrd="0" presId="urn:microsoft.com/office/officeart/2016/7/layout/RepeatingBendingProcessNew"/>
    <dgm:cxn modelId="{AE7985F2-DE6B-4029-925A-E40550F278A7}" type="presOf" srcId="{61AC9BC0-1991-4C1A-8ABD-17F11EE8C2D6}" destId="{7BFB51D2-D657-4068-A681-81CEDA0C54CB}" srcOrd="0" destOrd="0" presId="urn:microsoft.com/office/officeart/2016/7/layout/RepeatingBendingProcessNew"/>
    <dgm:cxn modelId="{0A1031FA-A5C8-4EA1-94FE-FC48F3B53D8C}" srcId="{E2BFFACF-B2F2-45CE-AE1E-505E51EEF71E}" destId="{4ACF404F-0187-462C-BE9C-02870490CB92}" srcOrd="10" destOrd="0" parTransId="{A9411832-1267-4ABF-843C-57659E3AB469}" sibTransId="{E84A6438-AF99-481E-AD4A-9460F3A56D58}"/>
    <dgm:cxn modelId="{1E189BFD-86E8-41BB-B820-8B820A3330F1}" type="presOf" srcId="{A5BB7459-6899-4CEE-91EB-8E2CDDC3AE53}" destId="{1B1BAC18-4C44-42D2-9569-C613A226F6E9}" srcOrd="1" destOrd="0" presId="urn:microsoft.com/office/officeart/2016/7/layout/RepeatingBendingProcessNew"/>
    <dgm:cxn modelId="{3F5133FE-1781-4AC1-8988-21DB39731423}" type="presOf" srcId="{AAE44A89-8C92-44CC-9D68-74695D6D7ABA}" destId="{3A680529-7D16-4781-80DA-865C3320A38B}" srcOrd="1" destOrd="0" presId="urn:microsoft.com/office/officeart/2016/7/layout/RepeatingBendingProcessNew"/>
    <dgm:cxn modelId="{D8C942D3-8946-421E-93EE-67B8B89FB85E}" type="presParOf" srcId="{232EEFC8-87C6-4D94-BA70-90DEED9059D3}" destId="{E2079F43-19DB-49A8-A538-53EDEE5D0CF2}" srcOrd="0" destOrd="0" presId="urn:microsoft.com/office/officeart/2016/7/layout/RepeatingBendingProcessNew"/>
    <dgm:cxn modelId="{3857E28D-1570-4B6F-BF0E-06DA9ACD50CD}" type="presParOf" srcId="{232EEFC8-87C6-4D94-BA70-90DEED9059D3}" destId="{B9BA8D82-D5C0-42CE-B8E3-FFD8B5DC40E7}" srcOrd="1" destOrd="0" presId="urn:microsoft.com/office/officeart/2016/7/layout/RepeatingBendingProcessNew"/>
    <dgm:cxn modelId="{72983D88-D9E4-4759-A79E-F0CC2C6FE141}" type="presParOf" srcId="{B9BA8D82-D5C0-42CE-B8E3-FFD8B5DC40E7}" destId="{79C96E1F-84D5-49C2-9A19-0D0F5C26FB01}" srcOrd="0" destOrd="0" presId="urn:microsoft.com/office/officeart/2016/7/layout/RepeatingBendingProcessNew"/>
    <dgm:cxn modelId="{168FD16A-62DD-46F7-BE10-12F0CE97000E}" type="presParOf" srcId="{232EEFC8-87C6-4D94-BA70-90DEED9059D3}" destId="{C1F37AB7-FE80-43D6-B263-E138904DB800}" srcOrd="2" destOrd="0" presId="urn:microsoft.com/office/officeart/2016/7/layout/RepeatingBendingProcessNew"/>
    <dgm:cxn modelId="{883EA4B1-D529-4D87-B537-6A465AAAD50C}" type="presParOf" srcId="{232EEFC8-87C6-4D94-BA70-90DEED9059D3}" destId="{AF93F4EA-DEDF-4635-9D5C-2455211E36DF}" srcOrd="3" destOrd="0" presId="urn:microsoft.com/office/officeart/2016/7/layout/RepeatingBendingProcessNew"/>
    <dgm:cxn modelId="{2560BDF5-55E4-4E33-98C1-820FA60BA2B0}" type="presParOf" srcId="{AF93F4EA-DEDF-4635-9D5C-2455211E36DF}" destId="{1B1BAC18-4C44-42D2-9569-C613A226F6E9}" srcOrd="0" destOrd="0" presId="urn:microsoft.com/office/officeart/2016/7/layout/RepeatingBendingProcessNew"/>
    <dgm:cxn modelId="{CD8D029A-F8D4-423C-9AF4-36FE3E92BD8A}" type="presParOf" srcId="{232EEFC8-87C6-4D94-BA70-90DEED9059D3}" destId="{F297081A-0456-47D6-B946-CCEBBC708A81}" srcOrd="4" destOrd="0" presId="urn:microsoft.com/office/officeart/2016/7/layout/RepeatingBendingProcessNew"/>
    <dgm:cxn modelId="{6A872EA9-B646-44AE-ABDF-4AADAC48E281}" type="presParOf" srcId="{232EEFC8-87C6-4D94-BA70-90DEED9059D3}" destId="{DE1D3CAA-1FEF-45FE-8ACC-9006DD785F3F}" srcOrd="5" destOrd="0" presId="urn:microsoft.com/office/officeart/2016/7/layout/RepeatingBendingProcessNew"/>
    <dgm:cxn modelId="{16B62A5D-85B1-4F67-8AB6-9AA274DD4210}" type="presParOf" srcId="{DE1D3CAA-1FEF-45FE-8ACC-9006DD785F3F}" destId="{19737366-5F69-44A7-AA8D-139BC840D735}" srcOrd="0" destOrd="0" presId="urn:microsoft.com/office/officeart/2016/7/layout/RepeatingBendingProcessNew"/>
    <dgm:cxn modelId="{7541C98A-D595-46DC-9C8A-21637300EEB9}" type="presParOf" srcId="{232EEFC8-87C6-4D94-BA70-90DEED9059D3}" destId="{8E0E0657-C78D-493C-A920-B7A1F9E1C3E0}" srcOrd="6" destOrd="0" presId="urn:microsoft.com/office/officeart/2016/7/layout/RepeatingBendingProcessNew"/>
    <dgm:cxn modelId="{C8C92336-4C9B-4E50-871C-86D6AFF5BE2E}" type="presParOf" srcId="{232EEFC8-87C6-4D94-BA70-90DEED9059D3}" destId="{53B9A506-470B-4AE7-840D-C5B8CA91DBA4}" srcOrd="7" destOrd="0" presId="urn:microsoft.com/office/officeart/2016/7/layout/RepeatingBendingProcessNew"/>
    <dgm:cxn modelId="{EB0E1852-9213-4B9F-8620-06546E87192F}" type="presParOf" srcId="{53B9A506-470B-4AE7-840D-C5B8CA91DBA4}" destId="{3A680529-7D16-4781-80DA-865C3320A38B}" srcOrd="0" destOrd="0" presId="urn:microsoft.com/office/officeart/2016/7/layout/RepeatingBendingProcessNew"/>
    <dgm:cxn modelId="{1CC0D785-A1FC-49F6-90B5-2481AE493D80}" type="presParOf" srcId="{232EEFC8-87C6-4D94-BA70-90DEED9059D3}" destId="{10CF208B-A333-4B6D-80EC-B7771A64EC19}" srcOrd="8" destOrd="0" presId="urn:microsoft.com/office/officeart/2016/7/layout/RepeatingBendingProcessNew"/>
    <dgm:cxn modelId="{4B469A2C-F76C-478B-8A0A-9E9B9C397ECB}" type="presParOf" srcId="{232EEFC8-87C6-4D94-BA70-90DEED9059D3}" destId="{4E3ACA95-B3EA-4785-A3E3-B374F35208CC}" srcOrd="9" destOrd="0" presId="urn:microsoft.com/office/officeart/2016/7/layout/RepeatingBendingProcessNew"/>
    <dgm:cxn modelId="{081263D3-A4A5-4311-B7B6-F9FCBF09C286}" type="presParOf" srcId="{4E3ACA95-B3EA-4785-A3E3-B374F35208CC}" destId="{DDC9BCE8-8667-4063-BA58-549F5158E575}" srcOrd="0" destOrd="0" presId="urn:microsoft.com/office/officeart/2016/7/layout/RepeatingBendingProcessNew"/>
    <dgm:cxn modelId="{6A93ED2D-892B-4B64-8BDC-79B193E0C0A4}" type="presParOf" srcId="{232EEFC8-87C6-4D94-BA70-90DEED9059D3}" destId="{9B0CFDB9-07A2-4162-A3FC-DE8B15B4FB7B}" srcOrd="10" destOrd="0" presId="urn:microsoft.com/office/officeart/2016/7/layout/RepeatingBendingProcessNew"/>
    <dgm:cxn modelId="{B83A8550-26F0-4680-8023-0E689C20CD67}" type="presParOf" srcId="{232EEFC8-87C6-4D94-BA70-90DEED9059D3}" destId="{25E6A1AC-562A-4E34-8012-9436BDA14F8B}" srcOrd="11" destOrd="0" presId="urn:microsoft.com/office/officeart/2016/7/layout/RepeatingBendingProcessNew"/>
    <dgm:cxn modelId="{2B50A359-E5BD-4711-99A4-D9B07DA5063B}" type="presParOf" srcId="{25E6A1AC-562A-4E34-8012-9436BDA14F8B}" destId="{751C9819-D544-4DAD-B448-ADF277580B8D}" srcOrd="0" destOrd="0" presId="urn:microsoft.com/office/officeart/2016/7/layout/RepeatingBendingProcessNew"/>
    <dgm:cxn modelId="{7E3E0B88-EA32-44F1-B2EB-933A5312DD84}" type="presParOf" srcId="{232EEFC8-87C6-4D94-BA70-90DEED9059D3}" destId="{3F9E556D-7D7B-495F-A97B-2CF7019E24C9}" srcOrd="12" destOrd="0" presId="urn:microsoft.com/office/officeart/2016/7/layout/RepeatingBendingProcessNew"/>
    <dgm:cxn modelId="{065B4451-FF0E-4D30-AFED-FC702B0AE59C}" type="presParOf" srcId="{232EEFC8-87C6-4D94-BA70-90DEED9059D3}" destId="{7FB30045-BECC-4EE4-9E6B-71FD79A88474}" srcOrd="13" destOrd="0" presId="urn:microsoft.com/office/officeart/2016/7/layout/RepeatingBendingProcessNew"/>
    <dgm:cxn modelId="{8C5E731C-F848-43F9-A3B4-B2014C9909A6}" type="presParOf" srcId="{7FB30045-BECC-4EE4-9E6B-71FD79A88474}" destId="{CC6CE2C4-4E82-448F-B42D-0EED5900A25F}" srcOrd="0" destOrd="0" presId="urn:microsoft.com/office/officeart/2016/7/layout/RepeatingBendingProcessNew"/>
    <dgm:cxn modelId="{0DB48327-92F6-47A8-99AB-A90982FE1043}" type="presParOf" srcId="{232EEFC8-87C6-4D94-BA70-90DEED9059D3}" destId="{B8F2C2CC-443A-485E-ADCA-0860A8F0ED83}" srcOrd="14" destOrd="0" presId="urn:microsoft.com/office/officeart/2016/7/layout/RepeatingBendingProcessNew"/>
    <dgm:cxn modelId="{DFD7F166-0EC1-4625-BEA8-8899A1AAAFAA}" type="presParOf" srcId="{232EEFC8-87C6-4D94-BA70-90DEED9059D3}" destId="{506D0B0C-4674-425B-B16F-6C2084C4890F}" srcOrd="15" destOrd="0" presId="urn:microsoft.com/office/officeart/2016/7/layout/RepeatingBendingProcessNew"/>
    <dgm:cxn modelId="{EE746B91-CC92-4F6B-96AB-128A35FCE3DF}" type="presParOf" srcId="{506D0B0C-4674-425B-B16F-6C2084C4890F}" destId="{F9B6A733-B322-46CD-89BD-88E7EA2519AD}" srcOrd="0" destOrd="0" presId="urn:microsoft.com/office/officeart/2016/7/layout/RepeatingBendingProcessNew"/>
    <dgm:cxn modelId="{70E22696-B278-4C54-BCFA-08135CEED802}" type="presParOf" srcId="{232EEFC8-87C6-4D94-BA70-90DEED9059D3}" destId="{8BE86CB5-A0F6-413A-B753-7CCF4471AA26}" srcOrd="16" destOrd="0" presId="urn:microsoft.com/office/officeart/2016/7/layout/RepeatingBendingProcessNew"/>
    <dgm:cxn modelId="{EED25945-0309-4683-9E11-1B5029A3AC18}" type="presParOf" srcId="{232EEFC8-87C6-4D94-BA70-90DEED9059D3}" destId="{7BFB51D2-D657-4068-A681-81CEDA0C54CB}" srcOrd="17" destOrd="0" presId="urn:microsoft.com/office/officeart/2016/7/layout/RepeatingBendingProcessNew"/>
    <dgm:cxn modelId="{87555968-7221-459E-AF8F-94983C055A70}" type="presParOf" srcId="{7BFB51D2-D657-4068-A681-81CEDA0C54CB}" destId="{32052986-A077-4D44-A31A-ED1D83C0EAB1}" srcOrd="0" destOrd="0" presId="urn:microsoft.com/office/officeart/2016/7/layout/RepeatingBendingProcessNew"/>
    <dgm:cxn modelId="{A9790DD0-84A7-4514-ACD4-EAE8DAA3AEFF}" type="presParOf" srcId="{232EEFC8-87C6-4D94-BA70-90DEED9059D3}" destId="{1AE85DF1-DE1D-47F2-BF67-CB051BC20D85}" srcOrd="18" destOrd="0" presId="urn:microsoft.com/office/officeart/2016/7/layout/RepeatingBendingProcessNew"/>
    <dgm:cxn modelId="{EB29C569-95DC-491A-89B0-09CFCCE5FB59}" type="presParOf" srcId="{232EEFC8-87C6-4D94-BA70-90DEED9059D3}" destId="{F6478928-65C1-4B65-8500-ED177F7F3B57}" srcOrd="19" destOrd="0" presId="urn:microsoft.com/office/officeart/2016/7/layout/RepeatingBendingProcessNew"/>
    <dgm:cxn modelId="{DED44C83-4036-466E-9229-AC422FC09B0D}" type="presParOf" srcId="{F6478928-65C1-4B65-8500-ED177F7F3B57}" destId="{95E66F34-3B24-48B8-B55A-18F337746389}" srcOrd="0" destOrd="0" presId="urn:microsoft.com/office/officeart/2016/7/layout/RepeatingBendingProcessNew"/>
    <dgm:cxn modelId="{5E7641CE-4568-4AD0-A070-F2E19F3596A6}" type="presParOf" srcId="{232EEFC8-87C6-4D94-BA70-90DEED9059D3}" destId="{19642C42-3483-4C00-BB42-3B4244FEDBF5}" srcOrd="20" destOrd="0" presId="urn:microsoft.com/office/officeart/2016/7/layout/RepeatingBendingProcessNew"/>
    <dgm:cxn modelId="{27463DFC-AC62-4F64-BB9E-7F46E3041C5A}" type="presParOf" srcId="{232EEFC8-87C6-4D94-BA70-90DEED9059D3}" destId="{C756195A-8DEF-47F8-8E90-3F8EBC3788EB}" srcOrd="21" destOrd="0" presId="urn:microsoft.com/office/officeart/2016/7/layout/RepeatingBendingProcessNew"/>
    <dgm:cxn modelId="{64969DAC-2527-40E8-9AD7-7A95398CB25A}" type="presParOf" srcId="{C756195A-8DEF-47F8-8E90-3F8EBC3788EB}" destId="{FF64EB87-1C5A-4F1D-9AB1-7774683A7128}" srcOrd="0" destOrd="0" presId="urn:microsoft.com/office/officeart/2016/7/layout/RepeatingBendingProcessNew"/>
    <dgm:cxn modelId="{BF796205-2369-48FF-8ABB-558C2766BE78}" type="presParOf" srcId="{232EEFC8-87C6-4D94-BA70-90DEED9059D3}" destId="{A393CF5A-7268-49CA-B6AC-49A325157539}" srcOrd="22"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BA8D82-D5C0-42CE-B8E3-FFD8B5DC40E7}">
      <dsp:nvSpPr>
        <dsp:cNvPr id="0" name=""/>
        <dsp:cNvSpPr/>
      </dsp:nvSpPr>
      <dsp:spPr>
        <a:xfrm>
          <a:off x="2504774" y="1090911"/>
          <a:ext cx="545374" cy="91440"/>
        </a:xfrm>
        <a:custGeom>
          <a:avLst/>
          <a:gdLst/>
          <a:ahLst/>
          <a:cxnLst/>
          <a:rect l="0" t="0" r="0" b="0"/>
          <a:pathLst>
            <a:path>
              <a:moveTo>
                <a:pt x="0" y="45720"/>
              </a:moveTo>
              <a:lnTo>
                <a:pt x="545374"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63062" y="1133751"/>
        <a:ext cx="28798" cy="5759"/>
      </dsp:txXfrm>
    </dsp:sp>
    <dsp:sp modelId="{E2079F43-19DB-49A8-A538-53EDEE5D0CF2}">
      <dsp:nvSpPr>
        <dsp:cNvPr id="0" name=""/>
        <dsp:cNvSpPr/>
      </dsp:nvSpPr>
      <dsp:spPr>
        <a:xfrm>
          <a:off x="2337" y="385360"/>
          <a:ext cx="2504236" cy="1502542"/>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2710" tIns="128805" rIns="122710" bIns="128805" numCol="1" spcCol="1270" anchor="ctr" anchorCtr="0">
          <a:noAutofit/>
        </a:bodyPr>
        <a:lstStyle/>
        <a:p>
          <a:pPr marL="0" lvl="0" indent="0" algn="ctr" defTabSz="533400">
            <a:lnSpc>
              <a:spcPct val="90000"/>
            </a:lnSpc>
            <a:spcBef>
              <a:spcPct val="0"/>
            </a:spcBef>
            <a:spcAft>
              <a:spcPct val="35000"/>
            </a:spcAft>
            <a:buNone/>
          </a:pPr>
          <a:r>
            <a:rPr lang="en-US" sz="1200" b="1" kern="1200"/>
            <a:t>Backend Development </a:t>
          </a:r>
          <a:r>
            <a:rPr lang="en-US" sz="1200" kern="1200"/>
            <a:t>Setup and Configuration Dependencies: Django, Django REST Framework, SQLite</a:t>
          </a:r>
        </a:p>
      </dsp:txBody>
      <dsp:txXfrm>
        <a:off x="2337" y="385360"/>
        <a:ext cx="2504236" cy="1502542"/>
      </dsp:txXfrm>
    </dsp:sp>
    <dsp:sp modelId="{AF93F4EA-DEDF-4635-9D5C-2455211E36DF}">
      <dsp:nvSpPr>
        <dsp:cNvPr id="0" name=""/>
        <dsp:cNvSpPr/>
      </dsp:nvSpPr>
      <dsp:spPr>
        <a:xfrm>
          <a:off x="5584986" y="1090911"/>
          <a:ext cx="545374" cy="91440"/>
        </a:xfrm>
        <a:custGeom>
          <a:avLst/>
          <a:gdLst/>
          <a:ahLst/>
          <a:cxnLst/>
          <a:rect l="0" t="0" r="0" b="0"/>
          <a:pathLst>
            <a:path>
              <a:moveTo>
                <a:pt x="0" y="45720"/>
              </a:moveTo>
              <a:lnTo>
                <a:pt x="545374" y="45720"/>
              </a:lnTo>
            </a:path>
          </a:pathLst>
        </a:custGeom>
        <a:noFill/>
        <a:ln w="12700" cap="flat" cmpd="sng" algn="ctr">
          <a:solidFill>
            <a:schemeClr val="accent2">
              <a:hueOff val="644361"/>
              <a:satOff val="-1849"/>
              <a:lumOff val="-296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43274" y="1133751"/>
        <a:ext cx="28798" cy="5759"/>
      </dsp:txXfrm>
    </dsp:sp>
    <dsp:sp modelId="{C1F37AB7-FE80-43D6-B263-E138904DB800}">
      <dsp:nvSpPr>
        <dsp:cNvPr id="0" name=""/>
        <dsp:cNvSpPr/>
      </dsp:nvSpPr>
      <dsp:spPr>
        <a:xfrm>
          <a:off x="3082549" y="385360"/>
          <a:ext cx="2504236" cy="1502542"/>
        </a:xfrm>
        <a:prstGeom prst="rect">
          <a:avLst/>
        </a:prstGeom>
        <a:gradFill rotWithShape="0">
          <a:gsLst>
            <a:gs pos="0">
              <a:schemeClr val="accent2">
                <a:hueOff val="585783"/>
                <a:satOff val="-1681"/>
                <a:lumOff val="-2692"/>
                <a:alphaOff val="0"/>
                <a:satMod val="103000"/>
                <a:lumMod val="102000"/>
                <a:tint val="94000"/>
              </a:schemeClr>
            </a:gs>
            <a:gs pos="50000">
              <a:schemeClr val="accent2">
                <a:hueOff val="585783"/>
                <a:satOff val="-1681"/>
                <a:lumOff val="-2692"/>
                <a:alphaOff val="0"/>
                <a:satMod val="110000"/>
                <a:lumMod val="100000"/>
                <a:shade val="100000"/>
              </a:schemeClr>
            </a:gs>
            <a:gs pos="100000">
              <a:schemeClr val="accent2">
                <a:hueOff val="585783"/>
                <a:satOff val="-1681"/>
                <a:lumOff val="-269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2710" tIns="128805" rIns="122710" bIns="128805" numCol="1" spcCol="1270" anchor="ctr" anchorCtr="0">
          <a:noAutofit/>
        </a:bodyPr>
        <a:lstStyle/>
        <a:p>
          <a:pPr marL="0" lvl="0" indent="0" algn="ctr" defTabSz="533400">
            <a:lnSpc>
              <a:spcPct val="90000"/>
            </a:lnSpc>
            <a:spcBef>
              <a:spcPct val="0"/>
            </a:spcBef>
            <a:spcAft>
              <a:spcPct val="35000"/>
            </a:spcAft>
            <a:buNone/>
          </a:pPr>
          <a:r>
            <a:rPr lang="en-US" sz="1200" b="1" kern="1200"/>
            <a:t>Frontend Development </a:t>
          </a:r>
          <a:r>
            <a:rPr lang="en-US" sz="1200" kern="1200"/>
            <a:t>Environment Setup Setting up the development environment for the frontend involves installing Node.js, setting up React, and configuring additional necessary libraries and tools. </a:t>
          </a:r>
        </a:p>
      </dsp:txBody>
      <dsp:txXfrm>
        <a:off x="3082549" y="385360"/>
        <a:ext cx="2504236" cy="1502542"/>
      </dsp:txXfrm>
    </dsp:sp>
    <dsp:sp modelId="{DE1D3CAA-1FEF-45FE-8ACC-9006DD785F3F}">
      <dsp:nvSpPr>
        <dsp:cNvPr id="0" name=""/>
        <dsp:cNvSpPr/>
      </dsp:nvSpPr>
      <dsp:spPr>
        <a:xfrm>
          <a:off x="8665197" y="1090911"/>
          <a:ext cx="545374" cy="91440"/>
        </a:xfrm>
        <a:custGeom>
          <a:avLst/>
          <a:gdLst/>
          <a:ahLst/>
          <a:cxnLst/>
          <a:rect l="0" t="0" r="0" b="0"/>
          <a:pathLst>
            <a:path>
              <a:moveTo>
                <a:pt x="0" y="45720"/>
              </a:moveTo>
              <a:lnTo>
                <a:pt x="545374" y="45720"/>
              </a:lnTo>
            </a:path>
          </a:pathLst>
        </a:custGeom>
        <a:noFill/>
        <a:ln w="12700" cap="flat" cmpd="sng" algn="ctr">
          <a:solidFill>
            <a:schemeClr val="accent2">
              <a:hueOff val="1288723"/>
              <a:satOff val="-3699"/>
              <a:lumOff val="-592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923485" y="1133751"/>
        <a:ext cx="28798" cy="5759"/>
      </dsp:txXfrm>
    </dsp:sp>
    <dsp:sp modelId="{F297081A-0456-47D6-B946-CCEBBC708A81}">
      <dsp:nvSpPr>
        <dsp:cNvPr id="0" name=""/>
        <dsp:cNvSpPr/>
      </dsp:nvSpPr>
      <dsp:spPr>
        <a:xfrm>
          <a:off x="6162760" y="385360"/>
          <a:ext cx="2504236" cy="1502542"/>
        </a:xfrm>
        <a:prstGeom prst="rect">
          <a:avLst/>
        </a:prstGeom>
        <a:gradFill rotWithShape="0">
          <a:gsLst>
            <a:gs pos="0">
              <a:schemeClr val="accent2">
                <a:hueOff val="1171566"/>
                <a:satOff val="-3362"/>
                <a:lumOff val="-5383"/>
                <a:alphaOff val="0"/>
                <a:satMod val="103000"/>
                <a:lumMod val="102000"/>
                <a:tint val="94000"/>
              </a:schemeClr>
            </a:gs>
            <a:gs pos="50000">
              <a:schemeClr val="accent2">
                <a:hueOff val="1171566"/>
                <a:satOff val="-3362"/>
                <a:lumOff val="-5383"/>
                <a:alphaOff val="0"/>
                <a:satMod val="110000"/>
                <a:lumMod val="100000"/>
                <a:shade val="100000"/>
              </a:schemeClr>
            </a:gs>
            <a:gs pos="100000">
              <a:schemeClr val="accent2">
                <a:hueOff val="1171566"/>
                <a:satOff val="-3362"/>
                <a:lumOff val="-53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2710" tIns="128805" rIns="122710" bIns="128805" numCol="1" spcCol="1270" anchor="ctr" anchorCtr="0">
          <a:noAutofit/>
        </a:bodyPr>
        <a:lstStyle/>
        <a:p>
          <a:pPr marL="0" lvl="0" indent="0" algn="ctr" defTabSz="533400">
            <a:lnSpc>
              <a:spcPct val="90000"/>
            </a:lnSpc>
            <a:spcBef>
              <a:spcPct val="0"/>
            </a:spcBef>
            <a:spcAft>
              <a:spcPct val="35000"/>
            </a:spcAft>
            <a:buNone/>
          </a:pPr>
          <a:r>
            <a:rPr lang="en-US" sz="1200" b="1" kern="1200"/>
            <a:t>Deployment:</a:t>
          </a:r>
          <a:endParaRPr lang="en-US" sz="1200" kern="1200"/>
        </a:p>
      </dsp:txBody>
      <dsp:txXfrm>
        <a:off x="6162760" y="385360"/>
        <a:ext cx="2504236" cy="1502542"/>
      </dsp:txXfrm>
    </dsp:sp>
    <dsp:sp modelId="{53B9A506-470B-4AE7-840D-C5B8CA91DBA4}">
      <dsp:nvSpPr>
        <dsp:cNvPr id="0" name=""/>
        <dsp:cNvSpPr/>
      </dsp:nvSpPr>
      <dsp:spPr>
        <a:xfrm>
          <a:off x="1254456" y="1886102"/>
          <a:ext cx="9240634" cy="545374"/>
        </a:xfrm>
        <a:custGeom>
          <a:avLst/>
          <a:gdLst/>
          <a:ahLst/>
          <a:cxnLst/>
          <a:rect l="0" t="0" r="0" b="0"/>
          <a:pathLst>
            <a:path>
              <a:moveTo>
                <a:pt x="9240634" y="0"/>
              </a:moveTo>
              <a:lnTo>
                <a:pt x="9240634" y="289787"/>
              </a:lnTo>
              <a:lnTo>
                <a:pt x="0" y="289787"/>
              </a:lnTo>
              <a:lnTo>
                <a:pt x="0" y="545374"/>
              </a:lnTo>
            </a:path>
          </a:pathLst>
        </a:custGeom>
        <a:noFill/>
        <a:ln w="12700" cap="flat" cmpd="sng" algn="ctr">
          <a:solidFill>
            <a:schemeClr val="accent2">
              <a:hueOff val="1933084"/>
              <a:satOff val="-5548"/>
              <a:lumOff val="-88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43309" y="2155909"/>
        <a:ext cx="462928" cy="5759"/>
      </dsp:txXfrm>
    </dsp:sp>
    <dsp:sp modelId="{8E0E0657-C78D-493C-A920-B7A1F9E1C3E0}">
      <dsp:nvSpPr>
        <dsp:cNvPr id="0" name=""/>
        <dsp:cNvSpPr/>
      </dsp:nvSpPr>
      <dsp:spPr>
        <a:xfrm>
          <a:off x="9242972" y="385360"/>
          <a:ext cx="2504236" cy="1502542"/>
        </a:xfrm>
        <a:prstGeom prst="rect">
          <a:avLst/>
        </a:prstGeom>
        <a:gradFill rotWithShape="0">
          <a:gsLst>
            <a:gs pos="0">
              <a:schemeClr val="accent2">
                <a:hueOff val="1757349"/>
                <a:satOff val="-5044"/>
                <a:lumOff val="-8075"/>
                <a:alphaOff val="0"/>
                <a:satMod val="103000"/>
                <a:lumMod val="102000"/>
                <a:tint val="94000"/>
              </a:schemeClr>
            </a:gs>
            <a:gs pos="50000">
              <a:schemeClr val="accent2">
                <a:hueOff val="1757349"/>
                <a:satOff val="-5044"/>
                <a:lumOff val="-8075"/>
                <a:alphaOff val="0"/>
                <a:satMod val="110000"/>
                <a:lumMod val="100000"/>
                <a:shade val="100000"/>
              </a:schemeClr>
            </a:gs>
            <a:gs pos="100000">
              <a:schemeClr val="accent2">
                <a:hueOff val="1757349"/>
                <a:satOff val="-5044"/>
                <a:lumOff val="-807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2710" tIns="128805" rIns="122710" bIns="128805" numCol="1" spcCol="1270" anchor="ctr" anchorCtr="0">
          <a:noAutofit/>
        </a:bodyPr>
        <a:lstStyle/>
        <a:p>
          <a:pPr marL="0" lvl="0" indent="0" algn="ctr" defTabSz="533400">
            <a:lnSpc>
              <a:spcPct val="90000"/>
            </a:lnSpc>
            <a:spcBef>
              <a:spcPct val="0"/>
            </a:spcBef>
            <a:spcAft>
              <a:spcPct val="35000"/>
            </a:spcAft>
            <a:buNone/>
          </a:pPr>
          <a:r>
            <a:rPr lang="en-US" sz="1200" b="1" kern="1200"/>
            <a:t>Server Configuration </a:t>
          </a:r>
          <a:r>
            <a:rPr lang="en-US" sz="1200" kern="1200"/>
            <a:t>Deploying the Course Recommendation System involves setting up a server environment that can robustly support both the Django backend and the React frontend. </a:t>
          </a:r>
        </a:p>
      </dsp:txBody>
      <dsp:txXfrm>
        <a:off x="9242972" y="385360"/>
        <a:ext cx="2504236" cy="1502542"/>
      </dsp:txXfrm>
    </dsp:sp>
    <dsp:sp modelId="{4E3ACA95-B3EA-4785-A3E3-B374F35208CC}">
      <dsp:nvSpPr>
        <dsp:cNvPr id="0" name=""/>
        <dsp:cNvSpPr/>
      </dsp:nvSpPr>
      <dsp:spPr>
        <a:xfrm>
          <a:off x="2504774" y="3169428"/>
          <a:ext cx="545374" cy="91440"/>
        </a:xfrm>
        <a:custGeom>
          <a:avLst/>
          <a:gdLst/>
          <a:ahLst/>
          <a:cxnLst/>
          <a:rect l="0" t="0" r="0" b="0"/>
          <a:pathLst>
            <a:path>
              <a:moveTo>
                <a:pt x="0" y="45720"/>
              </a:moveTo>
              <a:lnTo>
                <a:pt x="545374" y="45720"/>
              </a:lnTo>
            </a:path>
          </a:pathLst>
        </a:custGeom>
        <a:noFill/>
        <a:ln w="12700" cap="flat" cmpd="sng" algn="ctr">
          <a:solidFill>
            <a:schemeClr val="accent2">
              <a:hueOff val="2577445"/>
              <a:satOff val="-7397"/>
              <a:lumOff val="-1184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63062" y="3212268"/>
        <a:ext cx="28798" cy="5759"/>
      </dsp:txXfrm>
    </dsp:sp>
    <dsp:sp modelId="{10CF208B-A333-4B6D-80EC-B7771A64EC19}">
      <dsp:nvSpPr>
        <dsp:cNvPr id="0" name=""/>
        <dsp:cNvSpPr/>
      </dsp:nvSpPr>
      <dsp:spPr>
        <a:xfrm>
          <a:off x="2337" y="2463876"/>
          <a:ext cx="2504236" cy="1502542"/>
        </a:xfrm>
        <a:prstGeom prst="rect">
          <a:avLst/>
        </a:prstGeom>
        <a:gradFill rotWithShape="0">
          <a:gsLst>
            <a:gs pos="0">
              <a:schemeClr val="accent2">
                <a:hueOff val="2343132"/>
                <a:satOff val="-6725"/>
                <a:lumOff val="-10767"/>
                <a:alphaOff val="0"/>
                <a:satMod val="103000"/>
                <a:lumMod val="102000"/>
                <a:tint val="94000"/>
              </a:schemeClr>
            </a:gs>
            <a:gs pos="50000">
              <a:schemeClr val="accent2">
                <a:hueOff val="2343132"/>
                <a:satOff val="-6725"/>
                <a:lumOff val="-10767"/>
                <a:alphaOff val="0"/>
                <a:satMod val="110000"/>
                <a:lumMod val="100000"/>
                <a:shade val="100000"/>
              </a:schemeClr>
            </a:gs>
            <a:gs pos="100000">
              <a:schemeClr val="accent2">
                <a:hueOff val="2343132"/>
                <a:satOff val="-6725"/>
                <a:lumOff val="-1076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2710" tIns="128805" rIns="122710" bIns="128805" numCol="1" spcCol="1270" anchor="ctr" anchorCtr="0">
          <a:noAutofit/>
        </a:bodyPr>
        <a:lstStyle/>
        <a:p>
          <a:pPr marL="0" lvl="0" indent="0" algn="ctr" defTabSz="533400">
            <a:lnSpc>
              <a:spcPct val="90000"/>
            </a:lnSpc>
            <a:spcBef>
              <a:spcPct val="0"/>
            </a:spcBef>
            <a:spcAft>
              <a:spcPct val="35000"/>
            </a:spcAft>
            <a:buNone/>
          </a:pPr>
          <a:r>
            <a:rPr lang="en-US" sz="1200" b="1" kern="1200"/>
            <a:t>The details on configuring the server: </a:t>
          </a:r>
          <a:endParaRPr lang="en-US" sz="1200" kern="1200"/>
        </a:p>
      </dsp:txBody>
      <dsp:txXfrm>
        <a:off x="2337" y="2463876"/>
        <a:ext cx="2504236" cy="1502542"/>
      </dsp:txXfrm>
    </dsp:sp>
    <dsp:sp modelId="{25E6A1AC-562A-4E34-8012-9436BDA14F8B}">
      <dsp:nvSpPr>
        <dsp:cNvPr id="0" name=""/>
        <dsp:cNvSpPr/>
      </dsp:nvSpPr>
      <dsp:spPr>
        <a:xfrm>
          <a:off x="5584986" y="3169428"/>
          <a:ext cx="545374" cy="91440"/>
        </a:xfrm>
        <a:custGeom>
          <a:avLst/>
          <a:gdLst/>
          <a:ahLst/>
          <a:cxnLst/>
          <a:rect l="0" t="0" r="0" b="0"/>
          <a:pathLst>
            <a:path>
              <a:moveTo>
                <a:pt x="0" y="45720"/>
              </a:moveTo>
              <a:lnTo>
                <a:pt x="545374" y="45720"/>
              </a:lnTo>
            </a:path>
          </a:pathLst>
        </a:custGeom>
        <a:noFill/>
        <a:ln w="12700" cap="flat" cmpd="sng" algn="ctr">
          <a:solidFill>
            <a:schemeClr val="accent2">
              <a:hueOff val="3221807"/>
              <a:satOff val="-9246"/>
              <a:lumOff val="-1480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43274" y="3212268"/>
        <a:ext cx="28798" cy="5759"/>
      </dsp:txXfrm>
    </dsp:sp>
    <dsp:sp modelId="{9B0CFDB9-07A2-4162-A3FC-DE8B15B4FB7B}">
      <dsp:nvSpPr>
        <dsp:cNvPr id="0" name=""/>
        <dsp:cNvSpPr/>
      </dsp:nvSpPr>
      <dsp:spPr>
        <a:xfrm>
          <a:off x="3082549" y="2463876"/>
          <a:ext cx="2504236" cy="1502542"/>
        </a:xfrm>
        <a:prstGeom prst="rect">
          <a:avLst/>
        </a:prstGeom>
        <a:gradFill rotWithShape="0">
          <a:gsLst>
            <a:gs pos="0">
              <a:schemeClr val="accent2">
                <a:hueOff val="2928915"/>
                <a:satOff val="-8406"/>
                <a:lumOff val="-13459"/>
                <a:alphaOff val="0"/>
                <a:satMod val="103000"/>
                <a:lumMod val="102000"/>
                <a:tint val="94000"/>
              </a:schemeClr>
            </a:gs>
            <a:gs pos="50000">
              <a:schemeClr val="accent2">
                <a:hueOff val="2928915"/>
                <a:satOff val="-8406"/>
                <a:lumOff val="-13459"/>
                <a:alphaOff val="0"/>
                <a:satMod val="110000"/>
                <a:lumMod val="100000"/>
                <a:shade val="100000"/>
              </a:schemeClr>
            </a:gs>
            <a:gs pos="100000">
              <a:schemeClr val="accent2">
                <a:hueOff val="2928915"/>
                <a:satOff val="-8406"/>
                <a:lumOff val="-13459"/>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2710" tIns="128805" rIns="122710" bIns="128805" numCol="1" spcCol="1270" anchor="ctr" anchorCtr="0">
          <a:noAutofit/>
        </a:bodyPr>
        <a:lstStyle/>
        <a:p>
          <a:pPr marL="0" lvl="0" indent="0" algn="ctr" defTabSz="533400">
            <a:lnSpc>
              <a:spcPct val="90000"/>
            </a:lnSpc>
            <a:spcBef>
              <a:spcPct val="0"/>
            </a:spcBef>
            <a:spcAft>
              <a:spcPct val="35000"/>
            </a:spcAft>
            <a:buNone/>
          </a:pPr>
          <a:r>
            <a:rPr lang="en-US" sz="1200" b="1" kern="1200"/>
            <a:t>Operating System: </a:t>
          </a:r>
          <a:r>
            <a:rPr lang="en-US" sz="1200" kern="1200"/>
            <a:t>Ubuntu 20.04 LTS or any compatible Linux distribution. </a:t>
          </a:r>
        </a:p>
      </dsp:txBody>
      <dsp:txXfrm>
        <a:off x="3082549" y="2463876"/>
        <a:ext cx="2504236" cy="1502542"/>
      </dsp:txXfrm>
    </dsp:sp>
    <dsp:sp modelId="{7FB30045-BECC-4EE4-9E6B-71FD79A88474}">
      <dsp:nvSpPr>
        <dsp:cNvPr id="0" name=""/>
        <dsp:cNvSpPr/>
      </dsp:nvSpPr>
      <dsp:spPr>
        <a:xfrm>
          <a:off x="8665197" y="3169428"/>
          <a:ext cx="545374" cy="91440"/>
        </a:xfrm>
        <a:custGeom>
          <a:avLst/>
          <a:gdLst/>
          <a:ahLst/>
          <a:cxnLst/>
          <a:rect l="0" t="0" r="0" b="0"/>
          <a:pathLst>
            <a:path>
              <a:moveTo>
                <a:pt x="0" y="45720"/>
              </a:moveTo>
              <a:lnTo>
                <a:pt x="545374" y="45720"/>
              </a:lnTo>
            </a:path>
          </a:pathLst>
        </a:custGeom>
        <a:noFill/>
        <a:ln w="12700" cap="flat" cmpd="sng" algn="ctr">
          <a:solidFill>
            <a:schemeClr val="accent2">
              <a:hueOff val="3866169"/>
              <a:satOff val="-11096"/>
              <a:lumOff val="-17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923485" y="3212268"/>
        <a:ext cx="28798" cy="5759"/>
      </dsp:txXfrm>
    </dsp:sp>
    <dsp:sp modelId="{3F9E556D-7D7B-495F-A97B-2CF7019E24C9}">
      <dsp:nvSpPr>
        <dsp:cNvPr id="0" name=""/>
        <dsp:cNvSpPr/>
      </dsp:nvSpPr>
      <dsp:spPr>
        <a:xfrm>
          <a:off x="6162760" y="2463876"/>
          <a:ext cx="2504236" cy="1502542"/>
        </a:xfrm>
        <a:prstGeom prst="rect">
          <a:avLst/>
        </a:prstGeom>
        <a:gradFill rotWithShape="0">
          <a:gsLst>
            <a:gs pos="0">
              <a:schemeClr val="accent2">
                <a:hueOff val="3514698"/>
                <a:satOff val="-10087"/>
                <a:lumOff val="-16150"/>
                <a:alphaOff val="0"/>
                <a:satMod val="103000"/>
                <a:lumMod val="102000"/>
                <a:tint val="94000"/>
              </a:schemeClr>
            </a:gs>
            <a:gs pos="50000">
              <a:schemeClr val="accent2">
                <a:hueOff val="3514698"/>
                <a:satOff val="-10087"/>
                <a:lumOff val="-16150"/>
                <a:alphaOff val="0"/>
                <a:satMod val="110000"/>
                <a:lumMod val="100000"/>
                <a:shade val="100000"/>
              </a:schemeClr>
            </a:gs>
            <a:gs pos="100000">
              <a:schemeClr val="accent2">
                <a:hueOff val="3514698"/>
                <a:satOff val="-10087"/>
                <a:lumOff val="-1615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2710" tIns="128805" rIns="122710" bIns="128805" numCol="1" spcCol="1270" anchor="ctr" anchorCtr="0">
          <a:noAutofit/>
        </a:bodyPr>
        <a:lstStyle/>
        <a:p>
          <a:pPr marL="0" lvl="0" indent="0" algn="ctr" defTabSz="533400">
            <a:lnSpc>
              <a:spcPct val="90000"/>
            </a:lnSpc>
            <a:spcBef>
              <a:spcPct val="0"/>
            </a:spcBef>
            <a:spcAft>
              <a:spcPct val="35000"/>
            </a:spcAft>
            <a:buNone/>
          </a:pPr>
          <a:r>
            <a:rPr lang="en-US" sz="1200" b="1" kern="1200"/>
            <a:t>Web Server: </a:t>
          </a:r>
          <a:r>
            <a:rPr lang="en-US" sz="1200" kern="1200"/>
            <a:t>Nginx is recommended for serving the static files of the React application and as a reverse proxy for the Django application. </a:t>
          </a:r>
        </a:p>
      </dsp:txBody>
      <dsp:txXfrm>
        <a:off x="6162760" y="2463876"/>
        <a:ext cx="2504236" cy="1502542"/>
      </dsp:txXfrm>
    </dsp:sp>
    <dsp:sp modelId="{506D0B0C-4674-425B-B16F-6C2084C4890F}">
      <dsp:nvSpPr>
        <dsp:cNvPr id="0" name=""/>
        <dsp:cNvSpPr/>
      </dsp:nvSpPr>
      <dsp:spPr>
        <a:xfrm>
          <a:off x="1254456" y="3964619"/>
          <a:ext cx="9240634" cy="545374"/>
        </a:xfrm>
        <a:custGeom>
          <a:avLst/>
          <a:gdLst/>
          <a:ahLst/>
          <a:cxnLst/>
          <a:rect l="0" t="0" r="0" b="0"/>
          <a:pathLst>
            <a:path>
              <a:moveTo>
                <a:pt x="9240634" y="0"/>
              </a:moveTo>
              <a:lnTo>
                <a:pt x="9240634" y="289787"/>
              </a:lnTo>
              <a:lnTo>
                <a:pt x="0" y="289787"/>
              </a:lnTo>
              <a:lnTo>
                <a:pt x="0" y="545374"/>
              </a:lnTo>
            </a:path>
          </a:pathLst>
        </a:custGeom>
        <a:noFill/>
        <a:ln w="12700" cap="flat" cmpd="sng" algn="ctr">
          <a:solidFill>
            <a:schemeClr val="accent2">
              <a:hueOff val="4510529"/>
              <a:satOff val="-12945"/>
              <a:lumOff val="-2072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43309" y="4234426"/>
        <a:ext cx="462928" cy="5759"/>
      </dsp:txXfrm>
    </dsp:sp>
    <dsp:sp modelId="{B8F2C2CC-443A-485E-ADCA-0860A8F0ED83}">
      <dsp:nvSpPr>
        <dsp:cNvPr id="0" name=""/>
        <dsp:cNvSpPr/>
      </dsp:nvSpPr>
      <dsp:spPr>
        <a:xfrm>
          <a:off x="9242972" y="2463876"/>
          <a:ext cx="2504236" cy="1502542"/>
        </a:xfrm>
        <a:prstGeom prst="rect">
          <a:avLst/>
        </a:prstGeom>
        <a:gradFill rotWithShape="0">
          <a:gsLst>
            <a:gs pos="0">
              <a:schemeClr val="accent2">
                <a:hueOff val="4100481"/>
                <a:satOff val="-11768"/>
                <a:lumOff val="-18842"/>
                <a:alphaOff val="0"/>
                <a:satMod val="103000"/>
                <a:lumMod val="102000"/>
                <a:tint val="94000"/>
              </a:schemeClr>
            </a:gs>
            <a:gs pos="50000">
              <a:schemeClr val="accent2">
                <a:hueOff val="4100481"/>
                <a:satOff val="-11768"/>
                <a:lumOff val="-18842"/>
                <a:alphaOff val="0"/>
                <a:satMod val="110000"/>
                <a:lumMod val="100000"/>
                <a:shade val="100000"/>
              </a:schemeClr>
            </a:gs>
            <a:gs pos="100000">
              <a:schemeClr val="accent2">
                <a:hueOff val="4100481"/>
                <a:satOff val="-11768"/>
                <a:lumOff val="-1884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2710" tIns="128805" rIns="122710" bIns="128805" numCol="1" spcCol="1270" anchor="ctr" anchorCtr="0">
          <a:noAutofit/>
        </a:bodyPr>
        <a:lstStyle/>
        <a:p>
          <a:pPr marL="0" lvl="0" indent="0" algn="ctr" defTabSz="533400">
            <a:lnSpc>
              <a:spcPct val="90000"/>
            </a:lnSpc>
            <a:spcBef>
              <a:spcPct val="0"/>
            </a:spcBef>
            <a:spcAft>
              <a:spcPct val="35000"/>
            </a:spcAft>
            <a:buNone/>
          </a:pPr>
          <a:r>
            <a:rPr lang="en-US" sz="1200" b="1" kern="1200"/>
            <a:t>Application Server: </a:t>
          </a:r>
          <a:r>
            <a:rPr lang="en-US" sz="1200" kern="1200"/>
            <a:t>Gunicorn (a Python WSGI HTTP server) for running the Django application. </a:t>
          </a:r>
        </a:p>
      </dsp:txBody>
      <dsp:txXfrm>
        <a:off x="9242972" y="2463876"/>
        <a:ext cx="2504236" cy="1502542"/>
      </dsp:txXfrm>
    </dsp:sp>
    <dsp:sp modelId="{7BFB51D2-D657-4068-A681-81CEDA0C54CB}">
      <dsp:nvSpPr>
        <dsp:cNvPr id="0" name=""/>
        <dsp:cNvSpPr/>
      </dsp:nvSpPr>
      <dsp:spPr>
        <a:xfrm>
          <a:off x="2504774" y="5247944"/>
          <a:ext cx="545374" cy="91440"/>
        </a:xfrm>
        <a:custGeom>
          <a:avLst/>
          <a:gdLst/>
          <a:ahLst/>
          <a:cxnLst/>
          <a:rect l="0" t="0" r="0" b="0"/>
          <a:pathLst>
            <a:path>
              <a:moveTo>
                <a:pt x="0" y="45720"/>
              </a:moveTo>
              <a:lnTo>
                <a:pt x="545374" y="45720"/>
              </a:lnTo>
            </a:path>
          </a:pathLst>
        </a:custGeom>
        <a:noFill/>
        <a:ln w="12700" cap="flat" cmpd="sng" algn="ctr">
          <a:solidFill>
            <a:schemeClr val="accent2">
              <a:hueOff val="5154891"/>
              <a:satOff val="-14794"/>
              <a:lumOff val="-2368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63062" y="5290784"/>
        <a:ext cx="28798" cy="5759"/>
      </dsp:txXfrm>
    </dsp:sp>
    <dsp:sp modelId="{8BE86CB5-A0F6-413A-B753-7CCF4471AA26}">
      <dsp:nvSpPr>
        <dsp:cNvPr id="0" name=""/>
        <dsp:cNvSpPr/>
      </dsp:nvSpPr>
      <dsp:spPr>
        <a:xfrm>
          <a:off x="2337" y="4542393"/>
          <a:ext cx="2504236" cy="1502542"/>
        </a:xfrm>
        <a:prstGeom prst="rect">
          <a:avLst/>
        </a:prstGeom>
        <a:gradFill rotWithShape="0">
          <a:gsLst>
            <a:gs pos="0">
              <a:schemeClr val="accent2">
                <a:hueOff val="4686264"/>
                <a:satOff val="-13449"/>
                <a:lumOff val="-21534"/>
                <a:alphaOff val="0"/>
                <a:satMod val="103000"/>
                <a:lumMod val="102000"/>
                <a:tint val="94000"/>
              </a:schemeClr>
            </a:gs>
            <a:gs pos="50000">
              <a:schemeClr val="accent2">
                <a:hueOff val="4686264"/>
                <a:satOff val="-13449"/>
                <a:lumOff val="-21534"/>
                <a:alphaOff val="0"/>
                <a:satMod val="110000"/>
                <a:lumMod val="100000"/>
                <a:shade val="100000"/>
              </a:schemeClr>
            </a:gs>
            <a:gs pos="100000">
              <a:schemeClr val="accent2">
                <a:hueOff val="4686264"/>
                <a:satOff val="-13449"/>
                <a:lumOff val="-2153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2710" tIns="128805" rIns="122710" bIns="128805" numCol="1" spcCol="1270" anchor="ctr" anchorCtr="0">
          <a:noAutofit/>
        </a:bodyPr>
        <a:lstStyle/>
        <a:p>
          <a:pPr marL="0" lvl="0" indent="0" algn="ctr" defTabSz="533400">
            <a:lnSpc>
              <a:spcPct val="90000"/>
            </a:lnSpc>
            <a:spcBef>
              <a:spcPct val="0"/>
            </a:spcBef>
            <a:spcAft>
              <a:spcPct val="35000"/>
            </a:spcAft>
            <a:buNone/>
          </a:pPr>
          <a:r>
            <a:rPr lang="en-US" sz="1200" b="1" kern="1200"/>
            <a:t>Database: </a:t>
          </a:r>
          <a:r>
            <a:rPr lang="en-US" sz="1200" kern="1200"/>
            <a:t>SQLite/PostgreSQL for data management. Ensure that the database is configured with adequate user permissions and secured access. </a:t>
          </a:r>
        </a:p>
      </dsp:txBody>
      <dsp:txXfrm>
        <a:off x="2337" y="4542393"/>
        <a:ext cx="2504236" cy="1502542"/>
      </dsp:txXfrm>
    </dsp:sp>
    <dsp:sp modelId="{F6478928-65C1-4B65-8500-ED177F7F3B57}">
      <dsp:nvSpPr>
        <dsp:cNvPr id="0" name=""/>
        <dsp:cNvSpPr/>
      </dsp:nvSpPr>
      <dsp:spPr>
        <a:xfrm>
          <a:off x="5584986" y="5247944"/>
          <a:ext cx="545374" cy="91440"/>
        </a:xfrm>
        <a:custGeom>
          <a:avLst/>
          <a:gdLst/>
          <a:ahLst/>
          <a:cxnLst/>
          <a:rect l="0" t="0" r="0" b="0"/>
          <a:pathLst>
            <a:path>
              <a:moveTo>
                <a:pt x="0" y="45720"/>
              </a:moveTo>
              <a:lnTo>
                <a:pt x="545374" y="45720"/>
              </a:lnTo>
            </a:path>
          </a:pathLst>
        </a:custGeom>
        <a:noFill/>
        <a:ln w="12700" cap="flat" cmpd="sng" algn="ctr">
          <a:solidFill>
            <a:schemeClr val="accent2">
              <a:hueOff val="5799252"/>
              <a:satOff val="-16644"/>
              <a:lumOff val="-2664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43274" y="5290784"/>
        <a:ext cx="28798" cy="5759"/>
      </dsp:txXfrm>
    </dsp:sp>
    <dsp:sp modelId="{1AE85DF1-DE1D-47F2-BF67-CB051BC20D85}">
      <dsp:nvSpPr>
        <dsp:cNvPr id="0" name=""/>
        <dsp:cNvSpPr/>
      </dsp:nvSpPr>
      <dsp:spPr>
        <a:xfrm>
          <a:off x="3082549" y="4542393"/>
          <a:ext cx="2504236" cy="1502542"/>
        </a:xfrm>
        <a:prstGeom prst="rect">
          <a:avLst/>
        </a:prstGeom>
        <a:gradFill rotWithShape="0">
          <a:gsLst>
            <a:gs pos="0">
              <a:schemeClr val="accent2">
                <a:hueOff val="5272048"/>
                <a:satOff val="-15131"/>
                <a:lumOff val="-24226"/>
                <a:alphaOff val="0"/>
                <a:satMod val="103000"/>
                <a:lumMod val="102000"/>
                <a:tint val="94000"/>
              </a:schemeClr>
            </a:gs>
            <a:gs pos="50000">
              <a:schemeClr val="accent2">
                <a:hueOff val="5272048"/>
                <a:satOff val="-15131"/>
                <a:lumOff val="-24226"/>
                <a:alphaOff val="0"/>
                <a:satMod val="110000"/>
                <a:lumMod val="100000"/>
                <a:shade val="100000"/>
              </a:schemeClr>
            </a:gs>
            <a:gs pos="100000">
              <a:schemeClr val="accent2">
                <a:hueOff val="5272048"/>
                <a:satOff val="-15131"/>
                <a:lumOff val="-2422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2710" tIns="128805" rIns="122710" bIns="128805" numCol="1" spcCol="1270" anchor="ctr" anchorCtr="0">
          <a:noAutofit/>
        </a:bodyPr>
        <a:lstStyle/>
        <a:p>
          <a:pPr marL="0" lvl="0" indent="0" algn="ctr" defTabSz="533400">
            <a:lnSpc>
              <a:spcPct val="90000"/>
            </a:lnSpc>
            <a:spcBef>
              <a:spcPct val="0"/>
            </a:spcBef>
            <a:spcAft>
              <a:spcPct val="35000"/>
            </a:spcAft>
            <a:buNone/>
          </a:pPr>
          <a:r>
            <a:rPr lang="en-US" sz="1200" b="1" kern="1200"/>
            <a:t>Python Environment: </a:t>
          </a:r>
          <a:r>
            <a:rPr lang="en-US" sz="1200" kern="1200"/>
            <a:t>Use virtual environments (created via virtualenv) for Python dependency management. Install all Python dependencies specified in the requirements.txt file. </a:t>
          </a:r>
        </a:p>
      </dsp:txBody>
      <dsp:txXfrm>
        <a:off x="3082549" y="4542393"/>
        <a:ext cx="2504236" cy="1502542"/>
      </dsp:txXfrm>
    </dsp:sp>
    <dsp:sp modelId="{C756195A-8DEF-47F8-8E90-3F8EBC3788EB}">
      <dsp:nvSpPr>
        <dsp:cNvPr id="0" name=""/>
        <dsp:cNvSpPr/>
      </dsp:nvSpPr>
      <dsp:spPr>
        <a:xfrm>
          <a:off x="8665197" y="5247944"/>
          <a:ext cx="545374" cy="91440"/>
        </a:xfrm>
        <a:custGeom>
          <a:avLst/>
          <a:gdLst/>
          <a:ahLst/>
          <a:cxnLst/>
          <a:rect l="0" t="0" r="0" b="0"/>
          <a:pathLst>
            <a:path>
              <a:moveTo>
                <a:pt x="0" y="45720"/>
              </a:moveTo>
              <a:lnTo>
                <a:pt x="545374" y="45720"/>
              </a:lnTo>
            </a:path>
          </a:pathLst>
        </a:custGeom>
        <a:noFill/>
        <a:ln w="12700" cap="flat" cmpd="sng" algn="ctr">
          <a:solidFill>
            <a:schemeClr val="accent2">
              <a:hueOff val="6443614"/>
              <a:satOff val="-18493"/>
              <a:lumOff val="-296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923485" y="5290784"/>
        <a:ext cx="28798" cy="5759"/>
      </dsp:txXfrm>
    </dsp:sp>
    <dsp:sp modelId="{19642C42-3483-4C00-BB42-3B4244FEDBF5}">
      <dsp:nvSpPr>
        <dsp:cNvPr id="0" name=""/>
        <dsp:cNvSpPr/>
      </dsp:nvSpPr>
      <dsp:spPr>
        <a:xfrm>
          <a:off x="6162760" y="4542393"/>
          <a:ext cx="2504236" cy="1502542"/>
        </a:xfrm>
        <a:prstGeom prst="rect">
          <a:avLst/>
        </a:prstGeom>
        <a:gradFill rotWithShape="0">
          <a:gsLst>
            <a:gs pos="0">
              <a:schemeClr val="accent2">
                <a:hueOff val="5857831"/>
                <a:satOff val="-16812"/>
                <a:lumOff val="-26917"/>
                <a:alphaOff val="0"/>
                <a:satMod val="103000"/>
                <a:lumMod val="102000"/>
                <a:tint val="94000"/>
              </a:schemeClr>
            </a:gs>
            <a:gs pos="50000">
              <a:schemeClr val="accent2">
                <a:hueOff val="5857831"/>
                <a:satOff val="-16812"/>
                <a:lumOff val="-26917"/>
                <a:alphaOff val="0"/>
                <a:satMod val="110000"/>
                <a:lumMod val="100000"/>
                <a:shade val="100000"/>
              </a:schemeClr>
            </a:gs>
            <a:gs pos="100000">
              <a:schemeClr val="accent2">
                <a:hueOff val="5857831"/>
                <a:satOff val="-16812"/>
                <a:lumOff val="-2691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2710" tIns="128805" rIns="122710" bIns="128805" numCol="1" spcCol="1270" anchor="ctr" anchorCtr="0">
          <a:noAutofit/>
        </a:bodyPr>
        <a:lstStyle/>
        <a:p>
          <a:pPr marL="0" lvl="0" indent="0" algn="ctr" defTabSz="533400">
            <a:lnSpc>
              <a:spcPct val="90000"/>
            </a:lnSpc>
            <a:spcBef>
              <a:spcPct val="0"/>
            </a:spcBef>
            <a:spcAft>
              <a:spcPct val="35000"/>
            </a:spcAft>
            <a:buNone/>
          </a:pPr>
          <a:r>
            <a:rPr lang="en-US" sz="1200" b="1" kern="1200"/>
            <a:t>Node.js Environment: </a:t>
          </a:r>
          <a:r>
            <a:rPr lang="en-US" sz="1200" kern="1200"/>
            <a:t>○ Use Node.js to manage and build the React application. ○ Ensure all node packages are installed using npm install or yarn. </a:t>
          </a:r>
        </a:p>
      </dsp:txBody>
      <dsp:txXfrm>
        <a:off x="6162760" y="4542393"/>
        <a:ext cx="2504236" cy="1502542"/>
      </dsp:txXfrm>
    </dsp:sp>
    <dsp:sp modelId="{A393CF5A-7268-49CA-B6AC-49A325157539}">
      <dsp:nvSpPr>
        <dsp:cNvPr id="0" name=""/>
        <dsp:cNvSpPr/>
      </dsp:nvSpPr>
      <dsp:spPr>
        <a:xfrm>
          <a:off x="9242972" y="4542393"/>
          <a:ext cx="2504236" cy="1502542"/>
        </a:xfrm>
        <a:prstGeom prst="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2710" tIns="128805" rIns="122710" bIns="128805" numCol="1" spcCol="1270" anchor="ctr" anchorCtr="0">
          <a:noAutofit/>
        </a:bodyPr>
        <a:lstStyle/>
        <a:p>
          <a:pPr marL="0" lvl="0" indent="0" algn="ctr" defTabSz="533400">
            <a:lnSpc>
              <a:spcPct val="90000"/>
            </a:lnSpc>
            <a:spcBef>
              <a:spcPct val="0"/>
            </a:spcBef>
            <a:spcAft>
              <a:spcPct val="35000"/>
            </a:spcAft>
            <a:buNone/>
          </a:pPr>
          <a:r>
            <a:rPr lang="en-US" sz="1200" b="1" kern="1200"/>
            <a:t>Containerization: </a:t>
          </a:r>
          <a:r>
            <a:rPr lang="en-US" sz="1200" kern="1200"/>
            <a:t>Dockers</a:t>
          </a:r>
        </a:p>
      </dsp:txBody>
      <dsp:txXfrm>
        <a:off x="9242972" y="4542393"/>
        <a:ext cx="2504236" cy="1502542"/>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A814D-27E3-0CA5-7AB7-2D8269F3DE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78AACB-DBA3-9248-BE59-D132CA5B0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2BCF59-D6D4-057A-251A-E0642F70BB6E}"/>
              </a:ext>
            </a:extLst>
          </p:cNvPr>
          <p:cNvSpPr>
            <a:spLocks noGrp="1"/>
          </p:cNvSpPr>
          <p:nvPr>
            <p:ph type="dt" sz="half" idx="10"/>
          </p:nvPr>
        </p:nvSpPr>
        <p:spPr/>
        <p:txBody>
          <a:bodyPr/>
          <a:lstStyle/>
          <a:p>
            <a:fld id="{C8FD106D-F75E-432B-B7BA-428B4D1DB1DE}" type="datetimeFigureOut">
              <a:rPr lang="en-IN" smtClean="0"/>
              <a:t>30-09-2024</a:t>
            </a:fld>
            <a:endParaRPr lang="en-IN"/>
          </a:p>
        </p:txBody>
      </p:sp>
      <p:sp>
        <p:nvSpPr>
          <p:cNvPr id="5" name="Footer Placeholder 4">
            <a:extLst>
              <a:ext uri="{FF2B5EF4-FFF2-40B4-BE49-F238E27FC236}">
                <a16:creationId xmlns:a16="http://schemas.microsoft.com/office/drawing/2014/main" id="{F810C99D-996A-BBD1-ACF9-9FAED27834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303510-7DBB-55A0-AE53-BAEF68188A04}"/>
              </a:ext>
            </a:extLst>
          </p:cNvPr>
          <p:cNvSpPr>
            <a:spLocks noGrp="1"/>
          </p:cNvSpPr>
          <p:nvPr>
            <p:ph type="sldNum" sz="quarter" idx="12"/>
          </p:nvPr>
        </p:nvSpPr>
        <p:spPr/>
        <p:txBody>
          <a:bodyPr/>
          <a:lstStyle/>
          <a:p>
            <a:fld id="{915CAB3D-C879-4AB6-8B8E-445A742F2B00}" type="slidenum">
              <a:rPr lang="en-IN" smtClean="0"/>
              <a:t>‹#›</a:t>
            </a:fld>
            <a:endParaRPr lang="en-IN"/>
          </a:p>
        </p:txBody>
      </p:sp>
    </p:spTree>
    <p:extLst>
      <p:ext uri="{BB962C8B-B14F-4D97-AF65-F5344CB8AC3E}">
        <p14:creationId xmlns:p14="http://schemas.microsoft.com/office/powerpoint/2010/main" val="3672656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E71D-94BB-33BB-2D36-42DA2AA350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99C748-244B-536F-ECB3-AD80C73055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269EA8-A1D6-62CB-E431-3A556A6AE84E}"/>
              </a:ext>
            </a:extLst>
          </p:cNvPr>
          <p:cNvSpPr>
            <a:spLocks noGrp="1"/>
          </p:cNvSpPr>
          <p:nvPr>
            <p:ph type="dt" sz="half" idx="10"/>
          </p:nvPr>
        </p:nvSpPr>
        <p:spPr/>
        <p:txBody>
          <a:bodyPr/>
          <a:lstStyle/>
          <a:p>
            <a:fld id="{C8FD106D-F75E-432B-B7BA-428B4D1DB1DE}" type="datetimeFigureOut">
              <a:rPr lang="en-IN" smtClean="0"/>
              <a:t>30-09-2024</a:t>
            </a:fld>
            <a:endParaRPr lang="en-IN"/>
          </a:p>
        </p:txBody>
      </p:sp>
      <p:sp>
        <p:nvSpPr>
          <p:cNvPr id="5" name="Footer Placeholder 4">
            <a:extLst>
              <a:ext uri="{FF2B5EF4-FFF2-40B4-BE49-F238E27FC236}">
                <a16:creationId xmlns:a16="http://schemas.microsoft.com/office/drawing/2014/main" id="{18C5AEA3-13B9-0186-C272-15DDA5E814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D6E174-79D4-9A99-A5F9-963832B5B236}"/>
              </a:ext>
            </a:extLst>
          </p:cNvPr>
          <p:cNvSpPr>
            <a:spLocks noGrp="1"/>
          </p:cNvSpPr>
          <p:nvPr>
            <p:ph type="sldNum" sz="quarter" idx="12"/>
          </p:nvPr>
        </p:nvSpPr>
        <p:spPr/>
        <p:txBody>
          <a:bodyPr/>
          <a:lstStyle/>
          <a:p>
            <a:fld id="{915CAB3D-C879-4AB6-8B8E-445A742F2B00}" type="slidenum">
              <a:rPr lang="en-IN" smtClean="0"/>
              <a:t>‹#›</a:t>
            </a:fld>
            <a:endParaRPr lang="en-IN"/>
          </a:p>
        </p:txBody>
      </p:sp>
    </p:spTree>
    <p:extLst>
      <p:ext uri="{BB962C8B-B14F-4D97-AF65-F5344CB8AC3E}">
        <p14:creationId xmlns:p14="http://schemas.microsoft.com/office/powerpoint/2010/main" val="3909564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30ECD9-1579-A8B4-0670-B628A138EA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662486-A02C-1C29-F270-D1844BCA75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32859F-70D5-B6AB-C9D6-D358D9C2696A}"/>
              </a:ext>
            </a:extLst>
          </p:cNvPr>
          <p:cNvSpPr>
            <a:spLocks noGrp="1"/>
          </p:cNvSpPr>
          <p:nvPr>
            <p:ph type="dt" sz="half" idx="10"/>
          </p:nvPr>
        </p:nvSpPr>
        <p:spPr/>
        <p:txBody>
          <a:bodyPr/>
          <a:lstStyle/>
          <a:p>
            <a:fld id="{C8FD106D-F75E-432B-B7BA-428B4D1DB1DE}" type="datetimeFigureOut">
              <a:rPr lang="en-IN" smtClean="0"/>
              <a:t>30-09-2024</a:t>
            </a:fld>
            <a:endParaRPr lang="en-IN"/>
          </a:p>
        </p:txBody>
      </p:sp>
      <p:sp>
        <p:nvSpPr>
          <p:cNvPr id="5" name="Footer Placeholder 4">
            <a:extLst>
              <a:ext uri="{FF2B5EF4-FFF2-40B4-BE49-F238E27FC236}">
                <a16:creationId xmlns:a16="http://schemas.microsoft.com/office/drawing/2014/main" id="{05BE3D6D-FA90-EBC6-F8FF-3EFB3F2054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8EC1E3-7CAA-C99A-8E00-154FBA20DB90}"/>
              </a:ext>
            </a:extLst>
          </p:cNvPr>
          <p:cNvSpPr>
            <a:spLocks noGrp="1"/>
          </p:cNvSpPr>
          <p:nvPr>
            <p:ph type="sldNum" sz="quarter" idx="12"/>
          </p:nvPr>
        </p:nvSpPr>
        <p:spPr/>
        <p:txBody>
          <a:bodyPr/>
          <a:lstStyle/>
          <a:p>
            <a:fld id="{915CAB3D-C879-4AB6-8B8E-445A742F2B00}" type="slidenum">
              <a:rPr lang="en-IN" smtClean="0"/>
              <a:t>‹#›</a:t>
            </a:fld>
            <a:endParaRPr lang="en-IN"/>
          </a:p>
        </p:txBody>
      </p:sp>
    </p:spTree>
    <p:extLst>
      <p:ext uri="{BB962C8B-B14F-4D97-AF65-F5344CB8AC3E}">
        <p14:creationId xmlns:p14="http://schemas.microsoft.com/office/powerpoint/2010/main" val="2284425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CA93F-2F0B-3640-C23D-F6EFDC638B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BF94B5-3938-BAC8-6BBF-35389A2409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14BBA6-DDB8-C963-722A-A4D98B2C41EE}"/>
              </a:ext>
            </a:extLst>
          </p:cNvPr>
          <p:cNvSpPr>
            <a:spLocks noGrp="1"/>
          </p:cNvSpPr>
          <p:nvPr>
            <p:ph type="dt" sz="half" idx="10"/>
          </p:nvPr>
        </p:nvSpPr>
        <p:spPr/>
        <p:txBody>
          <a:bodyPr/>
          <a:lstStyle/>
          <a:p>
            <a:fld id="{C8FD106D-F75E-432B-B7BA-428B4D1DB1DE}" type="datetimeFigureOut">
              <a:rPr lang="en-IN" smtClean="0"/>
              <a:t>30-09-2024</a:t>
            </a:fld>
            <a:endParaRPr lang="en-IN"/>
          </a:p>
        </p:txBody>
      </p:sp>
      <p:sp>
        <p:nvSpPr>
          <p:cNvPr id="5" name="Footer Placeholder 4">
            <a:extLst>
              <a:ext uri="{FF2B5EF4-FFF2-40B4-BE49-F238E27FC236}">
                <a16:creationId xmlns:a16="http://schemas.microsoft.com/office/drawing/2014/main" id="{C81AD7EF-C576-5FBF-C63B-308512788D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E5CC91-318C-2E38-097F-40F467FCA2A6}"/>
              </a:ext>
            </a:extLst>
          </p:cNvPr>
          <p:cNvSpPr>
            <a:spLocks noGrp="1"/>
          </p:cNvSpPr>
          <p:nvPr>
            <p:ph type="sldNum" sz="quarter" idx="12"/>
          </p:nvPr>
        </p:nvSpPr>
        <p:spPr/>
        <p:txBody>
          <a:bodyPr/>
          <a:lstStyle/>
          <a:p>
            <a:fld id="{915CAB3D-C879-4AB6-8B8E-445A742F2B00}" type="slidenum">
              <a:rPr lang="en-IN" smtClean="0"/>
              <a:t>‹#›</a:t>
            </a:fld>
            <a:endParaRPr lang="en-IN"/>
          </a:p>
        </p:txBody>
      </p:sp>
    </p:spTree>
    <p:extLst>
      <p:ext uri="{BB962C8B-B14F-4D97-AF65-F5344CB8AC3E}">
        <p14:creationId xmlns:p14="http://schemas.microsoft.com/office/powerpoint/2010/main" val="230785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C2C4D-8C5B-BE75-A22C-60718F3A48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B200EA2-D314-D5FA-2ED9-D24920CB39D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B1B0EB-85D8-229F-C68B-47A541B4C6CF}"/>
              </a:ext>
            </a:extLst>
          </p:cNvPr>
          <p:cNvSpPr>
            <a:spLocks noGrp="1"/>
          </p:cNvSpPr>
          <p:nvPr>
            <p:ph type="dt" sz="half" idx="10"/>
          </p:nvPr>
        </p:nvSpPr>
        <p:spPr/>
        <p:txBody>
          <a:bodyPr/>
          <a:lstStyle/>
          <a:p>
            <a:fld id="{C8FD106D-F75E-432B-B7BA-428B4D1DB1DE}" type="datetimeFigureOut">
              <a:rPr lang="en-IN" smtClean="0"/>
              <a:t>30-09-2024</a:t>
            </a:fld>
            <a:endParaRPr lang="en-IN"/>
          </a:p>
        </p:txBody>
      </p:sp>
      <p:sp>
        <p:nvSpPr>
          <p:cNvPr id="5" name="Footer Placeholder 4">
            <a:extLst>
              <a:ext uri="{FF2B5EF4-FFF2-40B4-BE49-F238E27FC236}">
                <a16:creationId xmlns:a16="http://schemas.microsoft.com/office/drawing/2014/main" id="{6B2D34CC-21E3-B1C5-260B-354C198C75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8B1452-2F3A-345C-03A6-16B49E297E1C}"/>
              </a:ext>
            </a:extLst>
          </p:cNvPr>
          <p:cNvSpPr>
            <a:spLocks noGrp="1"/>
          </p:cNvSpPr>
          <p:nvPr>
            <p:ph type="sldNum" sz="quarter" idx="12"/>
          </p:nvPr>
        </p:nvSpPr>
        <p:spPr/>
        <p:txBody>
          <a:bodyPr/>
          <a:lstStyle/>
          <a:p>
            <a:fld id="{915CAB3D-C879-4AB6-8B8E-445A742F2B00}" type="slidenum">
              <a:rPr lang="en-IN" smtClean="0"/>
              <a:t>‹#›</a:t>
            </a:fld>
            <a:endParaRPr lang="en-IN"/>
          </a:p>
        </p:txBody>
      </p:sp>
    </p:spTree>
    <p:extLst>
      <p:ext uri="{BB962C8B-B14F-4D97-AF65-F5344CB8AC3E}">
        <p14:creationId xmlns:p14="http://schemas.microsoft.com/office/powerpoint/2010/main" val="2320481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78208-E957-440F-5750-824A400E82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FA85C6-2142-765B-ED36-A219AB264B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045C81F-67A2-0E9C-CFD0-EBD5501680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536A92-F630-045F-2E90-485E012760B8}"/>
              </a:ext>
            </a:extLst>
          </p:cNvPr>
          <p:cNvSpPr>
            <a:spLocks noGrp="1"/>
          </p:cNvSpPr>
          <p:nvPr>
            <p:ph type="dt" sz="half" idx="10"/>
          </p:nvPr>
        </p:nvSpPr>
        <p:spPr/>
        <p:txBody>
          <a:bodyPr/>
          <a:lstStyle/>
          <a:p>
            <a:fld id="{C8FD106D-F75E-432B-B7BA-428B4D1DB1DE}" type="datetimeFigureOut">
              <a:rPr lang="en-IN" smtClean="0"/>
              <a:t>30-09-2024</a:t>
            </a:fld>
            <a:endParaRPr lang="en-IN"/>
          </a:p>
        </p:txBody>
      </p:sp>
      <p:sp>
        <p:nvSpPr>
          <p:cNvPr id="6" name="Footer Placeholder 5">
            <a:extLst>
              <a:ext uri="{FF2B5EF4-FFF2-40B4-BE49-F238E27FC236}">
                <a16:creationId xmlns:a16="http://schemas.microsoft.com/office/drawing/2014/main" id="{A8B5C397-8B68-82F9-1286-ED279FCA05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8FCE5B-C381-94AF-CED4-216103543C7D}"/>
              </a:ext>
            </a:extLst>
          </p:cNvPr>
          <p:cNvSpPr>
            <a:spLocks noGrp="1"/>
          </p:cNvSpPr>
          <p:nvPr>
            <p:ph type="sldNum" sz="quarter" idx="12"/>
          </p:nvPr>
        </p:nvSpPr>
        <p:spPr/>
        <p:txBody>
          <a:bodyPr/>
          <a:lstStyle/>
          <a:p>
            <a:fld id="{915CAB3D-C879-4AB6-8B8E-445A742F2B00}" type="slidenum">
              <a:rPr lang="en-IN" smtClean="0"/>
              <a:t>‹#›</a:t>
            </a:fld>
            <a:endParaRPr lang="en-IN"/>
          </a:p>
        </p:txBody>
      </p:sp>
    </p:spTree>
    <p:extLst>
      <p:ext uri="{BB962C8B-B14F-4D97-AF65-F5344CB8AC3E}">
        <p14:creationId xmlns:p14="http://schemas.microsoft.com/office/powerpoint/2010/main" val="3960976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045D4-6FF2-4685-D53E-ECFCE579B7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1C94D6-600F-C2C5-EACF-D9DA258021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C50FB4-C0F2-FC29-0CA0-9AE15A062C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9859555-31B5-D3AA-02D4-14B636530A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87399F-D250-CFBC-BDC8-7A6BC4A010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3F43BEE-837C-F58A-B7D7-E6134A27D424}"/>
              </a:ext>
            </a:extLst>
          </p:cNvPr>
          <p:cNvSpPr>
            <a:spLocks noGrp="1"/>
          </p:cNvSpPr>
          <p:nvPr>
            <p:ph type="dt" sz="half" idx="10"/>
          </p:nvPr>
        </p:nvSpPr>
        <p:spPr/>
        <p:txBody>
          <a:bodyPr/>
          <a:lstStyle/>
          <a:p>
            <a:fld id="{C8FD106D-F75E-432B-B7BA-428B4D1DB1DE}" type="datetimeFigureOut">
              <a:rPr lang="en-IN" smtClean="0"/>
              <a:t>30-09-2024</a:t>
            </a:fld>
            <a:endParaRPr lang="en-IN"/>
          </a:p>
        </p:txBody>
      </p:sp>
      <p:sp>
        <p:nvSpPr>
          <p:cNvPr id="8" name="Footer Placeholder 7">
            <a:extLst>
              <a:ext uri="{FF2B5EF4-FFF2-40B4-BE49-F238E27FC236}">
                <a16:creationId xmlns:a16="http://schemas.microsoft.com/office/drawing/2014/main" id="{FA5D7891-22E3-7ACE-122A-D4778E480F1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1D0F44D-E1D6-0B04-6590-94C27E250F09}"/>
              </a:ext>
            </a:extLst>
          </p:cNvPr>
          <p:cNvSpPr>
            <a:spLocks noGrp="1"/>
          </p:cNvSpPr>
          <p:nvPr>
            <p:ph type="sldNum" sz="quarter" idx="12"/>
          </p:nvPr>
        </p:nvSpPr>
        <p:spPr/>
        <p:txBody>
          <a:bodyPr/>
          <a:lstStyle/>
          <a:p>
            <a:fld id="{915CAB3D-C879-4AB6-8B8E-445A742F2B00}" type="slidenum">
              <a:rPr lang="en-IN" smtClean="0"/>
              <a:t>‹#›</a:t>
            </a:fld>
            <a:endParaRPr lang="en-IN"/>
          </a:p>
        </p:txBody>
      </p:sp>
    </p:spTree>
    <p:extLst>
      <p:ext uri="{BB962C8B-B14F-4D97-AF65-F5344CB8AC3E}">
        <p14:creationId xmlns:p14="http://schemas.microsoft.com/office/powerpoint/2010/main" val="3909652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60444-F4BF-171D-797C-A4B19991046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7C8873-E659-59BD-C2BE-101DCA376556}"/>
              </a:ext>
            </a:extLst>
          </p:cNvPr>
          <p:cNvSpPr>
            <a:spLocks noGrp="1"/>
          </p:cNvSpPr>
          <p:nvPr>
            <p:ph type="dt" sz="half" idx="10"/>
          </p:nvPr>
        </p:nvSpPr>
        <p:spPr/>
        <p:txBody>
          <a:bodyPr/>
          <a:lstStyle/>
          <a:p>
            <a:fld id="{C8FD106D-F75E-432B-B7BA-428B4D1DB1DE}" type="datetimeFigureOut">
              <a:rPr lang="en-IN" smtClean="0"/>
              <a:t>30-09-2024</a:t>
            </a:fld>
            <a:endParaRPr lang="en-IN"/>
          </a:p>
        </p:txBody>
      </p:sp>
      <p:sp>
        <p:nvSpPr>
          <p:cNvPr id="4" name="Footer Placeholder 3">
            <a:extLst>
              <a:ext uri="{FF2B5EF4-FFF2-40B4-BE49-F238E27FC236}">
                <a16:creationId xmlns:a16="http://schemas.microsoft.com/office/drawing/2014/main" id="{5D7DB3DD-85C1-E03F-E27C-A7431788FCC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E1C3811-2685-55CA-CED1-4216632C3F4B}"/>
              </a:ext>
            </a:extLst>
          </p:cNvPr>
          <p:cNvSpPr>
            <a:spLocks noGrp="1"/>
          </p:cNvSpPr>
          <p:nvPr>
            <p:ph type="sldNum" sz="quarter" idx="12"/>
          </p:nvPr>
        </p:nvSpPr>
        <p:spPr/>
        <p:txBody>
          <a:bodyPr/>
          <a:lstStyle/>
          <a:p>
            <a:fld id="{915CAB3D-C879-4AB6-8B8E-445A742F2B00}" type="slidenum">
              <a:rPr lang="en-IN" smtClean="0"/>
              <a:t>‹#›</a:t>
            </a:fld>
            <a:endParaRPr lang="en-IN"/>
          </a:p>
        </p:txBody>
      </p:sp>
    </p:spTree>
    <p:extLst>
      <p:ext uri="{BB962C8B-B14F-4D97-AF65-F5344CB8AC3E}">
        <p14:creationId xmlns:p14="http://schemas.microsoft.com/office/powerpoint/2010/main" val="1781576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61914B-E1A9-2E3E-6256-8721CAE0BABF}"/>
              </a:ext>
            </a:extLst>
          </p:cNvPr>
          <p:cNvSpPr>
            <a:spLocks noGrp="1"/>
          </p:cNvSpPr>
          <p:nvPr>
            <p:ph type="dt" sz="half" idx="10"/>
          </p:nvPr>
        </p:nvSpPr>
        <p:spPr/>
        <p:txBody>
          <a:bodyPr/>
          <a:lstStyle/>
          <a:p>
            <a:fld id="{C8FD106D-F75E-432B-B7BA-428B4D1DB1DE}" type="datetimeFigureOut">
              <a:rPr lang="en-IN" smtClean="0"/>
              <a:t>30-09-2024</a:t>
            </a:fld>
            <a:endParaRPr lang="en-IN"/>
          </a:p>
        </p:txBody>
      </p:sp>
      <p:sp>
        <p:nvSpPr>
          <p:cNvPr id="3" name="Footer Placeholder 2">
            <a:extLst>
              <a:ext uri="{FF2B5EF4-FFF2-40B4-BE49-F238E27FC236}">
                <a16:creationId xmlns:a16="http://schemas.microsoft.com/office/drawing/2014/main" id="{6F6F822D-4179-F3FC-F136-2217633E132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CE6080-22F5-B7CD-440D-6523221B8B3D}"/>
              </a:ext>
            </a:extLst>
          </p:cNvPr>
          <p:cNvSpPr>
            <a:spLocks noGrp="1"/>
          </p:cNvSpPr>
          <p:nvPr>
            <p:ph type="sldNum" sz="quarter" idx="12"/>
          </p:nvPr>
        </p:nvSpPr>
        <p:spPr/>
        <p:txBody>
          <a:bodyPr/>
          <a:lstStyle/>
          <a:p>
            <a:fld id="{915CAB3D-C879-4AB6-8B8E-445A742F2B00}" type="slidenum">
              <a:rPr lang="en-IN" smtClean="0"/>
              <a:t>‹#›</a:t>
            </a:fld>
            <a:endParaRPr lang="en-IN"/>
          </a:p>
        </p:txBody>
      </p:sp>
    </p:spTree>
    <p:extLst>
      <p:ext uri="{BB962C8B-B14F-4D97-AF65-F5344CB8AC3E}">
        <p14:creationId xmlns:p14="http://schemas.microsoft.com/office/powerpoint/2010/main" val="1877826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D89F5-9D21-E696-3F12-45F00D3075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9D13B6-9E4D-718E-0882-E33B6D6C85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A5DF0B0-3A7B-0692-13D8-B870BF9BB4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BBD481-D181-695B-A01F-DDCB983AD779}"/>
              </a:ext>
            </a:extLst>
          </p:cNvPr>
          <p:cNvSpPr>
            <a:spLocks noGrp="1"/>
          </p:cNvSpPr>
          <p:nvPr>
            <p:ph type="dt" sz="half" idx="10"/>
          </p:nvPr>
        </p:nvSpPr>
        <p:spPr/>
        <p:txBody>
          <a:bodyPr/>
          <a:lstStyle/>
          <a:p>
            <a:fld id="{C8FD106D-F75E-432B-B7BA-428B4D1DB1DE}" type="datetimeFigureOut">
              <a:rPr lang="en-IN" smtClean="0"/>
              <a:t>30-09-2024</a:t>
            </a:fld>
            <a:endParaRPr lang="en-IN"/>
          </a:p>
        </p:txBody>
      </p:sp>
      <p:sp>
        <p:nvSpPr>
          <p:cNvPr id="6" name="Footer Placeholder 5">
            <a:extLst>
              <a:ext uri="{FF2B5EF4-FFF2-40B4-BE49-F238E27FC236}">
                <a16:creationId xmlns:a16="http://schemas.microsoft.com/office/drawing/2014/main" id="{35771D3B-1743-2360-8756-06DC22911C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AC2B55-8086-6DDB-13EB-F0E765179936}"/>
              </a:ext>
            </a:extLst>
          </p:cNvPr>
          <p:cNvSpPr>
            <a:spLocks noGrp="1"/>
          </p:cNvSpPr>
          <p:nvPr>
            <p:ph type="sldNum" sz="quarter" idx="12"/>
          </p:nvPr>
        </p:nvSpPr>
        <p:spPr/>
        <p:txBody>
          <a:bodyPr/>
          <a:lstStyle/>
          <a:p>
            <a:fld id="{915CAB3D-C879-4AB6-8B8E-445A742F2B00}" type="slidenum">
              <a:rPr lang="en-IN" smtClean="0"/>
              <a:t>‹#›</a:t>
            </a:fld>
            <a:endParaRPr lang="en-IN"/>
          </a:p>
        </p:txBody>
      </p:sp>
    </p:spTree>
    <p:extLst>
      <p:ext uri="{BB962C8B-B14F-4D97-AF65-F5344CB8AC3E}">
        <p14:creationId xmlns:p14="http://schemas.microsoft.com/office/powerpoint/2010/main" val="1152810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4785C-2C7D-BDD3-ED08-13AA6AA474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979A762-B585-D887-5F66-E88839C4DC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A33948-18F6-E2DB-87B4-EB5CD7B571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1FDAD1-EB3B-5115-2A79-3CA191EE08AE}"/>
              </a:ext>
            </a:extLst>
          </p:cNvPr>
          <p:cNvSpPr>
            <a:spLocks noGrp="1"/>
          </p:cNvSpPr>
          <p:nvPr>
            <p:ph type="dt" sz="half" idx="10"/>
          </p:nvPr>
        </p:nvSpPr>
        <p:spPr/>
        <p:txBody>
          <a:bodyPr/>
          <a:lstStyle/>
          <a:p>
            <a:fld id="{C8FD106D-F75E-432B-B7BA-428B4D1DB1DE}" type="datetimeFigureOut">
              <a:rPr lang="en-IN" smtClean="0"/>
              <a:t>30-09-2024</a:t>
            </a:fld>
            <a:endParaRPr lang="en-IN"/>
          </a:p>
        </p:txBody>
      </p:sp>
      <p:sp>
        <p:nvSpPr>
          <p:cNvPr id="6" name="Footer Placeholder 5">
            <a:extLst>
              <a:ext uri="{FF2B5EF4-FFF2-40B4-BE49-F238E27FC236}">
                <a16:creationId xmlns:a16="http://schemas.microsoft.com/office/drawing/2014/main" id="{1A7AFD98-4F5F-3447-1A32-C79576F0F7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884EDE-2525-1330-2DAB-A3EC930604E2}"/>
              </a:ext>
            </a:extLst>
          </p:cNvPr>
          <p:cNvSpPr>
            <a:spLocks noGrp="1"/>
          </p:cNvSpPr>
          <p:nvPr>
            <p:ph type="sldNum" sz="quarter" idx="12"/>
          </p:nvPr>
        </p:nvSpPr>
        <p:spPr/>
        <p:txBody>
          <a:bodyPr/>
          <a:lstStyle/>
          <a:p>
            <a:fld id="{915CAB3D-C879-4AB6-8B8E-445A742F2B00}" type="slidenum">
              <a:rPr lang="en-IN" smtClean="0"/>
              <a:t>‹#›</a:t>
            </a:fld>
            <a:endParaRPr lang="en-IN"/>
          </a:p>
        </p:txBody>
      </p:sp>
    </p:spTree>
    <p:extLst>
      <p:ext uri="{BB962C8B-B14F-4D97-AF65-F5344CB8AC3E}">
        <p14:creationId xmlns:p14="http://schemas.microsoft.com/office/powerpoint/2010/main" val="553218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1D9AB1-93FC-2218-0C40-102134D5FA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E18DCC-2015-6D79-56CD-7A5D4D9CA9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E28104-512D-2B4E-0F6D-C4F1855965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FD106D-F75E-432B-B7BA-428B4D1DB1DE}" type="datetimeFigureOut">
              <a:rPr lang="en-IN" smtClean="0"/>
              <a:t>30-09-2024</a:t>
            </a:fld>
            <a:endParaRPr lang="en-IN"/>
          </a:p>
        </p:txBody>
      </p:sp>
      <p:sp>
        <p:nvSpPr>
          <p:cNvPr id="5" name="Footer Placeholder 4">
            <a:extLst>
              <a:ext uri="{FF2B5EF4-FFF2-40B4-BE49-F238E27FC236}">
                <a16:creationId xmlns:a16="http://schemas.microsoft.com/office/drawing/2014/main" id="{81D00C31-3806-4C2A-030D-9686FCC7F7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A95AD6B-0CA5-1654-CA2C-7F56774A16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15CAB3D-C879-4AB6-8B8E-445A742F2B00}" type="slidenum">
              <a:rPr lang="en-IN" smtClean="0"/>
              <a:t>‹#›</a:t>
            </a:fld>
            <a:endParaRPr lang="en-IN"/>
          </a:p>
        </p:txBody>
      </p:sp>
    </p:spTree>
    <p:extLst>
      <p:ext uri="{BB962C8B-B14F-4D97-AF65-F5344CB8AC3E}">
        <p14:creationId xmlns:p14="http://schemas.microsoft.com/office/powerpoint/2010/main" val="3674509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98469B-A4BB-F0FC-E261-01BCBDFD9E99}"/>
              </a:ext>
            </a:extLst>
          </p:cNvPr>
          <p:cNvSpPr>
            <a:spLocks noGrp="1"/>
          </p:cNvSpPr>
          <p:nvPr>
            <p:ph type="ctrTitle"/>
          </p:nvPr>
        </p:nvSpPr>
        <p:spPr>
          <a:xfrm>
            <a:off x="6600081" y="1166762"/>
            <a:ext cx="5001983" cy="2246722"/>
          </a:xfrm>
        </p:spPr>
        <p:txBody>
          <a:bodyPr anchor="t">
            <a:normAutofit fontScale="90000"/>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sz="5400" dirty="0">
                <a:solidFill>
                  <a:schemeClr val="tx2"/>
                </a:solidFill>
              </a:rPr>
              <a:t>COURSE RECOMMENDER SYSTEM</a:t>
            </a:r>
            <a:br>
              <a:rPr lang="en-IN" sz="5400" dirty="0">
                <a:solidFill>
                  <a:schemeClr val="tx2"/>
                </a:solidFill>
              </a:rPr>
            </a:br>
            <a:r>
              <a:rPr kumimoji="0" lang="en-IN" sz="2000" b="0" i="0" u="none" strike="noStrike" kern="1200" cap="none" spc="0" normalizeH="0" baseline="0" noProof="0" dirty="0">
                <a:ln>
                  <a:noFill/>
                </a:ln>
                <a:solidFill>
                  <a:srgbClr val="0E2841"/>
                </a:solidFill>
                <a:effectLst/>
                <a:uLnTx/>
                <a:uFillTx/>
                <a:latin typeface="Aptos" panose="02110004020202020204"/>
                <a:ea typeface="+mn-ea"/>
                <a:cs typeface="+mn-cs"/>
              </a:rPr>
              <a:t>(PERSONALIZED LEARNING EXPERIENCE)</a:t>
            </a:r>
            <a:br>
              <a:rPr kumimoji="0" lang="en-IN" sz="1600" b="0" i="0" u="none" strike="noStrike" kern="1200" cap="none" spc="0" normalizeH="0" baseline="0" noProof="0" dirty="0">
                <a:ln>
                  <a:noFill/>
                </a:ln>
                <a:solidFill>
                  <a:srgbClr val="0E2841"/>
                </a:solidFill>
                <a:effectLst/>
                <a:uLnTx/>
                <a:uFillTx/>
                <a:latin typeface="Aptos" panose="02110004020202020204"/>
                <a:ea typeface="+mn-ea"/>
                <a:cs typeface="+mn-cs"/>
              </a:rPr>
            </a:br>
            <a:endParaRPr lang="en-IN" sz="5400" dirty="0">
              <a:solidFill>
                <a:schemeClr val="tx2"/>
              </a:solidFill>
            </a:endParaRPr>
          </a:p>
        </p:txBody>
      </p:sp>
      <p:sp>
        <p:nvSpPr>
          <p:cNvPr id="3" name="Subtitle 2">
            <a:extLst>
              <a:ext uri="{FF2B5EF4-FFF2-40B4-BE49-F238E27FC236}">
                <a16:creationId xmlns:a16="http://schemas.microsoft.com/office/drawing/2014/main" id="{B7762887-C971-8D1B-F76A-6EBB6888C2C2}"/>
              </a:ext>
            </a:extLst>
          </p:cNvPr>
          <p:cNvSpPr>
            <a:spLocks noGrp="1"/>
          </p:cNvSpPr>
          <p:nvPr>
            <p:ph type="subTitle" idx="1"/>
          </p:nvPr>
        </p:nvSpPr>
        <p:spPr>
          <a:xfrm>
            <a:off x="6600387" y="4149213"/>
            <a:ext cx="4805691" cy="1967082"/>
          </a:xfrm>
        </p:spPr>
        <p:txBody>
          <a:bodyPr anchor="b">
            <a:normAutofit/>
          </a:bodyPr>
          <a:lstStyle/>
          <a:p>
            <a:pPr algn="l"/>
            <a:r>
              <a:rPr lang="en-IN" sz="1600" dirty="0">
                <a:solidFill>
                  <a:schemeClr val="tx2"/>
                </a:solidFill>
              </a:rPr>
              <a:t>TEAM MEMBERS</a:t>
            </a:r>
          </a:p>
          <a:p>
            <a:pPr algn="l"/>
            <a:br>
              <a:rPr lang="en-IN" sz="1600" dirty="0">
                <a:solidFill>
                  <a:schemeClr val="tx2"/>
                </a:solidFill>
              </a:rPr>
            </a:br>
            <a:r>
              <a:rPr lang="en-IN" sz="1600" dirty="0" err="1">
                <a:solidFill>
                  <a:schemeClr val="tx2"/>
                </a:solidFill>
              </a:rPr>
              <a:t>Sachchida</a:t>
            </a:r>
            <a:r>
              <a:rPr lang="en-IN" sz="1600" dirty="0">
                <a:solidFill>
                  <a:schemeClr val="tx2"/>
                </a:solidFill>
              </a:rPr>
              <a:t> Nand Tiwari (M23CSA527)</a:t>
            </a:r>
          </a:p>
          <a:p>
            <a:pPr algn="l"/>
            <a:r>
              <a:rPr lang="en-IN" sz="1600" dirty="0">
                <a:solidFill>
                  <a:schemeClr val="tx2"/>
                </a:solidFill>
              </a:rPr>
              <a:t>Balakrishna </a:t>
            </a:r>
            <a:r>
              <a:rPr lang="en-IN" sz="1600" dirty="0" err="1">
                <a:solidFill>
                  <a:schemeClr val="tx2"/>
                </a:solidFill>
              </a:rPr>
              <a:t>Kariveda</a:t>
            </a:r>
            <a:r>
              <a:rPr lang="en-IN" sz="1600" dirty="0">
                <a:solidFill>
                  <a:schemeClr val="tx2"/>
                </a:solidFill>
              </a:rPr>
              <a:t> (M23CSA511)</a:t>
            </a:r>
          </a:p>
          <a:p>
            <a:pPr algn="l"/>
            <a:r>
              <a:rPr lang="en-IN" sz="1600" dirty="0">
                <a:solidFill>
                  <a:schemeClr val="tx2"/>
                </a:solidFill>
              </a:rPr>
              <a:t>Ritesh Lamba (M23CSA544)</a:t>
            </a:r>
          </a:p>
        </p:txBody>
      </p:sp>
      <p:pic>
        <p:nvPicPr>
          <p:cNvPr id="7" name="Graphic 6" descr="Books">
            <a:extLst>
              <a:ext uri="{FF2B5EF4-FFF2-40B4-BE49-F238E27FC236}">
                <a16:creationId xmlns:a16="http://schemas.microsoft.com/office/drawing/2014/main" id="{24C2C667-0EEC-DBCB-BBDA-6849F44165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55903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blue text on a white background&#10;&#10;Description automatically generated">
            <a:extLst>
              <a:ext uri="{FF2B5EF4-FFF2-40B4-BE49-F238E27FC236}">
                <a16:creationId xmlns:a16="http://schemas.microsoft.com/office/drawing/2014/main" id="{02D9C5F5-652B-A86E-74BA-DFA34BDE24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2665646"/>
            <a:ext cx="10905066" cy="1526707"/>
          </a:xfrm>
          <a:prstGeom prst="rect">
            <a:avLst/>
          </a:prstGeom>
        </p:spPr>
      </p:pic>
    </p:spTree>
    <p:extLst>
      <p:ext uri="{BB962C8B-B14F-4D97-AF65-F5344CB8AC3E}">
        <p14:creationId xmlns:p14="http://schemas.microsoft.com/office/powerpoint/2010/main" val="3932474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view of cubes connected with black lines">
            <a:extLst>
              <a:ext uri="{FF2B5EF4-FFF2-40B4-BE49-F238E27FC236}">
                <a16:creationId xmlns:a16="http://schemas.microsoft.com/office/drawing/2014/main" id="{2A1E6729-5F46-E008-8238-19181C7D3AE3}"/>
              </a:ext>
            </a:extLst>
          </p:cNvPr>
          <p:cNvPicPr>
            <a:picLocks noChangeAspect="1"/>
          </p:cNvPicPr>
          <p:nvPr/>
        </p:nvPicPr>
        <p:blipFill>
          <a:blip r:embed="rId2"/>
          <a:srcRect l="25378" r="15456"/>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4B1E1A8-1CE2-E812-5DD7-007CD0F87D1E}"/>
              </a:ext>
            </a:extLst>
          </p:cNvPr>
          <p:cNvSpPr>
            <a:spLocks noGrp="1"/>
          </p:cNvSpPr>
          <p:nvPr>
            <p:ph idx="1"/>
          </p:nvPr>
        </p:nvSpPr>
        <p:spPr>
          <a:xfrm>
            <a:off x="5410196" y="0"/>
            <a:ext cx="6781802" cy="6858000"/>
          </a:xfrm>
        </p:spPr>
        <p:txBody>
          <a:bodyPr anchor="ctr">
            <a:normAutofit/>
          </a:bodyPr>
          <a:lstStyle/>
          <a:p>
            <a:pPr marL="0" indent="0">
              <a:buNone/>
            </a:pPr>
            <a:r>
              <a:rPr lang="en-US" sz="1800" b="1" dirty="0"/>
              <a:t>ARCHITECTURAL DESIGN PATTERNS USED:</a:t>
            </a:r>
          </a:p>
          <a:p>
            <a:pPr marL="0" indent="0">
              <a:buNone/>
            </a:pPr>
            <a:endParaRPr lang="en-US" sz="1800" dirty="0"/>
          </a:p>
          <a:p>
            <a:pPr marL="0" indent="0">
              <a:buNone/>
            </a:pPr>
            <a:r>
              <a:rPr lang="en-US" sz="1800" dirty="0"/>
              <a:t>1. Model-View-Controller (MVC):</a:t>
            </a:r>
          </a:p>
          <a:p>
            <a:pPr marL="0" indent="0">
              <a:buNone/>
            </a:pPr>
            <a:r>
              <a:rPr lang="en-US" sz="1800" dirty="0"/>
              <a:t>   - Model: Django models handle the data and business logic (e.g., `</a:t>
            </a:r>
            <a:r>
              <a:rPr lang="en-US" sz="1800" dirty="0" err="1"/>
              <a:t>UserCourseInteraction</a:t>
            </a:r>
            <a:r>
              <a:rPr lang="en-US" sz="1800" dirty="0"/>
              <a:t>`).</a:t>
            </a:r>
          </a:p>
          <a:p>
            <a:pPr marL="0" indent="0">
              <a:buNone/>
            </a:pPr>
            <a:r>
              <a:rPr lang="en-US" sz="1800" dirty="0"/>
              <a:t>   - View: Django views manage the API endpoints.</a:t>
            </a:r>
          </a:p>
          <a:p>
            <a:pPr marL="0" indent="0">
              <a:buNone/>
            </a:pPr>
            <a:r>
              <a:rPr lang="en-US" sz="1800" dirty="0"/>
              <a:t>   - Controller: React components serve as the controller that responds to user input and updates the view.</a:t>
            </a:r>
          </a:p>
          <a:p>
            <a:pPr marL="0" indent="0">
              <a:buNone/>
            </a:pPr>
            <a:endParaRPr lang="en-US" sz="1800" dirty="0"/>
          </a:p>
          <a:p>
            <a:pPr marL="0" indent="0">
              <a:buNone/>
            </a:pPr>
            <a:r>
              <a:rPr lang="en-US" sz="1800" dirty="0"/>
              <a:t>2. Microservices:</a:t>
            </a:r>
          </a:p>
          <a:p>
            <a:pPr marL="0" indent="0">
              <a:buNone/>
            </a:pPr>
            <a:r>
              <a:rPr lang="en-US" sz="1800" dirty="0"/>
              <a:t>   - While not fully implemented, the architecture can evolve into a microservices approach where different functionalities (e.g., user management, recommendation engine) are separated into independent services.</a:t>
            </a:r>
          </a:p>
          <a:p>
            <a:pPr marL="0" indent="0">
              <a:buNone/>
            </a:pPr>
            <a:endParaRPr lang="en-US" sz="1800" dirty="0"/>
          </a:p>
          <a:p>
            <a:pPr marL="0" indent="0">
              <a:buNone/>
            </a:pPr>
            <a:r>
              <a:rPr lang="en-US" sz="1800" dirty="0"/>
              <a:t>3. Client-Server Architecture:</a:t>
            </a:r>
          </a:p>
          <a:p>
            <a:pPr marL="0" indent="0">
              <a:buNone/>
            </a:pPr>
            <a:r>
              <a:rPr lang="en-US" sz="1800" dirty="0"/>
              <a:t>   - The clear separation between client (React) and server (Django) allows for easier scaling and deployment of each component.</a:t>
            </a:r>
          </a:p>
          <a:p>
            <a:pPr marL="0" indent="0">
              <a:buNone/>
            </a:pPr>
            <a:endParaRPr lang="en-IN" sz="1800" dirty="0"/>
          </a:p>
        </p:txBody>
      </p:sp>
    </p:spTree>
    <p:extLst>
      <p:ext uri="{BB962C8B-B14F-4D97-AF65-F5344CB8AC3E}">
        <p14:creationId xmlns:p14="http://schemas.microsoft.com/office/powerpoint/2010/main" val="2390709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lluminated server room panel">
            <a:extLst>
              <a:ext uri="{FF2B5EF4-FFF2-40B4-BE49-F238E27FC236}">
                <a16:creationId xmlns:a16="http://schemas.microsoft.com/office/drawing/2014/main" id="{521F0851-E48C-74D5-996A-6D2D249501D2}"/>
              </a:ext>
            </a:extLst>
          </p:cNvPr>
          <p:cNvPicPr>
            <a:picLocks noChangeAspect="1"/>
          </p:cNvPicPr>
          <p:nvPr/>
        </p:nvPicPr>
        <p:blipFill>
          <a:blip r:embed="rId2"/>
          <a:srcRect l="16566" r="23900"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15" name="Content Placeholder 2">
            <a:extLst>
              <a:ext uri="{FF2B5EF4-FFF2-40B4-BE49-F238E27FC236}">
                <a16:creationId xmlns:a16="http://schemas.microsoft.com/office/drawing/2014/main" id="{E071D72C-AB2F-195D-2E6C-52B197E37600}"/>
              </a:ext>
            </a:extLst>
          </p:cNvPr>
          <p:cNvSpPr>
            <a:spLocks noGrp="1"/>
          </p:cNvSpPr>
          <p:nvPr>
            <p:ph idx="1"/>
          </p:nvPr>
        </p:nvSpPr>
        <p:spPr>
          <a:xfrm>
            <a:off x="6513787" y="737419"/>
            <a:ext cx="5353747" cy="5439544"/>
          </a:xfrm>
        </p:spPr>
        <p:txBody>
          <a:bodyPr>
            <a:normAutofit/>
          </a:bodyPr>
          <a:lstStyle/>
          <a:p>
            <a:pPr marL="0" indent="0">
              <a:buNone/>
            </a:pPr>
            <a:r>
              <a:rPr lang="en-US" sz="1600" b="1" dirty="0"/>
              <a:t>RECOMMENDATIONS FOR IMPROVEMENTS:</a:t>
            </a:r>
          </a:p>
          <a:p>
            <a:endParaRPr lang="en-US" sz="1600" dirty="0"/>
          </a:p>
          <a:p>
            <a:pPr marL="0" indent="0">
              <a:buNone/>
            </a:pPr>
            <a:r>
              <a:rPr lang="en-US" sz="1600" dirty="0"/>
              <a:t>1. Database Transition:</a:t>
            </a:r>
          </a:p>
          <a:p>
            <a:pPr marL="0" indent="0">
              <a:buNone/>
            </a:pPr>
            <a:r>
              <a:rPr lang="en-US" sz="1600" dirty="0"/>
              <a:t>   - Switch to a more scalable database (like PostgreSQL or MySQL) as user load increases to handle larger datasets and complex queries efficiently.</a:t>
            </a:r>
          </a:p>
          <a:p>
            <a:pPr marL="0" indent="0">
              <a:buNone/>
            </a:pPr>
            <a:r>
              <a:rPr lang="en-US" sz="1600" dirty="0"/>
              <a:t>2. Caching Mechanisms:</a:t>
            </a:r>
          </a:p>
          <a:p>
            <a:pPr marL="0" indent="0">
              <a:buNone/>
            </a:pPr>
            <a:r>
              <a:rPr lang="en-US" sz="1600" dirty="0"/>
              <a:t>- Implement caching strategies (e.g., Redis) to store frequently accessed data, reducing load times and database hits, especially for popular course recommendations.</a:t>
            </a:r>
          </a:p>
          <a:p>
            <a:pPr marL="0" indent="0">
              <a:buNone/>
            </a:pPr>
            <a:r>
              <a:rPr lang="en-US" sz="1600" dirty="0"/>
              <a:t>3. Advanced Recommendation Algorithms:</a:t>
            </a:r>
          </a:p>
          <a:p>
            <a:pPr marL="0" indent="0">
              <a:buNone/>
            </a:pPr>
            <a:r>
              <a:rPr lang="en-US" sz="1600" dirty="0"/>
              <a:t>- Integrate machine learning techniques for more sophisticated recommendation systems (e.g., collaborative filtering or content-based filtering) to enhance user experience.</a:t>
            </a:r>
          </a:p>
        </p:txBody>
      </p:sp>
    </p:spTree>
    <p:extLst>
      <p:ext uri="{BB962C8B-B14F-4D97-AF65-F5344CB8AC3E}">
        <p14:creationId xmlns:p14="http://schemas.microsoft.com/office/powerpoint/2010/main" val="2874566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71D72C-AB2F-195D-2E6C-52B197E37600}"/>
              </a:ext>
            </a:extLst>
          </p:cNvPr>
          <p:cNvSpPr>
            <a:spLocks noGrp="1"/>
          </p:cNvSpPr>
          <p:nvPr>
            <p:ph idx="1"/>
          </p:nvPr>
        </p:nvSpPr>
        <p:spPr>
          <a:xfrm>
            <a:off x="344130" y="757084"/>
            <a:ext cx="5113692" cy="5419879"/>
          </a:xfrm>
        </p:spPr>
        <p:txBody>
          <a:bodyPr>
            <a:normAutofit/>
          </a:bodyPr>
          <a:lstStyle/>
          <a:p>
            <a:pPr marL="0" indent="0">
              <a:buNone/>
            </a:pPr>
            <a:r>
              <a:rPr lang="en-US" sz="1600" b="1" dirty="0"/>
              <a:t>RECOMMENDATIONS FOR IMPROVEMENTS:</a:t>
            </a:r>
          </a:p>
          <a:p>
            <a:endParaRPr lang="en-US" sz="1600" dirty="0"/>
          </a:p>
          <a:p>
            <a:pPr marL="0" indent="0">
              <a:buNone/>
            </a:pPr>
            <a:r>
              <a:rPr lang="en-US" sz="1600" dirty="0"/>
              <a:t>4. Enhanced User Analytics:</a:t>
            </a:r>
          </a:p>
          <a:p>
            <a:pPr marL="0" indent="0">
              <a:buNone/>
            </a:pPr>
            <a:r>
              <a:rPr lang="en-US" sz="1600" dirty="0"/>
              <a:t> - Develop a comprehensive analytics dashboard to track user interactions and engagement metrics, helping to refine recommendation algorithms.</a:t>
            </a:r>
          </a:p>
          <a:p>
            <a:pPr marL="0" indent="0">
              <a:buNone/>
            </a:pPr>
            <a:r>
              <a:rPr lang="en-US" sz="1600" dirty="0"/>
              <a:t>5. Security Enhancements:</a:t>
            </a:r>
          </a:p>
          <a:p>
            <a:pPr marL="0" indent="0">
              <a:buNone/>
            </a:pPr>
            <a:r>
              <a:rPr lang="en-US" sz="1600" dirty="0"/>
              <a:t>  - Implement additional security measures (e.g., OAuth for authentication) to ensure user data protection and privacy.</a:t>
            </a:r>
          </a:p>
          <a:p>
            <a:pPr marL="0" indent="0">
              <a:buNone/>
            </a:pPr>
            <a:r>
              <a:rPr lang="en-US" sz="1600" dirty="0"/>
              <a:t>6. Testing and Monitoring:</a:t>
            </a:r>
          </a:p>
          <a:p>
            <a:pPr marL="0" indent="0">
              <a:buNone/>
            </a:pPr>
            <a:r>
              <a:rPr lang="en-US" sz="1600" dirty="0"/>
              <a:t> - Set up automated testing and monitoring tools (e.g., Jest for React, </a:t>
            </a:r>
            <a:r>
              <a:rPr lang="en-US" sz="1600" dirty="0" err="1"/>
              <a:t>pytest</a:t>
            </a:r>
            <a:r>
              <a:rPr lang="en-US" sz="1600" dirty="0"/>
              <a:t> for Django) to ensure system reliability and catch bugs early in the development cycle.</a:t>
            </a:r>
          </a:p>
        </p:txBody>
      </p:sp>
      <p:pic>
        <p:nvPicPr>
          <p:cNvPr id="5" name="Picture 4" descr="Illuminated server room panel">
            <a:extLst>
              <a:ext uri="{FF2B5EF4-FFF2-40B4-BE49-F238E27FC236}">
                <a16:creationId xmlns:a16="http://schemas.microsoft.com/office/drawing/2014/main" id="{521F0851-E48C-74D5-996A-6D2D249501D2}"/>
              </a:ext>
            </a:extLst>
          </p:cNvPr>
          <p:cNvPicPr>
            <a:picLocks noChangeAspect="1"/>
          </p:cNvPicPr>
          <p:nvPr/>
        </p:nvPicPr>
        <p:blipFill>
          <a:blip r:embed="rId2"/>
          <a:srcRect l="17314" r="24648"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4016204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95B627-818E-234C-1A65-DDA845A85A7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500" kern="1200">
                <a:solidFill>
                  <a:srgbClr val="FFFFFF"/>
                </a:solidFill>
                <a:latin typeface="+mj-lt"/>
                <a:ea typeface="+mj-ea"/>
                <a:cs typeface="+mj-cs"/>
              </a:rPr>
              <a:t>MONOLITHIC V/S MICROSERVICES</a:t>
            </a:r>
          </a:p>
        </p:txBody>
      </p:sp>
      <p:pic>
        <p:nvPicPr>
          <p:cNvPr id="5" name="Content Placeholder 4" descr="A table of informational text&#10;&#10;Description automatically generated with medium confidence">
            <a:extLst>
              <a:ext uri="{FF2B5EF4-FFF2-40B4-BE49-F238E27FC236}">
                <a16:creationId xmlns:a16="http://schemas.microsoft.com/office/drawing/2014/main" id="{17CA7ED4-4100-0ED4-6EA2-C81147390B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4037" y="1264058"/>
            <a:ext cx="7629750" cy="4329883"/>
          </a:xfrm>
          <a:prstGeom prst="rect">
            <a:avLst/>
          </a:prstGeom>
        </p:spPr>
      </p:pic>
    </p:spTree>
    <p:extLst>
      <p:ext uri="{BB962C8B-B14F-4D97-AF65-F5344CB8AC3E}">
        <p14:creationId xmlns:p14="http://schemas.microsoft.com/office/powerpoint/2010/main" val="3728080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EDC6C2-5099-931C-288F-20E6157B188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CONTAINERS V/S VIRTUAL MACHINE</a:t>
            </a:r>
          </a:p>
        </p:txBody>
      </p:sp>
      <p:pic>
        <p:nvPicPr>
          <p:cNvPr id="5" name="Picture 4" descr="A diagram of a computer&#10;&#10;Description automatically generated">
            <a:extLst>
              <a:ext uri="{FF2B5EF4-FFF2-40B4-BE49-F238E27FC236}">
                <a16:creationId xmlns:a16="http://schemas.microsoft.com/office/drawing/2014/main" id="{08EF9071-D4F8-3DCB-1CAE-E6BB1BD169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373" y="1675227"/>
            <a:ext cx="11557254" cy="4940726"/>
          </a:xfrm>
          <a:prstGeom prst="rect">
            <a:avLst/>
          </a:prstGeom>
        </p:spPr>
      </p:pic>
    </p:spTree>
    <p:extLst>
      <p:ext uri="{BB962C8B-B14F-4D97-AF65-F5344CB8AC3E}">
        <p14:creationId xmlns:p14="http://schemas.microsoft.com/office/powerpoint/2010/main" val="2922692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0B44448-2BF3-44D2-1507-4D9A8DDC2BA5}"/>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6600" kern="1200">
                <a:solidFill>
                  <a:srgbClr val="FFFFFF"/>
                </a:solidFill>
                <a:latin typeface="+mj-lt"/>
                <a:ea typeface="+mj-ea"/>
                <a:cs typeface="+mj-cs"/>
              </a:rPr>
              <a:t>LOCAL V/S CLOUD</a:t>
            </a:r>
          </a:p>
        </p:txBody>
      </p:sp>
      <p:sp>
        <p:nvSpPr>
          <p:cNvPr id="14"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cloud setup&#10;&#10;Description automatically generated">
            <a:extLst>
              <a:ext uri="{FF2B5EF4-FFF2-40B4-BE49-F238E27FC236}">
                <a16:creationId xmlns:a16="http://schemas.microsoft.com/office/drawing/2014/main" id="{A77BA285-B076-8A70-CAFC-23BC3F35CA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245" y="3067050"/>
            <a:ext cx="10315510" cy="3790950"/>
          </a:xfrm>
          <a:prstGeom prst="rect">
            <a:avLst/>
          </a:prstGeom>
        </p:spPr>
      </p:pic>
    </p:spTree>
    <p:extLst>
      <p:ext uri="{BB962C8B-B14F-4D97-AF65-F5344CB8AC3E}">
        <p14:creationId xmlns:p14="http://schemas.microsoft.com/office/powerpoint/2010/main" val="1937544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A19B25F6-D845-46F3-BA69-3D48CEF7E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6624" y="901769"/>
            <a:ext cx="4970256" cy="3855397"/>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FAC0226-4651-4BF7-AA72-6DB611F80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6624" y="901769"/>
            <a:ext cx="4970256" cy="3855397"/>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B8CCAA36-1E98-45B0-AAF9-D8807BA8E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9" name="Freeform: Shape 28">
            <a:extLst>
              <a:ext uri="{FF2B5EF4-FFF2-40B4-BE49-F238E27FC236}">
                <a16:creationId xmlns:a16="http://schemas.microsoft.com/office/drawing/2014/main" id="{783F456C-8972-439A-90A4-D7C52FA3A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1" name="Freeform: Shape 30">
            <a:extLst>
              <a:ext uri="{FF2B5EF4-FFF2-40B4-BE49-F238E27FC236}">
                <a16:creationId xmlns:a16="http://schemas.microsoft.com/office/drawing/2014/main" id="{0390AF2C-728C-4687-B7A2-3F9C788EC3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9689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3" name="Freeform: Shape 32">
            <a:extLst>
              <a:ext uri="{FF2B5EF4-FFF2-40B4-BE49-F238E27FC236}">
                <a16:creationId xmlns:a16="http://schemas.microsoft.com/office/drawing/2014/main" id="{D1C510C0-DED1-4708-AA14-355E5AFF1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66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5" name="Rectangle 34">
            <a:extLst>
              <a:ext uri="{FF2B5EF4-FFF2-40B4-BE49-F238E27FC236}">
                <a16:creationId xmlns:a16="http://schemas.microsoft.com/office/drawing/2014/main" id="{558C4F41-C97D-4755-8F7C-8C0A8E182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9229" y="798986"/>
            <a:ext cx="4970256" cy="3855397"/>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7CCB4C-6532-259E-9842-2AAEF3215B8A}"/>
              </a:ext>
            </a:extLst>
          </p:cNvPr>
          <p:cNvSpPr>
            <a:spLocks noGrp="1"/>
          </p:cNvSpPr>
          <p:nvPr>
            <p:ph type="title"/>
          </p:nvPr>
        </p:nvSpPr>
        <p:spPr>
          <a:xfrm>
            <a:off x="2006003" y="1018596"/>
            <a:ext cx="4184101" cy="2577893"/>
          </a:xfrm>
        </p:spPr>
        <p:txBody>
          <a:bodyPr vert="horz" lIns="91440" tIns="45720" rIns="91440" bIns="45720" rtlCol="0" anchor="ctr">
            <a:normAutofit/>
          </a:bodyPr>
          <a:lstStyle/>
          <a:p>
            <a:pPr algn="ctr"/>
            <a:r>
              <a:rPr lang="en-US" sz="5000" kern="1200" dirty="0">
                <a:solidFill>
                  <a:schemeClr val="bg1"/>
                </a:solidFill>
                <a:latin typeface="+mj-lt"/>
                <a:ea typeface="+mj-ea"/>
                <a:cs typeface="+mj-cs"/>
              </a:rPr>
              <a:t>CONCLUSION</a:t>
            </a:r>
          </a:p>
        </p:txBody>
      </p:sp>
      <p:sp>
        <p:nvSpPr>
          <p:cNvPr id="37" name="Oval 36">
            <a:extLst>
              <a:ext uri="{FF2B5EF4-FFF2-40B4-BE49-F238E27FC236}">
                <a16:creationId xmlns:a16="http://schemas.microsoft.com/office/drawing/2014/main" id="{A232F408-BBCD-48EE-ABF6-95201EF72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6115" y="3453761"/>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38">
            <a:extLst>
              <a:ext uri="{FF2B5EF4-FFF2-40B4-BE49-F238E27FC236}">
                <a16:creationId xmlns:a16="http://schemas.microsoft.com/office/drawing/2014/main" id="{302D5D2F-11CF-47F1-B542-8ED3199DC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6115" y="3453761"/>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Freeform: Shape 40">
            <a:extLst>
              <a:ext uri="{FF2B5EF4-FFF2-40B4-BE49-F238E27FC236}">
                <a16:creationId xmlns:a16="http://schemas.microsoft.com/office/drawing/2014/main" id="{79109165-7872-4D8A-A545-F48B3AF1D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83019" y="4738591"/>
            <a:ext cx="2208981" cy="211940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3" name="Freeform: Shape 42">
            <a:extLst>
              <a:ext uri="{FF2B5EF4-FFF2-40B4-BE49-F238E27FC236}">
                <a16:creationId xmlns:a16="http://schemas.microsoft.com/office/drawing/2014/main" id="{5438E66D-E34C-48D4-9F9D-021EBD568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83019" y="4738591"/>
            <a:ext cx="2208981" cy="211940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45" name="Graphic 185">
            <a:extLst>
              <a:ext uri="{FF2B5EF4-FFF2-40B4-BE49-F238E27FC236}">
                <a16:creationId xmlns:a16="http://schemas.microsoft.com/office/drawing/2014/main" id="{1BC9510C-172B-4086-A60F-7AF0FBF222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43487" y="5662437"/>
            <a:ext cx="1054466" cy="469689"/>
            <a:chOff x="9841624" y="4115729"/>
            <a:chExt cx="602169" cy="268223"/>
          </a:xfrm>
          <a:solidFill>
            <a:schemeClr val="bg1"/>
          </a:solidFill>
        </p:grpSpPr>
        <p:sp>
          <p:nvSpPr>
            <p:cNvPr id="46" name="Freeform: Shape 45">
              <a:extLst>
                <a:ext uri="{FF2B5EF4-FFF2-40B4-BE49-F238E27FC236}">
                  <a16:creationId xmlns:a16="http://schemas.microsoft.com/office/drawing/2014/main" id="{C688A7FC-74D4-4003-9F5C-8C0A3F661F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9443884A-0473-4494-95AC-A74292738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A5C72FE-7FB1-4DA7-8CF8-45CA6AFB5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8A05A27-4E41-41AB-BB9E-977863EF72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E412BF9D-EAB2-42D7-B657-42D5D101B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6" name="Graphic 5" descr="Gavel">
            <a:extLst>
              <a:ext uri="{FF2B5EF4-FFF2-40B4-BE49-F238E27FC236}">
                <a16:creationId xmlns:a16="http://schemas.microsoft.com/office/drawing/2014/main" id="{B1EE119E-4F1F-8F7D-EAF1-C218B7CC1C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2615" y="2580962"/>
            <a:ext cx="3217333" cy="3217333"/>
          </a:xfrm>
          <a:prstGeom prst="rect">
            <a:avLst/>
          </a:prstGeom>
        </p:spPr>
      </p:pic>
      <p:sp>
        <p:nvSpPr>
          <p:cNvPr id="52" name="Graphic 212">
            <a:extLst>
              <a:ext uri="{FF2B5EF4-FFF2-40B4-BE49-F238E27FC236}">
                <a16:creationId xmlns:a16="http://schemas.microsoft.com/office/drawing/2014/main" id="{FEFCF180-A212-449F-8D07-5EC94B281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2063" y="2262962"/>
            <a:ext cx="622472" cy="622472"/>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54" name="Graphic 212">
            <a:extLst>
              <a:ext uri="{FF2B5EF4-FFF2-40B4-BE49-F238E27FC236}">
                <a16:creationId xmlns:a16="http://schemas.microsoft.com/office/drawing/2014/main" id="{1400E1BC-11DC-49A0-856F-992F20EB4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2063" y="2262962"/>
            <a:ext cx="622472" cy="622472"/>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Tree>
    <p:extLst>
      <p:ext uri="{BB962C8B-B14F-4D97-AF65-F5344CB8AC3E}">
        <p14:creationId xmlns:p14="http://schemas.microsoft.com/office/powerpoint/2010/main" val="3297310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9F8A339-619D-4494-B149-DA455659DD63}"/>
              </a:ext>
            </a:extLst>
          </p:cNvPr>
          <p:cNvSpPr>
            <a:spLocks noGrp="1"/>
          </p:cNvSpPr>
          <p:nvPr>
            <p:ph idx="1"/>
          </p:nvPr>
        </p:nvSpPr>
        <p:spPr>
          <a:xfrm>
            <a:off x="4810259" y="649480"/>
            <a:ext cx="6555347" cy="5546047"/>
          </a:xfrm>
        </p:spPr>
        <p:txBody>
          <a:bodyPr anchor="ctr">
            <a:normAutofit/>
          </a:bodyPr>
          <a:lstStyle/>
          <a:p>
            <a:r>
              <a:rPr lang="en-US" sz="2000" b="1"/>
              <a:t>Introduction</a:t>
            </a:r>
          </a:p>
          <a:p>
            <a:pPr>
              <a:buFont typeface="Arial" panose="020B0604020202020204" pitchFamily="34" charset="0"/>
              <a:buChar char="•"/>
            </a:pPr>
            <a:r>
              <a:rPr lang="en-US" sz="2000" b="1"/>
              <a:t>What is a Course Recommender System?</a:t>
            </a:r>
            <a:endParaRPr lang="en-US" sz="2000"/>
          </a:p>
          <a:p>
            <a:pPr marL="742950" lvl="1" indent="-285750">
              <a:buFont typeface="Arial" panose="020B0604020202020204" pitchFamily="34" charset="0"/>
              <a:buChar char="•"/>
            </a:pPr>
            <a:r>
              <a:rPr lang="en-US" sz="2000"/>
              <a:t>The Course Recommendation System is designed to recommend educational courses to users based on their preferences and interaction history. The backend is built with Django and handles data management, API exposure, and recommendation logic, while the frontend is developed in React to provide a dynamic and responsive user interface.</a:t>
            </a:r>
          </a:p>
          <a:p>
            <a:pPr marL="742950" lvl="1" indent="-285750">
              <a:buFont typeface="Arial" panose="020B0604020202020204" pitchFamily="34" charset="0"/>
              <a:buChar char="•"/>
            </a:pPr>
            <a:r>
              <a:rPr lang="en-US" sz="2000"/>
              <a:t>Records various types of interactions between users and courses to inform and optimize the recommendation algorithms.</a:t>
            </a:r>
          </a:p>
          <a:p>
            <a:pPr marL="742950" lvl="1" indent="-285750">
              <a:buFont typeface="Arial" panose="020B0604020202020204" pitchFamily="34" charset="0"/>
              <a:buChar char="•"/>
            </a:pPr>
            <a:r>
              <a:rPr lang="en-US" sz="2000"/>
              <a:t>Stores personalized recommendations generated for each user, ensuring that users can view a history of their recommendations.</a:t>
            </a:r>
          </a:p>
          <a:p>
            <a:pPr marL="742950" lvl="1" indent="-285750">
              <a:buFont typeface="Arial" panose="020B0604020202020204" pitchFamily="34" charset="0"/>
              <a:buChar char="•"/>
            </a:pPr>
            <a:r>
              <a:rPr lang="en-US" sz="2000"/>
              <a:t>Manages the display and administration of course listings. It allows for the creation of new courses and lists all available courses in the system.</a:t>
            </a:r>
          </a:p>
          <a:p>
            <a:pPr marL="742950" lvl="1" indent="-285750">
              <a:buFont typeface="Arial" panose="020B0604020202020204" pitchFamily="34" charset="0"/>
              <a:buChar char="•"/>
            </a:pPr>
            <a:endParaRPr lang="en-IN" sz="2000"/>
          </a:p>
        </p:txBody>
      </p:sp>
    </p:spTree>
    <p:extLst>
      <p:ext uri="{BB962C8B-B14F-4D97-AF65-F5344CB8AC3E}">
        <p14:creationId xmlns:p14="http://schemas.microsoft.com/office/powerpoint/2010/main" val="1675222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CFFFC3D-2A45-1E20-3C21-F42A4C911D2B}"/>
              </a:ext>
            </a:extLst>
          </p:cNvPr>
          <p:cNvPicPr>
            <a:picLocks noChangeAspect="1"/>
          </p:cNvPicPr>
          <p:nvPr/>
        </p:nvPicPr>
        <p:blipFill>
          <a:blip r:embed="rId2">
            <a:duotone>
              <a:schemeClr val="bg2">
                <a:shade val="45000"/>
                <a:satMod val="135000"/>
              </a:schemeClr>
              <a:prstClr val="white"/>
            </a:duotone>
          </a:blip>
          <a:srcRect t="12153" b="3578"/>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B3070D9-BFCB-716F-33AE-0C630A65F574}"/>
              </a:ext>
            </a:extLst>
          </p:cNvPr>
          <p:cNvGraphicFramePr>
            <a:graphicFrameLocks noGrp="1"/>
          </p:cNvGraphicFramePr>
          <p:nvPr>
            <p:ph idx="1"/>
            <p:extLst>
              <p:ext uri="{D42A27DB-BD31-4B8C-83A1-F6EECF244321}">
                <p14:modId xmlns:p14="http://schemas.microsoft.com/office/powerpoint/2010/main" val="552804698"/>
              </p:ext>
            </p:extLst>
          </p:nvPr>
        </p:nvGraphicFramePr>
        <p:xfrm>
          <a:off x="221227" y="213852"/>
          <a:ext cx="11749547" cy="64302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0489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274938-28D7-B324-2704-DC4AC744EB0B}"/>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CRS Sample screens</a:t>
            </a:r>
          </a:p>
        </p:txBody>
      </p:sp>
      <p:sp>
        <p:nvSpPr>
          <p:cNvPr id="16"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omputer&#10;&#10;Description automatically generated">
            <a:extLst>
              <a:ext uri="{FF2B5EF4-FFF2-40B4-BE49-F238E27FC236}">
                <a16:creationId xmlns:a16="http://schemas.microsoft.com/office/drawing/2014/main" id="{96057236-F339-ECF1-D290-DA401B571D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8016" y="2633472"/>
            <a:ext cx="6432920" cy="3586353"/>
          </a:xfrm>
          <a:prstGeom prst="rect">
            <a:avLst/>
          </a:prstGeom>
        </p:spPr>
      </p:pic>
    </p:spTree>
    <p:extLst>
      <p:ext uri="{BB962C8B-B14F-4D97-AF65-F5344CB8AC3E}">
        <p14:creationId xmlns:p14="http://schemas.microsoft.com/office/powerpoint/2010/main" val="3272380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 login box&#10;&#10;Description automatically generated">
            <a:extLst>
              <a:ext uri="{FF2B5EF4-FFF2-40B4-BE49-F238E27FC236}">
                <a16:creationId xmlns:a16="http://schemas.microsoft.com/office/drawing/2014/main" id="{8E350660-F346-2D52-94E8-FAE8FD13FC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797" y="457200"/>
            <a:ext cx="10566405" cy="5943600"/>
          </a:xfrm>
          <a:prstGeom prst="rect">
            <a:avLst/>
          </a:prstGeom>
        </p:spPr>
      </p:pic>
    </p:spTree>
    <p:extLst>
      <p:ext uri="{BB962C8B-B14F-4D97-AF65-F5344CB8AC3E}">
        <p14:creationId xmlns:p14="http://schemas.microsoft.com/office/powerpoint/2010/main" val="3745528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61F07F39-3079-1ABD-DF8D-300F13DA10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052" y="457200"/>
            <a:ext cx="10855896" cy="5943600"/>
          </a:xfrm>
          <a:prstGeom prst="rect">
            <a:avLst/>
          </a:prstGeom>
        </p:spPr>
      </p:pic>
    </p:spTree>
    <p:extLst>
      <p:ext uri="{BB962C8B-B14F-4D97-AF65-F5344CB8AC3E}">
        <p14:creationId xmlns:p14="http://schemas.microsoft.com/office/powerpoint/2010/main" val="3964826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4DB23071-CB33-0E7B-F781-983A097D66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052" y="457200"/>
            <a:ext cx="10855896" cy="5943600"/>
          </a:xfrm>
          <a:prstGeom prst="rect">
            <a:avLst/>
          </a:prstGeom>
        </p:spPr>
      </p:pic>
    </p:spTree>
    <p:extLst>
      <p:ext uri="{BB962C8B-B14F-4D97-AF65-F5344CB8AC3E}">
        <p14:creationId xmlns:p14="http://schemas.microsoft.com/office/powerpoint/2010/main" val="2191995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AF149EAF-561D-F487-9F1E-026731AF66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797" y="457200"/>
            <a:ext cx="10566405" cy="5943600"/>
          </a:xfrm>
          <a:prstGeom prst="rect">
            <a:avLst/>
          </a:prstGeom>
        </p:spPr>
      </p:pic>
    </p:spTree>
    <p:extLst>
      <p:ext uri="{BB962C8B-B14F-4D97-AF65-F5344CB8AC3E}">
        <p14:creationId xmlns:p14="http://schemas.microsoft.com/office/powerpoint/2010/main" val="3606454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1960D11A-CE44-CC91-FC12-B75899040A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187577"/>
            <a:ext cx="11277600" cy="4482845"/>
          </a:xfrm>
          <a:prstGeom prst="rect">
            <a:avLst/>
          </a:prstGeom>
        </p:spPr>
      </p:pic>
    </p:spTree>
    <p:extLst>
      <p:ext uri="{BB962C8B-B14F-4D97-AF65-F5344CB8AC3E}">
        <p14:creationId xmlns:p14="http://schemas.microsoft.com/office/powerpoint/2010/main" val="3163575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TotalTime>
  <Words>725</Words>
  <Application>Microsoft Office PowerPoint</Application>
  <PresentationFormat>Widescreen</PresentationFormat>
  <Paragraphs>56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Aptos Display</vt:lpstr>
      <vt:lpstr>Arial</vt:lpstr>
      <vt:lpstr>Office Theme</vt:lpstr>
      <vt:lpstr>COURSE RECOMMENDER SYSTEM (PERSONALIZED LEARNING EXPERIENCE) </vt:lpstr>
      <vt:lpstr>PowerPoint Presentation</vt:lpstr>
      <vt:lpstr>PowerPoint Presentation</vt:lpstr>
      <vt:lpstr>CRS Sample screens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MONOLITHIC V/S MICROSERVICES</vt:lpstr>
      <vt:lpstr>CONTAINERS V/S VIRTUAL MACHINE</vt:lpstr>
      <vt:lpstr>LOCAL V/S CLOUD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Balakrishna Kariveda</dc:creator>
  <cp:lastModifiedBy>Ritesh Lamba</cp:lastModifiedBy>
  <cp:revision>5</cp:revision>
  <dcterms:created xsi:type="dcterms:W3CDTF">2024-09-28T17:00:26Z</dcterms:created>
  <dcterms:modified xsi:type="dcterms:W3CDTF">2024-09-30T02:17:44Z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8ef7ee4-d5fb-4e8f-9a62-f4d2aa34d1e6_Enabled">
    <vt:lpwstr>true</vt:lpwstr>
  </property>
  <property fmtid="{D5CDD505-2E9C-101B-9397-08002B2CF9AE}" pid="3" name="MSIP_Label_a8ef7ee4-d5fb-4e8f-9a62-f4d2aa34d1e6_SetDate">
    <vt:lpwstr>2024-09-28T17:45:39Z</vt:lpwstr>
  </property>
  <property fmtid="{D5CDD505-2E9C-101B-9397-08002B2CF9AE}" pid="4" name="MSIP_Label_a8ef7ee4-d5fb-4e8f-9a62-f4d2aa34d1e6_Method">
    <vt:lpwstr>Standard</vt:lpwstr>
  </property>
  <property fmtid="{D5CDD505-2E9C-101B-9397-08002B2CF9AE}" pid="5" name="MSIP_Label_a8ef7ee4-d5fb-4e8f-9a62-f4d2aa34d1e6_Name">
    <vt:lpwstr>Company confidential</vt:lpwstr>
  </property>
  <property fmtid="{D5CDD505-2E9C-101B-9397-08002B2CF9AE}" pid="6" name="MSIP_Label_a8ef7ee4-d5fb-4e8f-9a62-f4d2aa34d1e6_SiteId">
    <vt:lpwstr>89b1a6c5-1f58-41c7-8a23-a99695aafe4c</vt:lpwstr>
  </property>
  <property fmtid="{D5CDD505-2E9C-101B-9397-08002B2CF9AE}" pid="7" name="MSIP_Label_a8ef7ee4-d5fb-4e8f-9a62-f4d2aa34d1e6_ActionId">
    <vt:lpwstr>8c4b495d-3e3f-4f31-a632-e42387946283</vt:lpwstr>
  </property>
  <property fmtid="{D5CDD505-2E9C-101B-9397-08002B2CF9AE}" pid="8" name="MSIP_Label_a8ef7ee4-d5fb-4e8f-9a62-f4d2aa34d1e6_ContentBits">
    <vt:lpwstr>0</vt:lpwstr>
  </property>
</Properties>
</file>