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 SemiBold"/>
      <p:regular r:id="rId25"/>
      <p:bold r:id="rId26"/>
    </p:embeddedFont>
    <p:embeddedFont>
      <p:font typeface="Maven Pro Black"/>
      <p:bold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SemiBold-bold.fntdata"/><Relationship Id="rId25" Type="http://schemas.openxmlformats.org/officeDocument/2006/relationships/font" Target="fonts/MavenProSemiBold-regular.fntdata"/><Relationship Id="rId28" Type="http://schemas.openxmlformats.org/officeDocument/2006/relationships/font" Target="fonts/MavenPro-regular.fntdata"/><Relationship Id="rId27" Type="http://schemas.openxmlformats.org/officeDocument/2006/relationships/font" Target="fonts/MavenPr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6b907671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6b907671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6b907671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6b907671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6b907671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6b907671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6b907671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6b907671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6b907671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06b907671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6b907671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6b907671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6b9076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6b9076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6b9076713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6b9076713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6b9076713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6b9076713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6b9076713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6b9076713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6b9076713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6b9076713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6b907671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6b907671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6b907671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6b907671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6b907671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6b907671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4100" y="698850"/>
            <a:ext cx="7649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Recommendation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7025" y="3426425"/>
            <a:ext cx="72672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Sachchida Nand Tiwari (M23CSA527)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Balakrishna Kariveda (M23CSA511)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Ritesh Lamba (M23CSA544)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Add Running Courses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2" cy="26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1341675" y="1155900"/>
            <a:ext cx="6914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Add new courses to the system by entering a course title and description. The page also includes a button to list all existing courses. User will get recommendations as per their running courses</a:t>
            </a:r>
            <a:endParaRPr sz="13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Course List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13" y="1990050"/>
            <a:ext cx="6976676" cy="29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1352000" y="1166225"/>
            <a:ext cx="69768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Displays all available courses. The "Add New Course" button allows users to add current courses. Each course card contains a brief description to help users understand the course content.</a:t>
            </a:r>
            <a:endParaRPr sz="13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Recommendations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1352000" y="1145575"/>
            <a:ext cx="6914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Presents detailed course recommendations personalized for each user. It includes sections highlighting theoretical knowledge, career opportunities, and emerging technologies for the suggested course.</a:t>
            </a:r>
            <a:endParaRPr sz="13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2" cy="31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New Recommendations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65" name="Google Shape;365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1352000" y="1145575"/>
            <a:ext cx="69147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You can generate new recommendations by clicking on ‘New Recommendation’ and view the next recommendation by clicking on ‘Next Recommendation’.</a:t>
            </a:r>
            <a:endParaRPr sz="13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2" cy="314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Scalable CRS with React, Django, PostgreSQL, and Docker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built using </a:t>
            </a:r>
            <a:r>
              <a:rPr lang="en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React </a:t>
            </a: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for the frontend to create a dynamic and responsive user interface, while </a:t>
            </a:r>
            <a:r>
              <a:rPr lang="en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Django</a:t>
            </a: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serves as the backend, handling data management and API logic. </a:t>
            </a:r>
            <a:r>
              <a:rPr lang="en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PostgreSQL </a:t>
            </a: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is used as the database to store user data, course information, and recommendations. The entire application is containerized with </a:t>
            </a:r>
            <a:r>
              <a:rPr lang="en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Docker</a:t>
            </a: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, ensuring easy deployment and scalability across different environments.</a:t>
            </a:r>
            <a:endParaRPr sz="15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75" y="3691113"/>
            <a:ext cx="2143125" cy="7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5" y="3489700"/>
            <a:ext cx="1167425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3447050"/>
            <a:ext cx="1513700" cy="10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7400" y="3545625"/>
            <a:ext cx="1513700" cy="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45100" y="2260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rgbClr val="000000"/>
                </a:solidFill>
              </a:rPr>
              <a:t> Course Recommender System</a:t>
            </a:r>
            <a:endParaRPr sz="46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62300"/>
            <a:ext cx="7030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Designed to recommend courses based on user preferences and course history.</a:t>
            </a:r>
            <a:endParaRPr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Backend:</a:t>
            </a:r>
            <a:endParaRPr b="1"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Maven Pro"/>
              <a:buChar char="●"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Built with </a:t>
            </a: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Django.</a:t>
            </a:r>
            <a:endParaRPr b="1"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Maven Pro"/>
              <a:buChar char="●"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Handles data management, API exposure, and recommendation logic.</a:t>
            </a:r>
            <a:endParaRPr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Frontend:</a:t>
            </a:r>
            <a:endParaRPr b="1"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Maven Pro"/>
              <a:buChar char="●"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Developed with </a:t>
            </a: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React.</a:t>
            </a:r>
            <a:endParaRPr b="1"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Maven Pro"/>
              <a:buChar char="●"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Provides a dynamic and responsive user interface.</a:t>
            </a:r>
            <a:endParaRPr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Deployment</a:t>
            </a: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8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5"/>
              <a:buFont typeface="Maven Pro"/>
              <a:buChar char="●"/>
            </a:pP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Deployed using </a:t>
            </a:r>
            <a:r>
              <a:rPr b="1"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Docker</a:t>
            </a:r>
            <a:r>
              <a:rPr lang="en" sz="140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Deployment Decisions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31350"/>
            <a:ext cx="70305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 SemiBold"/>
              <a:buChar char="➔"/>
            </a:pP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Initially, the system used a monolithic architecture where backend components (backend, database) resided in a single codebase.</a:t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 SemiBold"/>
              <a:buChar char="➔"/>
            </a:pP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The system, using SQLite, supported around 50 concurrent users before performance degradation.</a:t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 SemiBold"/>
              <a:buChar char="➔"/>
            </a:pPr>
            <a:r>
              <a:rPr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PostgreSQL was deployed as a microservice, allowing for independent scaling and isolated failures. The system’s components (user management, recommendation engine, course management) were separated into distinct services.</a:t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Monolithic vs. Microservices</a:t>
            </a:r>
            <a:endParaRPr b="0" sz="44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00" y="1517100"/>
            <a:ext cx="7210652" cy="31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Containerization vs. Virtualization</a:t>
            </a:r>
            <a:endParaRPr b="0" sz="29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900" y="1732050"/>
            <a:ext cx="7482401" cy="29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000000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Cloud  vs. Non-Cloud Setup</a:t>
            </a:r>
            <a:endParaRPr b="0" sz="29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75" y="1816425"/>
            <a:ext cx="7595926" cy="28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120">
                <a:latin typeface="Maven Pro Black"/>
                <a:ea typeface="Maven Pro Black"/>
                <a:cs typeface="Maven Pro Black"/>
                <a:sym typeface="Maven Pro Black"/>
              </a:rPr>
              <a:t>Course Recommendations</a:t>
            </a:r>
            <a:endParaRPr b="0" sz="212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57700"/>
            <a:ext cx="7030502" cy="267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303800" y="1155939"/>
            <a:ext cx="7030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Course suggestions based on user preferences and Course history. It displays a curated list of recommended courses, allowing users to explore options tailored to their academic and career goals. </a:t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691475"/>
            <a:ext cx="70305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Login Page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2" cy="25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1303925" y="1269425"/>
            <a:ext cx="7030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Provides a simple interface for users to log in to the system using their email and password. Registered users can access personalized recommendations.</a:t>
            </a:r>
            <a:endParaRPr sz="12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aven Pro Black"/>
                <a:ea typeface="Maven Pro Black"/>
                <a:cs typeface="Maven Pro Black"/>
                <a:sym typeface="Maven Pro Black"/>
              </a:rPr>
              <a:t>Register</a:t>
            </a:r>
            <a:endParaRPr b="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2" cy="25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1362300" y="1207500"/>
            <a:ext cx="697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Enables new users to create an account by entering their name, email, and password. The page simplifies the registration process and includes a link for existing users to log in.</a:t>
            </a:r>
            <a:endParaRPr sz="1300">
              <a:solidFill>
                <a:schemeClr val="dk2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