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BD3BDB-8EA2-4511-ABF1-A2DC0C3E468E}">
  <a:tblStyle styleId="{14BD3BDB-8EA2-4511-ABF1-A2DC0C3E46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7c7e177a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7c7e177a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7c7e177a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7c7e177a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7c8d25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7c8d25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7c8d251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7c8d251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7c8d251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7c8d251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7c8d251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7c8d251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7c8d251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7c8d251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7c8d251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7c8d251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7c8d251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7c8d251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7c7e177a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7c7e177a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7c7e177a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7c7e177a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7c7e177a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7c7e177a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7c7e177a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7c7e177a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7c7e177a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7c7e177a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7c7e177a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7c7e177a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7c7e177a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7c7e177a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7c7e177a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7c7e177a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7c7e177a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7c7e177a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7c7e177a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7c7e177a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1011771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57675"/>
            <a:ext cx="77967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Docker and DevOps Principles in Django-React Web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0071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Reference Paper - </a:t>
            </a: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https://ieeexplore.ieee.org/document/10117715</a:t>
            </a:r>
            <a:br>
              <a:rPr lang="en" sz="1200"/>
            </a:b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Team Members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Sachchida Nand Tiwari (M23CSA527)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Balakrishna Kariveda (M23CSA511)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Ritesh Lamba (M23CSA544)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Configuration 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postgres-pv.yaml: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PersistentVolume for database storage.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postgres-secret.yaml: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Secret for PostgreSQL credentials.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postgres-deployment.yaml: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Deploys PostgreSQL container on port 5432.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Configuration 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react-deployment.yaml: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Deploys frontend container.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react-service.yaml: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Exposes React app on port 3000.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ingress.yaml: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Manages traffic routing for React and Django.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Containers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050" y="1818025"/>
            <a:ext cx="7273352" cy="27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Deployments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40075"/>
            <a:ext cx="7030498" cy="26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00" y="1745900"/>
            <a:ext cx="7175200" cy="27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Ingresses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000250"/>
            <a:ext cx="7030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Pods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42475"/>
            <a:ext cx="7030500" cy="23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Screenshots- Replica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911950"/>
            <a:ext cx="7030500" cy="24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- 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75" y="1796600"/>
            <a:ext cx="7620325" cy="27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Integrated Docker, Kubernetes, and DevOps principles.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Achieved a scalable, efficient, and maintainable architecture.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Monitoring ensures proactive issue resolution.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Implements principles from the IEEE paper on Docker and DevOps.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Focus: Scalable and maintainable deployment for a Django-React web app.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Tools: Docker, Kubernetes, Prometheus/Grafana.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37225"/>
            <a:ext cx="70305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Backend: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Django + PostgreSQL.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Frontend: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React.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Containerization: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Docker for all components.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Orchestration: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Kubernetes for scalability and high availability.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with Paper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16275" y="170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916275" y="17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{14BD3BDB-8EA2-4511-ABF1-A2DC0C3E468E}</a:tableStyleId>
              </a:tblPr>
              <a:tblGrid>
                <a:gridCol w="2343500"/>
                <a:gridCol w="2343500"/>
                <a:gridCol w="2343500"/>
              </a:tblGrid>
              <a:tr h="76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 Recommendations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Our Implementation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Containerization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Docker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for Django, React, PostgreSQL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Modularize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Separate containers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with Paper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16275" y="170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916275" y="17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{14BD3BDB-8EA2-4511-ABF1-A2DC0C3E468E}</a:tableStyleId>
              </a:tblPr>
              <a:tblGrid>
                <a:gridCol w="2343500"/>
                <a:gridCol w="2343500"/>
                <a:gridCol w="2343500"/>
              </a:tblGrid>
              <a:tr h="76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 Recommendations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Our Implementation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Orchestration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Kubernetes for cluster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 for scalability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Availability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Redundancy, self-healing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 manages failovers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Containerized Deployment: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Django, React, PostgreSQL in isolated Docker environments.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Kubernetes Orchestration: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Ensures availability and resource optimization.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Load Balancing: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Kubernetes ingress for routing and load handling.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Achieved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Scalability: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Adjusts to workload changes dynamically.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Reliability: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Redundancy and Kubernetes self-healing.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Efficiency: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Optimized resource usage.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Observability: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Actionable insights via monitoring tools.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Configurations Overview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20"/>
          <p:cNvGraphicFramePr/>
          <p:nvPr/>
        </p:nvGraphicFramePr>
        <p:xfrm>
          <a:off x="1095300" y="21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{14BD3BDB-8EA2-4511-ABF1-A2DC0C3E468E}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Purpose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namespace.yaml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Isolates CRS resources.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django-config.yaml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Configures Django settings.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django-deployment.yaml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Deploys Django backend.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postgres-pv.yaml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PostgreSQL storage.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ingress.yaml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Routes frontend/backend traffic.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Configuration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django-config.yaml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ConfigMap for environment variables.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django-secret.yaml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Secret for database credentials.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django-deployment.yaml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Deploys backend container on port 8000.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