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  <p:sldId id="270" r:id="rId3"/>
    <p:sldId id="257" r:id="rId4"/>
    <p:sldId id="263" r:id="rId5"/>
    <p:sldId id="264" r:id="rId6"/>
    <p:sldId id="258" r:id="rId7"/>
    <p:sldId id="259" r:id="rId8"/>
    <p:sldId id="260" r:id="rId9"/>
    <p:sldId id="267" r:id="rId10"/>
    <p:sldId id="269" r:id="rId11"/>
    <p:sldId id="262" r:id="rId12"/>
    <p:sldId id="266" r:id="rId13"/>
    <p:sldId id="268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2632AC5-7E5B-40AE-AFCA-A8EE75315EC5}">
          <p14:sldIdLst>
            <p14:sldId id="256"/>
            <p14:sldId id="270"/>
            <p14:sldId id="257"/>
            <p14:sldId id="263"/>
            <p14:sldId id="264"/>
            <p14:sldId id="258"/>
            <p14:sldId id="259"/>
            <p14:sldId id="260"/>
            <p14:sldId id="267"/>
            <p14:sldId id="269"/>
            <p14:sldId id="262"/>
            <p14:sldId id="266"/>
            <p14:sldId id="268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tevik Bisht" userId="d821315c075d5caf" providerId="LiveId" clId="{52048718-E847-47AF-87F5-A0EC9A433317}"/>
    <pc:docChg chg="undo redo custSel addSld delSld modSld sldOrd addSection delSection modSection">
      <pc:chgData name="Ritevik Bisht" userId="d821315c075d5caf" providerId="LiveId" clId="{52048718-E847-47AF-87F5-A0EC9A433317}" dt="2023-01-19T10:41:21.996" v="2957" actId="20577"/>
      <pc:docMkLst>
        <pc:docMk/>
      </pc:docMkLst>
      <pc:sldChg chg="addSp delSp modSp new mod">
        <pc:chgData name="Ritevik Bisht" userId="d821315c075d5caf" providerId="LiveId" clId="{52048718-E847-47AF-87F5-A0EC9A433317}" dt="2023-01-16T08:25:35.995" v="906" actId="1076"/>
        <pc:sldMkLst>
          <pc:docMk/>
          <pc:sldMk cId="298566713" sldId="256"/>
        </pc:sldMkLst>
        <pc:spChg chg="mod">
          <ac:chgData name="Ritevik Bisht" userId="d821315c075d5caf" providerId="LiveId" clId="{52048718-E847-47AF-87F5-A0EC9A433317}" dt="2023-01-16T08:24:29.217" v="893" actId="1076"/>
          <ac:spMkLst>
            <pc:docMk/>
            <pc:sldMk cId="298566713" sldId="256"/>
            <ac:spMk id="2" creationId="{9AF4F95A-9409-4CC2-81AB-2E91F063CBFA}"/>
          </ac:spMkLst>
        </pc:spChg>
        <pc:spChg chg="mod">
          <ac:chgData name="Ritevik Bisht" userId="d821315c075d5caf" providerId="LiveId" clId="{52048718-E847-47AF-87F5-A0EC9A433317}" dt="2023-01-16T08:25:33.410" v="905" actId="14100"/>
          <ac:spMkLst>
            <pc:docMk/>
            <pc:sldMk cId="298566713" sldId="256"/>
            <ac:spMk id="3" creationId="{FB4827BC-8526-4B72-87A2-D9DD946C3AD2}"/>
          </ac:spMkLst>
        </pc:spChg>
        <pc:picChg chg="add del mod">
          <ac:chgData name="Ritevik Bisht" userId="d821315c075d5caf" providerId="LiveId" clId="{52048718-E847-47AF-87F5-A0EC9A433317}" dt="2023-01-16T08:25:09.662" v="897" actId="478"/>
          <ac:picMkLst>
            <pc:docMk/>
            <pc:sldMk cId="298566713" sldId="256"/>
            <ac:picMk id="5" creationId="{929A23AB-5592-46F4-A825-81A522B26DD9}"/>
          </ac:picMkLst>
        </pc:picChg>
        <pc:picChg chg="add mod">
          <ac:chgData name="Ritevik Bisht" userId="d821315c075d5caf" providerId="LiveId" clId="{52048718-E847-47AF-87F5-A0EC9A433317}" dt="2023-01-16T08:25:35.995" v="906" actId="1076"/>
          <ac:picMkLst>
            <pc:docMk/>
            <pc:sldMk cId="298566713" sldId="256"/>
            <ac:picMk id="7" creationId="{B4DC5F94-CB34-4602-AA1E-AE9B801ED101}"/>
          </ac:picMkLst>
        </pc:picChg>
      </pc:sldChg>
      <pc:sldChg chg="modSp new mod">
        <pc:chgData name="Ritevik Bisht" userId="d821315c075d5caf" providerId="LiveId" clId="{52048718-E847-47AF-87F5-A0EC9A433317}" dt="2023-01-15T17:54:00.490" v="163" actId="120"/>
        <pc:sldMkLst>
          <pc:docMk/>
          <pc:sldMk cId="2902886429" sldId="257"/>
        </pc:sldMkLst>
        <pc:spChg chg="mod">
          <ac:chgData name="Ritevik Bisht" userId="d821315c075d5caf" providerId="LiveId" clId="{52048718-E847-47AF-87F5-A0EC9A433317}" dt="2023-01-15T17:06:34.756" v="106" actId="122"/>
          <ac:spMkLst>
            <pc:docMk/>
            <pc:sldMk cId="2902886429" sldId="257"/>
            <ac:spMk id="2" creationId="{7DDEDC25-42C9-40B5-AD4E-F33FB6206970}"/>
          </ac:spMkLst>
        </pc:spChg>
        <pc:spChg chg="mod">
          <ac:chgData name="Ritevik Bisht" userId="d821315c075d5caf" providerId="LiveId" clId="{52048718-E847-47AF-87F5-A0EC9A433317}" dt="2023-01-15T17:54:00.490" v="163" actId="120"/>
          <ac:spMkLst>
            <pc:docMk/>
            <pc:sldMk cId="2902886429" sldId="257"/>
            <ac:spMk id="3" creationId="{43BA9580-5891-4606-B59A-DEC937231F54}"/>
          </ac:spMkLst>
        </pc:spChg>
      </pc:sldChg>
      <pc:sldChg chg="addSp delSp modSp new mod ord">
        <pc:chgData name="Ritevik Bisht" userId="d821315c075d5caf" providerId="LiveId" clId="{52048718-E847-47AF-87F5-A0EC9A433317}" dt="2023-01-18T14:04:52.725" v="2060"/>
        <pc:sldMkLst>
          <pc:docMk/>
          <pc:sldMk cId="935506695" sldId="258"/>
        </pc:sldMkLst>
        <pc:spChg chg="mod">
          <ac:chgData name="Ritevik Bisht" userId="d821315c075d5caf" providerId="LiveId" clId="{52048718-E847-47AF-87F5-A0EC9A433317}" dt="2023-01-16T08:21:15.760" v="858" actId="1076"/>
          <ac:spMkLst>
            <pc:docMk/>
            <pc:sldMk cId="935506695" sldId="258"/>
            <ac:spMk id="2" creationId="{24655953-6F5D-469E-B369-9B2D3B125A13}"/>
          </ac:spMkLst>
        </pc:spChg>
        <pc:spChg chg="del">
          <ac:chgData name="Ritevik Bisht" userId="d821315c075d5caf" providerId="LiveId" clId="{52048718-E847-47AF-87F5-A0EC9A433317}" dt="2023-01-15T18:08:42.995" v="164" actId="478"/>
          <ac:spMkLst>
            <pc:docMk/>
            <pc:sldMk cId="935506695" sldId="258"/>
            <ac:spMk id="3" creationId="{3A8DA451-C51C-4DCD-9988-BE1BFB2A6F27}"/>
          </ac:spMkLst>
        </pc:spChg>
        <pc:spChg chg="add del mod">
          <ac:chgData name="Ritevik Bisht" userId="d821315c075d5caf" providerId="LiveId" clId="{52048718-E847-47AF-87F5-A0EC9A433317}" dt="2023-01-16T02:02:51.353" v="267" actId="21"/>
          <ac:spMkLst>
            <pc:docMk/>
            <pc:sldMk cId="935506695" sldId="258"/>
            <ac:spMk id="3" creationId="{59A0C31D-057D-4161-80BC-249BA695E39B}"/>
          </ac:spMkLst>
        </pc:spChg>
        <pc:spChg chg="add mod">
          <ac:chgData name="Ritevik Bisht" userId="d821315c075d5caf" providerId="LiveId" clId="{52048718-E847-47AF-87F5-A0EC9A433317}" dt="2023-01-16T12:18:19.946" v="918" actId="20577"/>
          <ac:spMkLst>
            <pc:docMk/>
            <pc:sldMk cId="935506695" sldId="258"/>
            <ac:spMk id="3" creationId="{CC00F31C-8C33-466F-AA70-38C12BB153F3}"/>
          </ac:spMkLst>
        </pc:spChg>
        <pc:picChg chg="add mod">
          <ac:chgData name="Ritevik Bisht" userId="d821315c075d5caf" providerId="LiveId" clId="{52048718-E847-47AF-87F5-A0EC9A433317}" dt="2023-01-16T08:21:10.904" v="857" actId="1076"/>
          <ac:picMkLst>
            <pc:docMk/>
            <pc:sldMk cId="935506695" sldId="258"/>
            <ac:picMk id="5" creationId="{1771BED2-D4B3-401E-9076-85D4CCA315D1}"/>
          </ac:picMkLst>
        </pc:picChg>
        <pc:picChg chg="add del mod">
          <ac:chgData name="Ritevik Bisht" userId="d821315c075d5caf" providerId="LiveId" clId="{52048718-E847-47AF-87F5-A0EC9A433317}" dt="2023-01-15T18:09:07.715" v="172"/>
          <ac:picMkLst>
            <pc:docMk/>
            <pc:sldMk cId="935506695" sldId="258"/>
            <ac:picMk id="1026" creationId="{FAA522AA-A4C3-4BC7-9384-D4B5C33D3DD9}"/>
          </ac:picMkLst>
        </pc:picChg>
      </pc:sldChg>
      <pc:sldChg chg="addSp delSp modSp new mod">
        <pc:chgData name="Ritevik Bisht" userId="d821315c075d5caf" providerId="LiveId" clId="{52048718-E847-47AF-87F5-A0EC9A433317}" dt="2023-01-18T14:26:16.943" v="2472" actId="122"/>
        <pc:sldMkLst>
          <pc:docMk/>
          <pc:sldMk cId="4150834866" sldId="259"/>
        </pc:sldMkLst>
        <pc:spChg chg="mod">
          <ac:chgData name="Ritevik Bisht" userId="d821315c075d5caf" providerId="LiveId" clId="{52048718-E847-47AF-87F5-A0EC9A433317}" dt="2023-01-16T07:30:38.757" v="718" actId="27636"/>
          <ac:spMkLst>
            <pc:docMk/>
            <pc:sldMk cId="4150834866" sldId="259"/>
            <ac:spMk id="2" creationId="{2CC9638F-62E5-4E35-88AD-FC7A235CA52B}"/>
          </ac:spMkLst>
        </pc:spChg>
        <pc:spChg chg="del">
          <ac:chgData name="Ritevik Bisht" userId="d821315c075d5caf" providerId="LiveId" clId="{52048718-E847-47AF-87F5-A0EC9A433317}" dt="2023-01-15T18:10:19.925" v="192" actId="478"/>
          <ac:spMkLst>
            <pc:docMk/>
            <pc:sldMk cId="4150834866" sldId="259"/>
            <ac:spMk id="3" creationId="{5E272206-8B88-4A3D-97BC-2A9FF1ED40E3}"/>
          </ac:spMkLst>
        </pc:spChg>
        <pc:spChg chg="add mod">
          <ac:chgData name="Ritevik Bisht" userId="d821315c075d5caf" providerId="LiveId" clId="{52048718-E847-47AF-87F5-A0EC9A433317}" dt="2023-01-18T14:26:16.943" v="2472" actId="122"/>
          <ac:spMkLst>
            <pc:docMk/>
            <pc:sldMk cId="4150834866" sldId="259"/>
            <ac:spMk id="3" creationId="{C7F677B9-9FC3-47C9-9625-E42197823333}"/>
          </ac:spMkLst>
        </pc:spChg>
        <pc:picChg chg="add mod">
          <ac:chgData name="Ritevik Bisht" userId="d821315c075d5caf" providerId="LiveId" clId="{52048718-E847-47AF-87F5-A0EC9A433317}" dt="2023-01-18T14:25:39.820" v="2407" actId="1076"/>
          <ac:picMkLst>
            <pc:docMk/>
            <pc:sldMk cId="4150834866" sldId="259"/>
            <ac:picMk id="5" creationId="{9C70C6EC-6D09-4789-8198-C7143DCBBD85}"/>
          </ac:picMkLst>
        </pc:picChg>
      </pc:sldChg>
      <pc:sldChg chg="addSp delSp modSp new mod">
        <pc:chgData name="Ritevik Bisht" userId="d821315c075d5caf" providerId="LiveId" clId="{52048718-E847-47AF-87F5-A0EC9A433317}" dt="2023-01-19T10:41:21.996" v="2957" actId="20577"/>
        <pc:sldMkLst>
          <pc:docMk/>
          <pc:sldMk cId="1145213000" sldId="260"/>
        </pc:sldMkLst>
        <pc:spChg chg="del">
          <ac:chgData name="Ritevik Bisht" userId="d821315c075d5caf" providerId="LiveId" clId="{52048718-E847-47AF-87F5-A0EC9A433317}" dt="2023-01-15T18:14:04.630" v="250" actId="478"/>
          <ac:spMkLst>
            <pc:docMk/>
            <pc:sldMk cId="1145213000" sldId="260"/>
            <ac:spMk id="2" creationId="{141DB844-6A11-48E9-A4EF-465E43FD5528}"/>
          </ac:spMkLst>
        </pc:spChg>
        <pc:spChg chg="add mod">
          <ac:chgData name="Ritevik Bisht" userId="d821315c075d5caf" providerId="LiveId" clId="{52048718-E847-47AF-87F5-A0EC9A433317}" dt="2023-01-18T14:35:59.291" v="2917" actId="1076"/>
          <ac:spMkLst>
            <pc:docMk/>
            <pc:sldMk cId="1145213000" sldId="260"/>
            <ac:spMk id="2" creationId="{20B3FC89-9BB0-4E38-B6B1-8716698F6B0D}"/>
          </ac:spMkLst>
        </pc:spChg>
        <pc:spChg chg="add mod">
          <ac:chgData name="Ritevik Bisht" userId="d821315c075d5caf" providerId="LiveId" clId="{52048718-E847-47AF-87F5-A0EC9A433317}" dt="2023-01-18T14:36:04.612" v="2919" actId="1076"/>
          <ac:spMkLst>
            <pc:docMk/>
            <pc:sldMk cId="1145213000" sldId="260"/>
            <ac:spMk id="3" creationId="{50A71E59-F70C-40DA-A678-5083DF61D766}"/>
          </ac:spMkLst>
        </pc:spChg>
        <pc:spChg chg="del">
          <ac:chgData name="Ritevik Bisht" userId="d821315c075d5caf" providerId="LiveId" clId="{52048718-E847-47AF-87F5-A0EC9A433317}" dt="2023-01-15T18:13:27.488" v="242" actId="478"/>
          <ac:spMkLst>
            <pc:docMk/>
            <pc:sldMk cId="1145213000" sldId="260"/>
            <ac:spMk id="3" creationId="{77C9DF18-105C-4B65-B7A4-12E3EB8A9424}"/>
          </ac:spMkLst>
        </pc:spChg>
        <pc:spChg chg="add mod">
          <ac:chgData name="Ritevik Bisht" userId="d821315c075d5caf" providerId="LiveId" clId="{52048718-E847-47AF-87F5-A0EC9A433317}" dt="2023-01-19T10:41:21.996" v="2957" actId="20577"/>
          <ac:spMkLst>
            <pc:docMk/>
            <pc:sldMk cId="1145213000" sldId="260"/>
            <ac:spMk id="6" creationId="{BEAEE846-9FA9-4D63-840E-7177C52E332B}"/>
          </ac:spMkLst>
        </pc:spChg>
        <pc:picChg chg="add mod">
          <ac:chgData name="Ritevik Bisht" userId="d821315c075d5caf" providerId="LiveId" clId="{52048718-E847-47AF-87F5-A0EC9A433317}" dt="2023-01-18T14:35:55.492" v="2916" actId="1076"/>
          <ac:picMkLst>
            <pc:docMk/>
            <pc:sldMk cId="1145213000" sldId="260"/>
            <ac:picMk id="4" creationId="{A1C4B0C7-C883-4A34-80AF-3730E2229030}"/>
          </ac:picMkLst>
        </pc:picChg>
        <pc:picChg chg="add mod">
          <ac:chgData name="Ritevik Bisht" userId="d821315c075d5caf" providerId="LiveId" clId="{52048718-E847-47AF-87F5-A0EC9A433317}" dt="2023-01-18T14:35:54.001" v="2915" actId="1076"/>
          <ac:picMkLst>
            <pc:docMk/>
            <pc:sldMk cId="1145213000" sldId="260"/>
            <ac:picMk id="5" creationId="{ADB55005-649D-4A20-9D61-919F070D6222}"/>
          </ac:picMkLst>
        </pc:picChg>
      </pc:sldChg>
      <pc:sldChg chg="addSp delSp modSp new del mod">
        <pc:chgData name="Ritevik Bisht" userId="d821315c075d5caf" providerId="LiveId" clId="{52048718-E847-47AF-87F5-A0EC9A433317}" dt="2023-01-18T14:30:51.834" v="2483" actId="2696"/>
        <pc:sldMkLst>
          <pc:docMk/>
          <pc:sldMk cId="4106708813" sldId="261"/>
        </pc:sldMkLst>
        <pc:spChg chg="del">
          <ac:chgData name="Ritevik Bisht" userId="d821315c075d5caf" providerId="LiveId" clId="{52048718-E847-47AF-87F5-A0EC9A433317}" dt="2023-01-16T02:05:40.003" v="383" actId="478"/>
          <ac:spMkLst>
            <pc:docMk/>
            <pc:sldMk cId="4106708813" sldId="261"/>
            <ac:spMk id="2" creationId="{75B13113-6200-4D0C-93FC-E795B4763B64}"/>
          </ac:spMkLst>
        </pc:spChg>
        <pc:spChg chg="add mod">
          <ac:chgData name="Ritevik Bisht" userId="d821315c075d5caf" providerId="LiveId" clId="{52048718-E847-47AF-87F5-A0EC9A433317}" dt="2023-01-18T14:30:47.625" v="2482" actId="21"/>
          <ac:spMkLst>
            <pc:docMk/>
            <pc:sldMk cId="4106708813" sldId="261"/>
            <ac:spMk id="3" creationId="{0627B315-5524-425B-B5E1-DD34E0CC4EF4}"/>
          </ac:spMkLst>
        </pc:spChg>
        <pc:spChg chg="del">
          <ac:chgData name="Ritevik Bisht" userId="d821315c075d5caf" providerId="LiveId" clId="{52048718-E847-47AF-87F5-A0EC9A433317}" dt="2023-01-15T19:18:45.107" v="253" actId="478"/>
          <ac:spMkLst>
            <pc:docMk/>
            <pc:sldMk cId="4106708813" sldId="261"/>
            <ac:spMk id="3" creationId="{8B9427CD-FB29-46A6-A859-A660436CFF60}"/>
          </ac:spMkLst>
        </pc:spChg>
        <pc:picChg chg="add mod">
          <ac:chgData name="Ritevik Bisht" userId="d821315c075d5caf" providerId="LiveId" clId="{52048718-E847-47AF-87F5-A0EC9A433317}" dt="2023-01-16T02:05:43.721" v="384" actId="1076"/>
          <ac:picMkLst>
            <pc:docMk/>
            <pc:sldMk cId="4106708813" sldId="261"/>
            <ac:picMk id="5" creationId="{D16E4035-D39E-4DA0-ADDE-0F7A0DC11187}"/>
          </ac:picMkLst>
        </pc:picChg>
      </pc:sldChg>
      <pc:sldChg chg="addSp delSp modSp new mod">
        <pc:chgData name="Ritevik Bisht" userId="d821315c075d5caf" providerId="LiveId" clId="{52048718-E847-47AF-87F5-A0EC9A433317}" dt="2023-01-17T04:08:47.698" v="958" actId="20577"/>
        <pc:sldMkLst>
          <pc:docMk/>
          <pc:sldMk cId="2013958428" sldId="262"/>
        </pc:sldMkLst>
        <pc:spChg chg="mod">
          <ac:chgData name="Ritevik Bisht" userId="d821315c075d5caf" providerId="LiveId" clId="{52048718-E847-47AF-87F5-A0EC9A433317}" dt="2023-01-16T08:20:42.091" v="851" actId="1076"/>
          <ac:spMkLst>
            <pc:docMk/>
            <pc:sldMk cId="2013958428" sldId="262"/>
            <ac:spMk id="2" creationId="{59DE5868-5E5A-4FD7-A1AC-56114E92CE15}"/>
          </ac:spMkLst>
        </pc:spChg>
        <pc:spChg chg="del">
          <ac:chgData name="Ritevik Bisht" userId="d821315c075d5caf" providerId="LiveId" clId="{52048718-E847-47AF-87F5-A0EC9A433317}" dt="2023-01-16T02:24:56.238" v="496" actId="478"/>
          <ac:spMkLst>
            <pc:docMk/>
            <pc:sldMk cId="2013958428" sldId="262"/>
            <ac:spMk id="3" creationId="{1173BC49-0723-455D-8174-ED8D09F7557C}"/>
          </ac:spMkLst>
        </pc:spChg>
        <pc:spChg chg="add del mod">
          <ac:chgData name="Ritevik Bisht" userId="d821315c075d5caf" providerId="LiveId" clId="{52048718-E847-47AF-87F5-A0EC9A433317}" dt="2023-01-16T03:39:05.924" v="693"/>
          <ac:spMkLst>
            <pc:docMk/>
            <pc:sldMk cId="2013958428" sldId="262"/>
            <ac:spMk id="6" creationId="{ACE17D35-F668-4448-9AE9-F9D13161B452}"/>
          </ac:spMkLst>
        </pc:spChg>
        <pc:spChg chg="add mod">
          <ac:chgData name="Ritevik Bisht" userId="d821315c075d5caf" providerId="LiveId" clId="{52048718-E847-47AF-87F5-A0EC9A433317}" dt="2023-01-17T04:08:47.698" v="958" actId="20577"/>
          <ac:spMkLst>
            <pc:docMk/>
            <pc:sldMk cId="2013958428" sldId="262"/>
            <ac:spMk id="7" creationId="{53FB43D7-735B-47E1-9147-EA554AF398F3}"/>
          </ac:spMkLst>
        </pc:spChg>
        <pc:spChg chg="add mod">
          <ac:chgData name="Ritevik Bisht" userId="d821315c075d5caf" providerId="LiveId" clId="{52048718-E847-47AF-87F5-A0EC9A433317}" dt="2023-01-16T12:18:35.992" v="930" actId="20577"/>
          <ac:spMkLst>
            <pc:docMk/>
            <pc:sldMk cId="2013958428" sldId="262"/>
            <ac:spMk id="9" creationId="{EA3E2EB1-D143-4FE1-9236-047B7641FF66}"/>
          </ac:spMkLst>
        </pc:spChg>
        <pc:picChg chg="add del mod">
          <ac:chgData name="Ritevik Bisht" userId="d821315c075d5caf" providerId="LiveId" clId="{52048718-E847-47AF-87F5-A0EC9A433317}" dt="2023-01-16T08:19:23.721" v="825" actId="478"/>
          <ac:picMkLst>
            <pc:docMk/>
            <pc:sldMk cId="2013958428" sldId="262"/>
            <ac:picMk id="4" creationId="{1479C5B2-D58B-43C8-95B4-AA70048ABB50}"/>
          </ac:picMkLst>
        </pc:picChg>
        <pc:picChg chg="add del mod">
          <ac:chgData name="Ritevik Bisht" userId="d821315c075d5caf" providerId="LiveId" clId="{52048718-E847-47AF-87F5-A0EC9A433317}" dt="2023-01-16T08:08:42.963" v="730" actId="478"/>
          <ac:picMkLst>
            <pc:docMk/>
            <pc:sldMk cId="2013958428" sldId="262"/>
            <ac:picMk id="5" creationId="{D6D1A223-F557-44E6-BE4B-1DFCF019BF07}"/>
          </ac:picMkLst>
        </pc:picChg>
        <pc:picChg chg="add mod">
          <ac:chgData name="Ritevik Bisht" userId="d821315c075d5caf" providerId="LiveId" clId="{52048718-E847-47AF-87F5-A0EC9A433317}" dt="2023-01-16T08:20:01.437" v="834" actId="1076"/>
          <ac:picMkLst>
            <pc:docMk/>
            <pc:sldMk cId="2013958428" sldId="262"/>
            <ac:picMk id="8" creationId="{BD4B48DC-69C4-428F-87CD-8E5EA2A54927}"/>
          </ac:picMkLst>
        </pc:picChg>
      </pc:sldChg>
      <pc:sldChg chg="modSp new mod ord">
        <pc:chgData name="Ritevik Bisht" userId="d821315c075d5caf" providerId="LiveId" clId="{52048718-E847-47AF-87F5-A0EC9A433317}" dt="2023-01-18T14:04:12.545" v="2040"/>
        <pc:sldMkLst>
          <pc:docMk/>
          <pc:sldMk cId="1034446327" sldId="263"/>
        </pc:sldMkLst>
        <pc:spChg chg="mod">
          <ac:chgData name="Ritevik Bisht" userId="d821315c075d5caf" providerId="LiveId" clId="{52048718-E847-47AF-87F5-A0EC9A433317}" dt="2023-01-16T08:19:16.934" v="824" actId="20577"/>
          <ac:spMkLst>
            <pc:docMk/>
            <pc:sldMk cId="1034446327" sldId="263"/>
            <ac:spMk id="2" creationId="{29D19848-DCD5-4210-8FAC-4BA74C52A6A2}"/>
          </ac:spMkLst>
        </pc:spChg>
        <pc:spChg chg="mod">
          <ac:chgData name="Ritevik Bisht" userId="d821315c075d5caf" providerId="LiveId" clId="{52048718-E847-47AF-87F5-A0EC9A433317}" dt="2023-01-16T07:32:57.180" v="729" actId="20577"/>
          <ac:spMkLst>
            <pc:docMk/>
            <pc:sldMk cId="1034446327" sldId="263"/>
            <ac:spMk id="3" creationId="{D2A2AAD5-3F90-43A7-94F8-4632B541224A}"/>
          </ac:spMkLst>
        </pc:spChg>
      </pc:sldChg>
      <pc:sldChg chg="delSp modSp new mod ord">
        <pc:chgData name="Ritevik Bisht" userId="d821315c075d5caf" providerId="LiveId" clId="{52048718-E847-47AF-87F5-A0EC9A433317}" dt="2023-01-18T14:04:49.537" v="2058"/>
        <pc:sldMkLst>
          <pc:docMk/>
          <pc:sldMk cId="635810951" sldId="264"/>
        </pc:sldMkLst>
        <pc:spChg chg="del">
          <ac:chgData name="Ritevik Bisht" userId="d821315c075d5caf" providerId="LiveId" clId="{52048718-E847-47AF-87F5-A0EC9A433317}" dt="2023-01-16T03:20:01.502" v="567" actId="478"/>
          <ac:spMkLst>
            <pc:docMk/>
            <pc:sldMk cId="635810951" sldId="264"/>
            <ac:spMk id="2" creationId="{646B9C59-3C24-44F2-901E-56910E7FAB7E}"/>
          </ac:spMkLst>
        </pc:spChg>
        <pc:spChg chg="mod">
          <ac:chgData name="Ritevik Bisht" userId="d821315c075d5caf" providerId="LiveId" clId="{52048718-E847-47AF-87F5-A0EC9A433317}" dt="2023-01-16T12:19:57.307" v="932" actId="5793"/>
          <ac:spMkLst>
            <pc:docMk/>
            <pc:sldMk cId="635810951" sldId="264"/>
            <ac:spMk id="3" creationId="{0F84494D-C9BA-4E8E-807F-184A5F02A277}"/>
          </ac:spMkLst>
        </pc:spChg>
      </pc:sldChg>
      <pc:sldChg chg="delSp modSp new mod">
        <pc:chgData name="Ritevik Bisht" userId="d821315c075d5caf" providerId="LiveId" clId="{52048718-E847-47AF-87F5-A0EC9A433317}" dt="2023-01-16T02:26:59.230" v="555" actId="1076"/>
        <pc:sldMkLst>
          <pc:docMk/>
          <pc:sldMk cId="103833408" sldId="265"/>
        </pc:sldMkLst>
        <pc:spChg chg="mod">
          <ac:chgData name="Ritevik Bisht" userId="d821315c075d5caf" providerId="LiveId" clId="{52048718-E847-47AF-87F5-A0EC9A433317}" dt="2023-01-16T02:26:59.230" v="555" actId="1076"/>
          <ac:spMkLst>
            <pc:docMk/>
            <pc:sldMk cId="103833408" sldId="265"/>
            <ac:spMk id="2" creationId="{BC8D7E58-487B-43F4-826F-CE652B26D4E2}"/>
          </ac:spMkLst>
        </pc:spChg>
        <pc:spChg chg="del">
          <ac:chgData name="Ritevik Bisht" userId="d821315c075d5caf" providerId="LiveId" clId="{52048718-E847-47AF-87F5-A0EC9A433317}" dt="2023-01-16T02:26:44.535" v="543" actId="478"/>
          <ac:spMkLst>
            <pc:docMk/>
            <pc:sldMk cId="103833408" sldId="265"/>
            <ac:spMk id="3" creationId="{5EE2D9BB-A1C1-47C5-9BB5-93A3A295B800}"/>
          </ac:spMkLst>
        </pc:spChg>
      </pc:sldChg>
      <pc:sldChg chg="modSp new mod ord">
        <pc:chgData name="Ritevik Bisht" userId="d821315c075d5caf" providerId="LiveId" clId="{52048718-E847-47AF-87F5-A0EC9A433317}" dt="2023-01-18T14:04:34.381" v="2052"/>
        <pc:sldMkLst>
          <pc:docMk/>
          <pc:sldMk cId="968305082" sldId="266"/>
        </pc:sldMkLst>
        <pc:spChg chg="mod">
          <ac:chgData name="Ritevik Bisht" userId="d821315c075d5caf" providerId="LiveId" clId="{52048718-E847-47AF-87F5-A0EC9A433317}" dt="2023-01-17T04:09:38.316" v="1004" actId="20577"/>
          <ac:spMkLst>
            <pc:docMk/>
            <pc:sldMk cId="968305082" sldId="266"/>
            <ac:spMk id="2" creationId="{36D9C2F7-9EB0-4601-86C4-1A7F36B7580F}"/>
          </ac:spMkLst>
        </pc:spChg>
        <pc:spChg chg="mod">
          <ac:chgData name="Ritevik Bisht" userId="d821315c075d5caf" providerId="LiveId" clId="{52048718-E847-47AF-87F5-A0EC9A433317}" dt="2023-01-16T08:14:11.326" v="807" actId="20577"/>
          <ac:spMkLst>
            <pc:docMk/>
            <pc:sldMk cId="968305082" sldId="266"/>
            <ac:spMk id="3" creationId="{9F573D25-34EE-4F33-9587-1428B3E23550}"/>
          </ac:spMkLst>
        </pc:spChg>
      </pc:sldChg>
      <pc:sldChg chg="addSp delSp modSp new mod">
        <pc:chgData name="Ritevik Bisht" userId="d821315c075d5caf" providerId="LiveId" clId="{52048718-E847-47AF-87F5-A0EC9A433317}" dt="2023-01-16T08:14:54.740" v="811" actId="5793"/>
        <pc:sldMkLst>
          <pc:docMk/>
          <pc:sldMk cId="2512834138" sldId="267"/>
        </pc:sldMkLst>
        <pc:spChg chg="del">
          <ac:chgData name="Ritevik Bisht" userId="d821315c075d5caf" providerId="LiveId" clId="{52048718-E847-47AF-87F5-A0EC9A433317}" dt="2023-01-16T08:12:40.192" v="798" actId="478"/>
          <ac:spMkLst>
            <pc:docMk/>
            <pc:sldMk cId="2512834138" sldId="267"/>
            <ac:spMk id="2" creationId="{03F4465A-FD89-4E58-8C25-062E677FB8B8}"/>
          </ac:spMkLst>
        </pc:spChg>
        <pc:spChg chg="mod">
          <ac:chgData name="Ritevik Bisht" userId="d821315c075d5caf" providerId="LiveId" clId="{52048718-E847-47AF-87F5-A0EC9A433317}" dt="2023-01-16T08:14:54.740" v="811" actId="5793"/>
          <ac:spMkLst>
            <pc:docMk/>
            <pc:sldMk cId="2512834138" sldId="267"/>
            <ac:spMk id="3" creationId="{F3D25B62-6F86-41C6-B227-30030D007D8D}"/>
          </ac:spMkLst>
        </pc:spChg>
        <pc:picChg chg="add mod">
          <ac:chgData name="Ritevik Bisht" userId="d821315c075d5caf" providerId="LiveId" clId="{52048718-E847-47AF-87F5-A0EC9A433317}" dt="2023-01-16T08:13:57.966" v="806" actId="1076"/>
          <ac:picMkLst>
            <pc:docMk/>
            <pc:sldMk cId="2512834138" sldId="267"/>
            <ac:picMk id="5" creationId="{3C279A11-57AC-4E18-BFE6-A3FBF636A725}"/>
          </ac:picMkLst>
        </pc:picChg>
      </pc:sldChg>
      <pc:sldChg chg="modSp new mod ord">
        <pc:chgData name="Ritevik Bisht" userId="d821315c075d5caf" providerId="LiveId" clId="{52048718-E847-47AF-87F5-A0EC9A433317}" dt="2023-01-18T14:04:32.882" v="2050"/>
        <pc:sldMkLst>
          <pc:docMk/>
          <pc:sldMk cId="879743693" sldId="268"/>
        </pc:sldMkLst>
        <pc:spChg chg="mod">
          <ac:chgData name="Ritevik Bisht" userId="d821315c075d5caf" providerId="LiveId" clId="{52048718-E847-47AF-87F5-A0EC9A433317}" dt="2023-01-17T04:09:51.532" v="1018" actId="122"/>
          <ac:spMkLst>
            <pc:docMk/>
            <pc:sldMk cId="879743693" sldId="268"/>
            <ac:spMk id="2" creationId="{475A7B04-7DF8-4A28-AD0D-0252188C31B1}"/>
          </ac:spMkLst>
        </pc:spChg>
        <pc:spChg chg="mod">
          <ac:chgData name="Ritevik Bisht" userId="d821315c075d5caf" providerId="LiveId" clId="{52048718-E847-47AF-87F5-A0EC9A433317}" dt="2023-01-17T09:15:56.103" v="2038" actId="20577"/>
          <ac:spMkLst>
            <pc:docMk/>
            <pc:sldMk cId="879743693" sldId="268"/>
            <ac:spMk id="3" creationId="{772E22A6-CD7F-4D9D-98B6-51C69F17CEA3}"/>
          </ac:spMkLst>
        </pc:spChg>
      </pc:sldChg>
      <pc:sldChg chg="addSp delSp modSp new mod ord">
        <pc:chgData name="Ritevik Bisht" userId="d821315c075d5caf" providerId="LiveId" clId="{52048718-E847-47AF-87F5-A0EC9A433317}" dt="2023-01-18T14:04:43.772" v="2054"/>
        <pc:sldMkLst>
          <pc:docMk/>
          <pc:sldMk cId="1331483970" sldId="269"/>
        </pc:sldMkLst>
        <pc:spChg chg="del">
          <ac:chgData name="Ritevik Bisht" userId="d821315c075d5caf" providerId="LiveId" clId="{52048718-E847-47AF-87F5-A0EC9A433317}" dt="2023-01-17T05:18:24.231" v="1709" actId="478"/>
          <ac:spMkLst>
            <pc:docMk/>
            <pc:sldMk cId="1331483970" sldId="269"/>
            <ac:spMk id="2" creationId="{F1B38CE7-9A9D-457F-AE9D-6442A8D75925}"/>
          </ac:spMkLst>
        </pc:spChg>
        <pc:spChg chg="mod">
          <ac:chgData name="Ritevik Bisht" userId="d821315c075d5caf" providerId="LiveId" clId="{52048718-E847-47AF-87F5-A0EC9A433317}" dt="2023-01-17T05:19:51.996" v="1834" actId="20577"/>
          <ac:spMkLst>
            <pc:docMk/>
            <pc:sldMk cId="1331483970" sldId="269"/>
            <ac:spMk id="3" creationId="{4B51361B-4E5A-42A7-B257-3605611FF351}"/>
          </ac:spMkLst>
        </pc:spChg>
        <pc:picChg chg="add mod">
          <ac:chgData name="Ritevik Bisht" userId="d821315c075d5caf" providerId="LiveId" clId="{52048718-E847-47AF-87F5-A0EC9A433317}" dt="2023-01-17T05:18:51.611" v="1717" actId="1076"/>
          <ac:picMkLst>
            <pc:docMk/>
            <pc:sldMk cId="1331483970" sldId="269"/>
            <ac:picMk id="5" creationId="{33636D6E-1CA3-4769-A2C0-38D929AFAFF4}"/>
          </ac:picMkLst>
        </pc:picChg>
      </pc:sldChg>
      <pc:sldChg chg="modSp new mod">
        <pc:chgData name="Ritevik Bisht" userId="d821315c075d5caf" providerId="LiveId" clId="{52048718-E847-47AF-87F5-A0EC9A433317}" dt="2023-01-19T04:40:29.072" v="2932" actId="207"/>
        <pc:sldMkLst>
          <pc:docMk/>
          <pc:sldMk cId="2295751211" sldId="270"/>
        </pc:sldMkLst>
        <pc:spChg chg="mod">
          <ac:chgData name="Ritevik Bisht" userId="d821315c075d5caf" providerId="LiveId" clId="{52048718-E847-47AF-87F5-A0EC9A433317}" dt="2023-01-18T14:07:19.340" v="2076" actId="20577"/>
          <ac:spMkLst>
            <pc:docMk/>
            <pc:sldMk cId="2295751211" sldId="270"/>
            <ac:spMk id="2" creationId="{78A0B035-E10D-4686-A0EA-02FB1DB76154}"/>
          </ac:spMkLst>
        </pc:spChg>
        <pc:spChg chg="mod">
          <ac:chgData name="Ritevik Bisht" userId="d821315c075d5caf" providerId="LiveId" clId="{52048718-E847-47AF-87F5-A0EC9A433317}" dt="2023-01-19T04:40:29.072" v="2932" actId="207"/>
          <ac:spMkLst>
            <pc:docMk/>
            <pc:sldMk cId="2295751211" sldId="270"/>
            <ac:spMk id="3" creationId="{0CCEAD62-3470-408E-8B7D-832B6DA61B8B}"/>
          </ac:spMkLst>
        </pc:spChg>
      </pc:sldChg>
      <pc:sldMasterChg chg="addSldLayout">
        <pc:chgData name="Ritevik Bisht" userId="d821315c075d5caf" providerId="LiveId" clId="{52048718-E847-47AF-87F5-A0EC9A433317}" dt="2023-01-15T17:03:26.886" v="0" actId="680"/>
        <pc:sldMasterMkLst>
          <pc:docMk/>
          <pc:sldMasterMk cId="64934659" sldId="2147483648"/>
        </pc:sldMasterMkLst>
        <pc:sldLayoutChg chg="add">
          <pc:chgData name="Ritevik Bisht" userId="d821315c075d5caf" providerId="LiveId" clId="{52048718-E847-47AF-87F5-A0EC9A433317}" dt="2023-01-15T17:03:26.886" v="0" actId="680"/>
          <pc:sldLayoutMkLst>
            <pc:docMk/>
            <pc:sldMasterMk cId="64934659" sldId="2147483648"/>
            <pc:sldLayoutMk cId="3399351279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669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277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59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5261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248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35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910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047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432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202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049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66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97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872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65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336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08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901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4F95A-9409-4CC2-81AB-2E91F063C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755871"/>
            <a:ext cx="8791575" cy="2000422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Prediction of Insurance Premium</a:t>
            </a: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4827BC-8526-4B72-87A2-D9DD946C3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0367" y="4741682"/>
            <a:ext cx="3481633" cy="2116317"/>
          </a:xfrm>
        </p:spPr>
        <p:txBody>
          <a:bodyPr/>
          <a:lstStyle/>
          <a:p>
            <a:r>
              <a:rPr lang="en-US" dirty="0"/>
              <a:t>Name :  Ritevik Bisht</a:t>
            </a:r>
          </a:p>
          <a:p>
            <a:r>
              <a:rPr lang="en-US" dirty="0"/>
              <a:t>Batch :  DSFT12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DC5F94-CB34-4602-AA1E-AE9B801ED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116" y="3401768"/>
            <a:ext cx="4467350" cy="263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66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1361B-4E5A-42A7-B257-3605611FF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814" y="5684362"/>
            <a:ext cx="9905999" cy="964677"/>
          </a:xfrm>
        </p:spPr>
        <p:txBody>
          <a:bodyPr/>
          <a:lstStyle/>
          <a:p>
            <a:r>
              <a:rPr lang="en-US" dirty="0"/>
              <a:t>Here, We observed that the charges were higher for smokers with children and lower for non-smokers with children.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636D6E-1CA3-4769-A2C0-38D929AFA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216" y="671862"/>
            <a:ext cx="10057597" cy="443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483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E5868-5E5A-4FD7-A1AC-56114E92C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99363"/>
            <a:ext cx="9905998" cy="112894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Result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FB43D7-735B-47E1-9147-EA554AF398F3}"/>
              </a:ext>
            </a:extLst>
          </p:cNvPr>
          <p:cNvSpPr txBox="1"/>
          <p:nvPr/>
        </p:nvSpPr>
        <p:spPr>
          <a:xfrm>
            <a:off x="1432874" y="6279540"/>
            <a:ext cx="9191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found that Elastic Net regressor gives us a better result compared to other models.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4B48DC-69C4-428F-87CD-8E5EA2A54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631" y="2540148"/>
            <a:ext cx="10466737" cy="34441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3E2EB1-D143-4FE1-9236-047B7641FF66}"/>
              </a:ext>
            </a:extLst>
          </p:cNvPr>
          <p:cNvSpPr txBox="1"/>
          <p:nvPr/>
        </p:nvSpPr>
        <p:spPr>
          <a:xfrm>
            <a:off x="3040144" y="342416"/>
            <a:ext cx="5976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Technical Perspective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3958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9C2F7-9EB0-4601-86C4-1A7F36B7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73D25-34EE-4F33-9587-1428B3E23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277767"/>
            <a:ext cx="9905999" cy="3755387"/>
          </a:xfrm>
        </p:spPr>
        <p:txBody>
          <a:bodyPr/>
          <a:lstStyle/>
          <a:p>
            <a:r>
              <a:rPr lang="en-US" dirty="0"/>
              <a:t>We found that Elastic Net Regressor gives us a better prediction value.</a:t>
            </a:r>
          </a:p>
          <a:p>
            <a:r>
              <a:rPr lang="en-US" dirty="0"/>
              <a:t>If there are no children or the customers have up to 3 children, the clients got higher charges.</a:t>
            </a:r>
          </a:p>
          <a:p>
            <a:r>
              <a:rPr lang="en-US" dirty="0"/>
              <a:t>If the customer is a smoker, We found that if the </a:t>
            </a:r>
            <a:r>
              <a:rPr lang="en-US" dirty="0" err="1"/>
              <a:t>bmi</a:t>
            </a:r>
            <a:r>
              <a:rPr lang="en-US" dirty="0"/>
              <a:t> is between 30 to 47.5 than they got higher charges.</a:t>
            </a:r>
          </a:p>
          <a:p>
            <a:r>
              <a:rPr lang="en-US" dirty="0"/>
              <a:t>If the customer is not a smoker, We found that if the </a:t>
            </a:r>
            <a:r>
              <a:rPr lang="en-US" dirty="0" err="1"/>
              <a:t>bmi</a:t>
            </a:r>
            <a:r>
              <a:rPr lang="en-US" dirty="0"/>
              <a:t> is between 22.5 to </a:t>
            </a:r>
            <a:r>
              <a:rPr lang="en-US" dirty="0" err="1"/>
              <a:t>to</a:t>
            </a:r>
            <a:r>
              <a:rPr lang="en-US" dirty="0"/>
              <a:t> 42.5,than they got higher charges.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8305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A7B04-7DF8-4A28-AD0D-0252188C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E22A6-CD7F-4D9D-98B6-51C69F17C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doing the analysis, We found that if the customers are non-smokers than their insurance charges will be less. And for the customers who are smokers it will be higher.</a:t>
            </a:r>
          </a:p>
          <a:p>
            <a:r>
              <a:rPr lang="en-US" dirty="0"/>
              <a:t>We can increase the premium of non-smokers to a value which doesn’t hurt them. So that even if one of the customers fall in a risk we also don’t become bankrupt.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743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7E58-487B-43F4-826F-CE652B26D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Thankyou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833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0B035-E10D-4686-A0EA-02FB1DB76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DataSet</a:t>
            </a:r>
            <a:r>
              <a:rPr lang="en-US" dirty="0"/>
              <a:t> details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EAD62-3470-408E-8B7D-832B6DA61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Helvetica Neue"/>
              </a:rPr>
              <a:t>This is a Supervised Dataset whose </a:t>
            </a:r>
            <a:r>
              <a:rPr lang="en-US" b="0" i="0" dirty="0" err="1">
                <a:effectLst/>
                <a:latin typeface="Helvetica Neue"/>
              </a:rPr>
              <a:t>dependant</a:t>
            </a:r>
            <a:r>
              <a:rPr lang="en-US" b="0" i="0" dirty="0">
                <a:effectLst/>
                <a:latin typeface="Helvetica Neue"/>
              </a:rPr>
              <a:t> is charges for this particular question. And its also a regressive dataset.</a:t>
            </a:r>
          </a:p>
          <a:p>
            <a:r>
              <a:rPr lang="en-US" dirty="0">
                <a:latin typeface="Helvetica Neue"/>
              </a:rPr>
              <a:t>There are 1338 rows and 8 columns.</a:t>
            </a:r>
          </a:p>
          <a:p>
            <a:r>
              <a:rPr lang="en-US" dirty="0">
                <a:latin typeface="Helvetica Neue"/>
              </a:rPr>
              <a:t>There were 8 missing values in the ‘</a:t>
            </a:r>
            <a:r>
              <a:rPr lang="en-US" dirty="0" err="1">
                <a:latin typeface="Helvetica Neue"/>
              </a:rPr>
              <a:t>classif</a:t>
            </a:r>
            <a:r>
              <a:rPr lang="en-US" dirty="0">
                <a:latin typeface="Helvetica Neue"/>
              </a:rPr>
              <a:t>’ feature in the dataset.</a:t>
            </a:r>
          </a:p>
          <a:p>
            <a:endParaRPr lang="en-US" dirty="0">
              <a:solidFill>
                <a:srgbClr val="000000"/>
              </a:solidFill>
              <a:latin typeface="Helvetica Neu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5751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EDC25-42C9-40B5-AD4E-F33FB6206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Business 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A9580-5891-4606-B59A-DEC937231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 model to predict the insurance policy amount.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2886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19848-DCD5-4210-8FAC-4BA74C52A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used 4 algorithms here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2AAD5-3F90-43A7-94F8-4632B5412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708253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Algorithm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Easier to implement, interpret and efficient to train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It handles overfitting pretty well using dimensionally reduction techniques, regularization, and cross-validation.</a:t>
            </a:r>
          </a:p>
          <a:p>
            <a:pPr algn="l"/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Elastic Net Algorithm</a:t>
            </a:r>
          </a:p>
          <a:p>
            <a:pPr algn="l">
              <a:buFontTx/>
              <a:buChar char="-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Doesn’t have the problem of selecting more than n predictors when n&lt;&lt;p.</a:t>
            </a:r>
          </a:p>
          <a:p>
            <a:pPr>
              <a:buFontTx/>
              <a:buChar char="-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 simple regression method which helps in preventing overfitting.</a:t>
            </a:r>
          </a:p>
          <a:p>
            <a:pPr algn="l">
              <a:buFontTx/>
              <a:buChar char="-"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4446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4494D-C9BA-4E8E-807F-184A5F02A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725864"/>
            <a:ext cx="9905999" cy="5065337"/>
          </a:xfrm>
        </p:spPr>
        <p:txBody>
          <a:bodyPr/>
          <a:lstStyle/>
          <a:p>
            <a:r>
              <a:rPr lang="en-US" b="1" dirty="0"/>
              <a:t>Random Forest Regressor Algorithm</a:t>
            </a:r>
          </a:p>
          <a:p>
            <a:pPr marL="0" indent="0">
              <a:buNone/>
            </a:pPr>
            <a:r>
              <a:rPr lang="en-US" dirty="0"/>
              <a:t>-  Outliers do not significantly impact random forests.</a:t>
            </a:r>
          </a:p>
          <a:p>
            <a:pPr marL="0" indent="0">
              <a:buNone/>
            </a:pPr>
            <a:r>
              <a:rPr lang="en-US" dirty="0"/>
              <a:t>-  The random forest has a lower variance than a single decision tree.</a:t>
            </a:r>
          </a:p>
          <a:p>
            <a:pPr>
              <a:buFontTx/>
              <a:buChar char="-"/>
            </a:pPr>
            <a:r>
              <a:rPr lang="en-US" dirty="0"/>
              <a:t>Random forests are extremely adaptable and highly accurate.</a:t>
            </a:r>
          </a:p>
          <a:p>
            <a:pPr algn="l"/>
            <a:r>
              <a:rPr lang="en-US" b="1" i="0" dirty="0">
                <a:effectLst/>
                <a:latin typeface="Helvetica Neue"/>
              </a:rPr>
              <a:t>Decision Tree Regressor Algorithm</a:t>
            </a:r>
          </a:p>
          <a:p>
            <a:pPr marL="0" indent="0" algn="l">
              <a:buNone/>
            </a:pPr>
            <a:r>
              <a:rPr lang="en-US" b="0" i="0" dirty="0">
                <a:effectLst/>
              </a:rPr>
              <a:t>- A decision tree does not require normalization of data.</a:t>
            </a:r>
          </a:p>
          <a:p>
            <a:pPr marL="0" indent="0" algn="l">
              <a:buNone/>
            </a:pPr>
            <a:r>
              <a:rPr lang="en-US" b="0" i="0" dirty="0">
                <a:effectLst/>
              </a:rPr>
              <a:t>- A decision tree does not require scaling of data as well.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5810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55953-6F5D-469E-B369-9B2D3B125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31519"/>
            <a:ext cx="9905998" cy="1007230"/>
          </a:xfrm>
        </p:spPr>
        <p:txBody>
          <a:bodyPr/>
          <a:lstStyle/>
          <a:p>
            <a:pPr algn="ctr"/>
            <a:r>
              <a:rPr lang="en-US" dirty="0"/>
              <a:t>Range of BMI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71BED2-D4B3-401E-9076-85D4CCA31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821" y="1960216"/>
            <a:ext cx="7230358" cy="42830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00F31C-8C33-466F-AA70-38C12BB153F3}"/>
              </a:ext>
            </a:extLst>
          </p:cNvPr>
          <p:cNvSpPr txBox="1"/>
          <p:nvPr/>
        </p:nvSpPr>
        <p:spPr>
          <a:xfrm>
            <a:off x="2862606" y="401454"/>
            <a:ext cx="6466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Business Perspective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935506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9638F-62E5-4E35-88AD-FC7A235CA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323404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RAtio</a:t>
            </a:r>
            <a:r>
              <a:rPr lang="en-US" dirty="0"/>
              <a:t> of Smokers to Non-Smokers</a:t>
            </a:r>
            <a:br>
              <a:rPr lang="en-US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70C6EC-6D09-4789-8198-C7143DCBB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049" y="1713313"/>
            <a:ext cx="5089648" cy="40653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F677B9-9FC3-47C9-9625-E42197823333}"/>
              </a:ext>
            </a:extLst>
          </p:cNvPr>
          <p:cNvSpPr txBox="1"/>
          <p:nvPr/>
        </p:nvSpPr>
        <p:spPr>
          <a:xfrm>
            <a:off x="1677971" y="5957740"/>
            <a:ext cx="8531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Amount of Non-Smokers is higher than the amount of smokers.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0834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B55005-649D-4A20-9D61-919F070D6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32" y="251781"/>
            <a:ext cx="5732789" cy="38367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B3FC89-9BB0-4E38-B6B1-8716698F6B0D}"/>
              </a:ext>
            </a:extLst>
          </p:cNvPr>
          <p:cNvSpPr txBox="1"/>
          <p:nvPr/>
        </p:nvSpPr>
        <p:spPr>
          <a:xfrm>
            <a:off x="491765" y="4251490"/>
            <a:ext cx="5170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Here, We found that if they are smokers and their </a:t>
            </a:r>
            <a:r>
              <a:rPr lang="en-US" dirty="0" err="1"/>
              <a:t>bmi</a:t>
            </a:r>
            <a:r>
              <a:rPr lang="en-US" dirty="0"/>
              <a:t> is between 30 to 47.5 then they get higher charges.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C4B0C7-C883-4A34-80AF-3730E2229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56668"/>
            <a:ext cx="5885468" cy="38512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A71E59-F70C-40DA-A678-5083DF61D766}"/>
              </a:ext>
            </a:extLst>
          </p:cNvPr>
          <p:cNvSpPr txBox="1"/>
          <p:nvPr/>
        </p:nvSpPr>
        <p:spPr>
          <a:xfrm>
            <a:off x="6311242" y="4232638"/>
            <a:ext cx="5074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found that if they are not smokers and their </a:t>
            </a:r>
            <a:r>
              <a:rPr lang="en-US" dirty="0" err="1"/>
              <a:t>bmi</a:t>
            </a:r>
            <a:r>
              <a:rPr lang="en-US" dirty="0"/>
              <a:t> is between 22.5-42.5, they get higher charges.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AEE846-9FA9-4D63-840E-7177C52E332B}"/>
              </a:ext>
            </a:extLst>
          </p:cNvPr>
          <p:cNvSpPr txBox="1"/>
          <p:nvPr/>
        </p:nvSpPr>
        <p:spPr>
          <a:xfrm>
            <a:off x="1151640" y="5132513"/>
            <a:ext cx="98887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this, We can understand that smokers are a risk to the company. But we also cannot stop them from taking an insurance. So what we can do is that we increase the premium and reduce the </a:t>
            </a:r>
            <a:r>
              <a:rPr lang="en-US" dirty="0" err="1"/>
              <a:t>bmi</a:t>
            </a:r>
            <a:r>
              <a:rPr lang="en-US" dirty="0"/>
              <a:t> range for the smokers. And for the non-smokers , we can give small offers or discounts, so that more non-smoker customers take insurance from </a:t>
            </a:r>
            <a:r>
              <a:rPr lang="en-US"/>
              <a:t>the company.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5213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25B62-6F86-41C6-B227-30030D007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6122" y="5599521"/>
            <a:ext cx="9905999" cy="8578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If there are no children or the customers have up to 3 children, the clients got higher charges.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279A11-57AC-4E18-BFE6-A3FBF636A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824" y="285490"/>
            <a:ext cx="7060676" cy="492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8341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1147</TotalTime>
  <Words>545</Words>
  <Application>Microsoft Office PowerPoint</Application>
  <PresentationFormat>Widescreen</PresentationFormat>
  <Paragraphs>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Helvetica Neue</vt:lpstr>
      <vt:lpstr>Arial</vt:lpstr>
      <vt:lpstr>Times New Roman</vt:lpstr>
      <vt:lpstr>Tw Cen MT</vt:lpstr>
      <vt:lpstr>Circuit</vt:lpstr>
      <vt:lpstr>Prediction of Insurance Premium</vt:lpstr>
      <vt:lpstr>DataSet details</vt:lpstr>
      <vt:lpstr>Business Objective</vt:lpstr>
      <vt:lpstr>We used 4 algorithms here</vt:lpstr>
      <vt:lpstr>PowerPoint Presentation</vt:lpstr>
      <vt:lpstr>Range of BMI</vt:lpstr>
      <vt:lpstr>RAtio of Smokers to Non-Smokers </vt:lpstr>
      <vt:lpstr>PowerPoint Presentation</vt:lpstr>
      <vt:lpstr>PowerPoint Presentation</vt:lpstr>
      <vt:lpstr>PowerPoint Presentation</vt:lpstr>
      <vt:lpstr>Final Result</vt:lpstr>
      <vt:lpstr>Observations</vt:lpstr>
      <vt:lpstr>Conclusion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Insurance Premium</dc:title>
  <dc:creator>Ritevik Bisht</dc:creator>
  <cp:lastModifiedBy>Ritevik Bisht</cp:lastModifiedBy>
  <cp:revision>11</cp:revision>
  <dcterms:created xsi:type="dcterms:W3CDTF">2023-01-15T17:03:06Z</dcterms:created>
  <dcterms:modified xsi:type="dcterms:W3CDTF">2023-01-19T10:41:25Z</dcterms:modified>
</cp:coreProperties>
</file>