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A picture containing text, gambling house, roo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22592" cy="2133600"/>
          </a:xfrm>
          <a:prstGeom prst="rect">
            <a:avLst/>
          </a:prstGeom>
          <a:noFill/>
        </p:spPr>
      </p:pic>
      <p:sp>
        <p:nvSpPr>
          <p:cNvPr id="5" name="Title 1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smtClean="0">
                <a:latin typeface="Agency FB" pitchFamily="34" charset="0"/>
              </a:rPr>
              <a:t>DEPARTMENT OF COMPUTER SCIENCE AND ENGINEERING </a:t>
            </a:r>
            <a:endParaRPr lang="en-US" sz="3200" u="sng" dirty="0"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</a:t>
            </a:r>
            <a:r>
              <a:rPr lang="en-IN" b="1" dirty="0" smtClean="0"/>
              <a:t> Title –“</a:t>
            </a:r>
            <a:r>
              <a:rPr lang="en-IN" b="1" dirty="0" err="1" smtClean="0"/>
              <a:t>whatsapp</a:t>
            </a:r>
            <a:r>
              <a:rPr lang="en-IN" b="1" dirty="0" smtClean="0"/>
              <a:t> group chat analysis”</a:t>
            </a:r>
            <a:r>
              <a:rPr lang="en-IN" dirty="0" smtClean="0"/>
              <a:t>                                                </a:t>
            </a:r>
            <a:endParaRPr lang="en-US" dirty="0"/>
          </a:p>
          <a:p>
            <a:r>
              <a:rPr lang="en-IN" b="1" dirty="0"/>
              <a:t>Submitted to:					               Submitted by:</a:t>
            </a:r>
            <a:endParaRPr lang="en-US" dirty="0"/>
          </a:p>
          <a:p>
            <a:r>
              <a:rPr lang="en-IN" dirty="0" smtClean="0"/>
              <a:t>Mr </a:t>
            </a:r>
            <a:r>
              <a:rPr lang="en-IN" dirty="0" err="1" smtClean="0"/>
              <a:t>Saumitra</a:t>
            </a:r>
            <a:r>
              <a:rPr lang="en-IN" dirty="0" smtClean="0"/>
              <a:t> </a:t>
            </a:r>
            <a:r>
              <a:rPr lang="en-IN" dirty="0" err="1" smtClean="0"/>
              <a:t>chattopadhyay</a:t>
            </a:r>
            <a:r>
              <a:rPr lang="en-IN" dirty="0"/>
              <a:t>			      </a:t>
            </a:r>
            <a:r>
              <a:rPr lang="en-IN" dirty="0" smtClean="0"/>
              <a:t>                  </a:t>
            </a:r>
            <a:r>
              <a:rPr lang="en-IN" dirty="0" err="1" smtClean="0"/>
              <a:t>Rithak</a:t>
            </a:r>
            <a:endParaRPr lang="en-US" dirty="0"/>
          </a:p>
          <a:p>
            <a:r>
              <a:rPr lang="en-IN" dirty="0" smtClean="0"/>
              <a:t>(class  </a:t>
            </a:r>
            <a:r>
              <a:rPr lang="en-IN" dirty="0"/>
              <a:t>co-ordinator)</a:t>
            </a:r>
            <a:r>
              <a:rPr lang="en-IN" b="1" dirty="0"/>
              <a:t>	</a:t>
            </a:r>
            <a:r>
              <a:rPr lang="en-IN" dirty="0"/>
              <a:t>	 </a:t>
            </a:r>
            <a:r>
              <a:rPr lang="en-IN" dirty="0" smtClean="0"/>
              <a:t>                       </a:t>
            </a:r>
            <a:r>
              <a:rPr lang="en-IN" dirty="0"/>
              <a:t>Roll. No.: </a:t>
            </a:r>
            <a:r>
              <a:rPr lang="en-IN" dirty="0" smtClean="0"/>
              <a:t>2018645</a:t>
            </a:r>
            <a:endParaRPr lang="en-US" dirty="0"/>
          </a:p>
          <a:p>
            <a:r>
              <a:rPr lang="en-IN" b="1" dirty="0"/>
              <a:t>Guided by:			</a:t>
            </a:r>
            <a:r>
              <a:rPr lang="en-IN" b="1" dirty="0" smtClean="0"/>
              <a:t>                        </a:t>
            </a:r>
            <a:r>
              <a:rPr lang="en-IN" dirty="0" smtClean="0"/>
              <a:t>CSE-J-V-</a:t>
            </a:r>
            <a:r>
              <a:rPr lang="en-IN" dirty="0" err="1" smtClean="0"/>
              <a:t>Sem</a:t>
            </a:r>
            <a:endParaRPr lang="en-US" dirty="0" smtClean="0"/>
          </a:p>
          <a:p>
            <a:r>
              <a:rPr lang="en-IN" dirty="0" smtClean="0"/>
              <a:t>Dr </a:t>
            </a:r>
            <a:r>
              <a:rPr lang="en-IN" dirty="0" err="1" smtClean="0"/>
              <a:t>Rakesh</a:t>
            </a:r>
            <a:r>
              <a:rPr lang="en-IN" dirty="0" smtClean="0"/>
              <a:t> </a:t>
            </a:r>
            <a:r>
              <a:rPr lang="en-IN" dirty="0" err="1" smtClean="0"/>
              <a:t>Patra</a:t>
            </a:r>
            <a:r>
              <a:rPr lang="en-IN" dirty="0" smtClean="0"/>
              <a:t>		                                          Session: 2021-22</a:t>
            </a:r>
            <a:endParaRPr lang="en-US" dirty="0" smtClean="0"/>
          </a:p>
          <a:p>
            <a:r>
              <a:rPr lang="en-IN" dirty="0" smtClean="0"/>
              <a:t>(project guid</a:t>
            </a:r>
            <a:r>
              <a:rPr lang="en-IN" dirty="0"/>
              <a:t>e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  Project Analysis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3.  My work till now</a:t>
            </a:r>
          </a:p>
          <a:p>
            <a:pPr marL="514350" indent="-514350">
              <a:buAutoNum type="arabicPeriod" startAt="4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Introduction</a:t>
            </a:r>
            <a:endParaRPr lang="en-US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The most used and efficient way of communication these days is an application called </a:t>
            </a:r>
            <a:r>
              <a:rPr lang="en-US" sz="2000" dirty="0" err="1"/>
              <a:t>WhatsApp</a:t>
            </a:r>
            <a:r>
              <a:rPr lang="en-US" sz="2000" b="1" dirty="0"/>
              <a:t>.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WhatsApp</a:t>
            </a:r>
            <a:r>
              <a:rPr lang="en-US" sz="2000" dirty="0" smtClean="0"/>
              <a:t> </a:t>
            </a:r>
            <a:r>
              <a:rPr lang="en-US" sz="2000" dirty="0"/>
              <a:t>chats consist of different</a:t>
            </a:r>
            <a:r>
              <a:rPr lang="en-US" sz="2000" b="1" dirty="0"/>
              <a:t> </a:t>
            </a:r>
            <a:r>
              <a:rPr lang="en-US" sz="2000" dirty="0"/>
              <a:t>types of conversations between groups of people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So i </a:t>
            </a:r>
            <a:r>
              <a:rPr lang="en-US" sz="2000" dirty="0"/>
              <a:t>aims to provide in depth analysis of this data which is provided by </a:t>
            </a:r>
            <a:r>
              <a:rPr lang="en-US" sz="2000" dirty="0" err="1" smtClean="0"/>
              <a:t>WhatsApp</a:t>
            </a:r>
            <a:r>
              <a:rPr lang="en-US" sz="2000" dirty="0" smtClean="0"/>
              <a:t> group data.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Irrespective </a:t>
            </a:r>
            <a:r>
              <a:rPr lang="en-US" sz="2000" dirty="0"/>
              <a:t>of whichever topic the conversation is based our developed code can be applied to obtain a better understanding of the </a:t>
            </a:r>
            <a:r>
              <a:rPr lang="en-US" sz="2000" dirty="0" smtClean="0"/>
              <a:t>data</a:t>
            </a:r>
            <a:endParaRPr lang="en-US" sz="20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Natural Language process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to fulfill our task we are using method of natural language processing.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/>
              <a:t>Natural language processing </a:t>
            </a:r>
            <a:r>
              <a:rPr lang="en-US" sz="2000" dirty="0" smtClean="0"/>
              <a:t>refers to </a:t>
            </a:r>
            <a:r>
              <a:rPr lang="en-US" sz="2000" dirty="0"/>
              <a:t>the branch of computer science</a:t>
            </a:r>
            <a:r>
              <a:rPr lang="en-US" sz="2000" dirty="0" smtClean="0"/>
              <a:t>—    and </a:t>
            </a:r>
            <a:r>
              <a:rPr lang="en-US" sz="2000" dirty="0"/>
              <a:t>more specifically, the branch of artificial intelligence or AI—concerned with giving computers the ability to understand text and spoken words in much the same way human beings can.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project mainly focus on group chat data analysis, that specifically two types of data analysis chat visualization and sentiment analysis.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Chat visualization consists of  visuals of chat timeline, fun facts of group member, message of individual per month, most active time , word cloud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Sentiment analysis consists of  what types of  environment does group share.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for this I am implementing method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using python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jupyternotebook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which we will be using modules of python like pandas,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80515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 Work Till Now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Before starting anything I met my project guide sir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Patra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assign me following task that I have completed.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I studied in detailed about NLP and its task. And then i search for different project idea and decided to work on this topic.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I search some research paper to approach how to start  this project.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that sir told me to bring output of group chat data of group.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seeing output sir told me to apply density based clustering on word in word cloud.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+mn-lt"/>
                <a:cs typeface="Times New Roman" pitchFamily="18" charset="0"/>
              </a:rPr>
              <a:t>Future work</a:t>
            </a:r>
            <a:endParaRPr lang="en-US" b="1" u="sng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I am studying about density based clustering and how to apply it to get desired output.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after that I will learn some more concept that will give clear result.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6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Trek</vt:lpstr>
      <vt:lpstr>Elemental</vt:lpstr>
      <vt:lpstr>Verve</vt:lpstr>
      <vt:lpstr>Angles</vt:lpstr>
      <vt:lpstr>Adjacency</vt:lpstr>
      <vt:lpstr>Pushpin</vt:lpstr>
      <vt:lpstr>Opulent</vt:lpstr>
      <vt:lpstr>PowerPoint Presentation</vt:lpstr>
      <vt:lpstr>Table Of Content</vt:lpstr>
      <vt:lpstr>Introduction</vt:lpstr>
      <vt:lpstr>Project Analysis </vt:lpstr>
      <vt:lpstr>My Work Till Now 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Ddmn</dc:creator>
  <cp:lastModifiedBy>Ddmn</cp:lastModifiedBy>
  <cp:revision>9</cp:revision>
  <dcterms:created xsi:type="dcterms:W3CDTF">2006-08-16T00:00:00Z</dcterms:created>
  <dcterms:modified xsi:type="dcterms:W3CDTF">2022-11-26T14:45:36Z</dcterms:modified>
</cp:coreProperties>
</file>