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12"/>
  </p:notesMasterIdLst>
  <p:sldIdLst>
    <p:sldId id="256" r:id="rId2"/>
    <p:sldId id="257" r:id="rId3"/>
    <p:sldId id="258" r:id="rId4"/>
    <p:sldId id="329" r:id="rId5"/>
    <p:sldId id="264" r:id="rId6"/>
    <p:sldId id="330" r:id="rId7"/>
    <p:sldId id="263" r:id="rId8"/>
    <p:sldId id="271" r:id="rId9"/>
    <p:sldId id="265" r:id="rId10"/>
    <p:sldId id="315" r:id="rId11"/>
  </p:sldIdLst>
  <p:sldSz cx="9144000" cy="5143500" type="screen16x9"/>
  <p:notesSz cx="6858000" cy="9144000"/>
  <p:embeddedFontLst>
    <p:embeddedFont>
      <p:font typeface="Orbitron" pitchFamily="2" charset="0"/>
      <p:regular r:id="rId13"/>
      <p:bold r:id="rId14"/>
    </p:embeddedFont>
    <p:embeddedFont>
      <p:font typeface="Press Start 2P" pitchFamily="2" charset="0"/>
      <p:regular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4">
          <p15:clr>
            <a:srgbClr val="9AA0A6"/>
          </p15:clr>
        </p15:guide>
        <p15:guide id="3" pos="5306">
          <p15:clr>
            <a:srgbClr val="9AA0A6"/>
          </p15:clr>
        </p15:guide>
        <p15:guide id="4" orient="horz" pos="2909">
          <p15:clr>
            <a:srgbClr val="9AA0A6"/>
          </p15:clr>
        </p15:guide>
        <p15:guide id="5" orient="horz" pos="537">
          <p15:clr>
            <a:srgbClr val="9AA0A6"/>
          </p15:clr>
        </p15:guide>
        <p15:guide id="6" pos="124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822"/>
    <a:srgbClr val="FFFFFF"/>
    <a:srgbClr val="46BE53"/>
    <a:srgbClr val="E7E75C"/>
    <a:srgbClr val="41EC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BEFB70-718B-4EF9-8EC4-4A92B7332764}">
  <a:tblStyle styleId="{2BBEFB70-718B-4EF9-8EC4-4A92B73327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60" d="100"/>
          <a:sy n="160" d="100"/>
        </p:scale>
        <p:origin x="240" y="176"/>
      </p:cViewPr>
      <p:guideLst>
        <p:guide pos="454"/>
        <p:guide orient="horz" pos="334"/>
        <p:guide pos="5306"/>
        <p:guide orient="horz" pos="2909"/>
        <p:guide orient="horz" pos="537"/>
        <p:guide pos="12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1"/>
        <p:cNvGrpSpPr/>
        <p:nvPr/>
      </p:nvGrpSpPr>
      <p:grpSpPr>
        <a:xfrm>
          <a:off x="0" y="0"/>
          <a:ext cx="0" cy="0"/>
          <a:chOff x="0" y="0"/>
          <a:chExt cx="0" cy="0"/>
        </a:xfrm>
      </p:grpSpPr>
      <p:sp>
        <p:nvSpPr>
          <p:cNvPr id="2802" name="Google Shape;2802;gc58a2599d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3" name="Google Shape;2803;gc58a2599d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0"/>
        <p:cNvGrpSpPr/>
        <p:nvPr/>
      </p:nvGrpSpPr>
      <p:grpSpPr>
        <a:xfrm>
          <a:off x="0" y="0"/>
          <a:ext cx="0" cy="0"/>
          <a:chOff x="0" y="0"/>
          <a:chExt cx="0" cy="0"/>
        </a:xfrm>
      </p:grpSpPr>
      <p:sp>
        <p:nvSpPr>
          <p:cNvPr id="2811" name="Google Shape;2811;gc58a2599d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2" name="Google Shape;2812;gc58a2599d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0"/>
        <p:cNvGrpSpPr/>
        <p:nvPr/>
      </p:nvGrpSpPr>
      <p:grpSpPr>
        <a:xfrm>
          <a:off x="0" y="0"/>
          <a:ext cx="0" cy="0"/>
          <a:chOff x="0" y="0"/>
          <a:chExt cx="0" cy="0"/>
        </a:xfrm>
      </p:grpSpPr>
      <p:sp>
        <p:nvSpPr>
          <p:cNvPr id="2811" name="Google Shape;2811;gc58a2599d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2" name="Google Shape;2812;gc58a2599d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8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0"/>
        <p:cNvGrpSpPr/>
        <p:nvPr/>
      </p:nvGrpSpPr>
      <p:grpSpPr>
        <a:xfrm>
          <a:off x="0" y="0"/>
          <a:ext cx="0" cy="0"/>
          <a:chOff x="0" y="0"/>
          <a:chExt cx="0" cy="0"/>
        </a:xfrm>
      </p:grpSpPr>
      <p:sp>
        <p:nvSpPr>
          <p:cNvPr id="2931" name="Google Shape;2931;gc59c56a13a_5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2" name="Google Shape;2932;gc59c56a13a_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2"/>
        <p:cNvGrpSpPr/>
        <p:nvPr/>
      </p:nvGrpSpPr>
      <p:grpSpPr>
        <a:xfrm>
          <a:off x="0" y="0"/>
          <a:ext cx="0" cy="0"/>
          <a:chOff x="0" y="0"/>
          <a:chExt cx="0" cy="0"/>
        </a:xfrm>
      </p:grpSpPr>
      <p:sp>
        <p:nvSpPr>
          <p:cNvPr id="2903" name="Google Shape;2903;gd7ee3498f3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4" name="Google Shape;2904;gd7ee3498f3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dab572e26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dab572e26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9"/>
        <p:cNvGrpSpPr/>
        <p:nvPr/>
      </p:nvGrpSpPr>
      <p:grpSpPr>
        <a:xfrm>
          <a:off x="0" y="0"/>
          <a:ext cx="0" cy="0"/>
          <a:chOff x="0" y="0"/>
          <a:chExt cx="0" cy="0"/>
        </a:xfrm>
      </p:grpSpPr>
      <p:sp>
        <p:nvSpPr>
          <p:cNvPr id="2970" name="Google Shape;2970;gdaa5a672b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1" name="Google Shape;2971;gdaa5a672b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0"/>
        <p:cNvGrpSpPr/>
        <p:nvPr/>
      </p:nvGrpSpPr>
      <p:grpSpPr>
        <a:xfrm>
          <a:off x="0" y="0"/>
          <a:ext cx="0" cy="0"/>
          <a:chOff x="0" y="0"/>
          <a:chExt cx="0" cy="0"/>
        </a:xfrm>
      </p:grpSpPr>
      <p:sp>
        <p:nvSpPr>
          <p:cNvPr id="5761" name="Google Shape;5761;gc68e46bdf6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2" name="Google Shape;5762;gc68e46bdf6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2100" y="696039"/>
            <a:ext cx="7679800" cy="270000"/>
            <a:chOff x="732100" y="631600"/>
            <a:chExt cx="7679800" cy="270000"/>
          </a:xfrm>
        </p:grpSpPr>
        <p:sp>
          <p:nvSpPr>
            <p:cNvPr id="10" name="Google Shape;10;p2"/>
            <p:cNvSpPr txBox="1"/>
            <p:nvPr/>
          </p:nvSpPr>
          <p:spPr>
            <a:xfrm>
              <a:off x="732100" y="631600"/>
              <a:ext cx="1416600" cy="2700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lt1"/>
                  </a:solidFill>
                  <a:latin typeface="Orbitron"/>
                  <a:ea typeface="Orbitron"/>
                  <a:cs typeface="Orbitron"/>
                  <a:sym typeface="Orbitron"/>
                </a:rPr>
                <a:t>P100</a:t>
              </a:r>
              <a:endParaRPr sz="1000">
                <a:solidFill>
                  <a:schemeClr val="lt1"/>
                </a:solidFill>
                <a:latin typeface="Orbitron"/>
                <a:ea typeface="Orbitron"/>
                <a:cs typeface="Orbitron"/>
                <a:sym typeface="Orbitron"/>
              </a:endParaRPr>
            </a:p>
          </p:txBody>
        </p:sp>
        <p:sp>
          <p:nvSpPr>
            <p:cNvPr id="11" name="Google Shape;11;p2"/>
            <p:cNvSpPr txBox="1"/>
            <p:nvPr/>
          </p:nvSpPr>
          <p:spPr>
            <a:xfrm>
              <a:off x="23143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Orbitron"/>
                  <a:ea typeface="Orbitron"/>
                  <a:cs typeface="Orbitron"/>
                  <a:sym typeface="Orbitron"/>
                </a:rPr>
                <a:t>WT-FAX  100</a:t>
              </a:r>
              <a:endParaRPr sz="1000">
                <a:solidFill>
                  <a:schemeClr val="lt1"/>
                </a:solidFill>
                <a:latin typeface="Orbitron"/>
                <a:ea typeface="Orbitron"/>
                <a:cs typeface="Orbitron"/>
                <a:sym typeface="Orbitron"/>
              </a:endParaRPr>
            </a:p>
          </p:txBody>
        </p:sp>
        <p:sp>
          <p:nvSpPr>
            <p:cNvPr id="12" name="Google Shape;12;p2"/>
            <p:cNvSpPr txBox="1"/>
            <p:nvPr/>
          </p:nvSpPr>
          <p:spPr>
            <a:xfrm>
              <a:off x="53245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Orbitron"/>
                  <a:ea typeface="Orbitron"/>
                  <a:cs typeface="Orbitron"/>
                  <a:sym typeface="Orbitron"/>
                </a:rPr>
                <a:t>Wed 24 Oct</a:t>
              </a:r>
              <a:endParaRPr sz="1000">
                <a:solidFill>
                  <a:schemeClr val="lt1"/>
                </a:solidFill>
                <a:latin typeface="Orbitron"/>
                <a:ea typeface="Orbitron"/>
                <a:cs typeface="Orbitron"/>
                <a:sym typeface="Orbitron"/>
              </a:endParaRPr>
            </a:p>
          </p:txBody>
        </p:sp>
        <p:sp>
          <p:nvSpPr>
            <p:cNvPr id="13" name="Google Shape;13;p2"/>
            <p:cNvSpPr txBox="1"/>
            <p:nvPr/>
          </p:nvSpPr>
          <p:spPr>
            <a:xfrm>
              <a:off x="6906800" y="631600"/>
              <a:ext cx="1505100" cy="2700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lt1"/>
                  </a:solidFill>
                  <a:latin typeface="Orbitron"/>
                  <a:ea typeface="Orbitron"/>
                  <a:cs typeface="Orbitron"/>
                  <a:sym typeface="Orbitron"/>
                </a:rPr>
                <a:t>14.09.4</a:t>
              </a:r>
              <a:endParaRPr sz="1000">
                <a:solidFill>
                  <a:schemeClr val="lt1"/>
                </a:solidFill>
                <a:latin typeface="Orbitron"/>
                <a:ea typeface="Orbitron"/>
                <a:cs typeface="Orbitron"/>
                <a:sym typeface="Orbitron"/>
              </a:endParaRPr>
            </a:p>
          </p:txBody>
        </p:sp>
      </p:grpSp>
      <p:grpSp>
        <p:nvGrpSpPr>
          <p:cNvPr id="14" name="Google Shape;14;p2"/>
          <p:cNvGrpSpPr/>
          <p:nvPr/>
        </p:nvGrpSpPr>
        <p:grpSpPr>
          <a:xfrm>
            <a:off x="0" y="0"/>
            <a:ext cx="9143980" cy="540000"/>
            <a:chOff x="0" y="0"/>
            <a:chExt cx="9143980" cy="540000"/>
          </a:xfrm>
        </p:grpSpPr>
        <p:sp>
          <p:nvSpPr>
            <p:cNvPr id="15" name="Google Shape;15;p2"/>
            <p:cNvSpPr/>
            <p:nvPr/>
          </p:nvSpPr>
          <p:spPr>
            <a:xfrm>
              <a:off x="0" y="0"/>
              <a:ext cx="1306200" cy="54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06297" y="0"/>
              <a:ext cx="1306200" cy="54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2593" y="0"/>
              <a:ext cx="1306200" cy="54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18890" y="0"/>
              <a:ext cx="1306200" cy="54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225187" y="0"/>
              <a:ext cx="1306200" cy="54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531483" y="0"/>
              <a:ext cx="1306200" cy="540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837780" y="0"/>
              <a:ext cx="1306200" cy="540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0" y="4873500"/>
            <a:ext cx="9143980" cy="270000"/>
            <a:chOff x="0" y="0"/>
            <a:chExt cx="9143980" cy="540000"/>
          </a:xfrm>
        </p:grpSpPr>
        <p:sp>
          <p:nvSpPr>
            <p:cNvPr id="23" name="Google Shape;23;p2"/>
            <p:cNvSpPr/>
            <p:nvPr/>
          </p:nvSpPr>
          <p:spPr>
            <a:xfrm>
              <a:off x="0" y="0"/>
              <a:ext cx="1306200" cy="54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306297" y="0"/>
              <a:ext cx="1306200" cy="54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12593" y="0"/>
              <a:ext cx="1306200" cy="54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18890" y="0"/>
              <a:ext cx="1306200" cy="54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225187" y="0"/>
              <a:ext cx="1306200" cy="54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531483" y="0"/>
              <a:ext cx="1306200" cy="540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837780" y="0"/>
              <a:ext cx="1306200" cy="540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txBox="1">
            <a:spLocks noGrp="1"/>
          </p:cNvSpPr>
          <p:nvPr>
            <p:ph type="ctrTitle"/>
          </p:nvPr>
        </p:nvSpPr>
        <p:spPr>
          <a:xfrm>
            <a:off x="729625" y="1374175"/>
            <a:ext cx="7704000" cy="2038800"/>
          </a:xfrm>
          <a:prstGeom prst="rect">
            <a:avLst/>
          </a:prstGeom>
          <a:effectLst>
            <a:outerShdw dist="38100" dir="3000000" algn="bl" rotWithShape="0">
              <a:schemeClr val="accent4"/>
            </a:outerShdw>
          </a:effectLst>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1" name="Google Shape;31;p2"/>
          <p:cNvSpPr txBox="1">
            <a:spLocks noGrp="1"/>
          </p:cNvSpPr>
          <p:nvPr>
            <p:ph type="subTitle" idx="1"/>
          </p:nvPr>
        </p:nvSpPr>
        <p:spPr>
          <a:xfrm>
            <a:off x="720025" y="3695775"/>
            <a:ext cx="7704000" cy="344400"/>
          </a:xfrm>
          <a:prstGeom prst="rect">
            <a:avLst/>
          </a:prstGeom>
          <a:solidFill>
            <a:schemeClr val="lt1"/>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latin typeface="Orbitron"/>
                <a:ea typeface="Orbitron"/>
                <a:cs typeface="Orbitron"/>
                <a:sym typeface="Orbitro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32" name="Google Shape;32;p2"/>
          <p:cNvGrpSpPr/>
          <p:nvPr/>
        </p:nvGrpSpPr>
        <p:grpSpPr>
          <a:xfrm>
            <a:off x="719974" y="4116109"/>
            <a:ext cx="7703719" cy="317495"/>
            <a:chOff x="720000" y="4116100"/>
            <a:chExt cx="7647131" cy="315162"/>
          </a:xfrm>
        </p:grpSpPr>
        <p:sp>
          <p:nvSpPr>
            <p:cNvPr id="33" name="Google Shape;33;p2"/>
            <p:cNvSpPr/>
            <p:nvPr/>
          </p:nvSpPr>
          <p:spPr>
            <a:xfrm>
              <a:off x="7200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0682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9364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8048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6728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65414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4372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3054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1736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40420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59100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87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96745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15427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34109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2793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71473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0159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117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27799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46481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65165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83845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02532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2149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40172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58854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77538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96218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4904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33862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52544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1226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89910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08590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7277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46235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4917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3599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02283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20963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2539"/>
        <p:cNvGrpSpPr/>
        <p:nvPr/>
      </p:nvGrpSpPr>
      <p:grpSpPr>
        <a:xfrm>
          <a:off x="0" y="0"/>
          <a:ext cx="0" cy="0"/>
          <a:chOff x="0" y="0"/>
          <a:chExt cx="0" cy="0"/>
        </a:xfrm>
      </p:grpSpPr>
      <p:grpSp>
        <p:nvGrpSpPr>
          <p:cNvPr id="2540" name="Google Shape;2540;p51"/>
          <p:cNvGrpSpPr/>
          <p:nvPr/>
        </p:nvGrpSpPr>
        <p:grpSpPr>
          <a:xfrm>
            <a:off x="0" y="0"/>
            <a:ext cx="9143980" cy="540000"/>
            <a:chOff x="0" y="0"/>
            <a:chExt cx="9143980" cy="540000"/>
          </a:xfrm>
        </p:grpSpPr>
        <p:sp>
          <p:nvSpPr>
            <p:cNvPr id="2541" name="Google Shape;2541;p51"/>
            <p:cNvSpPr/>
            <p:nvPr/>
          </p:nvSpPr>
          <p:spPr>
            <a:xfrm>
              <a:off x="0" y="0"/>
              <a:ext cx="1306200" cy="54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1"/>
            <p:cNvSpPr/>
            <p:nvPr/>
          </p:nvSpPr>
          <p:spPr>
            <a:xfrm>
              <a:off x="1306297" y="0"/>
              <a:ext cx="1306200" cy="54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1"/>
            <p:cNvSpPr/>
            <p:nvPr/>
          </p:nvSpPr>
          <p:spPr>
            <a:xfrm>
              <a:off x="2612593" y="0"/>
              <a:ext cx="1306200" cy="54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1"/>
            <p:cNvSpPr/>
            <p:nvPr/>
          </p:nvSpPr>
          <p:spPr>
            <a:xfrm>
              <a:off x="3918890" y="0"/>
              <a:ext cx="1306200" cy="54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1"/>
            <p:cNvSpPr/>
            <p:nvPr/>
          </p:nvSpPr>
          <p:spPr>
            <a:xfrm>
              <a:off x="5225187" y="0"/>
              <a:ext cx="1306200" cy="54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1"/>
            <p:cNvSpPr/>
            <p:nvPr/>
          </p:nvSpPr>
          <p:spPr>
            <a:xfrm>
              <a:off x="6531483" y="0"/>
              <a:ext cx="1306200" cy="540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1"/>
            <p:cNvSpPr/>
            <p:nvPr/>
          </p:nvSpPr>
          <p:spPr>
            <a:xfrm>
              <a:off x="7837780" y="0"/>
              <a:ext cx="1306200" cy="540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51"/>
          <p:cNvGrpSpPr/>
          <p:nvPr/>
        </p:nvGrpSpPr>
        <p:grpSpPr>
          <a:xfrm>
            <a:off x="0" y="4873500"/>
            <a:ext cx="9143980" cy="270000"/>
            <a:chOff x="0" y="0"/>
            <a:chExt cx="9143980" cy="540000"/>
          </a:xfrm>
        </p:grpSpPr>
        <p:sp>
          <p:nvSpPr>
            <p:cNvPr id="2549" name="Google Shape;2549;p51"/>
            <p:cNvSpPr/>
            <p:nvPr/>
          </p:nvSpPr>
          <p:spPr>
            <a:xfrm>
              <a:off x="0" y="0"/>
              <a:ext cx="1306200" cy="54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1"/>
            <p:cNvSpPr/>
            <p:nvPr/>
          </p:nvSpPr>
          <p:spPr>
            <a:xfrm>
              <a:off x="1306297" y="0"/>
              <a:ext cx="1306200" cy="54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1"/>
            <p:cNvSpPr/>
            <p:nvPr/>
          </p:nvSpPr>
          <p:spPr>
            <a:xfrm>
              <a:off x="2612593" y="0"/>
              <a:ext cx="1306200" cy="54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1"/>
            <p:cNvSpPr/>
            <p:nvPr/>
          </p:nvSpPr>
          <p:spPr>
            <a:xfrm>
              <a:off x="3918890" y="0"/>
              <a:ext cx="1306200" cy="54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1"/>
            <p:cNvSpPr/>
            <p:nvPr/>
          </p:nvSpPr>
          <p:spPr>
            <a:xfrm>
              <a:off x="5225187" y="0"/>
              <a:ext cx="1306200" cy="54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1"/>
            <p:cNvSpPr/>
            <p:nvPr/>
          </p:nvSpPr>
          <p:spPr>
            <a:xfrm>
              <a:off x="6531483" y="0"/>
              <a:ext cx="1306200" cy="540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1"/>
            <p:cNvSpPr/>
            <p:nvPr/>
          </p:nvSpPr>
          <p:spPr>
            <a:xfrm>
              <a:off x="7837780" y="0"/>
              <a:ext cx="1306200" cy="540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6" name="Google Shape;2556;p51"/>
          <p:cNvSpPr txBox="1">
            <a:spLocks noGrp="1"/>
          </p:cNvSpPr>
          <p:nvPr>
            <p:ph type="ctrTitle"/>
          </p:nvPr>
        </p:nvSpPr>
        <p:spPr>
          <a:xfrm>
            <a:off x="2109300" y="1155850"/>
            <a:ext cx="4925400" cy="931200"/>
          </a:xfrm>
          <a:prstGeom prst="rect">
            <a:avLst/>
          </a:prstGeom>
          <a:effectLst>
            <a:outerShdw dist="38100" dir="3000000" algn="bl" rotWithShape="0">
              <a:schemeClr val="accent6"/>
            </a:outerShdw>
          </a:effectLst>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57" name="Google Shape;2557;p51"/>
          <p:cNvSpPr txBox="1">
            <a:spLocks noGrp="1"/>
          </p:cNvSpPr>
          <p:nvPr>
            <p:ph type="subTitle" idx="1"/>
          </p:nvPr>
        </p:nvSpPr>
        <p:spPr>
          <a:xfrm>
            <a:off x="2112625" y="2016300"/>
            <a:ext cx="4925400" cy="1001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Orbitron"/>
                <a:ea typeface="Orbitron"/>
                <a:cs typeface="Orbitron"/>
                <a:sym typeface="Orbitro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58" name="Google Shape;2558;p51"/>
          <p:cNvSpPr txBox="1"/>
          <p:nvPr/>
        </p:nvSpPr>
        <p:spPr>
          <a:xfrm>
            <a:off x="2112625" y="4118375"/>
            <a:ext cx="4964100" cy="3234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Orbitron"/>
                <a:ea typeface="Orbitron"/>
                <a:cs typeface="Orbitron"/>
                <a:sym typeface="Orbitron"/>
              </a:rPr>
              <a:t>CREDITS: This presentation template was created by </a:t>
            </a:r>
            <a:r>
              <a:rPr lang="en" sz="1000" b="1">
                <a:solidFill>
                  <a:schemeClr val="lt1"/>
                </a:solidFill>
                <a:uFill>
                  <a:noFill/>
                </a:uFill>
                <a:latin typeface="Orbitron"/>
                <a:ea typeface="Orbitron"/>
                <a:cs typeface="Orbitron"/>
                <a:sym typeface="Orbitron"/>
                <a:hlinkClick r:id="rId2">
                  <a:extLst>
                    <a:ext uri="{A12FA001-AC4F-418D-AE19-62706E023703}">
                      <ahyp:hlinkClr xmlns:ahyp="http://schemas.microsoft.com/office/drawing/2018/hyperlinkcolor" val="tx"/>
                    </a:ext>
                  </a:extLst>
                </a:hlinkClick>
              </a:rPr>
              <a:t>Slidesgo</a:t>
            </a:r>
            <a:r>
              <a:rPr lang="en" sz="1000">
                <a:solidFill>
                  <a:schemeClr val="lt1"/>
                </a:solidFill>
                <a:latin typeface="Orbitron"/>
                <a:ea typeface="Orbitron"/>
                <a:cs typeface="Orbitron"/>
                <a:sym typeface="Orbitron"/>
              </a:rPr>
              <a:t>, including icons by </a:t>
            </a:r>
            <a:r>
              <a:rPr lang="en" sz="1000" b="1">
                <a:solidFill>
                  <a:schemeClr val="lt1"/>
                </a:solidFill>
                <a:uFill>
                  <a:noFill/>
                </a:uFill>
                <a:latin typeface="Orbitron"/>
                <a:ea typeface="Orbitron"/>
                <a:cs typeface="Orbitron"/>
                <a:sym typeface="Orbitron"/>
                <a:hlinkClick r:id="rId3">
                  <a:extLst>
                    <a:ext uri="{A12FA001-AC4F-418D-AE19-62706E023703}">
                      <ahyp:hlinkClr xmlns:ahyp="http://schemas.microsoft.com/office/drawing/2018/hyperlinkcolor" val="tx"/>
                    </a:ext>
                  </a:extLst>
                </a:hlinkClick>
              </a:rPr>
              <a:t>Flaticon</a:t>
            </a:r>
            <a:r>
              <a:rPr lang="en" sz="1000">
                <a:solidFill>
                  <a:schemeClr val="lt1"/>
                </a:solidFill>
                <a:latin typeface="Orbitron"/>
                <a:ea typeface="Orbitron"/>
                <a:cs typeface="Orbitron"/>
                <a:sym typeface="Orbitron"/>
              </a:rPr>
              <a:t>, and infographics &amp; images by </a:t>
            </a:r>
            <a:r>
              <a:rPr lang="en" sz="1000" b="1">
                <a:solidFill>
                  <a:schemeClr val="lt1"/>
                </a:solidFill>
                <a:uFill>
                  <a:noFill/>
                </a:uFill>
                <a:latin typeface="Orbitron"/>
                <a:ea typeface="Orbitron"/>
                <a:cs typeface="Orbitron"/>
                <a:sym typeface="Orbitron"/>
                <a:hlinkClick r:id="rId4">
                  <a:extLst>
                    <a:ext uri="{A12FA001-AC4F-418D-AE19-62706E023703}">
                      <ahyp:hlinkClr xmlns:ahyp="http://schemas.microsoft.com/office/drawing/2018/hyperlinkcolor" val="tx"/>
                    </a:ext>
                  </a:extLst>
                </a:hlinkClick>
              </a:rPr>
              <a:t>Freepik</a:t>
            </a:r>
            <a:r>
              <a:rPr lang="en" sz="1000">
                <a:solidFill>
                  <a:schemeClr val="lt1"/>
                </a:solidFill>
                <a:latin typeface="Orbitron"/>
                <a:ea typeface="Orbitron"/>
                <a:cs typeface="Orbitron"/>
                <a:sym typeface="Orbitron"/>
              </a:rPr>
              <a:t>. </a:t>
            </a:r>
            <a:endParaRPr sz="1000">
              <a:solidFill>
                <a:schemeClr val="lt1"/>
              </a:solidFill>
              <a:latin typeface="Orbitron"/>
              <a:ea typeface="Orbitron"/>
              <a:cs typeface="Orbitron"/>
              <a:sym typeface="Orbitron"/>
            </a:endParaRPr>
          </a:p>
        </p:txBody>
      </p:sp>
      <p:grpSp>
        <p:nvGrpSpPr>
          <p:cNvPr id="2559" name="Google Shape;2559;p51"/>
          <p:cNvGrpSpPr/>
          <p:nvPr/>
        </p:nvGrpSpPr>
        <p:grpSpPr>
          <a:xfrm>
            <a:off x="732100" y="696039"/>
            <a:ext cx="7679800" cy="270000"/>
            <a:chOff x="732100" y="631600"/>
            <a:chExt cx="7679800" cy="270000"/>
          </a:xfrm>
        </p:grpSpPr>
        <p:sp>
          <p:nvSpPr>
            <p:cNvPr id="2560" name="Google Shape;2560;p51"/>
            <p:cNvSpPr txBox="1"/>
            <p:nvPr/>
          </p:nvSpPr>
          <p:spPr>
            <a:xfrm>
              <a:off x="732100" y="631600"/>
              <a:ext cx="1416600" cy="2700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lt1"/>
                  </a:solidFill>
                  <a:latin typeface="Orbitron"/>
                  <a:ea typeface="Orbitron"/>
                  <a:cs typeface="Orbitron"/>
                  <a:sym typeface="Orbitron"/>
                </a:rPr>
                <a:t>P100</a:t>
              </a:r>
              <a:endParaRPr sz="1000">
                <a:solidFill>
                  <a:schemeClr val="lt1"/>
                </a:solidFill>
                <a:latin typeface="Orbitron"/>
                <a:ea typeface="Orbitron"/>
                <a:cs typeface="Orbitron"/>
                <a:sym typeface="Orbitron"/>
              </a:endParaRPr>
            </a:p>
          </p:txBody>
        </p:sp>
        <p:sp>
          <p:nvSpPr>
            <p:cNvPr id="2561" name="Google Shape;2561;p51"/>
            <p:cNvSpPr txBox="1"/>
            <p:nvPr/>
          </p:nvSpPr>
          <p:spPr>
            <a:xfrm>
              <a:off x="23143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Orbitron"/>
                  <a:ea typeface="Orbitron"/>
                  <a:cs typeface="Orbitron"/>
                  <a:sym typeface="Orbitron"/>
                </a:rPr>
                <a:t>WT-FAX  100</a:t>
              </a:r>
              <a:endParaRPr sz="1000">
                <a:solidFill>
                  <a:schemeClr val="lt1"/>
                </a:solidFill>
                <a:latin typeface="Orbitron"/>
                <a:ea typeface="Orbitron"/>
                <a:cs typeface="Orbitron"/>
                <a:sym typeface="Orbitron"/>
              </a:endParaRPr>
            </a:p>
          </p:txBody>
        </p:sp>
        <p:sp>
          <p:nvSpPr>
            <p:cNvPr id="2562" name="Google Shape;2562;p51"/>
            <p:cNvSpPr txBox="1"/>
            <p:nvPr/>
          </p:nvSpPr>
          <p:spPr>
            <a:xfrm>
              <a:off x="53245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Orbitron"/>
                  <a:ea typeface="Orbitron"/>
                  <a:cs typeface="Orbitron"/>
                  <a:sym typeface="Orbitron"/>
                </a:rPr>
                <a:t>Wed 24 Oct</a:t>
              </a:r>
              <a:endParaRPr sz="1000">
                <a:solidFill>
                  <a:schemeClr val="lt1"/>
                </a:solidFill>
                <a:latin typeface="Orbitron"/>
                <a:ea typeface="Orbitron"/>
                <a:cs typeface="Orbitron"/>
                <a:sym typeface="Orbitron"/>
              </a:endParaRPr>
            </a:p>
          </p:txBody>
        </p:sp>
        <p:sp>
          <p:nvSpPr>
            <p:cNvPr id="2563" name="Google Shape;2563;p51"/>
            <p:cNvSpPr txBox="1"/>
            <p:nvPr/>
          </p:nvSpPr>
          <p:spPr>
            <a:xfrm>
              <a:off x="6906800" y="631600"/>
              <a:ext cx="1505100" cy="2700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lt1"/>
                  </a:solidFill>
                  <a:latin typeface="Orbitron"/>
                  <a:ea typeface="Orbitron"/>
                  <a:cs typeface="Orbitron"/>
                  <a:sym typeface="Orbitron"/>
                </a:rPr>
                <a:t>14.09.4</a:t>
              </a:r>
              <a:endParaRPr sz="1000">
                <a:solidFill>
                  <a:schemeClr val="lt1"/>
                </a:solidFill>
                <a:latin typeface="Orbitron"/>
                <a:ea typeface="Orbitron"/>
                <a:cs typeface="Orbitron"/>
                <a:sym typeface="Orbitron"/>
              </a:endParaRPr>
            </a:p>
          </p:txBody>
        </p:sp>
      </p:grpSp>
      <p:grpSp>
        <p:nvGrpSpPr>
          <p:cNvPr id="2564" name="Google Shape;2564;p51"/>
          <p:cNvGrpSpPr/>
          <p:nvPr/>
        </p:nvGrpSpPr>
        <p:grpSpPr>
          <a:xfrm>
            <a:off x="7775113" y="1039977"/>
            <a:ext cx="648875" cy="173400"/>
            <a:chOff x="732100" y="770550"/>
            <a:chExt cx="648875" cy="173400"/>
          </a:xfrm>
        </p:grpSpPr>
        <p:sp>
          <p:nvSpPr>
            <p:cNvPr id="2565" name="Google Shape;2565;p51"/>
            <p:cNvSpPr/>
            <p:nvPr/>
          </p:nvSpPr>
          <p:spPr>
            <a:xfrm>
              <a:off x="732100"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1"/>
            <p:cNvSpPr/>
            <p:nvPr/>
          </p:nvSpPr>
          <p:spPr>
            <a:xfrm>
              <a:off x="1207275"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1"/>
            <p:cNvSpPr/>
            <p:nvPr/>
          </p:nvSpPr>
          <p:spPr>
            <a:xfrm>
              <a:off x="969688"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8" name="Google Shape;2568;p51"/>
          <p:cNvGrpSpPr/>
          <p:nvPr/>
        </p:nvGrpSpPr>
        <p:grpSpPr>
          <a:xfrm>
            <a:off x="724875" y="4430102"/>
            <a:ext cx="648875" cy="173400"/>
            <a:chOff x="732100" y="770550"/>
            <a:chExt cx="648875" cy="173400"/>
          </a:xfrm>
        </p:grpSpPr>
        <p:sp>
          <p:nvSpPr>
            <p:cNvPr id="2569" name="Google Shape;2569;p51"/>
            <p:cNvSpPr/>
            <p:nvPr/>
          </p:nvSpPr>
          <p:spPr>
            <a:xfrm>
              <a:off x="732100"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1"/>
            <p:cNvSpPr/>
            <p:nvPr/>
          </p:nvSpPr>
          <p:spPr>
            <a:xfrm>
              <a:off x="1207275"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1"/>
            <p:cNvSpPr/>
            <p:nvPr/>
          </p:nvSpPr>
          <p:spPr>
            <a:xfrm>
              <a:off x="969688"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2" name="Google Shape;2572;p51"/>
          <p:cNvGrpSpPr/>
          <p:nvPr/>
        </p:nvGrpSpPr>
        <p:grpSpPr>
          <a:xfrm>
            <a:off x="7776875" y="4430102"/>
            <a:ext cx="648875" cy="173400"/>
            <a:chOff x="732100" y="770550"/>
            <a:chExt cx="648875" cy="173400"/>
          </a:xfrm>
        </p:grpSpPr>
        <p:sp>
          <p:nvSpPr>
            <p:cNvPr id="2573" name="Google Shape;2573;p51"/>
            <p:cNvSpPr/>
            <p:nvPr/>
          </p:nvSpPr>
          <p:spPr>
            <a:xfrm>
              <a:off x="732100"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1"/>
            <p:cNvSpPr/>
            <p:nvPr/>
          </p:nvSpPr>
          <p:spPr>
            <a:xfrm>
              <a:off x="1207275"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1"/>
            <p:cNvSpPr/>
            <p:nvPr/>
          </p:nvSpPr>
          <p:spPr>
            <a:xfrm>
              <a:off x="969688"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6" name="Google Shape;2576;p51"/>
          <p:cNvGrpSpPr/>
          <p:nvPr/>
        </p:nvGrpSpPr>
        <p:grpSpPr>
          <a:xfrm>
            <a:off x="723113" y="1039977"/>
            <a:ext cx="648875" cy="173400"/>
            <a:chOff x="732100" y="770550"/>
            <a:chExt cx="648875" cy="173400"/>
          </a:xfrm>
        </p:grpSpPr>
        <p:sp>
          <p:nvSpPr>
            <p:cNvPr id="2577" name="Google Shape;2577;p51"/>
            <p:cNvSpPr/>
            <p:nvPr/>
          </p:nvSpPr>
          <p:spPr>
            <a:xfrm>
              <a:off x="732100"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1"/>
            <p:cNvSpPr/>
            <p:nvPr/>
          </p:nvSpPr>
          <p:spPr>
            <a:xfrm>
              <a:off x="1207275"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1"/>
            <p:cNvSpPr/>
            <p:nvPr/>
          </p:nvSpPr>
          <p:spPr>
            <a:xfrm>
              <a:off x="969688"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580"/>
        <p:cNvGrpSpPr/>
        <p:nvPr/>
      </p:nvGrpSpPr>
      <p:grpSpPr>
        <a:xfrm>
          <a:off x="0" y="0"/>
          <a:ext cx="0" cy="0"/>
          <a:chOff x="0" y="0"/>
          <a:chExt cx="0" cy="0"/>
        </a:xfrm>
      </p:grpSpPr>
      <p:sp>
        <p:nvSpPr>
          <p:cNvPr id="2581" name="Google Shape;2581;p52"/>
          <p:cNvSpPr/>
          <p:nvPr/>
        </p:nvSpPr>
        <p:spPr>
          <a:xfrm>
            <a:off x="720100" y="541775"/>
            <a:ext cx="7704000" cy="397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2" name="Google Shape;2582;p52"/>
          <p:cNvGrpSpPr/>
          <p:nvPr/>
        </p:nvGrpSpPr>
        <p:grpSpPr>
          <a:xfrm>
            <a:off x="720000" y="1028141"/>
            <a:ext cx="7707374" cy="174528"/>
            <a:chOff x="720000" y="1028141"/>
            <a:chExt cx="7707374" cy="174528"/>
          </a:xfrm>
        </p:grpSpPr>
        <p:sp>
          <p:nvSpPr>
            <p:cNvPr id="2583" name="Google Shape;2583;p52"/>
            <p:cNvSpPr/>
            <p:nvPr/>
          </p:nvSpPr>
          <p:spPr>
            <a:xfrm>
              <a:off x="1079003"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2"/>
            <p:cNvSpPr/>
            <p:nvPr/>
          </p:nvSpPr>
          <p:spPr>
            <a:xfrm>
              <a:off x="1438006"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2"/>
            <p:cNvSpPr/>
            <p:nvPr/>
          </p:nvSpPr>
          <p:spPr>
            <a:xfrm>
              <a:off x="1796119"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2"/>
            <p:cNvSpPr/>
            <p:nvPr/>
          </p:nvSpPr>
          <p:spPr>
            <a:xfrm>
              <a:off x="2155123"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2"/>
            <p:cNvSpPr/>
            <p:nvPr/>
          </p:nvSpPr>
          <p:spPr>
            <a:xfrm>
              <a:off x="2514126"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2"/>
            <p:cNvSpPr/>
            <p:nvPr/>
          </p:nvSpPr>
          <p:spPr>
            <a:xfrm>
              <a:off x="2872239"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2"/>
            <p:cNvSpPr/>
            <p:nvPr/>
          </p:nvSpPr>
          <p:spPr>
            <a:xfrm>
              <a:off x="3231242"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2"/>
            <p:cNvSpPr/>
            <p:nvPr/>
          </p:nvSpPr>
          <p:spPr>
            <a:xfrm>
              <a:off x="3590245"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2"/>
            <p:cNvSpPr/>
            <p:nvPr/>
          </p:nvSpPr>
          <p:spPr>
            <a:xfrm>
              <a:off x="3948358"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2"/>
            <p:cNvSpPr/>
            <p:nvPr/>
          </p:nvSpPr>
          <p:spPr>
            <a:xfrm>
              <a:off x="4307361"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2"/>
            <p:cNvSpPr/>
            <p:nvPr/>
          </p:nvSpPr>
          <p:spPr>
            <a:xfrm>
              <a:off x="4666365"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2"/>
            <p:cNvSpPr/>
            <p:nvPr/>
          </p:nvSpPr>
          <p:spPr>
            <a:xfrm>
              <a:off x="5024477"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2"/>
            <p:cNvSpPr/>
            <p:nvPr/>
          </p:nvSpPr>
          <p:spPr>
            <a:xfrm>
              <a:off x="5383481"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2"/>
            <p:cNvSpPr/>
            <p:nvPr/>
          </p:nvSpPr>
          <p:spPr>
            <a:xfrm>
              <a:off x="5742484"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2"/>
            <p:cNvSpPr/>
            <p:nvPr/>
          </p:nvSpPr>
          <p:spPr>
            <a:xfrm>
              <a:off x="6100597"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2"/>
            <p:cNvSpPr/>
            <p:nvPr/>
          </p:nvSpPr>
          <p:spPr>
            <a:xfrm>
              <a:off x="645960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2"/>
            <p:cNvSpPr/>
            <p:nvPr/>
          </p:nvSpPr>
          <p:spPr>
            <a:xfrm>
              <a:off x="6818604"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2"/>
            <p:cNvSpPr/>
            <p:nvPr/>
          </p:nvSpPr>
          <p:spPr>
            <a:xfrm>
              <a:off x="7176716"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2"/>
            <p:cNvSpPr/>
            <p:nvPr/>
          </p:nvSpPr>
          <p:spPr>
            <a:xfrm>
              <a:off x="753572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2"/>
            <p:cNvSpPr/>
            <p:nvPr/>
          </p:nvSpPr>
          <p:spPr>
            <a:xfrm>
              <a:off x="7894723"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2"/>
            <p:cNvSpPr/>
            <p:nvPr/>
          </p:nvSpPr>
          <p:spPr>
            <a:xfrm>
              <a:off x="8252836"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2"/>
            <p:cNvSpPr/>
            <p:nvPr/>
          </p:nvSpPr>
          <p:spPr>
            <a:xfrm>
              <a:off x="72000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52"/>
          <p:cNvGrpSpPr/>
          <p:nvPr/>
        </p:nvGrpSpPr>
        <p:grpSpPr>
          <a:xfrm>
            <a:off x="719721" y="4428966"/>
            <a:ext cx="7707374" cy="174528"/>
            <a:chOff x="720000" y="1028141"/>
            <a:chExt cx="7707374" cy="174528"/>
          </a:xfrm>
        </p:grpSpPr>
        <p:sp>
          <p:nvSpPr>
            <p:cNvPr id="2606" name="Google Shape;2606;p52"/>
            <p:cNvSpPr/>
            <p:nvPr/>
          </p:nvSpPr>
          <p:spPr>
            <a:xfrm>
              <a:off x="1079003"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2"/>
            <p:cNvSpPr/>
            <p:nvPr/>
          </p:nvSpPr>
          <p:spPr>
            <a:xfrm>
              <a:off x="1438006"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2"/>
            <p:cNvSpPr/>
            <p:nvPr/>
          </p:nvSpPr>
          <p:spPr>
            <a:xfrm>
              <a:off x="1796119"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2"/>
            <p:cNvSpPr/>
            <p:nvPr/>
          </p:nvSpPr>
          <p:spPr>
            <a:xfrm>
              <a:off x="2155123"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2"/>
            <p:cNvSpPr/>
            <p:nvPr/>
          </p:nvSpPr>
          <p:spPr>
            <a:xfrm>
              <a:off x="2514126"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2"/>
            <p:cNvSpPr/>
            <p:nvPr/>
          </p:nvSpPr>
          <p:spPr>
            <a:xfrm>
              <a:off x="2872239"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2"/>
            <p:cNvSpPr/>
            <p:nvPr/>
          </p:nvSpPr>
          <p:spPr>
            <a:xfrm>
              <a:off x="3231242"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2"/>
            <p:cNvSpPr/>
            <p:nvPr/>
          </p:nvSpPr>
          <p:spPr>
            <a:xfrm>
              <a:off x="3590245"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2"/>
            <p:cNvSpPr/>
            <p:nvPr/>
          </p:nvSpPr>
          <p:spPr>
            <a:xfrm>
              <a:off x="3948358"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2"/>
            <p:cNvSpPr/>
            <p:nvPr/>
          </p:nvSpPr>
          <p:spPr>
            <a:xfrm>
              <a:off x="4307361"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2"/>
            <p:cNvSpPr/>
            <p:nvPr/>
          </p:nvSpPr>
          <p:spPr>
            <a:xfrm>
              <a:off x="4666365"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2"/>
            <p:cNvSpPr/>
            <p:nvPr/>
          </p:nvSpPr>
          <p:spPr>
            <a:xfrm>
              <a:off x="5024477"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2"/>
            <p:cNvSpPr/>
            <p:nvPr/>
          </p:nvSpPr>
          <p:spPr>
            <a:xfrm>
              <a:off x="5383481"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2"/>
            <p:cNvSpPr/>
            <p:nvPr/>
          </p:nvSpPr>
          <p:spPr>
            <a:xfrm>
              <a:off x="5742484"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2"/>
            <p:cNvSpPr/>
            <p:nvPr/>
          </p:nvSpPr>
          <p:spPr>
            <a:xfrm>
              <a:off x="6100597"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2"/>
            <p:cNvSpPr/>
            <p:nvPr/>
          </p:nvSpPr>
          <p:spPr>
            <a:xfrm>
              <a:off x="645960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2"/>
            <p:cNvSpPr/>
            <p:nvPr/>
          </p:nvSpPr>
          <p:spPr>
            <a:xfrm>
              <a:off x="6818604"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2"/>
            <p:cNvSpPr/>
            <p:nvPr/>
          </p:nvSpPr>
          <p:spPr>
            <a:xfrm>
              <a:off x="7176716"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2"/>
            <p:cNvSpPr/>
            <p:nvPr/>
          </p:nvSpPr>
          <p:spPr>
            <a:xfrm>
              <a:off x="753572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2"/>
            <p:cNvSpPr/>
            <p:nvPr/>
          </p:nvSpPr>
          <p:spPr>
            <a:xfrm>
              <a:off x="7894723"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2"/>
            <p:cNvSpPr/>
            <p:nvPr/>
          </p:nvSpPr>
          <p:spPr>
            <a:xfrm>
              <a:off x="8252836"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2"/>
            <p:cNvSpPr/>
            <p:nvPr/>
          </p:nvSpPr>
          <p:spPr>
            <a:xfrm>
              <a:off x="72000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628"/>
        <p:cNvGrpSpPr/>
        <p:nvPr/>
      </p:nvGrpSpPr>
      <p:grpSpPr>
        <a:xfrm>
          <a:off x="0" y="0"/>
          <a:ext cx="0" cy="0"/>
          <a:chOff x="0" y="0"/>
          <a:chExt cx="0" cy="0"/>
        </a:xfrm>
      </p:grpSpPr>
      <p:sp>
        <p:nvSpPr>
          <p:cNvPr id="2629" name="Google Shape;2629;p53"/>
          <p:cNvSpPr/>
          <p:nvPr/>
        </p:nvSpPr>
        <p:spPr>
          <a:xfrm>
            <a:off x="720000" y="4526400"/>
            <a:ext cx="77040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3"/>
          <p:cNvSpPr/>
          <p:nvPr/>
        </p:nvSpPr>
        <p:spPr>
          <a:xfrm>
            <a:off x="720100" y="541775"/>
            <a:ext cx="7704000" cy="39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1" name="Google Shape;2631;p53"/>
          <p:cNvGrpSpPr/>
          <p:nvPr/>
        </p:nvGrpSpPr>
        <p:grpSpPr>
          <a:xfrm>
            <a:off x="720000" y="1028141"/>
            <a:ext cx="7707374" cy="174528"/>
            <a:chOff x="720000" y="1028141"/>
            <a:chExt cx="7707374" cy="174528"/>
          </a:xfrm>
        </p:grpSpPr>
        <p:sp>
          <p:nvSpPr>
            <p:cNvPr id="2632" name="Google Shape;2632;p53"/>
            <p:cNvSpPr/>
            <p:nvPr/>
          </p:nvSpPr>
          <p:spPr>
            <a:xfrm>
              <a:off x="1079003"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3"/>
            <p:cNvSpPr/>
            <p:nvPr/>
          </p:nvSpPr>
          <p:spPr>
            <a:xfrm>
              <a:off x="1438006"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3"/>
            <p:cNvSpPr/>
            <p:nvPr/>
          </p:nvSpPr>
          <p:spPr>
            <a:xfrm>
              <a:off x="1796119"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3"/>
            <p:cNvSpPr/>
            <p:nvPr/>
          </p:nvSpPr>
          <p:spPr>
            <a:xfrm>
              <a:off x="2155123"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3"/>
            <p:cNvSpPr/>
            <p:nvPr/>
          </p:nvSpPr>
          <p:spPr>
            <a:xfrm>
              <a:off x="2514126"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3"/>
            <p:cNvSpPr/>
            <p:nvPr/>
          </p:nvSpPr>
          <p:spPr>
            <a:xfrm>
              <a:off x="2872239"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3"/>
            <p:cNvSpPr/>
            <p:nvPr/>
          </p:nvSpPr>
          <p:spPr>
            <a:xfrm>
              <a:off x="3231242"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3"/>
            <p:cNvSpPr/>
            <p:nvPr/>
          </p:nvSpPr>
          <p:spPr>
            <a:xfrm>
              <a:off x="3590245"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3"/>
            <p:cNvSpPr/>
            <p:nvPr/>
          </p:nvSpPr>
          <p:spPr>
            <a:xfrm>
              <a:off x="3948358"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3"/>
            <p:cNvSpPr/>
            <p:nvPr/>
          </p:nvSpPr>
          <p:spPr>
            <a:xfrm>
              <a:off x="4307361"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3"/>
            <p:cNvSpPr/>
            <p:nvPr/>
          </p:nvSpPr>
          <p:spPr>
            <a:xfrm>
              <a:off x="4666365"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3"/>
            <p:cNvSpPr/>
            <p:nvPr/>
          </p:nvSpPr>
          <p:spPr>
            <a:xfrm>
              <a:off x="5024477"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3"/>
            <p:cNvSpPr/>
            <p:nvPr/>
          </p:nvSpPr>
          <p:spPr>
            <a:xfrm>
              <a:off x="5383481"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3"/>
            <p:cNvSpPr/>
            <p:nvPr/>
          </p:nvSpPr>
          <p:spPr>
            <a:xfrm>
              <a:off x="5742484"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3"/>
            <p:cNvSpPr/>
            <p:nvPr/>
          </p:nvSpPr>
          <p:spPr>
            <a:xfrm>
              <a:off x="6100597"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3"/>
            <p:cNvSpPr/>
            <p:nvPr/>
          </p:nvSpPr>
          <p:spPr>
            <a:xfrm>
              <a:off x="645960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3"/>
            <p:cNvSpPr/>
            <p:nvPr/>
          </p:nvSpPr>
          <p:spPr>
            <a:xfrm>
              <a:off x="6818604"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3"/>
            <p:cNvSpPr/>
            <p:nvPr/>
          </p:nvSpPr>
          <p:spPr>
            <a:xfrm>
              <a:off x="7176716"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3"/>
            <p:cNvSpPr/>
            <p:nvPr/>
          </p:nvSpPr>
          <p:spPr>
            <a:xfrm>
              <a:off x="753572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3"/>
            <p:cNvSpPr/>
            <p:nvPr/>
          </p:nvSpPr>
          <p:spPr>
            <a:xfrm>
              <a:off x="7894723"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3"/>
            <p:cNvSpPr/>
            <p:nvPr/>
          </p:nvSpPr>
          <p:spPr>
            <a:xfrm>
              <a:off x="8252836"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3"/>
            <p:cNvSpPr/>
            <p:nvPr/>
          </p:nvSpPr>
          <p:spPr>
            <a:xfrm>
              <a:off x="72000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654"/>
        <p:cNvGrpSpPr/>
        <p:nvPr/>
      </p:nvGrpSpPr>
      <p:grpSpPr>
        <a:xfrm>
          <a:off x="0" y="0"/>
          <a:ext cx="0" cy="0"/>
          <a:chOff x="0" y="0"/>
          <a:chExt cx="0" cy="0"/>
        </a:xfrm>
      </p:grpSpPr>
      <p:sp>
        <p:nvSpPr>
          <p:cNvPr id="2655" name="Google Shape;2655;p54"/>
          <p:cNvSpPr/>
          <p:nvPr/>
        </p:nvSpPr>
        <p:spPr>
          <a:xfrm>
            <a:off x="720000" y="4526400"/>
            <a:ext cx="77040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6" name="Google Shape;2656;p54"/>
          <p:cNvGrpSpPr/>
          <p:nvPr/>
        </p:nvGrpSpPr>
        <p:grpSpPr>
          <a:xfrm>
            <a:off x="1113850" y="966219"/>
            <a:ext cx="6916318" cy="521715"/>
            <a:chOff x="1819787" y="1885769"/>
            <a:chExt cx="6916318" cy="521715"/>
          </a:xfrm>
        </p:grpSpPr>
        <p:grpSp>
          <p:nvGrpSpPr>
            <p:cNvPr id="2657" name="Google Shape;2657;p54"/>
            <p:cNvGrpSpPr/>
            <p:nvPr/>
          </p:nvGrpSpPr>
          <p:grpSpPr>
            <a:xfrm>
              <a:off x="3279382" y="1885769"/>
              <a:ext cx="695347" cy="521715"/>
              <a:chOff x="-1940500" y="150075"/>
              <a:chExt cx="390425" cy="292950"/>
            </a:xfrm>
          </p:grpSpPr>
          <p:sp>
            <p:nvSpPr>
              <p:cNvPr id="2658" name="Google Shape;2658;p54"/>
              <p:cNvSpPr/>
              <p:nvPr/>
            </p:nvSpPr>
            <p:spPr>
              <a:xfrm>
                <a:off x="-1647575" y="247550"/>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4"/>
              <p:cNvSpPr/>
              <p:nvPr/>
            </p:nvSpPr>
            <p:spPr>
              <a:xfrm>
                <a:off x="-1745050" y="345025"/>
                <a:ext cx="97500" cy="98000"/>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2" name="Google Shape;2662;p54"/>
            <p:cNvGrpSpPr/>
            <p:nvPr/>
          </p:nvGrpSpPr>
          <p:grpSpPr>
            <a:xfrm>
              <a:off x="4009180" y="1885769"/>
              <a:ext cx="695347" cy="521715"/>
              <a:chOff x="-1940500" y="150075"/>
              <a:chExt cx="390425" cy="292950"/>
            </a:xfrm>
          </p:grpSpPr>
          <p:sp>
            <p:nvSpPr>
              <p:cNvPr id="2663" name="Google Shape;2663;p54"/>
              <p:cNvSpPr/>
              <p:nvPr/>
            </p:nvSpPr>
            <p:spPr>
              <a:xfrm>
                <a:off x="-1647575" y="247550"/>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4"/>
              <p:cNvSpPr/>
              <p:nvPr/>
            </p:nvSpPr>
            <p:spPr>
              <a:xfrm>
                <a:off x="-1745050" y="345025"/>
                <a:ext cx="97500" cy="98000"/>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54"/>
            <p:cNvGrpSpPr/>
            <p:nvPr/>
          </p:nvGrpSpPr>
          <p:grpSpPr>
            <a:xfrm>
              <a:off x="4738977" y="1885769"/>
              <a:ext cx="695347" cy="521715"/>
              <a:chOff x="-1940500" y="150075"/>
              <a:chExt cx="390425" cy="292950"/>
            </a:xfrm>
          </p:grpSpPr>
          <p:sp>
            <p:nvSpPr>
              <p:cNvPr id="2668" name="Google Shape;2668;p54"/>
              <p:cNvSpPr/>
              <p:nvPr/>
            </p:nvSpPr>
            <p:spPr>
              <a:xfrm>
                <a:off x="-1647575" y="247550"/>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4"/>
              <p:cNvSpPr/>
              <p:nvPr/>
            </p:nvSpPr>
            <p:spPr>
              <a:xfrm>
                <a:off x="-1745050" y="345025"/>
                <a:ext cx="97500" cy="98000"/>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2" name="Google Shape;2672;p54"/>
            <p:cNvGrpSpPr/>
            <p:nvPr/>
          </p:nvGrpSpPr>
          <p:grpSpPr>
            <a:xfrm>
              <a:off x="5468775" y="1885769"/>
              <a:ext cx="695347" cy="521715"/>
              <a:chOff x="-1940500" y="150075"/>
              <a:chExt cx="390425" cy="292950"/>
            </a:xfrm>
          </p:grpSpPr>
          <p:sp>
            <p:nvSpPr>
              <p:cNvPr id="2673" name="Google Shape;2673;p54"/>
              <p:cNvSpPr/>
              <p:nvPr/>
            </p:nvSpPr>
            <p:spPr>
              <a:xfrm>
                <a:off x="-1647575" y="247550"/>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4"/>
              <p:cNvSpPr/>
              <p:nvPr/>
            </p:nvSpPr>
            <p:spPr>
              <a:xfrm>
                <a:off x="-1745050" y="345025"/>
                <a:ext cx="97500" cy="98000"/>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7" name="Google Shape;2677;p54"/>
            <p:cNvGrpSpPr/>
            <p:nvPr/>
          </p:nvGrpSpPr>
          <p:grpSpPr>
            <a:xfrm>
              <a:off x="6198572" y="1885769"/>
              <a:ext cx="695347" cy="521715"/>
              <a:chOff x="-1940500" y="150075"/>
              <a:chExt cx="390425" cy="292950"/>
            </a:xfrm>
          </p:grpSpPr>
          <p:sp>
            <p:nvSpPr>
              <p:cNvPr id="2678" name="Google Shape;2678;p54"/>
              <p:cNvSpPr/>
              <p:nvPr/>
            </p:nvSpPr>
            <p:spPr>
              <a:xfrm>
                <a:off x="-1647575" y="247550"/>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4"/>
              <p:cNvSpPr/>
              <p:nvPr/>
            </p:nvSpPr>
            <p:spPr>
              <a:xfrm>
                <a:off x="-1745050" y="345025"/>
                <a:ext cx="97500" cy="98000"/>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54"/>
            <p:cNvGrpSpPr/>
            <p:nvPr/>
          </p:nvGrpSpPr>
          <p:grpSpPr>
            <a:xfrm>
              <a:off x="6928370" y="1885769"/>
              <a:ext cx="695347" cy="521715"/>
              <a:chOff x="-1940500" y="150075"/>
              <a:chExt cx="390425" cy="292950"/>
            </a:xfrm>
          </p:grpSpPr>
          <p:sp>
            <p:nvSpPr>
              <p:cNvPr id="2683" name="Google Shape;2683;p54"/>
              <p:cNvSpPr/>
              <p:nvPr/>
            </p:nvSpPr>
            <p:spPr>
              <a:xfrm>
                <a:off x="-1647575" y="247550"/>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4"/>
              <p:cNvSpPr/>
              <p:nvPr/>
            </p:nvSpPr>
            <p:spPr>
              <a:xfrm>
                <a:off x="-1745050" y="345025"/>
                <a:ext cx="97500" cy="98000"/>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7" name="Google Shape;2687;p54"/>
            <p:cNvGrpSpPr/>
            <p:nvPr/>
          </p:nvGrpSpPr>
          <p:grpSpPr>
            <a:xfrm>
              <a:off x="7658167" y="1885769"/>
              <a:ext cx="695347" cy="521715"/>
              <a:chOff x="-1940500" y="150075"/>
              <a:chExt cx="390425" cy="292950"/>
            </a:xfrm>
          </p:grpSpPr>
          <p:sp>
            <p:nvSpPr>
              <p:cNvPr id="2688" name="Google Shape;2688;p54"/>
              <p:cNvSpPr/>
              <p:nvPr/>
            </p:nvSpPr>
            <p:spPr>
              <a:xfrm>
                <a:off x="-1647575" y="247550"/>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4"/>
              <p:cNvSpPr/>
              <p:nvPr/>
            </p:nvSpPr>
            <p:spPr>
              <a:xfrm>
                <a:off x="-1745050" y="345025"/>
                <a:ext cx="97500" cy="98000"/>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2" name="Google Shape;2692;p54"/>
            <p:cNvGrpSpPr/>
            <p:nvPr/>
          </p:nvGrpSpPr>
          <p:grpSpPr>
            <a:xfrm>
              <a:off x="8387965" y="1885769"/>
              <a:ext cx="348141" cy="347231"/>
              <a:chOff x="-1940500" y="150075"/>
              <a:chExt cx="195475" cy="194975"/>
            </a:xfrm>
          </p:grpSpPr>
          <p:sp>
            <p:nvSpPr>
              <p:cNvPr id="2693" name="Google Shape;2693;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54"/>
            <p:cNvGrpSpPr/>
            <p:nvPr/>
          </p:nvGrpSpPr>
          <p:grpSpPr>
            <a:xfrm>
              <a:off x="2549585" y="1885769"/>
              <a:ext cx="695347" cy="521715"/>
              <a:chOff x="-1940500" y="150075"/>
              <a:chExt cx="390425" cy="292950"/>
            </a:xfrm>
          </p:grpSpPr>
          <p:sp>
            <p:nvSpPr>
              <p:cNvPr id="2696" name="Google Shape;2696;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4"/>
              <p:cNvSpPr/>
              <p:nvPr/>
            </p:nvSpPr>
            <p:spPr>
              <a:xfrm>
                <a:off x="-1745050" y="345025"/>
                <a:ext cx="97500" cy="98000"/>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4"/>
              <p:cNvSpPr/>
              <p:nvPr/>
            </p:nvSpPr>
            <p:spPr>
              <a:xfrm>
                <a:off x="-1647575" y="247550"/>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0" name="Google Shape;2700;p54"/>
            <p:cNvGrpSpPr/>
            <p:nvPr/>
          </p:nvGrpSpPr>
          <p:grpSpPr>
            <a:xfrm>
              <a:off x="1819787" y="1885769"/>
              <a:ext cx="695347" cy="521715"/>
              <a:chOff x="-1940500" y="150075"/>
              <a:chExt cx="390425" cy="292950"/>
            </a:xfrm>
          </p:grpSpPr>
          <p:sp>
            <p:nvSpPr>
              <p:cNvPr id="2701" name="Google Shape;2701;p54"/>
              <p:cNvSpPr/>
              <p:nvPr/>
            </p:nvSpPr>
            <p:spPr>
              <a:xfrm>
                <a:off x="-1647575" y="247550"/>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4"/>
              <p:cNvSpPr/>
              <p:nvPr/>
            </p:nvSpPr>
            <p:spPr>
              <a:xfrm>
                <a:off x="-1940500" y="150075"/>
                <a:ext cx="97500" cy="97500"/>
              </a:xfrm>
              <a:custGeom>
                <a:avLst/>
                <a:gdLst/>
                <a:ahLst/>
                <a:cxnLst/>
                <a:rect l="l" t="t" r="r" b="b"/>
                <a:pathLst>
                  <a:path w="3900" h="3900" extrusionOk="0">
                    <a:moveTo>
                      <a:pt x="0" y="1"/>
                    </a:moveTo>
                    <a:lnTo>
                      <a:pt x="0" y="3900"/>
                    </a:lnTo>
                    <a:lnTo>
                      <a:pt x="3899" y="390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4"/>
              <p:cNvSpPr/>
              <p:nvPr/>
            </p:nvSpPr>
            <p:spPr>
              <a:xfrm>
                <a:off x="-1745050" y="345025"/>
                <a:ext cx="97500" cy="98000"/>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4"/>
              <p:cNvSpPr/>
              <p:nvPr/>
            </p:nvSpPr>
            <p:spPr>
              <a:xfrm>
                <a:off x="-1843025" y="247550"/>
                <a:ext cx="98000" cy="97500"/>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05" name="Google Shape;2705;p54"/>
          <p:cNvSpPr/>
          <p:nvPr/>
        </p:nvSpPr>
        <p:spPr>
          <a:xfrm>
            <a:off x="720100" y="541775"/>
            <a:ext cx="7704000" cy="39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0_1_1_1">
    <p:spTree>
      <p:nvGrpSpPr>
        <p:cNvPr id="1" name="Shape 2706"/>
        <p:cNvGrpSpPr/>
        <p:nvPr/>
      </p:nvGrpSpPr>
      <p:grpSpPr>
        <a:xfrm>
          <a:off x="0" y="0"/>
          <a:ext cx="0" cy="0"/>
          <a:chOff x="0" y="0"/>
          <a:chExt cx="0" cy="0"/>
        </a:xfrm>
      </p:grpSpPr>
      <p:grpSp>
        <p:nvGrpSpPr>
          <p:cNvPr id="2707" name="Google Shape;2707;p55"/>
          <p:cNvGrpSpPr/>
          <p:nvPr/>
        </p:nvGrpSpPr>
        <p:grpSpPr>
          <a:xfrm>
            <a:off x="723113" y="994675"/>
            <a:ext cx="648875" cy="173400"/>
            <a:chOff x="732100" y="770550"/>
            <a:chExt cx="648875" cy="173400"/>
          </a:xfrm>
        </p:grpSpPr>
        <p:sp>
          <p:nvSpPr>
            <p:cNvPr id="2708" name="Google Shape;2708;p55"/>
            <p:cNvSpPr/>
            <p:nvPr/>
          </p:nvSpPr>
          <p:spPr>
            <a:xfrm>
              <a:off x="732100"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5"/>
            <p:cNvSpPr/>
            <p:nvPr/>
          </p:nvSpPr>
          <p:spPr>
            <a:xfrm>
              <a:off x="1207275"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5"/>
            <p:cNvSpPr/>
            <p:nvPr/>
          </p:nvSpPr>
          <p:spPr>
            <a:xfrm>
              <a:off x="969688"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1" name="Google Shape;2711;p55"/>
          <p:cNvGrpSpPr/>
          <p:nvPr/>
        </p:nvGrpSpPr>
        <p:grpSpPr>
          <a:xfrm flipH="1">
            <a:off x="726063" y="4430100"/>
            <a:ext cx="7691875" cy="173400"/>
            <a:chOff x="732100" y="770550"/>
            <a:chExt cx="7691875" cy="173400"/>
          </a:xfrm>
        </p:grpSpPr>
        <p:sp>
          <p:nvSpPr>
            <p:cNvPr id="2712" name="Google Shape;2712;p55"/>
            <p:cNvSpPr/>
            <p:nvPr/>
          </p:nvSpPr>
          <p:spPr>
            <a:xfrm>
              <a:off x="1470575" y="861050"/>
              <a:ext cx="69534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3" name="Google Shape;2713;p55"/>
            <p:cNvGrpSpPr/>
            <p:nvPr/>
          </p:nvGrpSpPr>
          <p:grpSpPr>
            <a:xfrm>
              <a:off x="732100" y="770550"/>
              <a:ext cx="648875" cy="173400"/>
              <a:chOff x="732100" y="770550"/>
              <a:chExt cx="648875" cy="173400"/>
            </a:xfrm>
          </p:grpSpPr>
          <p:sp>
            <p:nvSpPr>
              <p:cNvPr id="2714" name="Google Shape;2714;p55"/>
              <p:cNvSpPr/>
              <p:nvPr/>
            </p:nvSpPr>
            <p:spPr>
              <a:xfrm>
                <a:off x="732100"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5"/>
              <p:cNvSpPr/>
              <p:nvPr/>
            </p:nvSpPr>
            <p:spPr>
              <a:xfrm>
                <a:off x="1207275"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5"/>
              <p:cNvSpPr/>
              <p:nvPr/>
            </p:nvSpPr>
            <p:spPr>
              <a:xfrm>
                <a:off x="969688"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7" name="Google Shape;2717;p55"/>
          <p:cNvGrpSpPr/>
          <p:nvPr/>
        </p:nvGrpSpPr>
        <p:grpSpPr>
          <a:xfrm>
            <a:off x="7779731" y="994675"/>
            <a:ext cx="648875" cy="173400"/>
            <a:chOff x="732100" y="770550"/>
            <a:chExt cx="648875" cy="173400"/>
          </a:xfrm>
        </p:grpSpPr>
        <p:sp>
          <p:nvSpPr>
            <p:cNvPr id="2718" name="Google Shape;2718;p55"/>
            <p:cNvSpPr/>
            <p:nvPr/>
          </p:nvSpPr>
          <p:spPr>
            <a:xfrm>
              <a:off x="732100"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5"/>
            <p:cNvSpPr/>
            <p:nvPr/>
          </p:nvSpPr>
          <p:spPr>
            <a:xfrm>
              <a:off x="1207275"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5"/>
            <p:cNvSpPr/>
            <p:nvPr/>
          </p:nvSpPr>
          <p:spPr>
            <a:xfrm>
              <a:off x="969688" y="770550"/>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55"/>
          <p:cNvSpPr/>
          <p:nvPr/>
        </p:nvSpPr>
        <p:spPr>
          <a:xfrm>
            <a:off x="720100" y="541775"/>
            <a:ext cx="7704000" cy="3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10_1_1_1_1">
    <p:spTree>
      <p:nvGrpSpPr>
        <p:cNvPr id="1" name="Shape 2722"/>
        <p:cNvGrpSpPr/>
        <p:nvPr/>
      </p:nvGrpSpPr>
      <p:grpSpPr>
        <a:xfrm>
          <a:off x="0" y="0"/>
          <a:ext cx="0" cy="0"/>
          <a:chOff x="0" y="0"/>
          <a:chExt cx="0" cy="0"/>
        </a:xfrm>
      </p:grpSpPr>
      <p:sp>
        <p:nvSpPr>
          <p:cNvPr id="2723" name="Google Shape;2723;p56"/>
          <p:cNvSpPr/>
          <p:nvPr/>
        </p:nvSpPr>
        <p:spPr>
          <a:xfrm>
            <a:off x="720100" y="541775"/>
            <a:ext cx="7704000" cy="39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4" name="Google Shape;2724;p56"/>
          <p:cNvGrpSpPr/>
          <p:nvPr/>
        </p:nvGrpSpPr>
        <p:grpSpPr>
          <a:xfrm>
            <a:off x="719721" y="4428966"/>
            <a:ext cx="7707374" cy="174528"/>
            <a:chOff x="720000" y="1028141"/>
            <a:chExt cx="7707374" cy="174528"/>
          </a:xfrm>
        </p:grpSpPr>
        <p:sp>
          <p:nvSpPr>
            <p:cNvPr id="2725" name="Google Shape;2725;p56"/>
            <p:cNvSpPr/>
            <p:nvPr/>
          </p:nvSpPr>
          <p:spPr>
            <a:xfrm>
              <a:off x="1079003"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1438006"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1796119"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155123"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4126"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872239"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3231242"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590245"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948358"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4307361"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4666365"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5024477"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5383481"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5742484" y="1028141"/>
              <a:ext cx="173647"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6100597"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645960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6818604"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7176716"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753572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7894723" y="1028141"/>
              <a:ext cx="173648" cy="174528"/>
            </a:xfrm>
            <a:custGeom>
              <a:avLst/>
              <a:gdLst/>
              <a:ahLst/>
              <a:cxnLst/>
              <a:rect l="l" t="t" r="r" b="b"/>
              <a:pathLst>
                <a:path w="3900" h="3920" extrusionOk="0">
                  <a:moveTo>
                    <a:pt x="0" y="1"/>
                  </a:moveTo>
                  <a:lnTo>
                    <a:pt x="0" y="3920"/>
                  </a:lnTo>
                  <a:lnTo>
                    <a:pt x="3899" y="3920"/>
                  </a:lnTo>
                  <a:lnTo>
                    <a:pt x="3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8252836"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720000" y="1028586"/>
              <a:ext cx="174538" cy="173638"/>
            </a:xfrm>
            <a:custGeom>
              <a:avLst/>
              <a:gdLst/>
              <a:ahLst/>
              <a:cxnLst/>
              <a:rect l="l" t="t" r="r" b="b"/>
              <a:pathLst>
                <a:path w="3920" h="3900" extrusionOk="0">
                  <a:moveTo>
                    <a:pt x="0" y="1"/>
                  </a:moveTo>
                  <a:lnTo>
                    <a:pt x="0" y="3900"/>
                  </a:lnTo>
                  <a:lnTo>
                    <a:pt x="3919" y="3900"/>
                  </a:lnTo>
                  <a:lnTo>
                    <a:pt x="3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5">
  <p:cSld name="CUSTOM_10_1_1_1_1_1">
    <p:spTree>
      <p:nvGrpSpPr>
        <p:cNvPr id="1" name="Shape 2747"/>
        <p:cNvGrpSpPr/>
        <p:nvPr/>
      </p:nvGrpSpPr>
      <p:grpSpPr>
        <a:xfrm>
          <a:off x="0" y="0"/>
          <a:ext cx="0" cy="0"/>
          <a:chOff x="0" y="0"/>
          <a:chExt cx="0" cy="0"/>
        </a:xfrm>
      </p:grpSpPr>
      <p:grpSp>
        <p:nvGrpSpPr>
          <p:cNvPr id="2748" name="Google Shape;2748;p57"/>
          <p:cNvGrpSpPr/>
          <p:nvPr/>
        </p:nvGrpSpPr>
        <p:grpSpPr>
          <a:xfrm>
            <a:off x="723667" y="1065600"/>
            <a:ext cx="7702836" cy="315162"/>
            <a:chOff x="723667" y="1065600"/>
            <a:chExt cx="7702836" cy="315162"/>
          </a:xfrm>
        </p:grpSpPr>
        <p:sp>
          <p:nvSpPr>
            <p:cNvPr id="2749" name="Google Shape;2749;p57"/>
            <p:cNvSpPr/>
            <p:nvPr/>
          </p:nvSpPr>
          <p:spPr>
            <a:xfrm>
              <a:off x="723667"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7"/>
            <p:cNvSpPr/>
            <p:nvPr/>
          </p:nvSpPr>
          <p:spPr>
            <a:xfrm>
              <a:off x="910487"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7"/>
            <p:cNvSpPr/>
            <p:nvPr/>
          </p:nvSpPr>
          <p:spPr>
            <a:xfrm>
              <a:off x="1097307"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7"/>
            <p:cNvSpPr/>
            <p:nvPr/>
          </p:nvSpPr>
          <p:spPr>
            <a:xfrm>
              <a:off x="1284150"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7"/>
            <p:cNvSpPr/>
            <p:nvPr/>
          </p:nvSpPr>
          <p:spPr>
            <a:xfrm>
              <a:off x="1470947"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7"/>
            <p:cNvSpPr/>
            <p:nvPr/>
          </p:nvSpPr>
          <p:spPr>
            <a:xfrm>
              <a:off x="1657813"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7"/>
            <p:cNvSpPr/>
            <p:nvPr/>
          </p:nvSpPr>
          <p:spPr>
            <a:xfrm>
              <a:off x="1847392"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7"/>
            <p:cNvSpPr/>
            <p:nvPr/>
          </p:nvSpPr>
          <p:spPr>
            <a:xfrm>
              <a:off x="2034212"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7"/>
            <p:cNvSpPr/>
            <p:nvPr/>
          </p:nvSpPr>
          <p:spPr>
            <a:xfrm>
              <a:off x="2221032"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7"/>
            <p:cNvSpPr/>
            <p:nvPr/>
          </p:nvSpPr>
          <p:spPr>
            <a:xfrm>
              <a:off x="2407875"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7"/>
            <p:cNvSpPr/>
            <p:nvPr/>
          </p:nvSpPr>
          <p:spPr>
            <a:xfrm>
              <a:off x="6584818"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7"/>
            <p:cNvSpPr/>
            <p:nvPr/>
          </p:nvSpPr>
          <p:spPr>
            <a:xfrm>
              <a:off x="6771638"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7"/>
            <p:cNvSpPr/>
            <p:nvPr/>
          </p:nvSpPr>
          <p:spPr>
            <a:xfrm>
              <a:off x="6958481"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7"/>
            <p:cNvSpPr/>
            <p:nvPr/>
          </p:nvSpPr>
          <p:spPr>
            <a:xfrm>
              <a:off x="7145278"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7"/>
            <p:cNvSpPr/>
            <p:nvPr/>
          </p:nvSpPr>
          <p:spPr>
            <a:xfrm>
              <a:off x="7332144"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7"/>
            <p:cNvSpPr/>
            <p:nvPr/>
          </p:nvSpPr>
          <p:spPr>
            <a:xfrm>
              <a:off x="7521723"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7"/>
            <p:cNvSpPr/>
            <p:nvPr/>
          </p:nvSpPr>
          <p:spPr>
            <a:xfrm>
              <a:off x="7708543"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7"/>
            <p:cNvSpPr/>
            <p:nvPr/>
          </p:nvSpPr>
          <p:spPr>
            <a:xfrm>
              <a:off x="7895363"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7"/>
            <p:cNvSpPr/>
            <p:nvPr/>
          </p:nvSpPr>
          <p:spPr>
            <a:xfrm>
              <a:off x="8082206" y="12232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7"/>
            <p:cNvSpPr/>
            <p:nvPr/>
          </p:nvSpPr>
          <p:spPr>
            <a:xfrm>
              <a:off x="8269003" y="10656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57"/>
          <p:cNvGrpSpPr/>
          <p:nvPr/>
        </p:nvGrpSpPr>
        <p:grpSpPr>
          <a:xfrm>
            <a:off x="723667" y="4284987"/>
            <a:ext cx="7702836" cy="315162"/>
            <a:chOff x="723667" y="4284987"/>
            <a:chExt cx="7702836" cy="315162"/>
          </a:xfrm>
        </p:grpSpPr>
        <p:sp>
          <p:nvSpPr>
            <p:cNvPr id="2770" name="Google Shape;2770;p57"/>
            <p:cNvSpPr/>
            <p:nvPr/>
          </p:nvSpPr>
          <p:spPr>
            <a:xfrm>
              <a:off x="723667"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7"/>
            <p:cNvSpPr/>
            <p:nvPr/>
          </p:nvSpPr>
          <p:spPr>
            <a:xfrm>
              <a:off x="910487"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7"/>
            <p:cNvSpPr/>
            <p:nvPr/>
          </p:nvSpPr>
          <p:spPr>
            <a:xfrm>
              <a:off x="1097307"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7"/>
            <p:cNvSpPr/>
            <p:nvPr/>
          </p:nvSpPr>
          <p:spPr>
            <a:xfrm>
              <a:off x="1284150"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7"/>
            <p:cNvSpPr/>
            <p:nvPr/>
          </p:nvSpPr>
          <p:spPr>
            <a:xfrm>
              <a:off x="1470947"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7"/>
            <p:cNvSpPr/>
            <p:nvPr/>
          </p:nvSpPr>
          <p:spPr>
            <a:xfrm>
              <a:off x="1657813"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7"/>
            <p:cNvSpPr/>
            <p:nvPr/>
          </p:nvSpPr>
          <p:spPr>
            <a:xfrm>
              <a:off x="1847392"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7"/>
            <p:cNvSpPr/>
            <p:nvPr/>
          </p:nvSpPr>
          <p:spPr>
            <a:xfrm>
              <a:off x="2034212"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7"/>
            <p:cNvSpPr/>
            <p:nvPr/>
          </p:nvSpPr>
          <p:spPr>
            <a:xfrm>
              <a:off x="2221032"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7"/>
            <p:cNvSpPr/>
            <p:nvPr/>
          </p:nvSpPr>
          <p:spPr>
            <a:xfrm>
              <a:off x="2407875"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7"/>
            <p:cNvSpPr/>
            <p:nvPr/>
          </p:nvSpPr>
          <p:spPr>
            <a:xfrm>
              <a:off x="6584818"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7"/>
            <p:cNvSpPr/>
            <p:nvPr/>
          </p:nvSpPr>
          <p:spPr>
            <a:xfrm>
              <a:off x="6771638"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7"/>
            <p:cNvSpPr/>
            <p:nvPr/>
          </p:nvSpPr>
          <p:spPr>
            <a:xfrm>
              <a:off x="6958481"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7"/>
            <p:cNvSpPr/>
            <p:nvPr/>
          </p:nvSpPr>
          <p:spPr>
            <a:xfrm>
              <a:off x="7145278"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7"/>
            <p:cNvSpPr/>
            <p:nvPr/>
          </p:nvSpPr>
          <p:spPr>
            <a:xfrm>
              <a:off x="7332144"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7"/>
            <p:cNvSpPr/>
            <p:nvPr/>
          </p:nvSpPr>
          <p:spPr>
            <a:xfrm>
              <a:off x="7521723"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7"/>
            <p:cNvSpPr/>
            <p:nvPr/>
          </p:nvSpPr>
          <p:spPr>
            <a:xfrm>
              <a:off x="7708543"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7"/>
            <p:cNvSpPr/>
            <p:nvPr/>
          </p:nvSpPr>
          <p:spPr>
            <a:xfrm>
              <a:off x="7895363"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7"/>
            <p:cNvSpPr/>
            <p:nvPr/>
          </p:nvSpPr>
          <p:spPr>
            <a:xfrm>
              <a:off x="8082206" y="444265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7"/>
            <p:cNvSpPr/>
            <p:nvPr/>
          </p:nvSpPr>
          <p:spPr>
            <a:xfrm>
              <a:off x="8269003" y="428498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0" name="Google Shape;2790;p57"/>
          <p:cNvSpPr/>
          <p:nvPr/>
        </p:nvSpPr>
        <p:spPr>
          <a:xfrm>
            <a:off x="720100" y="541775"/>
            <a:ext cx="7704000" cy="3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7"/>
        <p:cNvGrpSpPr/>
        <p:nvPr/>
      </p:nvGrpSpPr>
      <p:grpSpPr>
        <a:xfrm>
          <a:off x="0" y="0"/>
          <a:ext cx="0" cy="0"/>
          <a:chOff x="0" y="0"/>
          <a:chExt cx="0" cy="0"/>
        </a:xfrm>
      </p:grpSpPr>
      <p:sp>
        <p:nvSpPr>
          <p:cNvPr id="128" name="Google Shape;128;p4"/>
          <p:cNvSpPr txBox="1">
            <a:spLocks noGrp="1"/>
          </p:cNvSpPr>
          <p:nvPr>
            <p:ph type="body" idx="1"/>
          </p:nvPr>
        </p:nvSpPr>
        <p:spPr>
          <a:xfrm>
            <a:off x="720000" y="1094488"/>
            <a:ext cx="7704000" cy="3509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AutoNum type="arabicPeriod"/>
              <a:defRPr sz="1200"/>
            </a:lvl1pPr>
            <a:lvl2pPr marL="914400" lvl="1" indent="-317500">
              <a:lnSpc>
                <a:spcPct val="100000"/>
              </a:lnSpc>
              <a:spcBef>
                <a:spcPts val="0"/>
              </a:spcBef>
              <a:spcAft>
                <a:spcPts val="0"/>
              </a:spcAft>
              <a:buSzPts val="1400"/>
              <a:buAutoNum type="alphaLcPeriod"/>
              <a:defRPr sz="12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129" name="Google Shape;129;p4"/>
          <p:cNvSpPr txBox="1">
            <a:spLocks noGrp="1"/>
          </p:cNvSpPr>
          <p:nvPr>
            <p:ph type="subTitle" idx="2"/>
          </p:nvPr>
        </p:nvSpPr>
        <p:spPr>
          <a:xfrm>
            <a:off x="732088" y="4768350"/>
            <a:ext cx="2200200" cy="2103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4"/>
          <p:cNvSpPr txBox="1">
            <a:spLocks noGrp="1"/>
          </p:cNvSpPr>
          <p:nvPr>
            <p:ph type="subTitle" idx="3"/>
          </p:nvPr>
        </p:nvSpPr>
        <p:spPr>
          <a:xfrm>
            <a:off x="3819438" y="4768350"/>
            <a:ext cx="1505100" cy="21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1" name="Google Shape;131;p4"/>
          <p:cNvSpPr txBox="1">
            <a:spLocks noGrp="1"/>
          </p:cNvSpPr>
          <p:nvPr>
            <p:ph type="subTitle" idx="4"/>
          </p:nvPr>
        </p:nvSpPr>
        <p:spPr>
          <a:xfrm>
            <a:off x="7502913" y="4768350"/>
            <a:ext cx="909000" cy="2103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32" name="Google Shape;132;p4"/>
          <p:cNvGrpSpPr/>
          <p:nvPr/>
        </p:nvGrpSpPr>
        <p:grpSpPr>
          <a:xfrm>
            <a:off x="732100" y="134998"/>
            <a:ext cx="7679800" cy="270000"/>
            <a:chOff x="732100" y="631600"/>
            <a:chExt cx="7679800" cy="270000"/>
          </a:xfrm>
        </p:grpSpPr>
        <p:sp>
          <p:nvSpPr>
            <p:cNvPr id="133" name="Google Shape;133;p4"/>
            <p:cNvSpPr txBox="1"/>
            <p:nvPr/>
          </p:nvSpPr>
          <p:spPr>
            <a:xfrm>
              <a:off x="732100" y="631600"/>
              <a:ext cx="1416600" cy="2700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900">
                  <a:solidFill>
                    <a:schemeClr val="lt1"/>
                  </a:solidFill>
                  <a:latin typeface="Orbitron"/>
                  <a:ea typeface="Orbitron"/>
                  <a:cs typeface="Orbitron"/>
                  <a:sym typeface="Orbitron"/>
                </a:rPr>
                <a:t>P100</a:t>
              </a:r>
              <a:endParaRPr sz="900">
                <a:solidFill>
                  <a:schemeClr val="lt1"/>
                </a:solidFill>
                <a:latin typeface="Orbitron"/>
                <a:ea typeface="Orbitron"/>
                <a:cs typeface="Orbitron"/>
                <a:sym typeface="Orbitron"/>
              </a:endParaRPr>
            </a:p>
          </p:txBody>
        </p:sp>
        <p:sp>
          <p:nvSpPr>
            <p:cNvPr id="134" name="Google Shape;134;p4"/>
            <p:cNvSpPr txBox="1"/>
            <p:nvPr/>
          </p:nvSpPr>
          <p:spPr>
            <a:xfrm>
              <a:off x="23143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WT-FAX  100</a:t>
              </a:r>
              <a:endParaRPr sz="900">
                <a:solidFill>
                  <a:schemeClr val="lt1"/>
                </a:solidFill>
                <a:latin typeface="Orbitron"/>
                <a:ea typeface="Orbitron"/>
                <a:cs typeface="Orbitron"/>
                <a:sym typeface="Orbitron"/>
              </a:endParaRPr>
            </a:p>
          </p:txBody>
        </p:sp>
        <p:sp>
          <p:nvSpPr>
            <p:cNvPr id="135" name="Google Shape;135;p4"/>
            <p:cNvSpPr txBox="1"/>
            <p:nvPr/>
          </p:nvSpPr>
          <p:spPr>
            <a:xfrm>
              <a:off x="53245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Wed 24 Oct</a:t>
              </a:r>
              <a:endParaRPr sz="900">
                <a:solidFill>
                  <a:schemeClr val="lt1"/>
                </a:solidFill>
                <a:latin typeface="Orbitron"/>
                <a:ea typeface="Orbitron"/>
                <a:cs typeface="Orbitron"/>
                <a:sym typeface="Orbitron"/>
              </a:endParaRPr>
            </a:p>
          </p:txBody>
        </p:sp>
        <p:sp>
          <p:nvSpPr>
            <p:cNvPr id="136" name="Google Shape;136;p4"/>
            <p:cNvSpPr txBox="1"/>
            <p:nvPr/>
          </p:nvSpPr>
          <p:spPr>
            <a:xfrm>
              <a:off x="6906800" y="631600"/>
              <a:ext cx="1505100" cy="2700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900">
                  <a:solidFill>
                    <a:schemeClr val="lt1"/>
                  </a:solidFill>
                  <a:latin typeface="Orbitron"/>
                  <a:ea typeface="Orbitron"/>
                  <a:cs typeface="Orbitron"/>
                  <a:sym typeface="Orbitron"/>
                </a:rPr>
                <a:t>14.09.4</a:t>
              </a:r>
              <a:endParaRPr sz="900">
                <a:solidFill>
                  <a:schemeClr val="lt1"/>
                </a:solidFill>
                <a:latin typeface="Orbitron"/>
                <a:ea typeface="Orbitron"/>
                <a:cs typeface="Orbitron"/>
                <a:sym typeface="Orbitron"/>
              </a:endParaRPr>
            </a:p>
          </p:txBody>
        </p:sp>
      </p:grpSp>
      <p:sp>
        <p:nvSpPr>
          <p:cNvPr id="137" name="Google Shape;137;p4"/>
          <p:cNvSpPr/>
          <p:nvPr/>
        </p:nvSpPr>
        <p:spPr>
          <a:xfrm>
            <a:off x="720100" y="541775"/>
            <a:ext cx="7704000" cy="39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txBox="1">
            <a:spLocks noGrp="1"/>
          </p:cNvSpPr>
          <p:nvPr>
            <p:ph type="title"/>
          </p:nvPr>
        </p:nvSpPr>
        <p:spPr>
          <a:xfrm>
            <a:off x="724875" y="540000"/>
            <a:ext cx="7699200" cy="393600"/>
          </a:xfrm>
          <a:prstGeom prst="rect">
            <a:avLst/>
          </a:prstGeom>
          <a:effectLst>
            <a:outerShdw dist="38100" dir="3300000" algn="bl" rotWithShape="0">
              <a:schemeClr val="dk1"/>
            </a:outerShdw>
          </a:effectLst>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6"/>
        <p:cNvGrpSpPr/>
        <p:nvPr/>
      </p:nvGrpSpPr>
      <p:grpSpPr>
        <a:xfrm>
          <a:off x="0" y="0"/>
          <a:ext cx="0" cy="0"/>
          <a:chOff x="0" y="0"/>
          <a:chExt cx="0" cy="0"/>
        </a:xfrm>
      </p:grpSpPr>
      <p:sp>
        <p:nvSpPr>
          <p:cNvPr id="277" name="Google Shape;277;p7"/>
          <p:cNvSpPr txBox="1">
            <a:spLocks noGrp="1"/>
          </p:cNvSpPr>
          <p:nvPr>
            <p:ph type="subTitle" idx="1"/>
          </p:nvPr>
        </p:nvSpPr>
        <p:spPr>
          <a:xfrm>
            <a:off x="729700" y="4770450"/>
            <a:ext cx="2200200" cy="2061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8" name="Google Shape;278;p7"/>
          <p:cNvSpPr txBox="1">
            <a:spLocks noGrp="1"/>
          </p:cNvSpPr>
          <p:nvPr>
            <p:ph type="subTitle" idx="2"/>
          </p:nvPr>
        </p:nvSpPr>
        <p:spPr>
          <a:xfrm>
            <a:off x="3817050" y="4770450"/>
            <a:ext cx="1505100" cy="20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9" name="Google Shape;279;p7"/>
          <p:cNvSpPr txBox="1">
            <a:spLocks noGrp="1"/>
          </p:cNvSpPr>
          <p:nvPr>
            <p:ph type="subTitle" idx="3"/>
          </p:nvPr>
        </p:nvSpPr>
        <p:spPr>
          <a:xfrm>
            <a:off x="6904400" y="4770450"/>
            <a:ext cx="1505100" cy="2061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80" name="Google Shape;280;p7"/>
          <p:cNvGrpSpPr/>
          <p:nvPr/>
        </p:nvGrpSpPr>
        <p:grpSpPr>
          <a:xfrm>
            <a:off x="729700" y="134998"/>
            <a:ext cx="7679800" cy="270000"/>
            <a:chOff x="732100" y="631600"/>
            <a:chExt cx="7679800" cy="270000"/>
          </a:xfrm>
        </p:grpSpPr>
        <p:sp>
          <p:nvSpPr>
            <p:cNvPr id="281" name="Google Shape;281;p7"/>
            <p:cNvSpPr txBox="1"/>
            <p:nvPr/>
          </p:nvSpPr>
          <p:spPr>
            <a:xfrm>
              <a:off x="732100" y="631600"/>
              <a:ext cx="1416600" cy="2700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900">
                  <a:solidFill>
                    <a:schemeClr val="lt1"/>
                  </a:solidFill>
                  <a:latin typeface="Orbitron"/>
                  <a:ea typeface="Orbitron"/>
                  <a:cs typeface="Orbitron"/>
                  <a:sym typeface="Orbitron"/>
                </a:rPr>
                <a:t>P100</a:t>
              </a:r>
              <a:endParaRPr sz="900">
                <a:solidFill>
                  <a:schemeClr val="lt1"/>
                </a:solidFill>
                <a:latin typeface="Orbitron"/>
                <a:ea typeface="Orbitron"/>
                <a:cs typeface="Orbitron"/>
                <a:sym typeface="Orbitron"/>
              </a:endParaRPr>
            </a:p>
          </p:txBody>
        </p:sp>
        <p:sp>
          <p:nvSpPr>
            <p:cNvPr id="282" name="Google Shape;282;p7"/>
            <p:cNvSpPr txBox="1"/>
            <p:nvPr/>
          </p:nvSpPr>
          <p:spPr>
            <a:xfrm>
              <a:off x="23143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WT-FAX  100</a:t>
              </a:r>
              <a:endParaRPr sz="900">
                <a:solidFill>
                  <a:schemeClr val="lt1"/>
                </a:solidFill>
                <a:latin typeface="Orbitron"/>
                <a:ea typeface="Orbitron"/>
                <a:cs typeface="Orbitron"/>
                <a:sym typeface="Orbitron"/>
              </a:endParaRPr>
            </a:p>
          </p:txBody>
        </p:sp>
        <p:sp>
          <p:nvSpPr>
            <p:cNvPr id="283" name="Google Shape;283;p7"/>
            <p:cNvSpPr txBox="1"/>
            <p:nvPr/>
          </p:nvSpPr>
          <p:spPr>
            <a:xfrm>
              <a:off x="53245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Wed 24 Oct</a:t>
              </a:r>
              <a:endParaRPr sz="900">
                <a:solidFill>
                  <a:schemeClr val="lt1"/>
                </a:solidFill>
                <a:latin typeface="Orbitron"/>
                <a:ea typeface="Orbitron"/>
                <a:cs typeface="Orbitron"/>
                <a:sym typeface="Orbitron"/>
              </a:endParaRPr>
            </a:p>
          </p:txBody>
        </p:sp>
        <p:sp>
          <p:nvSpPr>
            <p:cNvPr id="284" name="Google Shape;284;p7"/>
            <p:cNvSpPr txBox="1"/>
            <p:nvPr/>
          </p:nvSpPr>
          <p:spPr>
            <a:xfrm>
              <a:off x="6906800" y="631600"/>
              <a:ext cx="1505100" cy="2700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900">
                  <a:solidFill>
                    <a:schemeClr val="lt1"/>
                  </a:solidFill>
                  <a:latin typeface="Orbitron"/>
                  <a:ea typeface="Orbitron"/>
                  <a:cs typeface="Orbitron"/>
                  <a:sym typeface="Orbitron"/>
                </a:rPr>
                <a:t>14.09.4</a:t>
              </a:r>
              <a:endParaRPr sz="900">
                <a:solidFill>
                  <a:schemeClr val="lt1"/>
                </a:solidFill>
                <a:latin typeface="Orbitron"/>
                <a:ea typeface="Orbitron"/>
                <a:cs typeface="Orbitron"/>
                <a:sym typeface="Orbitron"/>
              </a:endParaRPr>
            </a:p>
          </p:txBody>
        </p:sp>
      </p:grpSp>
      <p:sp>
        <p:nvSpPr>
          <p:cNvPr id="285" name="Google Shape;285;p7"/>
          <p:cNvSpPr txBox="1">
            <a:spLocks noGrp="1"/>
          </p:cNvSpPr>
          <p:nvPr>
            <p:ph type="subTitle" idx="4"/>
          </p:nvPr>
        </p:nvSpPr>
        <p:spPr>
          <a:xfrm>
            <a:off x="729700" y="1399038"/>
            <a:ext cx="5010900" cy="2310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2"/>
              </a:buClr>
              <a:buSzPts val="1400"/>
              <a:buChar char="●"/>
              <a:defRPr sz="14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86" name="Google Shape;286;p7"/>
          <p:cNvSpPr/>
          <p:nvPr/>
        </p:nvSpPr>
        <p:spPr>
          <a:xfrm>
            <a:off x="720000" y="4526400"/>
            <a:ext cx="77040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720100" y="541775"/>
            <a:ext cx="7704000" cy="3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txBox="1">
            <a:spLocks noGrp="1"/>
          </p:cNvSpPr>
          <p:nvPr>
            <p:ph type="title"/>
          </p:nvPr>
        </p:nvSpPr>
        <p:spPr>
          <a:xfrm>
            <a:off x="724875" y="540000"/>
            <a:ext cx="7699200" cy="393600"/>
          </a:xfrm>
          <a:prstGeom prst="rect">
            <a:avLst/>
          </a:prstGeom>
          <a:effectLst>
            <a:outerShdw dist="38100" dir="3300000" algn="bl" rotWithShape="0">
              <a:schemeClr val="dk1"/>
            </a:outerShdw>
          </a:effectLst>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9" name="Google Shape;289;p7"/>
          <p:cNvGrpSpPr/>
          <p:nvPr/>
        </p:nvGrpSpPr>
        <p:grpSpPr>
          <a:xfrm>
            <a:off x="720000" y="4116100"/>
            <a:ext cx="7702836" cy="315162"/>
            <a:chOff x="720000" y="4116100"/>
            <a:chExt cx="7702836" cy="315162"/>
          </a:xfrm>
        </p:grpSpPr>
        <p:sp>
          <p:nvSpPr>
            <p:cNvPr id="290" name="Google Shape;290;p7"/>
            <p:cNvSpPr/>
            <p:nvPr/>
          </p:nvSpPr>
          <p:spPr>
            <a:xfrm>
              <a:off x="7200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90863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1097267"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128590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1474534"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1663167"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18518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2040434"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2229067"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241770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2606334"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279496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298360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172234"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360868"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4950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373813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392676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411540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430403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4492668"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4681302"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486993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505856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5247202"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543583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5624469"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5813102"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600173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6190369"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6379002"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656763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6756269"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694490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713353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7322169"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7510803"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769943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788807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807670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826533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7"/>
        <p:cNvGrpSpPr/>
        <p:nvPr/>
      </p:nvGrpSpPr>
      <p:grpSpPr>
        <a:xfrm>
          <a:off x="0" y="0"/>
          <a:ext cx="0" cy="0"/>
          <a:chOff x="0" y="0"/>
          <a:chExt cx="0" cy="0"/>
        </a:xfrm>
      </p:grpSpPr>
      <p:sp>
        <p:nvSpPr>
          <p:cNvPr id="538" name="Google Shape;538;p13"/>
          <p:cNvSpPr/>
          <p:nvPr/>
        </p:nvSpPr>
        <p:spPr>
          <a:xfrm>
            <a:off x="727000" y="516975"/>
            <a:ext cx="7704000" cy="6165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13"/>
          <p:cNvSpPr/>
          <p:nvPr/>
        </p:nvSpPr>
        <p:spPr>
          <a:xfrm>
            <a:off x="725600" y="1220050"/>
            <a:ext cx="3846300" cy="1431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txBox="1">
            <a:spLocks noGrp="1"/>
          </p:cNvSpPr>
          <p:nvPr>
            <p:ph type="subTitle" idx="1"/>
          </p:nvPr>
        </p:nvSpPr>
        <p:spPr>
          <a:xfrm>
            <a:off x="1818400" y="1778850"/>
            <a:ext cx="2468100" cy="72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1" name="Google Shape;541;p13"/>
          <p:cNvSpPr txBox="1">
            <a:spLocks noGrp="1"/>
          </p:cNvSpPr>
          <p:nvPr>
            <p:ph type="subTitle" idx="2"/>
          </p:nvPr>
        </p:nvSpPr>
        <p:spPr>
          <a:xfrm>
            <a:off x="720000" y="1342175"/>
            <a:ext cx="3852000" cy="418200"/>
          </a:xfrm>
          <a:prstGeom prst="rect">
            <a:avLst/>
          </a:prstGeom>
          <a:effectLst>
            <a:outerShdw dist="38100" dir="3300000" algn="bl" rotWithShape="0">
              <a:schemeClr val="dk1"/>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500">
                <a:latin typeface="Press Start 2P"/>
                <a:ea typeface="Press Start 2P"/>
                <a:cs typeface="Press Start 2P"/>
                <a:sym typeface="Press Start 2P"/>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2" name="Google Shape;542;p13"/>
          <p:cNvSpPr txBox="1">
            <a:spLocks noGrp="1"/>
          </p:cNvSpPr>
          <p:nvPr>
            <p:ph type="title"/>
          </p:nvPr>
        </p:nvSpPr>
        <p:spPr>
          <a:xfrm>
            <a:off x="720000" y="540000"/>
            <a:ext cx="7704000" cy="616500"/>
          </a:xfrm>
          <a:prstGeom prst="rect">
            <a:avLst/>
          </a:prstGeom>
          <a:noFill/>
          <a:effectLst>
            <a:outerShdw dist="47625" dir="342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600"/>
            </a:lvl1pPr>
            <a:lvl2pPr lvl="1" rtl="0">
              <a:spcBef>
                <a:spcPts val="0"/>
              </a:spcBef>
              <a:spcAft>
                <a:spcPts val="0"/>
              </a:spcAft>
              <a:buSzPts val="2800"/>
              <a:buNone/>
              <a:defRPr>
                <a:latin typeface="Orbitron"/>
                <a:ea typeface="Orbitron"/>
                <a:cs typeface="Orbitron"/>
                <a:sym typeface="Orbitron"/>
              </a:defRPr>
            </a:lvl2pPr>
            <a:lvl3pPr lvl="2" rtl="0">
              <a:spcBef>
                <a:spcPts val="0"/>
              </a:spcBef>
              <a:spcAft>
                <a:spcPts val="0"/>
              </a:spcAft>
              <a:buSzPts val="2800"/>
              <a:buNone/>
              <a:defRPr>
                <a:latin typeface="Orbitron"/>
                <a:ea typeface="Orbitron"/>
                <a:cs typeface="Orbitron"/>
                <a:sym typeface="Orbitron"/>
              </a:defRPr>
            </a:lvl3pPr>
            <a:lvl4pPr lvl="3" rtl="0">
              <a:spcBef>
                <a:spcPts val="0"/>
              </a:spcBef>
              <a:spcAft>
                <a:spcPts val="0"/>
              </a:spcAft>
              <a:buSzPts val="2800"/>
              <a:buNone/>
              <a:defRPr>
                <a:latin typeface="Orbitron"/>
                <a:ea typeface="Orbitron"/>
                <a:cs typeface="Orbitron"/>
                <a:sym typeface="Orbitron"/>
              </a:defRPr>
            </a:lvl4pPr>
            <a:lvl5pPr lvl="4" rtl="0">
              <a:spcBef>
                <a:spcPts val="0"/>
              </a:spcBef>
              <a:spcAft>
                <a:spcPts val="0"/>
              </a:spcAft>
              <a:buSzPts val="2800"/>
              <a:buNone/>
              <a:defRPr>
                <a:latin typeface="Orbitron"/>
                <a:ea typeface="Orbitron"/>
                <a:cs typeface="Orbitron"/>
                <a:sym typeface="Orbitron"/>
              </a:defRPr>
            </a:lvl5pPr>
            <a:lvl6pPr lvl="5" rtl="0">
              <a:spcBef>
                <a:spcPts val="0"/>
              </a:spcBef>
              <a:spcAft>
                <a:spcPts val="0"/>
              </a:spcAft>
              <a:buSzPts val="2800"/>
              <a:buNone/>
              <a:defRPr>
                <a:latin typeface="Orbitron"/>
                <a:ea typeface="Orbitron"/>
                <a:cs typeface="Orbitron"/>
                <a:sym typeface="Orbitron"/>
              </a:defRPr>
            </a:lvl6pPr>
            <a:lvl7pPr lvl="6" rtl="0">
              <a:spcBef>
                <a:spcPts val="0"/>
              </a:spcBef>
              <a:spcAft>
                <a:spcPts val="0"/>
              </a:spcAft>
              <a:buSzPts val="2800"/>
              <a:buNone/>
              <a:defRPr>
                <a:latin typeface="Orbitron"/>
                <a:ea typeface="Orbitron"/>
                <a:cs typeface="Orbitron"/>
                <a:sym typeface="Orbitron"/>
              </a:defRPr>
            </a:lvl7pPr>
            <a:lvl8pPr lvl="7" rtl="0">
              <a:spcBef>
                <a:spcPts val="0"/>
              </a:spcBef>
              <a:spcAft>
                <a:spcPts val="0"/>
              </a:spcAft>
              <a:buSzPts val="2800"/>
              <a:buNone/>
              <a:defRPr>
                <a:latin typeface="Orbitron"/>
                <a:ea typeface="Orbitron"/>
                <a:cs typeface="Orbitron"/>
                <a:sym typeface="Orbitron"/>
              </a:defRPr>
            </a:lvl8pPr>
            <a:lvl9pPr lvl="8" rtl="0">
              <a:spcBef>
                <a:spcPts val="0"/>
              </a:spcBef>
              <a:spcAft>
                <a:spcPts val="0"/>
              </a:spcAft>
              <a:buSzPts val="2800"/>
              <a:buNone/>
              <a:defRPr>
                <a:latin typeface="Orbitron"/>
                <a:ea typeface="Orbitron"/>
                <a:cs typeface="Orbitron"/>
                <a:sym typeface="Orbitron"/>
              </a:defRPr>
            </a:lvl9pPr>
          </a:lstStyle>
          <a:p>
            <a:endParaRPr/>
          </a:p>
        </p:txBody>
      </p:sp>
      <p:sp>
        <p:nvSpPr>
          <p:cNvPr id="543" name="Google Shape;543;p13"/>
          <p:cNvSpPr/>
          <p:nvPr/>
        </p:nvSpPr>
        <p:spPr>
          <a:xfrm>
            <a:off x="4571900" y="1220050"/>
            <a:ext cx="3846300" cy="143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725600" y="3171600"/>
            <a:ext cx="3846300" cy="1431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571900" y="3171600"/>
            <a:ext cx="3846300" cy="143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txBox="1">
            <a:spLocks noGrp="1"/>
          </p:cNvSpPr>
          <p:nvPr>
            <p:ph type="subTitle" idx="3"/>
          </p:nvPr>
        </p:nvSpPr>
        <p:spPr>
          <a:xfrm>
            <a:off x="1818400" y="3725050"/>
            <a:ext cx="2468100" cy="7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7" name="Google Shape;547;p13"/>
          <p:cNvSpPr txBox="1">
            <a:spLocks noGrp="1"/>
          </p:cNvSpPr>
          <p:nvPr>
            <p:ph type="subTitle" idx="4"/>
          </p:nvPr>
        </p:nvSpPr>
        <p:spPr>
          <a:xfrm>
            <a:off x="983300" y="3301575"/>
            <a:ext cx="3306600" cy="418200"/>
          </a:xfrm>
          <a:prstGeom prst="rect">
            <a:avLst/>
          </a:prstGeom>
          <a:effectLst>
            <a:outerShdw dist="28575" dir="330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8" name="Google Shape;548;p13"/>
          <p:cNvSpPr txBox="1">
            <a:spLocks noGrp="1"/>
          </p:cNvSpPr>
          <p:nvPr>
            <p:ph type="subTitle" idx="5"/>
          </p:nvPr>
        </p:nvSpPr>
        <p:spPr>
          <a:xfrm>
            <a:off x="5671250" y="3725050"/>
            <a:ext cx="2468100" cy="7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9" name="Google Shape;549;p13"/>
          <p:cNvSpPr txBox="1">
            <a:spLocks noGrp="1"/>
          </p:cNvSpPr>
          <p:nvPr>
            <p:ph type="subTitle" idx="6"/>
          </p:nvPr>
        </p:nvSpPr>
        <p:spPr>
          <a:xfrm>
            <a:off x="4572000" y="3301575"/>
            <a:ext cx="3852000" cy="418200"/>
          </a:xfrm>
          <a:prstGeom prst="rect">
            <a:avLst/>
          </a:prstGeom>
          <a:effectLst>
            <a:outerShdw dist="38100" dir="330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0" name="Google Shape;550;p13"/>
          <p:cNvSpPr txBox="1">
            <a:spLocks noGrp="1"/>
          </p:cNvSpPr>
          <p:nvPr>
            <p:ph type="subTitle" idx="7"/>
          </p:nvPr>
        </p:nvSpPr>
        <p:spPr>
          <a:xfrm>
            <a:off x="5671250" y="1762788"/>
            <a:ext cx="2468100" cy="7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1" name="Google Shape;551;p13"/>
          <p:cNvSpPr txBox="1">
            <a:spLocks noGrp="1"/>
          </p:cNvSpPr>
          <p:nvPr>
            <p:ph type="subTitle" idx="8"/>
          </p:nvPr>
        </p:nvSpPr>
        <p:spPr>
          <a:xfrm>
            <a:off x="4572000" y="1355375"/>
            <a:ext cx="3852000" cy="418200"/>
          </a:xfrm>
          <a:prstGeom prst="rect">
            <a:avLst/>
          </a:prstGeom>
          <a:effectLst>
            <a:outerShdw dist="28575" dir="342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2" name="Google Shape;552;p13"/>
          <p:cNvSpPr txBox="1">
            <a:spLocks noGrp="1"/>
          </p:cNvSpPr>
          <p:nvPr>
            <p:ph type="title" idx="9" hasCustomPrompt="1"/>
          </p:nvPr>
        </p:nvSpPr>
        <p:spPr>
          <a:xfrm>
            <a:off x="988900" y="1762800"/>
            <a:ext cx="829500" cy="725700"/>
          </a:xfrm>
          <a:prstGeom prst="rect">
            <a:avLst/>
          </a:prstGeom>
          <a:effectLst>
            <a:outerShdw dist="28575" dir="324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53" name="Google Shape;553;p13"/>
          <p:cNvSpPr txBox="1">
            <a:spLocks noGrp="1"/>
          </p:cNvSpPr>
          <p:nvPr>
            <p:ph type="title" idx="13" hasCustomPrompt="1"/>
          </p:nvPr>
        </p:nvSpPr>
        <p:spPr>
          <a:xfrm>
            <a:off x="4841750" y="1762800"/>
            <a:ext cx="829500" cy="725700"/>
          </a:xfrm>
          <a:prstGeom prst="rect">
            <a:avLst/>
          </a:prstGeom>
          <a:effectLst>
            <a:outerShdw dist="38100" dir="330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54" name="Google Shape;554;p13"/>
          <p:cNvSpPr txBox="1">
            <a:spLocks noGrp="1"/>
          </p:cNvSpPr>
          <p:nvPr>
            <p:ph type="title" idx="14" hasCustomPrompt="1"/>
          </p:nvPr>
        </p:nvSpPr>
        <p:spPr>
          <a:xfrm>
            <a:off x="4841750" y="3725050"/>
            <a:ext cx="829500" cy="725700"/>
          </a:xfrm>
          <a:prstGeom prst="rect">
            <a:avLst/>
          </a:prstGeom>
          <a:effectLst>
            <a:outerShdw dist="38100" dir="324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55" name="Google Shape;555;p13"/>
          <p:cNvSpPr txBox="1">
            <a:spLocks noGrp="1"/>
          </p:cNvSpPr>
          <p:nvPr>
            <p:ph type="title" idx="15" hasCustomPrompt="1"/>
          </p:nvPr>
        </p:nvSpPr>
        <p:spPr>
          <a:xfrm>
            <a:off x="988900" y="3725050"/>
            <a:ext cx="829500" cy="725700"/>
          </a:xfrm>
          <a:prstGeom prst="rect">
            <a:avLst/>
          </a:prstGeom>
          <a:effectLst>
            <a:outerShdw dist="38100" dir="330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grpSp>
        <p:nvGrpSpPr>
          <p:cNvPr id="556" name="Google Shape;556;p13"/>
          <p:cNvGrpSpPr/>
          <p:nvPr/>
        </p:nvGrpSpPr>
        <p:grpSpPr>
          <a:xfrm>
            <a:off x="723324" y="2752509"/>
            <a:ext cx="7703719" cy="317495"/>
            <a:chOff x="720000" y="4116100"/>
            <a:chExt cx="7647131" cy="315162"/>
          </a:xfrm>
        </p:grpSpPr>
        <p:sp>
          <p:nvSpPr>
            <p:cNvPr id="557" name="Google Shape;557;p13"/>
            <p:cNvSpPr/>
            <p:nvPr/>
          </p:nvSpPr>
          <p:spPr>
            <a:xfrm>
              <a:off x="7200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90682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109364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128048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146728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165414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184372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203054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221736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240420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259100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277787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296745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315427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334109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352793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371473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390159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409117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427799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446481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65165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83845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502532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52149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540172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558854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577538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596218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614904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633862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52544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671226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689910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708590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727277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746235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64917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783599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802283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820963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13"/>
          <p:cNvSpPr txBox="1">
            <a:spLocks noGrp="1"/>
          </p:cNvSpPr>
          <p:nvPr>
            <p:ph type="subTitle" idx="16"/>
          </p:nvPr>
        </p:nvSpPr>
        <p:spPr>
          <a:xfrm>
            <a:off x="732100" y="4768350"/>
            <a:ext cx="2200200" cy="2103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9" name="Google Shape;599;p13"/>
          <p:cNvSpPr txBox="1">
            <a:spLocks noGrp="1"/>
          </p:cNvSpPr>
          <p:nvPr>
            <p:ph type="subTitle" idx="17"/>
          </p:nvPr>
        </p:nvSpPr>
        <p:spPr>
          <a:xfrm>
            <a:off x="3819450" y="4768350"/>
            <a:ext cx="1505100" cy="21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0" name="Google Shape;600;p13"/>
          <p:cNvSpPr txBox="1">
            <a:spLocks noGrp="1"/>
          </p:cNvSpPr>
          <p:nvPr>
            <p:ph type="subTitle" idx="18"/>
          </p:nvPr>
        </p:nvSpPr>
        <p:spPr>
          <a:xfrm>
            <a:off x="6906800" y="4768350"/>
            <a:ext cx="1505100" cy="2103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601" name="Google Shape;601;p13"/>
          <p:cNvGrpSpPr/>
          <p:nvPr/>
        </p:nvGrpSpPr>
        <p:grpSpPr>
          <a:xfrm>
            <a:off x="725600" y="134998"/>
            <a:ext cx="7686300" cy="270000"/>
            <a:chOff x="725600" y="134998"/>
            <a:chExt cx="7686300" cy="270000"/>
          </a:xfrm>
        </p:grpSpPr>
        <p:sp>
          <p:nvSpPr>
            <p:cNvPr id="602" name="Google Shape;602;p13"/>
            <p:cNvSpPr txBox="1"/>
            <p:nvPr/>
          </p:nvSpPr>
          <p:spPr>
            <a:xfrm>
              <a:off x="725600" y="134998"/>
              <a:ext cx="1416600" cy="2700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900">
                  <a:solidFill>
                    <a:schemeClr val="lt1"/>
                  </a:solidFill>
                  <a:latin typeface="Orbitron"/>
                  <a:ea typeface="Orbitron"/>
                  <a:cs typeface="Orbitron"/>
                  <a:sym typeface="Orbitron"/>
                </a:rPr>
                <a:t>P100</a:t>
              </a:r>
              <a:endParaRPr sz="900">
                <a:solidFill>
                  <a:schemeClr val="lt1"/>
                </a:solidFill>
                <a:latin typeface="Orbitron"/>
                <a:ea typeface="Orbitron"/>
                <a:cs typeface="Orbitron"/>
                <a:sym typeface="Orbitron"/>
              </a:endParaRPr>
            </a:p>
          </p:txBody>
        </p:sp>
        <p:sp>
          <p:nvSpPr>
            <p:cNvPr id="603" name="Google Shape;603;p13"/>
            <p:cNvSpPr txBox="1"/>
            <p:nvPr/>
          </p:nvSpPr>
          <p:spPr>
            <a:xfrm>
              <a:off x="2314350" y="134998"/>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WT-FAX  100</a:t>
              </a:r>
              <a:endParaRPr sz="900">
                <a:solidFill>
                  <a:schemeClr val="lt1"/>
                </a:solidFill>
                <a:latin typeface="Orbitron"/>
                <a:ea typeface="Orbitron"/>
                <a:cs typeface="Orbitron"/>
                <a:sym typeface="Orbitron"/>
              </a:endParaRPr>
            </a:p>
          </p:txBody>
        </p:sp>
        <p:sp>
          <p:nvSpPr>
            <p:cNvPr id="604" name="Google Shape;604;p13"/>
            <p:cNvSpPr txBox="1"/>
            <p:nvPr/>
          </p:nvSpPr>
          <p:spPr>
            <a:xfrm>
              <a:off x="5324550" y="134998"/>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Wed 24 Oct</a:t>
              </a:r>
              <a:endParaRPr sz="900">
                <a:solidFill>
                  <a:schemeClr val="lt1"/>
                </a:solidFill>
                <a:latin typeface="Orbitron"/>
                <a:ea typeface="Orbitron"/>
                <a:cs typeface="Orbitron"/>
                <a:sym typeface="Orbitron"/>
              </a:endParaRPr>
            </a:p>
          </p:txBody>
        </p:sp>
        <p:sp>
          <p:nvSpPr>
            <p:cNvPr id="605" name="Google Shape;605;p13"/>
            <p:cNvSpPr txBox="1"/>
            <p:nvPr/>
          </p:nvSpPr>
          <p:spPr>
            <a:xfrm>
              <a:off x="6906800" y="134998"/>
              <a:ext cx="1505100" cy="2700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900">
                  <a:solidFill>
                    <a:schemeClr val="lt1"/>
                  </a:solidFill>
                  <a:latin typeface="Orbitron"/>
                  <a:ea typeface="Orbitron"/>
                  <a:cs typeface="Orbitron"/>
                  <a:sym typeface="Orbitron"/>
                </a:rPr>
                <a:t>14.09.4</a:t>
              </a:r>
              <a:endParaRPr sz="900">
                <a:solidFill>
                  <a:schemeClr val="lt1"/>
                </a:solidFill>
                <a:latin typeface="Orbitron"/>
                <a:ea typeface="Orbitron"/>
                <a:cs typeface="Orbitron"/>
                <a:sym typeface="Orbitro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8">
    <p:spTree>
      <p:nvGrpSpPr>
        <p:cNvPr id="1" name="Shape 1205"/>
        <p:cNvGrpSpPr/>
        <p:nvPr/>
      </p:nvGrpSpPr>
      <p:grpSpPr>
        <a:xfrm>
          <a:off x="0" y="0"/>
          <a:ext cx="0" cy="0"/>
          <a:chOff x="0" y="0"/>
          <a:chExt cx="0" cy="0"/>
        </a:xfrm>
      </p:grpSpPr>
      <p:sp>
        <p:nvSpPr>
          <p:cNvPr id="1206" name="Google Shape;1206;p25"/>
          <p:cNvSpPr/>
          <p:nvPr/>
        </p:nvSpPr>
        <p:spPr>
          <a:xfrm>
            <a:off x="720100" y="541775"/>
            <a:ext cx="7704000" cy="3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7" name="Google Shape;1207;p25"/>
          <p:cNvGrpSpPr/>
          <p:nvPr/>
        </p:nvGrpSpPr>
        <p:grpSpPr>
          <a:xfrm flipH="1">
            <a:off x="720225" y="1028425"/>
            <a:ext cx="7703795" cy="77100"/>
            <a:chOff x="724925" y="4519975"/>
            <a:chExt cx="7699175" cy="77100"/>
          </a:xfrm>
        </p:grpSpPr>
        <p:sp>
          <p:nvSpPr>
            <p:cNvPr id="1208" name="Google Shape;1208;p25"/>
            <p:cNvSpPr/>
            <p:nvPr/>
          </p:nvSpPr>
          <p:spPr>
            <a:xfrm>
              <a:off x="833200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821292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a:off x="809385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797477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785570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a:off x="773662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a:off x="761755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749847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737940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726032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714125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a:off x="724925" y="4519975"/>
              <a:ext cx="6389400" cy="77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25"/>
          <p:cNvGrpSpPr/>
          <p:nvPr/>
        </p:nvGrpSpPr>
        <p:grpSpPr>
          <a:xfrm>
            <a:off x="724925" y="4519975"/>
            <a:ext cx="7699175" cy="77100"/>
            <a:chOff x="724925" y="4519975"/>
            <a:chExt cx="7699175" cy="77100"/>
          </a:xfrm>
        </p:grpSpPr>
        <p:sp>
          <p:nvSpPr>
            <p:cNvPr id="1221" name="Google Shape;1221;p25"/>
            <p:cNvSpPr/>
            <p:nvPr/>
          </p:nvSpPr>
          <p:spPr>
            <a:xfrm>
              <a:off x="833200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821292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809385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797477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a:off x="785570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5"/>
            <p:cNvSpPr/>
            <p:nvPr/>
          </p:nvSpPr>
          <p:spPr>
            <a:xfrm>
              <a:off x="773662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5"/>
            <p:cNvSpPr/>
            <p:nvPr/>
          </p:nvSpPr>
          <p:spPr>
            <a:xfrm>
              <a:off x="761755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749847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737940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p:nvPr/>
          </p:nvSpPr>
          <p:spPr>
            <a:xfrm>
              <a:off x="7260325"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5"/>
            <p:cNvSpPr/>
            <p:nvPr/>
          </p:nvSpPr>
          <p:spPr>
            <a:xfrm>
              <a:off x="7141250" y="4519975"/>
              <a:ext cx="92100" cy="7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a:off x="724925" y="4519975"/>
              <a:ext cx="6389400" cy="77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3" name="Google Shape;1233;p25"/>
          <p:cNvSpPr txBox="1">
            <a:spLocks noGrp="1"/>
          </p:cNvSpPr>
          <p:nvPr>
            <p:ph type="subTitle" idx="1"/>
          </p:nvPr>
        </p:nvSpPr>
        <p:spPr>
          <a:xfrm>
            <a:off x="3534600" y="3482800"/>
            <a:ext cx="2074800" cy="656700"/>
          </a:xfrm>
          <a:prstGeom prst="rect">
            <a:avLst/>
          </a:prstGeom>
          <a:noFill/>
        </p:spPr>
        <p:txBody>
          <a:bodyPr spcFirstLastPara="1" wrap="square" lIns="91425" tIns="91425" rIns="91425" bIns="91425" anchor="ctr" anchorCtr="0">
            <a:noAutofit/>
          </a:bodyPr>
          <a:lstStyle>
            <a:lvl1pPr marR="182880"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234" name="Google Shape;1234;p25"/>
          <p:cNvSpPr txBox="1">
            <a:spLocks noGrp="1"/>
          </p:cNvSpPr>
          <p:nvPr>
            <p:ph type="subTitle" idx="2"/>
          </p:nvPr>
        </p:nvSpPr>
        <p:spPr>
          <a:xfrm>
            <a:off x="720000" y="3482800"/>
            <a:ext cx="2074800" cy="656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235" name="Google Shape;1235;p25"/>
          <p:cNvSpPr txBox="1">
            <a:spLocks noGrp="1"/>
          </p:cNvSpPr>
          <p:nvPr>
            <p:ph type="subTitle" idx="3"/>
          </p:nvPr>
        </p:nvSpPr>
        <p:spPr>
          <a:xfrm>
            <a:off x="720000" y="3119150"/>
            <a:ext cx="2074800" cy="356700"/>
          </a:xfrm>
          <a:prstGeom prst="rect">
            <a:avLst/>
          </a:prstGeom>
          <a:noFill/>
          <a:effectLst>
            <a:outerShdw dist="28575" dir="330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atin typeface="Press Start 2P"/>
                <a:ea typeface="Press Start 2P"/>
                <a:cs typeface="Press Start 2P"/>
                <a:sym typeface="Press Start 2P"/>
              </a:defRPr>
            </a:lvl1pPr>
            <a:lvl2pPr lvl="1" algn="ctr" rtl="0">
              <a:lnSpc>
                <a:spcPct val="100000"/>
              </a:lnSpc>
              <a:spcBef>
                <a:spcPts val="0"/>
              </a:spcBef>
              <a:spcAft>
                <a:spcPts val="0"/>
              </a:spcAft>
              <a:buNone/>
              <a:defRPr sz="1500">
                <a:latin typeface="Press Start 2P"/>
                <a:ea typeface="Press Start 2P"/>
                <a:cs typeface="Press Start 2P"/>
                <a:sym typeface="Press Start 2P"/>
              </a:defRPr>
            </a:lvl2pPr>
            <a:lvl3pPr lvl="2" algn="ctr" rtl="0">
              <a:lnSpc>
                <a:spcPct val="100000"/>
              </a:lnSpc>
              <a:spcBef>
                <a:spcPts val="0"/>
              </a:spcBef>
              <a:spcAft>
                <a:spcPts val="0"/>
              </a:spcAft>
              <a:buNone/>
              <a:defRPr sz="1500">
                <a:latin typeface="Press Start 2P"/>
                <a:ea typeface="Press Start 2P"/>
                <a:cs typeface="Press Start 2P"/>
                <a:sym typeface="Press Start 2P"/>
              </a:defRPr>
            </a:lvl3pPr>
            <a:lvl4pPr lvl="3" algn="ctr" rtl="0">
              <a:lnSpc>
                <a:spcPct val="100000"/>
              </a:lnSpc>
              <a:spcBef>
                <a:spcPts val="0"/>
              </a:spcBef>
              <a:spcAft>
                <a:spcPts val="0"/>
              </a:spcAft>
              <a:buNone/>
              <a:defRPr sz="1500">
                <a:latin typeface="Press Start 2P"/>
                <a:ea typeface="Press Start 2P"/>
                <a:cs typeface="Press Start 2P"/>
                <a:sym typeface="Press Start 2P"/>
              </a:defRPr>
            </a:lvl4pPr>
            <a:lvl5pPr lvl="4" algn="ctr" rtl="0">
              <a:lnSpc>
                <a:spcPct val="100000"/>
              </a:lnSpc>
              <a:spcBef>
                <a:spcPts val="0"/>
              </a:spcBef>
              <a:spcAft>
                <a:spcPts val="0"/>
              </a:spcAft>
              <a:buNone/>
              <a:defRPr sz="1500">
                <a:latin typeface="Press Start 2P"/>
                <a:ea typeface="Press Start 2P"/>
                <a:cs typeface="Press Start 2P"/>
                <a:sym typeface="Press Start 2P"/>
              </a:defRPr>
            </a:lvl5pPr>
            <a:lvl6pPr lvl="5" algn="ctr" rtl="0">
              <a:lnSpc>
                <a:spcPct val="100000"/>
              </a:lnSpc>
              <a:spcBef>
                <a:spcPts val="0"/>
              </a:spcBef>
              <a:spcAft>
                <a:spcPts val="0"/>
              </a:spcAft>
              <a:buNone/>
              <a:defRPr sz="1500">
                <a:latin typeface="Press Start 2P"/>
                <a:ea typeface="Press Start 2P"/>
                <a:cs typeface="Press Start 2P"/>
                <a:sym typeface="Press Start 2P"/>
              </a:defRPr>
            </a:lvl6pPr>
            <a:lvl7pPr lvl="6" algn="ctr" rtl="0">
              <a:lnSpc>
                <a:spcPct val="100000"/>
              </a:lnSpc>
              <a:spcBef>
                <a:spcPts val="0"/>
              </a:spcBef>
              <a:spcAft>
                <a:spcPts val="0"/>
              </a:spcAft>
              <a:buNone/>
              <a:defRPr sz="1500">
                <a:latin typeface="Press Start 2P"/>
                <a:ea typeface="Press Start 2P"/>
                <a:cs typeface="Press Start 2P"/>
                <a:sym typeface="Press Start 2P"/>
              </a:defRPr>
            </a:lvl7pPr>
            <a:lvl8pPr lvl="7" algn="ctr" rtl="0">
              <a:lnSpc>
                <a:spcPct val="100000"/>
              </a:lnSpc>
              <a:spcBef>
                <a:spcPts val="0"/>
              </a:spcBef>
              <a:spcAft>
                <a:spcPts val="0"/>
              </a:spcAft>
              <a:buNone/>
              <a:defRPr sz="1500">
                <a:latin typeface="Press Start 2P"/>
                <a:ea typeface="Press Start 2P"/>
                <a:cs typeface="Press Start 2P"/>
                <a:sym typeface="Press Start 2P"/>
              </a:defRPr>
            </a:lvl8pPr>
            <a:lvl9pPr lvl="8" algn="ctr" rtl="0">
              <a:lnSpc>
                <a:spcPct val="100000"/>
              </a:lnSpc>
              <a:spcBef>
                <a:spcPts val="0"/>
              </a:spcBef>
              <a:spcAft>
                <a:spcPts val="0"/>
              </a:spcAft>
              <a:buNone/>
              <a:defRPr sz="1500">
                <a:latin typeface="Press Start 2P"/>
                <a:ea typeface="Press Start 2P"/>
                <a:cs typeface="Press Start 2P"/>
                <a:sym typeface="Press Start 2P"/>
              </a:defRPr>
            </a:lvl9pPr>
          </a:lstStyle>
          <a:p>
            <a:endParaRPr/>
          </a:p>
        </p:txBody>
      </p:sp>
      <p:sp>
        <p:nvSpPr>
          <p:cNvPr id="1236" name="Google Shape;1236;p25"/>
          <p:cNvSpPr txBox="1">
            <a:spLocks noGrp="1"/>
          </p:cNvSpPr>
          <p:nvPr>
            <p:ph type="subTitle" idx="4"/>
          </p:nvPr>
        </p:nvSpPr>
        <p:spPr>
          <a:xfrm>
            <a:off x="3534600" y="3119200"/>
            <a:ext cx="2074800" cy="356700"/>
          </a:xfrm>
          <a:prstGeom prst="rect">
            <a:avLst/>
          </a:prstGeom>
          <a:noFill/>
          <a:effectLst>
            <a:outerShdw dist="28575" dir="330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atin typeface="Press Start 2P"/>
                <a:ea typeface="Press Start 2P"/>
                <a:cs typeface="Press Start 2P"/>
                <a:sym typeface="Press Start 2P"/>
              </a:defRPr>
            </a:lvl1pPr>
            <a:lvl2pPr lvl="1" algn="ctr" rtl="0">
              <a:lnSpc>
                <a:spcPct val="100000"/>
              </a:lnSpc>
              <a:spcBef>
                <a:spcPts val="0"/>
              </a:spcBef>
              <a:spcAft>
                <a:spcPts val="0"/>
              </a:spcAft>
              <a:buNone/>
              <a:defRPr sz="1500">
                <a:latin typeface="Press Start 2P"/>
                <a:ea typeface="Press Start 2P"/>
                <a:cs typeface="Press Start 2P"/>
                <a:sym typeface="Press Start 2P"/>
              </a:defRPr>
            </a:lvl2pPr>
            <a:lvl3pPr lvl="2" algn="ctr" rtl="0">
              <a:lnSpc>
                <a:spcPct val="100000"/>
              </a:lnSpc>
              <a:spcBef>
                <a:spcPts val="0"/>
              </a:spcBef>
              <a:spcAft>
                <a:spcPts val="0"/>
              </a:spcAft>
              <a:buNone/>
              <a:defRPr sz="1500">
                <a:latin typeface="Press Start 2P"/>
                <a:ea typeface="Press Start 2P"/>
                <a:cs typeface="Press Start 2P"/>
                <a:sym typeface="Press Start 2P"/>
              </a:defRPr>
            </a:lvl3pPr>
            <a:lvl4pPr lvl="3" algn="ctr" rtl="0">
              <a:lnSpc>
                <a:spcPct val="100000"/>
              </a:lnSpc>
              <a:spcBef>
                <a:spcPts val="0"/>
              </a:spcBef>
              <a:spcAft>
                <a:spcPts val="0"/>
              </a:spcAft>
              <a:buNone/>
              <a:defRPr sz="1500">
                <a:latin typeface="Press Start 2P"/>
                <a:ea typeface="Press Start 2P"/>
                <a:cs typeface="Press Start 2P"/>
                <a:sym typeface="Press Start 2P"/>
              </a:defRPr>
            </a:lvl4pPr>
            <a:lvl5pPr lvl="4" algn="ctr" rtl="0">
              <a:lnSpc>
                <a:spcPct val="100000"/>
              </a:lnSpc>
              <a:spcBef>
                <a:spcPts val="0"/>
              </a:spcBef>
              <a:spcAft>
                <a:spcPts val="0"/>
              </a:spcAft>
              <a:buNone/>
              <a:defRPr sz="1500">
                <a:latin typeface="Press Start 2P"/>
                <a:ea typeface="Press Start 2P"/>
                <a:cs typeface="Press Start 2P"/>
                <a:sym typeface="Press Start 2P"/>
              </a:defRPr>
            </a:lvl5pPr>
            <a:lvl6pPr lvl="5" algn="ctr" rtl="0">
              <a:lnSpc>
                <a:spcPct val="100000"/>
              </a:lnSpc>
              <a:spcBef>
                <a:spcPts val="0"/>
              </a:spcBef>
              <a:spcAft>
                <a:spcPts val="0"/>
              </a:spcAft>
              <a:buNone/>
              <a:defRPr sz="1500">
                <a:latin typeface="Press Start 2P"/>
                <a:ea typeface="Press Start 2P"/>
                <a:cs typeface="Press Start 2P"/>
                <a:sym typeface="Press Start 2P"/>
              </a:defRPr>
            </a:lvl6pPr>
            <a:lvl7pPr lvl="6" algn="ctr" rtl="0">
              <a:lnSpc>
                <a:spcPct val="100000"/>
              </a:lnSpc>
              <a:spcBef>
                <a:spcPts val="0"/>
              </a:spcBef>
              <a:spcAft>
                <a:spcPts val="0"/>
              </a:spcAft>
              <a:buNone/>
              <a:defRPr sz="1500">
                <a:latin typeface="Press Start 2P"/>
                <a:ea typeface="Press Start 2P"/>
                <a:cs typeface="Press Start 2P"/>
                <a:sym typeface="Press Start 2P"/>
              </a:defRPr>
            </a:lvl7pPr>
            <a:lvl8pPr lvl="7" algn="ctr" rtl="0">
              <a:lnSpc>
                <a:spcPct val="100000"/>
              </a:lnSpc>
              <a:spcBef>
                <a:spcPts val="0"/>
              </a:spcBef>
              <a:spcAft>
                <a:spcPts val="0"/>
              </a:spcAft>
              <a:buNone/>
              <a:defRPr sz="1500">
                <a:latin typeface="Press Start 2P"/>
                <a:ea typeface="Press Start 2P"/>
                <a:cs typeface="Press Start 2P"/>
                <a:sym typeface="Press Start 2P"/>
              </a:defRPr>
            </a:lvl8pPr>
            <a:lvl9pPr lvl="8" algn="ctr" rtl="0">
              <a:lnSpc>
                <a:spcPct val="100000"/>
              </a:lnSpc>
              <a:spcBef>
                <a:spcPts val="0"/>
              </a:spcBef>
              <a:spcAft>
                <a:spcPts val="0"/>
              </a:spcAft>
              <a:buNone/>
              <a:defRPr sz="1500">
                <a:latin typeface="Press Start 2P"/>
                <a:ea typeface="Press Start 2P"/>
                <a:cs typeface="Press Start 2P"/>
                <a:sym typeface="Press Start 2P"/>
              </a:defRPr>
            </a:lvl9pPr>
          </a:lstStyle>
          <a:p>
            <a:endParaRPr/>
          </a:p>
        </p:txBody>
      </p:sp>
      <p:sp>
        <p:nvSpPr>
          <p:cNvPr id="1237" name="Google Shape;1237;p25"/>
          <p:cNvSpPr txBox="1">
            <a:spLocks noGrp="1"/>
          </p:cNvSpPr>
          <p:nvPr>
            <p:ph type="subTitle" idx="5"/>
          </p:nvPr>
        </p:nvSpPr>
        <p:spPr>
          <a:xfrm>
            <a:off x="6337100" y="3482800"/>
            <a:ext cx="2074800" cy="656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238" name="Google Shape;1238;p25"/>
          <p:cNvSpPr txBox="1">
            <a:spLocks noGrp="1"/>
          </p:cNvSpPr>
          <p:nvPr>
            <p:ph type="subTitle" idx="6"/>
          </p:nvPr>
        </p:nvSpPr>
        <p:spPr>
          <a:xfrm>
            <a:off x="6337100" y="3119150"/>
            <a:ext cx="2074800" cy="356700"/>
          </a:xfrm>
          <a:prstGeom prst="rect">
            <a:avLst/>
          </a:prstGeom>
          <a:noFill/>
          <a:effectLst>
            <a:outerShdw dist="28575" dir="330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atin typeface="Press Start 2P"/>
                <a:ea typeface="Press Start 2P"/>
                <a:cs typeface="Press Start 2P"/>
                <a:sym typeface="Press Start 2P"/>
              </a:defRPr>
            </a:lvl1pPr>
            <a:lvl2pPr lvl="1" algn="ctr" rtl="0">
              <a:lnSpc>
                <a:spcPct val="100000"/>
              </a:lnSpc>
              <a:spcBef>
                <a:spcPts val="0"/>
              </a:spcBef>
              <a:spcAft>
                <a:spcPts val="0"/>
              </a:spcAft>
              <a:buNone/>
              <a:defRPr sz="1500">
                <a:latin typeface="Press Start 2P"/>
                <a:ea typeface="Press Start 2P"/>
                <a:cs typeface="Press Start 2P"/>
                <a:sym typeface="Press Start 2P"/>
              </a:defRPr>
            </a:lvl2pPr>
            <a:lvl3pPr lvl="2" algn="ctr" rtl="0">
              <a:lnSpc>
                <a:spcPct val="100000"/>
              </a:lnSpc>
              <a:spcBef>
                <a:spcPts val="0"/>
              </a:spcBef>
              <a:spcAft>
                <a:spcPts val="0"/>
              </a:spcAft>
              <a:buNone/>
              <a:defRPr sz="1500">
                <a:latin typeface="Press Start 2P"/>
                <a:ea typeface="Press Start 2P"/>
                <a:cs typeface="Press Start 2P"/>
                <a:sym typeface="Press Start 2P"/>
              </a:defRPr>
            </a:lvl3pPr>
            <a:lvl4pPr lvl="3" algn="ctr" rtl="0">
              <a:lnSpc>
                <a:spcPct val="100000"/>
              </a:lnSpc>
              <a:spcBef>
                <a:spcPts val="0"/>
              </a:spcBef>
              <a:spcAft>
                <a:spcPts val="0"/>
              </a:spcAft>
              <a:buNone/>
              <a:defRPr sz="1500">
                <a:latin typeface="Press Start 2P"/>
                <a:ea typeface="Press Start 2P"/>
                <a:cs typeface="Press Start 2P"/>
                <a:sym typeface="Press Start 2P"/>
              </a:defRPr>
            </a:lvl4pPr>
            <a:lvl5pPr lvl="4" algn="ctr" rtl="0">
              <a:lnSpc>
                <a:spcPct val="100000"/>
              </a:lnSpc>
              <a:spcBef>
                <a:spcPts val="0"/>
              </a:spcBef>
              <a:spcAft>
                <a:spcPts val="0"/>
              </a:spcAft>
              <a:buNone/>
              <a:defRPr sz="1500">
                <a:latin typeface="Press Start 2P"/>
                <a:ea typeface="Press Start 2P"/>
                <a:cs typeface="Press Start 2P"/>
                <a:sym typeface="Press Start 2P"/>
              </a:defRPr>
            </a:lvl5pPr>
            <a:lvl6pPr lvl="5" algn="ctr" rtl="0">
              <a:lnSpc>
                <a:spcPct val="100000"/>
              </a:lnSpc>
              <a:spcBef>
                <a:spcPts val="0"/>
              </a:spcBef>
              <a:spcAft>
                <a:spcPts val="0"/>
              </a:spcAft>
              <a:buNone/>
              <a:defRPr sz="1500">
                <a:latin typeface="Press Start 2P"/>
                <a:ea typeface="Press Start 2P"/>
                <a:cs typeface="Press Start 2P"/>
                <a:sym typeface="Press Start 2P"/>
              </a:defRPr>
            </a:lvl6pPr>
            <a:lvl7pPr lvl="6" algn="ctr" rtl="0">
              <a:lnSpc>
                <a:spcPct val="100000"/>
              </a:lnSpc>
              <a:spcBef>
                <a:spcPts val="0"/>
              </a:spcBef>
              <a:spcAft>
                <a:spcPts val="0"/>
              </a:spcAft>
              <a:buNone/>
              <a:defRPr sz="1500">
                <a:latin typeface="Press Start 2P"/>
                <a:ea typeface="Press Start 2P"/>
                <a:cs typeface="Press Start 2P"/>
                <a:sym typeface="Press Start 2P"/>
              </a:defRPr>
            </a:lvl7pPr>
            <a:lvl8pPr lvl="7" algn="ctr" rtl="0">
              <a:lnSpc>
                <a:spcPct val="100000"/>
              </a:lnSpc>
              <a:spcBef>
                <a:spcPts val="0"/>
              </a:spcBef>
              <a:spcAft>
                <a:spcPts val="0"/>
              </a:spcAft>
              <a:buNone/>
              <a:defRPr sz="1500">
                <a:latin typeface="Press Start 2P"/>
                <a:ea typeface="Press Start 2P"/>
                <a:cs typeface="Press Start 2P"/>
                <a:sym typeface="Press Start 2P"/>
              </a:defRPr>
            </a:lvl8pPr>
            <a:lvl9pPr lvl="8" algn="ctr" rtl="0">
              <a:lnSpc>
                <a:spcPct val="100000"/>
              </a:lnSpc>
              <a:spcBef>
                <a:spcPts val="0"/>
              </a:spcBef>
              <a:spcAft>
                <a:spcPts val="0"/>
              </a:spcAft>
              <a:buNone/>
              <a:defRPr sz="1500">
                <a:latin typeface="Press Start 2P"/>
                <a:ea typeface="Press Start 2P"/>
                <a:cs typeface="Press Start 2P"/>
                <a:sym typeface="Press Start 2P"/>
              </a:defRPr>
            </a:lvl9pPr>
          </a:lstStyle>
          <a:p>
            <a:endParaRPr/>
          </a:p>
        </p:txBody>
      </p:sp>
      <p:sp>
        <p:nvSpPr>
          <p:cNvPr id="1239" name="Google Shape;1239;p25"/>
          <p:cNvSpPr txBox="1">
            <a:spLocks noGrp="1"/>
          </p:cNvSpPr>
          <p:nvPr>
            <p:ph type="subTitle" idx="7"/>
          </p:nvPr>
        </p:nvSpPr>
        <p:spPr>
          <a:xfrm>
            <a:off x="732100" y="4774950"/>
            <a:ext cx="2200200" cy="1971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0" name="Google Shape;1240;p25"/>
          <p:cNvSpPr txBox="1">
            <a:spLocks noGrp="1"/>
          </p:cNvSpPr>
          <p:nvPr>
            <p:ph type="subTitle" idx="8"/>
          </p:nvPr>
        </p:nvSpPr>
        <p:spPr>
          <a:xfrm>
            <a:off x="3819450" y="4774950"/>
            <a:ext cx="1505100" cy="19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1" name="Google Shape;1241;p25"/>
          <p:cNvSpPr txBox="1">
            <a:spLocks noGrp="1"/>
          </p:cNvSpPr>
          <p:nvPr>
            <p:ph type="subTitle" idx="9"/>
          </p:nvPr>
        </p:nvSpPr>
        <p:spPr>
          <a:xfrm>
            <a:off x="6906800" y="4774950"/>
            <a:ext cx="1505100" cy="1971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42" name="Google Shape;1242;p25"/>
          <p:cNvGrpSpPr/>
          <p:nvPr/>
        </p:nvGrpSpPr>
        <p:grpSpPr>
          <a:xfrm>
            <a:off x="732100" y="134998"/>
            <a:ext cx="7679800" cy="270000"/>
            <a:chOff x="732100" y="631600"/>
            <a:chExt cx="7679800" cy="270000"/>
          </a:xfrm>
        </p:grpSpPr>
        <p:sp>
          <p:nvSpPr>
            <p:cNvPr id="1243" name="Google Shape;1243;p25"/>
            <p:cNvSpPr txBox="1"/>
            <p:nvPr/>
          </p:nvSpPr>
          <p:spPr>
            <a:xfrm>
              <a:off x="732100" y="631600"/>
              <a:ext cx="1416600" cy="2700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900">
                  <a:solidFill>
                    <a:schemeClr val="lt1"/>
                  </a:solidFill>
                  <a:latin typeface="Orbitron"/>
                  <a:ea typeface="Orbitron"/>
                  <a:cs typeface="Orbitron"/>
                  <a:sym typeface="Orbitron"/>
                </a:rPr>
                <a:t>P100</a:t>
              </a:r>
              <a:endParaRPr sz="900">
                <a:solidFill>
                  <a:schemeClr val="lt1"/>
                </a:solidFill>
                <a:latin typeface="Orbitron"/>
                <a:ea typeface="Orbitron"/>
                <a:cs typeface="Orbitron"/>
                <a:sym typeface="Orbitron"/>
              </a:endParaRPr>
            </a:p>
          </p:txBody>
        </p:sp>
        <p:sp>
          <p:nvSpPr>
            <p:cNvPr id="1244" name="Google Shape;1244;p25"/>
            <p:cNvSpPr txBox="1"/>
            <p:nvPr/>
          </p:nvSpPr>
          <p:spPr>
            <a:xfrm>
              <a:off x="23143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WT-FAX  100</a:t>
              </a:r>
              <a:endParaRPr sz="900">
                <a:solidFill>
                  <a:schemeClr val="lt1"/>
                </a:solidFill>
                <a:latin typeface="Orbitron"/>
                <a:ea typeface="Orbitron"/>
                <a:cs typeface="Orbitron"/>
                <a:sym typeface="Orbitron"/>
              </a:endParaRPr>
            </a:p>
          </p:txBody>
        </p:sp>
        <p:sp>
          <p:nvSpPr>
            <p:cNvPr id="1245" name="Google Shape;1245;p25"/>
            <p:cNvSpPr txBox="1"/>
            <p:nvPr/>
          </p:nvSpPr>
          <p:spPr>
            <a:xfrm>
              <a:off x="53245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Wed 24 Oct</a:t>
              </a:r>
              <a:endParaRPr sz="900">
                <a:solidFill>
                  <a:schemeClr val="lt1"/>
                </a:solidFill>
                <a:latin typeface="Orbitron"/>
                <a:ea typeface="Orbitron"/>
                <a:cs typeface="Orbitron"/>
                <a:sym typeface="Orbitron"/>
              </a:endParaRPr>
            </a:p>
          </p:txBody>
        </p:sp>
        <p:sp>
          <p:nvSpPr>
            <p:cNvPr id="1246" name="Google Shape;1246;p25"/>
            <p:cNvSpPr txBox="1"/>
            <p:nvPr/>
          </p:nvSpPr>
          <p:spPr>
            <a:xfrm>
              <a:off x="6906800" y="631600"/>
              <a:ext cx="1505100" cy="2700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900">
                  <a:solidFill>
                    <a:schemeClr val="lt1"/>
                  </a:solidFill>
                  <a:latin typeface="Orbitron"/>
                  <a:ea typeface="Orbitron"/>
                  <a:cs typeface="Orbitron"/>
                  <a:sym typeface="Orbitron"/>
                </a:rPr>
                <a:t>14.09.4</a:t>
              </a:r>
              <a:endParaRPr sz="900">
                <a:solidFill>
                  <a:schemeClr val="lt1"/>
                </a:solidFill>
                <a:latin typeface="Orbitron"/>
                <a:ea typeface="Orbitron"/>
                <a:cs typeface="Orbitron"/>
                <a:sym typeface="Orbitron"/>
              </a:endParaRPr>
            </a:p>
          </p:txBody>
        </p:sp>
      </p:grpSp>
      <p:sp>
        <p:nvSpPr>
          <p:cNvPr id="1247" name="Google Shape;1247;p25"/>
          <p:cNvSpPr txBox="1">
            <a:spLocks noGrp="1"/>
          </p:cNvSpPr>
          <p:nvPr>
            <p:ph type="subTitle" idx="13"/>
          </p:nvPr>
        </p:nvSpPr>
        <p:spPr>
          <a:xfrm>
            <a:off x="3534600" y="2067325"/>
            <a:ext cx="2074800" cy="656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248" name="Google Shape;1248;p25"/>
          <p:cNvSpPr txBox="1">
            <a:spLocks noGrp="1"/>
          </p:cNvSpPr>
          <p:nvPr>
            <p:ph type="subTitle" idx="14"/>
          </p:nvPr>
        </p:nvSpPr>
        <p:spPr>
          <a:xfrm>
            <a:off x="720000" y="2067325"/>
            <a:ext cx="2074800" cy="656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249" name="Google Shape;1249;p25"/>
          <p:cNvSpPr txBox="1">
            <a:spLocks noGrp="1"/>
          </p:cNvSpPr>
          <p:nvPr>
            <p:ph type="subTitle" idx="15"/>
          </p:nvPr>
        </p:nvSpPr>
        <p:spPr>
          <a:xfrm>
            <a:off x="720000" y="1707875"/>
            <a:ext cx="2074800" cy="356700"/>
          </a:xfrm>
          <a:prstGeom prst="rect">
            <a:avLst/>
          </a:prstGeom>
          <a:noFill/>
          <a:effectLst>
            <a:outerShdw dist="28575" dir="330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atin typeface="Press Start 2P"/>
                <a:ea typeface="Press Start 2P"/>
                <a:cs typeface="Press Start 2P"/>
                <a:sym typeface="Press Start 2P"/>
              </a:defRPr>
            </a:lvl1pPr>
            <a:lvl2pPr lvl="1" algn="ctr" rtl="0">
              <a:lnSpc>
                <a:spcPct val="100000"/>
              </a:lnSpc>
              <a:spcBef>
                <a:spcPts val="0"/>
              </a:spcBef>
              <a:spcAft>
                <a:spcPts val="0"/>
              </a:spcAft>
              <a:buNone/>
              <a:defRPr sz="1500">
                <a:latin typeface="Press Start 2P"/>
                <a:ea typeface="Press Start 2P"/>
                <a:cs typeface="Press Start 2P"/>
                <a:sym typeface="Press Start 2P"/>
              </a:defRPr>
            </a:lvl2pPr>
            <a:lvl3pPr lvl="2" algn="ctr" rtl="0">
              <a:lnSpc>
                <a:spcPct val="100000"/>
              </a:lnSpc>
              <a:spcBef>
                <a:spcPts val="0"/>
              </a:spcBef>
              <a:spcAft>
                <a:spcPts val="0"/>
              </a:spcAft>
              <a:buNone/>
              <a:defRPr sz="1500">
                <a:latin typeface="Press Start 2P"/>
                <a:ea typeface="Press Start 2P"/>
                <a:cs typeface="Press Start 2P"/>
                <a:sym typeface="Press Start 2P"/>
              </a:defRPr>
            </a:lvl3pPr>
            <a:lvl4pPr lvl="3" algn="ctr" rtl="0">
              <a:lnSpc>
                <a:spcPct val="100000"/>
              </a:lnSpc>
              <a:spcBef>
                <a:spcPts val="0"/>
              </a:spcBef>
              <a:spcAft>
                <a:spcPts val="0"/>
              </a:spcAft>
              <a:buNone/>
              <a:defRPr sz="1500">
                <a:latin typeface="Press Start 2P"/>
                <a:ea typeface="Press Start 2P"/>
                <a:cs typeface="Press Start 2P"/>
                <a:sym typeface="Press Start 2P"/>
              </a:defRPr>
            </a:lvl4pPr>
            <a:lvl5pPr lvl="4" algn="ctr" rtl="0">
              <a:lnSpc>
                <a:spcPct val="100000"/>
              </a:lnSpc>
              <a:spcBef>
                <a:spcPts val="0"/>
              </a:spcBef>
              <a:spcAft>
                <a:spcPts val="0"/>
              </a:spcAft>
              <a:buNone/>
              <a:defRPr sz="1500">
                <a:latin typeface="Press Start 2P"/>
                <a:ea typeface="Press Start 2P"/>
                <a:cs typeface="Press Start 2P"/>
                <a:sym typeface="Press Start 2P"/>
              </a:defRPr>
            </a:lvl5pPr>
            <a:lvl6pPr lvl="5" algn="ctr" rtl="0">
              <a:lnSpc>
                <a:spcPct val="100000"/>
              </a:lnSpc>
              <a:spcBef>
                <a:spcPts val="0"/>
              </a:spcBef>
              <a:spcAft>
                <a:spcPts val="0"/>
              </a:spcAft>
              <a:buNone/>
              <a:defRPr sz="1500">
                <a:latin typeface="Press Start 2P"/>
                <a:ea typeface="Press Start 2P"/>
                <a:cs typeface="Press Start 2P"/>
                <a:sym typeface="Press Start 2P"/>
              </a:defRPr>
            </a:lvl6pPr>
            <a:lvl7pPr lvl="6" algn="ctr" rtl="0">
              <a:lnSpc>
                <a:spcPct val="100000"/>
              </a:lnSpc>
              <a:spcBef>
                <a:spcPts val="0"/>
              </a:spcBef>
              <a:spcAft>
                <a:spcPts val="0"/>
              </a:spcAft>
              <a:buNone/>
              <a:defRPr sz="1500">
                <a:latin typeface="Press Start 2P"/>
                <a:ea typeface="Press Start 2P"/>
                <a:cs typeface="Press Start 2P"/>
                <a:sym typeface="Press Start 2P"/>
              </a:defRPr>
            </a:lvl7pPr>
            <a:lvl8pPr lvl="7" algn="ctr" rtl="0">
              <a:lnSpc>
                <a:spcPct val="100000"/>
              </a:lnSpc>
              <a:spcBef>
                <a:spcPts val="0"/>
              </a:spcBef>
              <a:spcAft>
                <a:spcPts val="0"/>
              </a:spcAft>
              <a:buNone/>
              <a:defRPr sz="1500">
                <a:latin typeface="Press Start 2P"/>
                <a:ea typeface="Press Start 2P"/>
                <a:cs typeface="Press Start 2P"/>
                <a:sym typeface="Press Start 2P"/>
              </a:defRPr>
            </a:lvl8pPr>
            <a:lvl9pPr lvl="8" algn="ctr" rtl="0">
              <a:lnSpc>
                <a:spcPct val="100000"/>
              </a:lnSpc>
              <a:spcBef>
                <a:spcPts val="0"/>
              </a:spcBef>
              <a:spcAft>
                <a:spcPts val="0"/>
              </a:spcAft>
              <a:buNone/>
              <a:defRPr sz="1500">
                <a:latin typeface="Press Start 2P"/>
                <a:ea typeface="Press Start 2P"/>
                <a:cs typeface="Press Start 2P"/>
                <a:sym typeface="Press Start 2P"/>
              </a:defRPr>
            </a:lvl9pPr>
          </a:lstStyle>
          <a:p>
            <a:endParaRPr/>
          </a:p>
        </p:txBody>
      </p:sp>
      <p:sp>
        <p:nvSpPr>
          <p:cNvPr id="1250" name="Google Shape;1250;p25"/>
          <p:cNvSpPr txBox="1">
            <a:spLocks noGrp="1"/>
          </p:cNvSpPr>
          <p:nvPr>
            <p:ph type="subTitle" idx="16"/>
          </p:nvPr>
        </p:nvSpPr>
        <p:spPr>
          <a:xfrm>
            <a:off x="3534600" y="1707925"/>
            <a:ext cx="2074800" cy="356700"/>
          </a:xfrm>
          <a:prstGeom prst="rect">
            <a:avLst/>
          </a:prstGeom>
          <a:noFill/>
          <a:effectLst>
            <a:outerShdw dist="28575" dir="330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atin typeface="Press Start 2P"/>
                <a:ea typeface="Press Start 2P"/>
                <a:cs typeface="Press Start 2P"/>
                <a:sym typeface="Press Start 2P"/>
              </a:defRPr>
            </a:lvl1pPr>
            <a:lvl2pPr lvl="1" algn="ctr" rtl="0">
              <a:lnSpc>
                <a:spcPct val="100000"/>
              </a:lnSpc>
              <a:spcBef>
                <a:spcPts val="0"/>
              </a:spcBef>
              <a:spcAft>
                <a:spcPts val="0"/>
              </a:spcAft>
              <a:buNone/>
              <a:defRPr sz="1500">
                <a:latin typeface="Press Start 2P"/>
                <a:ea typeface="Press Start 2P"/>
                <a:cs typeface="Press Start 2P"/>
                <a:sym typeface="Press Start 2P"/>
              </a:defRPr>
            </a:lvl2pPr>
            <a:lvl3pPr lvl="2" algn="ctr" rtl="0">
              <a:lnSpc>
                <a:spcPct val="100000"/>
              </a:lnSpc>
              <a:spcBef>
                <a:spcPts val="0"/>
              </a:spcBef>
              <a:spcAft>
                <a:spcPts val="0"/>
              </a:spcAft>
              <a:buNone/>
              <a:defRPr sz="1500">
                <a:latin typeface="Press Start 2P"/>
                <a:ea typeface="Press Start 2P"/>
                <a:cs typeface="Press Start 2P"/>
                <a:sym typeface="Press Start 2P"/>
              </a:defRPr>
            </a:lvl3pPr>
            <a:lvl4pPr lvl="3" algn="ctr" rtl="0">
              <a:lnSpc>
                <a:spcPct val="100000"/>
              </a:lnSpc>
              <a:spcBef>
                <a:spcPts val="0"/>
              </a:spcBef>
              <a:spcAft>
                <a:spcPts val="0"/>
              </a:spcAft>
              <a:buNone/>
              <a:defRPr sz="1500">
                <a:latin typeface="Press Start 2P"/>
                <a:ea typeface="Press Start 2P"/>
                <a:cs typeface="Press Start 2P"/>
                <a:sym typeface="Press Start 2P"/>
              </a:defRPr>
            </a:lvl4pPr>
            <a:lvl5pPr lvl="4" algn="ctr" rtl="0">
              <a:lnSpc>
                <a:spcPct val="100000"/>
              </a:lnSpc>
              <a:spcBef>
                <a:spcPts val="0"/>
              </a:spcBef>
              <a:spcAft>
                <a:spcPts val="0"/>
              </a:spcAft>
              <a:buNone/>
              <a:defRPr sz="1500">
                <a:latin typeface="Press Start 2P"/>
                <a:ea typeface="Press Start 2P"/>
                <a:cs typeface="Press Start 2P"/>
                <a:sym typeface="Press Start 2P"/>
              </a:defRPr>
            </a:lvl5pPr>
            <a:lvl6pPr lvl="5" algn="ctr" rtl="0">
              <a:lnSpc>
                <a:spcPct val="100000"/>
              </a:lnSpc>
              <a:spcBef>
                <a:spcPts val="0"/>
              </a:spcBef>
              <a:spcAft>
                <a:spcPts val="0"/>
              </a:spcAft>
              <a:buNone/>
              <a:defRPr sz="1500">
                <a:latin typeface="Press Start 2P"/>
                <a:ea typeface="Press Start 2P"/>
                <a:cs typeface="Press Start 2P"/>
                <a:sym typeface="Press Start 2P"/>
              </a:defRPr>
            </a:lvl6pPr>
            <a:lvl7pPr lvl="6" algn="ctr" rtl="0">
              <a:lnSpc>
                <a:spcPct val="100000"/>
              </a:lnSpc>
              <a:spcBef>
                <a:spcPts val="0"/>
              </a:spcBef>
              <a:spcAft>
                <a:spcPts val="0"/>
              </a:spcAft>
              <a:buNone/>
              <a:defRPr sz="1500">
                <a:latin typeface="Press Start 2P"/>
                <a:ea typeface="Press Start 2P"/>
                <a:cs typeface="Press Start 2P"/>
                <a:sym typeface="Press Start 2P"/>
              </a:defRPr>
            </a:lvl7pPr>
            <a:lvl8pPr lvl="7" algn="ctr" rtl="0">
              <a:lnSpc>
                <a:spcPct val="100000"/>
              </a:lnSpc>
              <a:spcBef>
                <a:spcPts val="0"/>
              </a:spcBef>
              <a:spcAft>
                <a:spcPts val="0"/>
              </a:spcAft>
              <a:buNone/>
              <a:defRPr sz="1500">
                <a:latin typeface="Press Start 2P"/>
                <a:ea typeface="Press Start 2P"/>
                <a:cs typeface="Press Start 2P"/>
                <a:sym typeface="Press Start 2P"/>
              </a:defRPr>
            </a:lvl8pPr>
            <a:lvl9pPr lvl="8" algn="ctr" rtl="0">
              <a:lnSpc>
                <a:spcPct val="100000"/>
              </a:lnSpc>
              <a:spcBef>
                <a:spcPts val="0"/>
              </a:spcBef>
              <a:spcAft>
                <a:spcPts val="0"/>
              </a:spcAft>
              <a:buNone/>
              <a:defRPr sz="1500">
                <a:latin typeface="Press Start 2P"/>
                <a:ea typeface="Press Start 2P"/>
                <a:cs typeface="Press Start 2P"/>
                <a:sym typeface="Press Start 2P"/>
              </a:defRPr>
            </a:lvl9pPr>
          </a:lstStyle>
          <a:p>
            <a:endParaRPr/>
          </a:p>
        </p:txBody>
      </p:sp>
      <p:sp>
        <p:nvSpPr>
          <p:cNvPr id="1251" name="Google Shape;1251;p25"/>
          <p:cNvSpPr txBox="1">
            <a:spLocks noGrp="1"/>
          </p:cNvSpPr>
          <p:nvPr>
            <p:ph type="subTitle" idx="17"/>
          </p:nvPr>
        </p:nvSpPr>
        <p:spPr>
          <a:xfrm>
            <a:off x="6337100" y="2067325"/>
            <a:ext cx="2074800" cy="656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252" name="Google Shape;1252;p25"/>
          <p:cNvSpPr txBox="1">
            <a:spLocks noGrp="1"/>
          </p:cNvSpPr>
          <p:nvPr>
            <p:ph type="subTitle" idx="18"/>
          </p:nvPr>
        </p:nvSpPr>
        <p:spPr>
          <a:xfrm>
            <a:off x="6337100" y="1707875"/>
            <a:ext cx="2074800" cy="356700"/>
          </a:xfrm>
          <a:prstGeom prst="rect">
            <a:avLst/>
          </a:prstGeom>
          <a:noFill/>
          <a:effectLst>
            <a:outerShdw dist="28575" dir="330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atin typeface="Press Start 2P"/>
                <a:ea typeface="Press Start 2P"/>
                <a:cs typeface="Press Start 2P"/>
                <a:sym typeface="Press Start 2P"/>
              </a:defRPr>
            </a:lvl1pPr>
            <a:lvl2pPr lvl="1" algn="ctr" rtl="0">
              <a:lnSpc>
                <a:spcPct val="100000"/>
              </a:lnSpc>
              <a:spcBef>
                <a:spcPts val="0"/>
              </a:spcBef>
              <a:spcAft>
                <a:spcPts val="0"/>
              </a:spcAft>
              <a:buNone/>
              <a:defRPr sz="1500">
                <a:latin typeface="Press Start 2P"/>
                <a:ea typeface="Press Start 2P"/>
                <a:cs typeface="Press Start 2P"/>
                <a:sym typeface="Press Start 2P"/>
              </a:defRPr>
            </a:lvl2pPr>
            <a:lvl3pPr lvl="2" algn="ctr" rtl="0">
              <a:lnSpc>
                <a:spcPct val="100000"/>
              </a:lnSpc>
              <a:spcBef>
                <a:spcPts val="0"/>
              </a:spcBef>
              <a:spcAft>
                <a:spcPts val="0"/>
              </a:spcAft>
              <a:buNone/>
              <a:defRPr sz="1500">
                <a:latin typeface="Press Start 2P"/>
                <a:ea typeface="Press Start 2P"/>
                <a:cs typeface="Press Start 2P"/>
                <a:sym typeface="Press Start 2P"/>
              </a:defRPr>
            </a:lvl3pPr>
            <a:lvl4pPr lvl="3" algn="ctr" rtl="0">
              <a:lnSpc>
                <a:spcPct val="100000"/>
              </a:lnSpc>
              <a:spcBef>
                <a:spcPts val="0"/>
              </a:spcBef>
              <a:spcAft>
                <a:spcPts val="0"/>
              </a:spcAft>
              <a:buNone/>
              <a:defRPr sz="1500">
                <a:latin typeface="Press Start 2P"/>
                <a:ea typeface="Press Start 2P"/>
                <a:cs typeface="Press Start 2P"/>
                <a:sym typeface="Press Start 2P"/>
              </a:defRPr>
            </a:lvl4pPr>
            <a:lvl5pPr lvl="4" algn="ctr" rtl="0">
              <a:lnSpc>
                <a:spcPct val="100000"/>
              </a:lnSpc>
              <a:spcBef>
                <a:spcPts val="0"/>
              </a:spcBef>
              <a:spcAft>
                <a:spcPts val="0"/>
              </a:spcAft>
              <a:buNone/>
              <a:defRPr sz="1500">
                <a:latin typeface="Press Start 2P"/>
                <a:ea typeface="Press Start 2P"/>
                <a:cs typeface="Press Start 2P"/>
                <a:sym typeface="Press Start 2P"/>
              </a:defRPr>
            </a:lvl5pPr>
            <a:lvl6pPr lvl="5" algn="ctr" rtl="0">
              <a:lnSpc>
                <a:spcPct val="100000"/>
              </a:lnSpc>
              <a:spcBef>
                <a:spcPts val="0"/>
              </a:spcBef>
              <a:spcAft>
                <a:spcPts val="0"/>
              </a:spcAft>
              <a:buNone/>
              <a:defRPr sz="1500">
                <a:latin typeface="Press Start 2P"/>
                <a:ea typeface="Press Start 2P"/>
                <a:cs typeface="Press Start 2P"/>
                <a:sym typeface="Press Start 2P"/>
              </a:defRPr>
            </a:lvl6pPr>
            <a:lvl7pPr lvl="6" algn="ctr" rtl="0">
              <a:lnSpc>
                <a:spcPct val="100000"/>
              </a:lnSpc>
              <a:spcBef>
                <a:spcPts val="0"/>
              </a:spcBef>
              <a:spcAft>
                <a:spcPts val="0"/>
              </a:spcAft>
              <a:buNone/>
              <a:defRPr sz="1500">
                <a:latin typeface="Press Start 2P"/>
                <a:ea typeface="Press Start 2P"/>
                <a:cs typeface="Press Start 2P"/>
                <a:sym typeface="Press Start 2P"/>
              </a:defRPr>
            </a:lvl7pPr>
            <a:lvl8pPr lvl="7" algn="ctr" rtl="0">
              <a:lnSpc>
                <a:spcPct val="100000"/>
              </a:lnSpc>
              <a:spcBef>
                <a:spcPts val="0"/>
              </a:spcBef>
              <a:spcAft>
                <a:spcPts val="0"/>
              </a:spcAft>
              <a:buNone/>
              <a:defRPr sz="1500">
                <a:latin typeface="Press Start 2P"/>
                <a:ea typeface="Press Start 2P"/>
                <a:cs typeface="Press Start 2P"/>
                <a:sym typeface="Press Start 2P"/>
              </a:defRPr>
            </a:lvl8pPr>
            <a:lvl9pPr lvl="8" algn="ctr" rtl="0">
              <a:lnSpc>
                <a:spcPct val="100000"/>
              </a:lnSpc>
              <a:spcBef>
                <a:spcPts val="0"/>
              </a:spcBef>
              <a:spcAft>
                <a:spcPts val="0"/>
              </a:spcAft>
              <a:buNone/>
              <a:defRPr sz="1500">
                <a:latin typeface="Press Start 2P"/>
                <a:ea typeface="Press Start 2P"/>
                <a:cs typeface="Press Start 2P"/>
                <a:sym typeface="Press Start 2P"/>
              </a:defRPr>
            </a:lvl9pPr>
          </a:lstStyle>
          <a:p>
            <a:endParaRPr/>
          </a:p>
        </p:txBody>
      </p:sp>
      <p:sp>
        <p:nvSpPr>
          <p:cNvPr id="1253" name="Google Shape;1253;p25"/>
          <p:cNvSpPr txBox="1">
            <a:spLocks noGrp="1"/>
          </p:cNvSpPr>
          <p:nvPr>
            <p:ph type="title"/>
          </p:nvPr>
        </p:nvSpPr>
        <p:spPr>
          <a:xfrm>
            <a:off x="724875" y="540000"/>
            <a:ext cx="7699200" cy="393600"/>
          </a:xfrm>
          <a:prstGeom prst="rect">
            <a:avLst/>
          </a:prstGeom>
          <a:effectLst>
            <a:outerShdw dist="38100" dir="3300000" algn="bl" rotWithShape="0">
              <a:schemeClr val="dk1"/>
            </a:outerShdw>
          </a:effectLst>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2">
  <p:cSld name="CUSTOM_3_1_1">
    <p:spTree>
      <p:nvGrpSpPr>
        <p:cNvPr id="1" name="Shape 1411"/>
        <p:cNvGrpSpPr/>
        <p:nvPr/>
      </p:nvGrpSpPr>
      <p:grpSpPr>
        <a:xfrm>
          <a:off x="0" y="0"/>
          <a:ext cx="0" cy="0"/>
          <a:chOff x="0" y="0"/>
          <a:chExt cx="0" cy="0"/>
        </a:xfrm>
      </p:grpSpPr>
      <p:sp>
        <p:nvSpPr>
          <p:cNvPr id="1412" name="Google Shape;1412;p29"/>
          <p:cNvSpPr/>
          <p:nvPr/>
        </p:nvSpPr>
        <p:spPr>
          <a:xfrm>
            <a:off x="1614000" y="1155775"/>
            <a:ext cx="5916000" cy="2821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9"/>
          <p:cNvSpPr txBox="1">
            <a:spLocks noGrp="1"/>
          </p:cNvSpPr>
          <p:nvPr>
            <p:ph type="title"/>
          </p:nvPr>
        </p:nvSpPr>
        <p:spPr>
          <a:xfrm>
            <a:off x="2756850" y="3200963"/>
            <a:ext cx="3630300" cy="399900"/>
          </a:xfrm>
          <a:prstGeom prst="rect">
            <a:avLst/>
          </a:prstGeom>
          <a:effectLst>
            <a:outerShdw dist="28575" dir="3300000" algn="bl" rotWithShape="0">
              <a:schemeClr val="dk1"/>
            </a:outerShdw>
          </a:effectLst>
        </p:spPr>
        <p:txBody>
          <a:bodyPr spcFirstLastPara="1" wrap="square" lIns="91425" tIns="91425" rIns="91425" bIns="91425" anchor="t" anchorCtr="0">
            <a:noAutofit/>
          </a:bodyPr>
          <a:lstStyle>
            <a:lvl1pPr lvl="0" algn="ctr" rtl="0">
              <a:spcBef>
                <a:spcPts val="0"/>
              </a:spcBef>
              <a:spcAft>
                <a:spcPts val="0"/>
              </a:spcAft>
              <a:buSzPts val="2000"/>
              <a:buNone/>
              <a:defRPr sz="1500"/>
            </a:lvl1pPr>
            <a:lvl2pPr lvl="1" algn="r" rtl="0">
              <a:spcBef>
                <a:spcPts val="0"/>
              </a:spcBef>
              <a:spcAft>
                <a:spcPts val="0"/>
              </a:spcAft>
              <a:buSzPts val="2800"/>
              <a:buNone/>
              <a:defRPr>
                <a:latin typeface="Orbitron"/>
                <a:ea typeface="Orbitron"/>
                <a:cs typeface="Orbitron"/>
                <a:sym typeface="Orbitron"/>
              </a:defRPr>
            </a:lvl2pPr>
            <a:lvl3pPr lvl="2" algn="r" rtl="0">
              <a:spcBef>
                <a:spcPts val="0"/>
              </a:spcBef>
              <a:spcAft>
                <a:spcPts val="0"/>
              </a:spcAft>
              <a:buSzPts val="2800"/>
              <a:buNone/>
              <a:defRPr>
                <a:latin typeface="Orbitron"/>
                <a:ea typeface="Orbitron"/>
                <a:cs typeface="Orbitron"/>
                <a:sym typeface="Orbitron"/>
              </a:defRPr>
            </a:lvl3pPr>
            <a:lvl4pPr lvl="3" algn="r" rtl="0">
              <a:spcBef>
                <a:spcPts val="0"/>
              </a:spcBef>
              <a:spcAft>
                <a:spcPts val="0"/>
              </a:spcAft>
              <a:buSzPts val="2800"/>
              <a:buNone/>
              <a:defRPr>
                <a:latin typeface="Orbitron"/>
                <a:ea typeface="Orbitron"/>
                <a:cs typeface="Orbitron"/>
                <a:sym typeface="Orbitron"/>
              </a:defRPr>
            </a:lvl4pPr>
            <a:lvl5pPr lvl="4" algn="r" rtl="0">
              <a:spcBef>
                <a:spcPts val="0"/>
              </a:spcBef>
              <a:spcAft>
                <a:spcPts val="0"/>
              </a:spcAft>
              <a:buSzPts val="2800"/>
              <a:buNone/>
              <a:defRPr>
                <a:latin typeface="Orbitron"/>
                <a:ea typeface="Orbitron"/>
                <a:cs typeface="Orbitron"/>
                <a:sym typeface="Orbitron"/>
              </a:defRPr>
            </a:lvl5pPr>
            <a:lvl6pPr lvl="5" algn="r" rtl="0">
              <a:spcBef>
                <a:spcPts val="0"/>
              </a:spcBef>
              <a:spcAft>
                <a:spcPts val="0"/>
              </a:spcAft>
              <a:buSzPts val="2800"/>
              <a:buNone/>
              <a:defRPr>
                <a:latin typeface="Orbitron"/>
                <a:ea typeface="Orbitron"/>
                <a:cs typeface="Orbitron"/>
                <a:sym typeface="Orbitron"/>
              </a:defRPr>
            </a:lvl6pPr>
            <a:lvl7pPr lvl="6" algn="r" rtl="0">
              <a:spcBef>
                <a:spcPts val="0"/>
              </a:spcBef>
              <a:spcAft>
                <a:spcPts val="0"/>
              </a:spcAft>
              <a:buSzPts val="2800"/>
              <a:buNone/>
              <a:defRPr>
                <a:latin typeface="Orbitron"/>
                <a:ea typeface="Orbitron"/>
                <a:cs typeface="Orbitron"/>
                <a:sym typeface="Orbitron"/>
              </a:defRPr>
            </a:lvl7pPr>
            <a:lvl8pPr lvl="7" algn="r" rtl="0">
              <a:spcBef>
                <a:spcPts val="0"/>
              </a:spcBef>
              <a:spcAft>
                <a:spcPts val="0"/>
              </a:spcAft>
              <a:buSzPts val="2800"/>
              <a:buNone/>
              <a:defRPr>
                <a:latin typeface="Orbitron"/>
                <a:ea typeface="Orbitron"/>
                <a:cs typeface="Orbitron"/>
                <a:sym typeface="Orbitron"/>
              </a:defRPr>
            </a:lvl8pPr>
            <a:lvl9pPr lvl="8" algn="r" rtl="0">
              <a:spcBef>
                <a:spcPts val="0"/>
              </a:spcBef>
              <a:spcAft>
                <a:spcPts val="0"/>
              </a:spcAft>
              <a:buSzPts val="2800"/>
              <a:buNone/>
              <a:defRPr>
                <a:latin typeface="Orbitron"/>
                <a:ea typeface="Orbitron"/>
                <a:cs typeface="Orbitron"/>
                <a:sym typeface="Orbitron"/>
              </a:defRPr>
            </a:lvl9pPr>
          </a:lstStyle>
          <a:p>
            <a:endParaRPr/>
          </a:p>
        </p:txBody>
      </p:sp>
      <p:sp>
        <p:nvSpPr>
          <p:cNvPr id="1414" name="Google Shape;1414;p29"/>
          <p:cNvSpPr txBox="1">
            <a:spLocks noGrp="1"/>
          </p:cNvSpPr>
          <p:nvPr>
            <p:ph type="subTitle" idx="1"/>
          </p:nvPr>
        </p:nvSpPr>
        <p:spPr>
          <a:xfrm>
            <a:off x="1891600" y="1542638"/>
            <a:ext cx="5478300" cy="159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400"/>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5" name="Google Shape;1415;p29"/>
          <p:cNvSpPr txBox="1">
            <a:spLocks noGrp="1"/>
          </p:cNvSpPr>
          <p:nvPr>
            <p:ph type="subTitle" idx="2"/>
          </p:nvPr>
        </p:nvSpPr>
        <p:spPr>
          <a:xfrm>
            <a:off x="732100" y="4774950"/>
            <a:ext cx="2200200" cy="1971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6" name="Google Shape;1416;p29"/>
          <p:cNvSpPr txBox="1">
            <a:spLocks noGrp="1"/>
          </p:cNvSpPr>
          <p:nvPr>
            <p:ph type="subTitle" idx="3"/>
          </p:nvPr>
        </p:nvSpPr>
        <p:spPr>
          <a:xfrm>
            <a:off x="3819450" y="4774950"/>
            <a:ext cx="1505100" cy="19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7" name="Google Shape;1417;p29"/>
          <p:cNvSpPr txBox="1">
            <a:spLocks noGrp="1"/>
          </p:cNvSpPr>
          <p:nvPr>
            <p:ph type="subTitle" idx="4"/>
          </p:nvPr>
        </p:nvSpPr>
        <p:spPr>
          <a:xfrm>
            <a:off x="6906800" y="4774950"/>
            <a:ext cx="1505100" cy="1971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18" name="Google Shape;1418;p29"/>
          <p:cNvGrpSpPr/>
          <p:nvPr/>
        </p:nvGrpSpPr>
        <p:grpSpPr>
          <a:xfrm>
            <a:off x="732100" y="134998"/>
            <a:ext cx="7679800" cy="270000"/>
            <a:chOff x="732100" y="631600"/>
            <a:chExt cx="7679800" cy="270000"/>
          </a:xfrm>
        </p:grpSpPr>
        <p:sp>
          <p:nvSpPr>
            <p:cNvPr id="1419" name="Google Shape;1419;p29"/>
            <p:cNvSpPr txBox="1"/>
            <p:nvPr/>
          </p:nvSpPr>
          <p:spPr>
            <a:xfrm>
              <a:off x="732100" y="631600"/>
              <a:ext cx="1416600" cy="2700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900">
                  <a:solidFill>
                    <a:schemeClr val="lt1"/>
                  </a:solidFill>
                  <a:latin typeface="Orbitron"/>
                  <a:ea typeface="Orbitron"/>
                  <a:cs typeface="Orbitron"/>
                  <a:sym typeface="Orbitron"/>
                </a:rPr>
                <a:t>P100</a:t>
              </a:r>
              <a:endParaRPr sz="900">
                <a:solidFill>
                  <a:schemeClr val="lt1"/>
                </a:solidFill>
                <a:latin typeface="Orbitron"/>
                <a:ea typeface="Orbitron"/>
                <a:cs typeface="Orbitron"/>
                <a:sym typeface="Orbitron"/>
              </a:endParaRPr>
            </a:p>
          </p:txBody>
        </p:sp>
        <p:sp>
          <p:nvSpPr>
            <p:cNvPr id="1420" name="Google Shape;1420;p29"/>
            <p:cNvSpPr txBox="1"/>
            <p:nvPr/>
          </p:nvSpPr>
          <p:spPr>
            <a:xfrm>
              <a:off x="23143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WT-FAX  100</a:t>
              </a:r>
              <a:endParaRPr sz="900">
                <a:solidFill>
                  <a:schemeClr val="lt1"/>
                </a:solidFill>
                <a:latin typeface="Orbitron"/>
                <a:ea typeface="Orbitron"/>
                <a:cs typeface="Orbitron"/>
                <a:sym typeface="Orbitron"/>
              </a:endParaRPr>
            </a:p>
          </p:txBody>
        </p:sp>
        <p:sp>
          <p:nvSpPr>
            <p:cNvPr id="1421" name="Google Shape;1421;p29"/>
            <p:cNvSpPr txBox="1"/>
            <p:nvPr/>
          </p:nvSpPr>
          <p:spPr>
            <a:xfrm>
              <a:off x="53245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Wed 24 Oct</a:t>
              </a:r>
              <a:endParaRPr sz="900">
                <a:solidFill>
                  <a:schemeClr val="lt1"/>
                </a:solidFill>
                <a:latin typeface="Orbitron"/>
                <a:ea typeface="Orbitron"/>
                <a:cs typeface="Orbitron"/>
                <a:sym typeface="Orbitron"/>
              </a:endParaRPr>
            </a:p>
          </p:txBody>
        </p:sp>
        <p:sp>
          <p:nvSpPr>
            <p:cNvPr id="1422" name="Google Shape;1422;p29"/>
            <p:cNvSpPr txBox="1"/>
            <p:nvPr/>
          </p:nvSpPr>
          <p:spPr>
            <a:xfrm>
              <a:off x="6906800" y="631600"/>
              <a:ext cx="1505100" cy="2700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900">
                  <a:solidFill>
                    <a:schemeClr val="lt1"/>
                  </a:solidFill>
                  <a:latin typeface="Orbitron"/>
                  <a:ea typeface="Orbitron"/>
                  <a:cs typeface="Orbitron"/>
                  <a:sym typeface="Orbitron"/>
                </a:rPr>
                <a:t>14.09.4</a:t>
              </a:r>
              <a:endParaRPr sz="900">
                <a:solidFill>
                  <a:schemeClr val="lt1"/>
                </a:solidFill>
                <a:latin typeface="Orbitron"/>
                <a:ea typeface="Orbitron"/>
                <a:cs typeface="Orbitron"/>
                <a:sym typeface="Orbitron"/>
              </a:endParaRPr>
            </a:p>
          </p:txBody>
        </p:sp>
      </p:grpSp>
      <p:grpSp>
        <p:nvGrpSpPr>
          <p:cNvPr id="1423" name="Google Shape;1423;p29"/>
          <p:cNvGrpSpPr/>
          <p:nvPr/>
        </p:nvGrpSpPr>
        <p:grpSpPr>
          <a:xfrm>
            <a:off x="8844587" y="-622212"/>
            <a:ext cx="315162" cy="7702836"/>
            <a:chOff x="-33738" y="2781638"/>
            <a:chExt cx="315162" cy="7702836"/>
          </a:xfrm>
        </p:grpSpPr>
        <p:sp>
          <p:nvSpPr>
            <p:cNvPr id="1424" name="Google Shape;1424;p29"/>
            <p:cNvSpPr/>
            <p:nvPr/>
          </p:nvSpPr>
          <p:spPr>
            <a:xfrm rot="5400000">
              <a:off x="123924" y="2781638"/>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rot="5400000">
              <a:off x="-33738" y="2970271"/>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rot="5400000">
              <a:off x="123924" y="3158905"/>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rot="5400000">
              <a:off x="-33738" y="3347538"/>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rot="5400000">
              <a:off x="123924" y="353617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rot="5400000">
              <a:off x="-33738" y="3724805"/>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rot="5400000">
              <a:off x="123924" y="3913438"/>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rot="5400000">
              <a:off x="-33738" y="410207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rot="5400000">
              <a:off x="123924" y="4290705"/>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9"/>
            <p:cNvSpPr/>
            <p:nvPr/>
          </p:nvSpPr>
          <p:spPr>
            <a:xfrm rot="5400000">
              <a:off x="-33738" y="4479339"/>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rot="5400000">
              <a:off x="123924" y="466797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rot="5400000">
              <a:off x="-33738" y="48566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rot="5400000">
              <a:off x="123924" y="5045239"/>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rot="5400000">
              <a:off x="-33738" y="523387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9"/>
            <p:cNvSpPr/>
            <p:nvPr/>
          </p:nvSpPr>
          <p:spPr>
            <a:xfrm rot="5400000">
              <a:off x="123924" y="54225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9"/>
            <p:cNvSpPr/>
            <p:nvPr/>
          </p:nvSpPr>
          <p:spPr>
            <a:xfrm rot="5400000">
              <a:off x="-33738" y="5611139"/>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9"/>
            <p:cNvSpPr/>
            <p:nvPr/>
          </p:nvSpPr>
          <p:spPr>
            <a:xfrm rot="5400000">
              <a:off x="123924" y="57997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rot="5400000">
              <a:off x="-33738" y="59884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rot="5400000">
              <a:off x="123924" y="6177039"/>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rot="5400000">
              <a:off x="-33738" y="63656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rot="5400000">
              <a:off x="123924" y="65543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rot="5400000">
              <a:off x="-33738" y="674294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9"/>
            <p:cNvSpPr/>
            <p:nvPr/>
          </p:nvSpPr>
          <p:spPr>
            <a:xfrm rot="5400000">
              <a:off x="123924" y="69315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9"/>
            <p:cNvSpPr/>
            <p:nvPr/>
          </p:nvSpPr>
          <p:spPr>
            <a:xfrm rot="5400000">
              <a:off x="-33738" y="71202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rot="5400000">
              <a:off x="123924" y="730884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rot="5400000">
              <a:off x="-33738" y="74974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rot="5400000">
              <a:off x="123924" y="768610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rot="5400000">
              <a:off x="-33738" y="787474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rot="5400000">
              <a:off x="123924" y="80633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rot="5400000">
              <a:off x="-33738" y="825200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rot="5400000">
              <a:off x="123924" y="844064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rot="5400000">
              <a:off x="-33738" y="8629274"/>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rot="5400000">
              <a:off x="123924" y="881790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rot="5400000">
              <a:off x="-33738" y="9006541"/>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rot="5400000">
              <a:off x="123924" y="9195174"/>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rot="5400000">
              <a:off x="-33738" y="938380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rot="5400000">
              <a:off x="123924" y="9572441"/>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9"/>
            <p:cNvSpPr/>
            <p:nvPr/>
          </p:nvSpPr>
          <p:spPr>
            <a:xfrm rot="5400000">
              <a:off x="-33738" y="9761074"/>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rot="5400000">
              <a:off x="123924" y="9949708"/>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rot="5400000">
              <a:off x="-33738" y="10138341"/>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rot="5400000">
              <a:off x="123924" y="10326974"/>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29"/>
          <p:cNvGrpSpPr/>
          <p:nvPr/>
        </p:nvGrpSpPr>
        <p:grpSpPr>
          <a:xfrm>
            <a:off x="-15738" y="-622212"/>
            <a:ext cx="315162" cy="7702836"/>
            <a:chOff x="-33738" y="2781638"/>
            <a:chExt cx="315162" cy="7702836"/>
          </a:xfrm>
        </p:grpSpPr>
        <p:sp>
          <p:nvSpPr>
            <p:cNvPr id="1466" name="Google Shape;1466;p29"/>
            <p:cNvSpPr/>
            <p:nvPr/>
          </p:nvSpPr>
          <p:spPr>
            <a:xfrm rot="5400000">
              <a:off x="123924" y="2781638"/>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rot="5400000">
              <a:off x="-33738" y="2970271"/>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9"/>
            <p:cNvSpPr/>
            <p:nvPr/>
          </p:nvSpPr>
          <p:spPr>
            <a:xfrm rot="5400000">
              <a:off x="123924" y="3158905"/>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9"/>
            <p:cNvSpPr/>
            <p:nvPr/>
          </p:nvSpPr>
          <p:spPr>
            <a:xfrm rot="5400000">
              <a:off x="-33738" y="3347538"/>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rot="5400000">
              <a:off x="123924" y="353617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rot="5400000">
              <a:off x="-33738" y="3724805"/>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9"/>
            <p:cNvSpPr/>
            <p:nvPr/>
          </p:nvSpPr>
          <p:spPr>
            <a:xfrm rot="5400000">
              <a:off x="123924" y="3913438"/>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9"/>
            <p:cNvSpPr/>
            <p:nvPr/>
          </p:nvSpPr>
          <p:spPr>
            <a:xfrm rot="5400000">
              <a:off x="-33738" y="410207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9"/>
            <p:cNvSpPr/>
            <p:nvPr/>
          </p:nvSpPr>
          <p:spPr>
            <a:xfrm rot="5400000">
              <a:off x="123924" y="4290705"/>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rot="5400000">
              <a:off x="-33738" y="4479339"/>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rot="5400000">
              <a:off x="123924" y="466797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rot="5400000">
              <a:off x="-33738" y="48566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9"/>
            <p:cNvSpPr/>
            <p:nvPr/>
          </p:nvSpPr>
          <p:spPr>
            <a:xfrm rot="5400000">
              <a:off x="123924" y="5045239"/>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9"/>
            <p:cNvSpPr/>
            <p:nvPr/>
          </p:nvSpPr>
          <p:spPr>
            <a:xfrm rot="5400000">
              <a:off x="-33738" y="523387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9"/>
            <p:cNvSpPr/>
            <p:nvPr/>
          </p:nvSpPr>
          <p:spPr>
            <a:xfrm rot="5400000">
              <a:off x="123924" y="54225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9"/>
            <p:cNvSpPr/>
            <p:nvPr/>
          </p:nvSpPr>
          <p:spPr>
            <a:xfrm rot="5400000">
              <a:off x="-33738" y="5611139"/>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9"/>
            <p:cNvSpPr/>
            <p:nvPr/>
          </p:nvSpPr>
          <p:spPr>
            <a:xfrm rot="5400000">
              <a:off x="123924" y="57997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9"/>
            <p:cNvSpPr/>
            <p:nvPr/>
          </p:nvSpPr>
          <p:spPr>
            <a:xfrm rot="5400000">
              <a:off x="-33738" y="59884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9"/>
            <p:cNvSpPr/>
            <p:nvPr/>
          </p:nvSpPr>
          <p:spPr>
            <a:xfrm rot="5400000">
              <a:off x="123924" y="6177039"/>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9"/>
            <p:cNvSpPr/>
            <p:nvPr/>
          </p:nvSpPr>
          <p:spPr>
            <a:xfrm rot="5400000">
              <a:off x="-33738" y="63656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9"/>
            <p:cNvSpPr/>
            <p:nvPr/>
          </p:nvSpPr>
          <p:spPr>
            <a:xfrm rot="5400000">
              <a:off x="123924" y="65543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9"/>
            <p:cNvSpPr/>
            <p:nvPr/>
          </p:nvSpPr>
          <p:spPr>
            <a:xfrm rot="5400000">
              <a:off x="-33738" y="674294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9"/>
            <p:cNvSpPr/>
            <p:nvPr/>
          </p:nvSpPr>
          <p:spPr>
            <a:xfrm rot="5400000">
              <a:off x="123924" y="69315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9"/>
            <p:cNvSpPr/>
            <p:nvPr/>
          </p:nvSpPr>
          <p:spPr>
            <a:xfrm rot="5400000">
              <a:off x="-33738" y="7120206"/>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9"/>
            <p:cNvSpPr/>
            <p:nvPr/>
          </p:nvSpPr>
          <p:spPr>
            <a:xfrm rot="5400000">
              <a:off x="123924" y="730884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9"/>
            <p:cNvSpPr/>
            <p:nvPr/>
          </p:nvSpPr>
          <p:spPr>
            <a:xfrm rot="5400000">
              <a:off x="-33738" y="74974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9"/>
            <p:cNvSpPr/>
            <p:nvPr/>
          </p:nvSpPr>
          <p:spPr>
            <a:xfrm rot="5400000">
              <a:off x="123924" y="768610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9"/>
            <p:cNvSpPr/>
            <p:nvPr/>
          </p:nvSpPr>
          <p:spPr>
            <a:xfrm rot="5400000">
              <a:off x="-33738" y="787474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9"/>
            <p:cNvSpPr/>
            <p:nvPr/>
          </p:nvSpPr>
          <p:spPr>
            <a:xfrm rot="5400000">
              <a:off x="123924" y="8063373"/>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9"/>
            <p:cNvSpPr/>
            <p:nvPr/>
          </p:nvSpPr>
          <p:spPr>
            <a:xfrm rot="5400000">
              <a:off x="-33738" y="825200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9"/>
            <p:cNvSpPr/>
            <p:nvPr/>
          </p:nvSpPr>
          <p:spPr>
            <a:xfrm rot="5400000">
              <a:off x="123924" y="844064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9"/>
            <p:cNvSpPr/>
            <p:nvPr/>
          </p:nvSpPr>
          <p:spPr>
            <a:xfrm rot="5400000">
              <a:off x="-33738" y="8629274"/>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9"/>
            <p:cNvSpPr/>
            <p:nvPr/>
          </p:nvSpPr>
          <p:spPr>
            <a:xfrm rot="5400000">
              <a:off x="123924" y="881790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9"/>
            <p:cNvSpPr/>
            <p:nvPr/>
          </p:nvSpPr>
          <p:spPr>
            <a:xfrm rot="5400000">
              <a:off x="-33738" y="9006541"/>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9"/>
            <p:cNvSpPr/>
            <p:nvPr/>
          </p:nvSpPr>
          <p:spPr>
            <a:xfrm rot="5400000">
              <a:off x="123924" y="9195174"/>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9"/>
            <p:cNvSpPr/>
            <p:nvPr/>
          </p:nvSpPr>
          <p:spPr>
            <a:xfrm rot="5400000">
              <a:off x="-33738" y="9383807"/>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9"/>
            <p:cNvSpPr/>
            <p:nvPr/>
          </p:nvSpPr>
          <p:spPr>
            <a:xfrm rot="5400000">
              <a:off x="123924" y="9572441"/>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9"/>
            <p:cNvSpPr/>
            <p:nvPr/>
          </p:nvSpPr>
          <p:spPr>
            <a:xfrm rot="5400000">
              <a:off x="-33738" y="9761074"/>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9"/>
            <p:cNvSpPr/>
            <p:nvPr/>
          </p:nvSpPr>
          <p:spPr>
            <a:xfrm rot="5400000">
              <a:off x="123924" y="9949708"/>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9"/>
            <p:cNvSpPr/>
            <p:nvPr/>
          </p:nvSpPr>
          <p:spPr>
            <a:xfrm rot="5400000">
              <a:off x="-33738" y="10138341"/>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9"/>
            <p:cNvSpPr/>
            <p:nvPr/>
          </p:nvSpPr>
          <p:spPr>
            <a:xfrm rot="5400000">
              <a:off x="123924" y="10326974"/>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29"/>
          <p:cNvGrpSpPr/>
          <p:nvPr/>
        </p:nvGrpSpPr>
        <p:grpSpPr>
          <a:xfrm>
            <a:off x="4355238" y="800022"/>
            <a:ext cx="648875" cy="173400"/>
            <a:chOff x="-2687775" y="256125"/>
            <a:chExt cx="648875" cy="173400"/>
          </a:xfrm>
        </p:grpSpPr>
        <p:sp>
          <p:nvSpPr>
            <p:cNvPr id="1508" name="Google Shape;1508;p29"/>
            <p:cNvSpPr/>
            <p:nvPr/>
          </p:nvSpPr>
          <p:spPr>
            <a:xfrm>
              <a:off x="-2687775" y="256125"/>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2212600" y="256125"/>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2450187" y="256125"/>
              <a:ext cx="173700" cy="17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29"/>
          <p:cNvGrpSpPr/>
          <p:nvPr/>
        </p:nvGrpSpPr>
        <p:grpSpPr>
          <a:xfrm>
            <a:off x="1621475" y="4070225"/>
            <a:ext cx="5908500" cy="145668"/>
            <a:chOff x="-1126784" y="2814067"/>
            <a:chExt cx="11397570" cy="200700"/>
          </a:xfrm>
        </p:grpSpPr>
        <p:sp>
          <p:nvSpPr>
            <p:cNvPr id="1512" name="Google Shape;1512;p29"/>
            <p:cNvSpPr/>
            <p:nvPr/>
          </p:nvSpPr>
          <p:spPr>
            <a:xfrm>
              <a:off x="-1126784" y="2814067"/>
              <a:ext cx="1628100" cy="200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01461" y="2814067"/>
              <a:ext cx="1628100" cy="20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9"/>
            <p:cNvSpPr/>
            <p:nvPr/>
          </p:nvSpPr>
          <p:spPr>
            <a:xfrm>
              <a:off x="2129706" y="2814067"/>
              <a:ext cx="1628100" cy="20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9"/>
            <p:cNvSpPr/>
            <p:nvPr/>
          </p:nvSpPr>
          <p:spPr>
            <a:xfrm>
              <a:off x="3757951" y="2814067"/>
              <a:ext cx="1628100" cy="20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9"/>
            <p:cNvSpPr/>
            <p:nvPr/>
          </p:nvSpPr>
          <p:spPr>
            <a:xfrm>
              <a:off x="5386196" y="2814067"/>
              <a:ext cx="1628100" cy="200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014441" y="2814067"/>
              <a:ext cx="1628100" cy="20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642686" y="2814067"/>
              <a:ext cx="1628100" cy="200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6">
  <p:cSld name="CUSTOM_13">
    <p:spTree>
      <p:nvGrpSpPr>
        <p:cNvPr id="1" name="Shape 2124"/>
        <p:cNvGrpSpPr/>
        <p:nvPr/>
      </p:nvGrpSpPr>
      <p:grpSpPr>
        <a:xfrm>
          <a:off x="0" y="0"/>
          <a:ext cx="0" cy="0"/>
          <a:chOff x="0" y="0"/>
          <a:chExt cx="0" cy="0"/>
        </a:xfrm>
      </p:grpSpPr>
      <p:sp>
        <p:nvSpPr>
          <p:cNvPr id="2125" name="Google Shape;2125;p42"/>
          <p:cNvSpPr txBox="1">
            <a:spLocks noGrp="1"/>
          </p:cNvSpPr>
          <p:nvPr>
            <p:ph type="title"/>
          </p:nvPr>
        </p:nvSpPr>
        <p:spPr>
          <a:xfrm>
            <a:off x="3360388" y="1466050"/>
            <a:ext cx="4678200" cy="664500"/>
          </a:xfrm>
          <a:prstGeom prst="rect">
            <a:avLst/>
          </a:prstGeom>
          <a:noFill/>
          <a:effectLst>
            <a:outerShdw dist="47625" dir="3060000" algn="bl" rotWithShape="0">
              <a:schemeClr val="accent5">
                <a:alpha val="98000"/>
              </a:schemeClr>
            </a:outerShdw>
          </a:effectLst>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26" name="Google Shape;2126;p42"/>
          <p:cNvSpPr txBox="1">
            <a:spLocks noGrp="1"/>
          </p:cNvSpPr>
          <p:nvPr>
            <p:ph type="subTitle" idx="1"/>
          </p:nvPr>
        </p:nvSpPr>
        <p:spPr>
          <a:xfrm>
            <a:off x="3360435" y="2229375"/>
            <a:ext cx="4678200" cy="164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27" name="Google Shape;2127;p42"/>
          <p:cNvSpPr/>
          <p:nvPr/>
        </p:nvSpPr>
        <p:spPr>
          <a:xfrm>
            <a:off x="1105375" y="1622250"/>
            <a:ext cx="1975500" cy="16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2"/>
          <p:cNvSpPr/>
          <p:nvPr/>
        </p:nvSpPr>
        <p:spPr>
          <a:xfrm>
            <a:off x="1105363" y="3305055"/>
            <a:ext cx="1975500" cy="78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9" name="Google Shape;2129;p42"/>
          <p:cNvGrpSpPr/>
          <p:nvPr/>
        </p:nvGrpSpPr>
        <p:grpSpPr>
          <a:xfrm>
            <a:off x="720000" y="712250"/>
            <a:ext cx="7702836" cy="315162"/>
            <a:chOff x="720000" y="4116100"/>
            <a:chExt cx="7702836" cy="315162"/>
          </a:xfrm>
        </p:grpSpPr>
        <p:sp>
          <p:nvSpPr>
            <p:cNvPr id="2130" name="Google Shape;2130;p42"/>
            <p:cNvSpPr/>
            <p:nvPr/>
          </p:nvSpPr>
          <p:spPr>
            <a:xfrm>
              <a:off x="7200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2"/>
            <p:cNvSpPr/>
            <p:nvPr/>
          </p:nvSpPr>
          <p:spPr>
            <a:xfrm>
              <a:off x="90863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2"/>
            <p:cNvSpPr/>
            <p:nvPr/>
          </p:nvSpPr>
          <p:spPr>
            <a:xfrm>
              <a:off x="1097267"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2"/>
            <p:cNvSpPr/>
            <p:nvPr/>
          </p:nvSpPr>
          <p:spPr>
            <a:xfrm>
              <a:off x="128590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2"/>
            <p:cNvSpPr/>
            <p:nvPr/>
          </p:nvSpPr>
          <p:spPr>
            <a:xfrm>
              <a:off x="1474534"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2"/>
            <p:cNvSpPr/>
            <p:nvPr/>
          </p:nvSpPr>
          <p:spPr>
            <a:xfrm>
              <a:off x="1663167"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2"/>
            <p:cNvSpPr/>
            <p:nvPr/>
          </p:nvSpPr>
          <p:spPr>
            <a:xfrm>
              <a:off x="18518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2"/>
            <p:cNvSpPr/>
            <p:nvPr/>
          </p:nvSpPr>
          <p:spPr>
            <a:xfrm>
              <a:off x="2040434"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2"/>
            <p:cNvSpPr/>
            <p:nvPr/>
          </p:nvSpPr>
          <p:spPr>
            <a:xfrm>
              <a:off x="2229067"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2"/>
            <p:cNvSpPr/>
            <p:nvPr/>
          </p:nvSpPr>
          <p:spPr>
            <a:xfrm>
              <a:off x="241770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2606334"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2"/>
            <p:cNvSpPr/>
            <p:nvPr/>
          </p:nvSpPr>
          <p:spPr>
            <a:xfrm>
              <a:off x="279496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2"/>
            <p:cNvSpPr/>
            <p:nvPr/>
          </p:nvSpPr>
          <p:spPr>
            <a:xfrm>
              <a:off x="298360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3172234"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2"/>
            <p:cNvSpPr/>
            <p:nvPr/>
          </p:nvSpPr>
          <p:spPr>
            <a:xfrm>
              <a:off x="3360868"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2"/>
            <p:cNvSpPr/>
            <p:nvPr/>
          </p:nvSpPr>
          <p:spPr>
            <a:xfrm>
              <a:off x="354950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373813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2"/>
            <p:cNvSpPr/>
            <p:nvPr/>
          </p:nvSpPr>
          <p:spPr>
            <a:xfrm>
              <a:off x="392676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a:off x="411540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a:off x="430403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a:off x="4492668"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a:off x="4681302"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a:off x="486993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a:off x="505856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a:off x="5247202"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2"/>
            <p:cNvSpPr/>
            <p:nvPr/>
          </p:nvSpPr>
          <p:spPr>
            <a:xfrm>
              <a:off x="543583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2"/>
            <p:cNvSpPr/>
            <p:nvPr/>
          </p:nvSpPr>
          <p:spPr>
            <a:xfrm>
              <a:off x="5624469"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5813102"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600173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6190369"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6379002"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656763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6756269"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694490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713353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7322169"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7510803"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769943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788807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807670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826533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1" name="Google Shape;2171;p42"/>
          <p:cNvGrpSpPr/>
          <p:nvPr/>
        </p:nvGrpSpPr>
        <p:grpSpPr>
          <a:xfrm>
            <a:off x="720000" y="4116100"/>
            <a:ext cx="7702836" cy="315162"/>
            <a:chOff x="720000" y="4116100"/>
            <a:chExt cx="7702836" cy="315162"/>
          </a:xfrm>
        </p:grpSpPr>
        <p:sp>
          <p:nvSpPr>
            <p:cNvPr id="2172" name="Google Shape;2172;p42"/>
            <p:cNvSpPr/>
            <p:nvPr/>
          </p:nvSpPr>
          <p:spPr>
            <a:xfrm>
              <a:off x="7200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90863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1097267"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1285900"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1474534"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1663167"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185180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2040434"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2229067"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241770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2606334"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2"/>
            <p:cNvSpPr/>
            <p:nvPr/>
          </p:nvSpPr>
          <p:spPr>
            <a:xfrm>
              <a:off x="279496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2"/>
            <p:cNvSpPr/>
            <p:nvPr/>
          </p:nvSpPr>
          <p:spPr>
            <a:xfrm>
              <a:off x="298360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3172234"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3360868"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3549501"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373813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392676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2"/>
            <p:cNvSpPr/>
            <p:nvPr/>
          </p:nvSpPr>
          <p:spPr>
            <a:xfrm>
              <a:off x="4115401"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2"/>
            <p:cNvSpPr/>
            <p:nvPr/>
          </p:nvSpPr>
          <p:spPr>
            <a:xfrm>
              <a:off x="430403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2"/>
            <p:cNvSpPr/>
            <p:nvPr/>
          </p:nvSpPr>
          <p:spPr>
            <a:xfrm>
              <a:off x="4492668"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4681302"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486993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5058568"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5247202"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5435835"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2"/>
            <p:cNvSpPr/>
            <p:nvPr/>
          </p:nvSpPr>
          <p:spPr>
            <a:xfrm>
              <a:off x="5624469"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2"/>
            <p:cNvSpPr/>
            <p:nvPr/>
          </p:nvSpPr>
          <p:spPr>
            <a:xfrm>
              <a:off x="5813102"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6001735"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2"/>
            <p:cNvSpPr/>
            <p:nvPr/>
          </p:nvSpPr>
          <p:spPr>
            <a:xfrm>
              <a:off x="6190369"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2"/>
            <p:cNvSpPr/>
            <p:nvPr/>
          </p:nvSpPr>
          <p:spPr>
            <a:xfrm>
              <a:off x="6379002"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656763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2"/>
            <p:cNvSpPr/>
            <p:nvPr/>
          </p:nvSpPr>
          <p:spPr>
            <a:xfrm>
              <a:off x="6756269"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2"/>
            <p:cNvSpPr/>
            <p:nvPr/>
          </p:nvSpPr>
          <p:spPr>
            <a:xfrm>
              <a:off x="694490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713353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2"/>
            <p:cNvSpPr/>
            <p:nvPr/>
          </p:nvSpPr>
          <p:spPr>
            <a:xfrm>
              <a:off x="7322169"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2"/>
            <p:cNvSpPr/>
            <p:nvPr/>
          </p:nvSpPr>
          <p:spPr>
            <a:xfrm>
              <a:off x="7510803"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7699436"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2"/>
            <p:cNvSpPr/>
            <p:nvPr/>
          </p:nvSpPr>
          <p:spPr>
            <a:xfrm>
              <a:off x="7888070"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2"/>
            <p:cNvSpPr/>
            <p:nvPr/>
          </p:nvSpPr>
          <p:spPr>
            <a:xfrm>
              <a:off x="8076703" y="4273762"/>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8265336" y="4116100"/>
              <a:ext cx="157500" cy="15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7">
  <p:cSld name="CUSTOM_14">
    <p:spTree>
      <p:nvGrpSpPr>
        <p:cNvPr id="1" name="Shape 2213"/>
        <p:cNvGrpSpPr/>
        <p:nvPr/>
      </p:nvGrpSpPr>
      <p:grpSpPr>
        <a:xfrm>
          <a:off x="0" y="0"/>
          <a:ext cx="0" cy="0"/>
          <a:chOff x="0" y="0"/>
          <a:chExt cx="0" cy="0"/>
        </a:xfrm>
      </p:grpSpPr>
      <p:sp>
        <p:nvSpPr>
          <p:cNvPr id="2214" name="Google Shape;2214;p43"/>
          <p:cNvSpPr/>
          <p:nvPr/>
        </p:nvSpPr>
        <p:spPr>
          <a:xfrm>
            <a:off x="0" y="1307300"/>
            <a:ext cx="9144000" cy="29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txBox="1">
            <a:spLocks noGrp="1"/>
          </p:cNvSpPr>
          <p:nvPr>
            <p:ph type="subTitle" idx="1"/>
          </p:nvPr>
        </p:nvSpPr>
        <p:spPr>
          <a:xfrm>
            <a:off x="729700" y="4770450"/>
            <a:ext cx="2200200" cy="2061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16" name="Google Shape;2216;p43"/>
          <p:cNvSpPr txBox="1">
            <a:spLocks noGrp="1"/>
          </p:cNvSpPr>
          <p:nvPr>
            <p:ph type="subTitle" idx="2"/>
          </p:nvPr>
        </p:nvSpPr>
        <p:spPr>
          <a:xfrm>
            <a:off x="3817050" y="4770450"/>
            <a:ext cx="1505100" cy="20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17" name="Google Shape;2217;p43"/>
          <p:cNvSpPr txBox="1">
            <a:spLocks noGrp="1"/>
          </p:cNvSpPr>
          <p:nvPr>
            <p:ph type="subTitle" idx="3"/>
          </p:nvPr>
        </p:nvSpPr>
        <p:spPr>
          <a:xfrm>
            <a:off x="6904400" y="4770450"/>
            <a:ext cx="1505100" cy="2061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SzPts val="1000"/>
              <a:buNone/>
              <a:defRPr sz="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18" name="Google Shape;2218;p43"/>
          <p:cNvSpPr txBox="1">
            <a:spLocks noGrp="1"/>
          </p:cNvSpPr>
          <p:nvPr>
            <p:ph type="subTitle" idx="4"/>
          </p:nvPr>
        </p:nvSpPr>
        <p:spPr>
          <a:xfrm>
            <a:off x="3486725" y="1564200"/>
            <a:ext cx="5010900" cy="231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219" name="Google Shape;2219;p43"/>
          <p:cNvSpPr txBox="1">
            <a:spLocks noGrp="1"/>
          </p:cNvSpPr>
          <p:nvPr>
            <p:ph type="title"/>
          </p:nvPr>
        </p:nvSpPr>
        <p:spPr>
          <a:xfrm>
            <a:off x="724875" y="540000"/>
            <a:ext cx="7699200" cy="393600"/>
          </a:xfrm>
          <a:prstGeom prst="rect">
            <a:avLst/>
          </a:prstGeom>
          <a:effectLst>
            <a:outerShdw dist="38100" dir="3300000" algn="bl" rotWithShape="0">
              <a:schemeClr val="accent2"/>
            </a:outerShdw>
          </a:effectLst>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220" name="Google Shape;2220;p43"/>
          <p:cNvGrpSpPr/>
          <p:nvPr/>
        </p:nvGrpSpPr>
        <p:grpSpPr>
          <a:xfrm>
            <a:off x="732100" y="134998"/>
            <a:ext cx="7679800" cy="270000"/>
            <a:chOff x="732100" y="631600"/>
            <a:chExt cx="7679800" cy="270000"/>
          </a:xfrm>
        </p:grpSpPr>
        <p:sp>
          <p:nvSpPr>
            <p:cNvPr id="2221" name="Google Shape;2221;p43"/>
            <p:cNvSpPr txBox="1"/>
            <p:nvPr/>
          </p:nvSpPr>
          <p:spPr>
            <a:xfrm>
              <a:off x="732100" y="631600"/>
              <a:ext cx="1416600" cy="2700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900">
                  <a:solidFill>
                    <a:schemeClr val="lt1"/>
                  </a:solidFill>
                  <a:latin typeface="Orbitron"/>
                  <a:ea typeface="Orbitron"/>
                  <a:cs typeface="Orbitron"/>
                  <a:sym typeface="Orbitron"/>
                </a:rPr>
                <a:t>P100</a:t>
              </a:r>
              <a:endParaRPr sz="900">
                <a:solidFill>
                  <a:schemeClr val="lt1"/>
                </a:solidFill>
                <a:latin typeface="Orbitron"/>
                <a:ea typeface="Orbitron"/>
                <a:cs typeface="Orbitron"/>
                <a:sym typeface="Orbitron"/>
              </a:endParaRPr>
            </a:p>
          </p:txBody>
        </p:sp>
        <p:sp>
          <p:nvSpPr>
            <p:cNvPr id="2222" name="Google Shape;2222;p43"/>
            <p:cNvSpPr txBox="1"/>
            <p:nvPr/>
          </p:nvSpPr>
          <p:spPr>
            <a:xfrm>
              <a:off x="23143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WT-FAX  100</a:t>
              </a:r>
              <a:endParaRPr sz="900">
                <a:solidFill>
                  <a:schemeClr val="lt1"/>
                </a:solidFill>
                <a:latin typeface="Orbitron"/>
                <a:ea typeface="Orbitron"/>
                <a:cs typeface="Orbitron"/>
                <a:sym typeface="Orbitron"/>
              </a:endParaRPr>
            </a:p>
          </p:txBody>
        </p:sp>
        <p:sp>
          <p:nvSpPr>
            <p:cNvPr id="2223" name="Google Shape;2223;p43"/>
            <p:cNvSpPr txBox="1"/>
            <p:nvPr/>
          </p:nvSpPr>
          <p:spPr>
            <a:xfrm>
              <a:off x="5324550" y="631600"/>
              <a:ext cx="15051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Orbitron"/>
                  <a:ea typeface="Orbitron"/>
                  <a:cs typeface="Orbitron"/>
                  <a:sym typeface="Orbitron"/>
                </a:rPr>
                <a:t>Wed 24 Oct</a:t>
              </a:r>
              <a:endParaRPr sz="900">
                <a:solidFill>
                  <a:schemeClr val="lt1"/>
                </a:solidFill>
                <a:latin typeface="Orbitron"/>
                <a:ea typeface="Orbitron"/>
                <a:cs typeface="Orbitron"/>
                <a:sym typeface="Orbitron"/>
              </a:endParaRPr>
            </a:p>
          </p:txBody>
        </p:sp>
        <p:sp>
          <p:nvSpPr>
            <p:cNvPr id="2224" name="Google Shape;2224;p43"/>
            <p:cNvSpPr txBox="1"/>
            <p:nvPr/>
          </p:nvSpPr>
          <p:spPr>
            <a:xfrm>
              <a:off x="6906800" y="631600"/>
              <a:ext cx="1505100" cy="2700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900">
                  <a:solidFill>
                    <a:schemeClr val="lt1"/>
                  </a:solidFill>
                  <a:latin typeface="Orbitron"/>
                  <a:ea typeface="Orbitron"/>
                  <a:cs typeface="Orbitron"/>
                  <a:sym typeface="Orbitron"/>
                </a:rPr>
                <a:t>14.09.4</a:t>
              </a:r>
              <a:endParaRPr sz="900">
                <a:solidFill>
                  <a:schemeClr val="lt1"/>
                </a:solidFill>
                <a:latin typeface="Orbitron"/>
                <a:ea typeface="Orbitron"/>
                <a:cs typeface="Orbitron"/>
                <a:sym typeface="Orbitron"/>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39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Press Start 2P"/>
              <a:buNone/>
              <a:defRPr sz="2000">
                <a:solidFill>
                  <a:schemeClr val="lt1"/>
                </a:solidFill>
                <a:latin typeface="Press Start 2P"/>
                <a:ea typeface="Press Start 2P"/>
                <a:cs typeface="Press Start 2P"/>
                <a:sym typeface="Press Start 2P"/>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Orbitron"/>
              <a:buChar char="●"/>
              <a:defRPr sz="1800">
                <a:solidFill>
                  <a:schemeClr val="lt1"/>
                </a:solidFill>
                <a:latin typeface="Orbitron"/>
                <a:ea typeface="Orbitron"/>
                <a:cs typeface="Orbitron"/>
                <a:sym typeface="Orbitron"/>
              </a:defRPr>
            </a:lvl1pPr>
            <a:lvl2pPr marL="914400" lvl="1" indent="-317500">
              <a:lnSpc>
                <a:spcPct val="115000"/>
              </a:lnSpc>
              <a:spcBef>
                <a:spcPts val="0"/>
              </a:spcBef>
              <a:spcAft>
                <a:spcPts val="0"/>
              </a:spcAft>
              <a:buClr>
                <a:schemeClr val="lt1"/>
              </a:buClr>
              <a:buSzPts val="1400"/>
              <a:buFont typeface="Orbitron"/>
              <a:buChar char="○"/>
              <a:defRPr>
                <a:solidFill>
                  <a:schemeClr val="lt1"/>
                </a:solidFill>
                <a:latin typeface="Orbitron"/>
                <a:ea typeface="Orbitron"/>
                <a:cs typeface="Orbitron"/>
                <a:sym typeface="Orbitron"/>
              </a:defRPr>
            </a:lvl2pPr>
            <a:lvl3pPr marL="1371600" lvl="2" indent="-317500">
              <a:lnSpc>
                <a:spcPct val="115000"/>
              </a:lnSpc>
              <a:spcBef>
                <a:spcPts val="0"/>
              </a:spcBef>
              <a:spcAft>
                <a:spcPts val="0"/>
              </a:spcAft>
              <a:buClr>
                <a:schemeClr val="lt1"/>
              </a:buClr>
              <a:buSzPts val="1400"/>
              <a:buFont typeface="Orbitron"/>
              <a:buChar char="■"/>
              <a:defRPr>
                <a:solidFill>
                  <a:schemeClr val="lt1"/>
                </a:solidFill>
                <a:latin typeface="Orbitron"/>
                <a:ea typeface="Orbitron"/>
                <a:cs typeface="Orbitron"/>
                <a:sym typeface="Orbitron"/>
              </a:defRPr>
            </a:lvl3pPr>
            <a:lvl4pPr marL="1828800" lvl="3" indent="-317500">
              <a:lnSpc>
                <a:spcPct val="115000"/>
              </a:lnSpc>
              <a:spcBef>
                <a:spcPts val="0"/>
              </a:spcBef>
              <a:spcAft>
                <a:spcPts val="0"/>
              </a:spcAft>
              <a:buClr>
                <a:schemeClr val="lt1"/>
              </a:buClr>
              <a:buSzPts val="1400"/>
              <a:buFont typeface="Orbitron"/>
              <a:buChar char="●"/>
              <a:defRPr>
                <a:solidFill>
                  <a:schemeClr val="lt1"/>
                </a:solidFill>
                <a:latin typeface="Orbitron"/>
                <a:ea typeface="Orbitron"/>
                <a:cs typeface="Orbitron"/>
                <a:sym typeface="Orbitron"/>
              </a:defRPr>
            </a:lvl4pPr>
            <a:lvl5pPr marL="2286000" lvl="4" indent="-317500">
              <a:lnSpc>
                <a:spcPct val="115000"/>
              </a:lnSpc>
              <a:spcBef>
                <a:spcPts val="0"/>
              </a:spcBef>
              <a:spcAft>
                <a:spcPts val="0"/>
              </a:spcAft>
              <a:buClr>
                <a:schemeClr val="lt1"/>
              </a:buClr>
              <a:buSzPts val="1400"/>
              <a:buFont typeface="Orbitron"/>
              <a:buChar char="○"/>
              <a:defRPr>
                <a:solidFill>
                  <a:schemeClr val="lt1"/>
                </a:solidFill>
                <a:latin typeface="Orbitron"/>
                <a:ea typeface="Orbitron"/>
                <a:cs typeface="Orbitron"/>
                <a:sym typeface="Orbitron"/>
              </a:defRPr>
            </a:lvl5pPr>
            <a:lvl6pPr marL="2743200" lvl="5" indent="-317500">
              <a:lnSpc>
                <a:spcPct val="115000"/>
              </a:lnSpc>
              <a:spcBef>
                <a:spcPts val="0"/>
              </a:spcBef>
              <a:spcAft>
                <a:spcPts val="0"/>
              </a:spcAft>
              <a:buClr>
                <a:schemeClr val="lt1"/>
              </a:buClr>
              <a:buSzPts val="1400"/>
              <a:buFont typeface="Orbitron"/>
              <a:buChar char="■"/>
              <a:defRPr>
                <a:solidFill>
                  <a:schemeClr val="lt1"/>
                </a:solidFill>
                <a:latin typeface="Orbitron"/>
                <a:ea typeface="Orbitron"/>
                <a:cs typeface="Orbitron"/>
                <a:sym typeface="Orbitron"/>
              </a:defRPr>
            </a:lvl6pPr>
            <a:lvl7pPr marL="3200400" lvl="6" indent="-317500">
              <a:lnSpc>
                <a:spcPct val="115000"/>
              </a:lnSpc>
              <a:spcBef>
                <a:spcPts val="0"/>
              </a:spcBef>
              <a:spcAft>
                <a:spcPts val="0"/>
              </a:spcAft>
              <a:buClr>
                <a:schemeClr val="lt1"/>
              </a:buClr>
              <a:buSzPts val="1400"/>
              <a:buFont typeface="Orbitron"/>
              <a:buChar char="●"/>
              <a:defRPr>
                <a:solidFill>
                  <a:schemeClr val="lt1"/>
                </a:solidFill>
                <a:latin typeface="Orbitron"/>
                <a:ea typeface="Orbitron"/>
                <a:cs typeface="Orbitron"/>
                <a:sym typeface="Orbitron"/>
              </a:defRPr>
            </a:lvl7pPr>
            <a:lvl8pPr marL="3657600" lvl="7" indent="-317500">
              <a:lnSpc>
                <a:spcPct val="115000"/>
              </a:lnSpc>
              <a:spcBef>
                <a:spcPts val="0"/>
              </a:spcBef>
              <a:spcAft>
                <a:spcPts val="0"/>
              </a:spcAft>
              <a:buClr>
                <a:schemeClr val="lt1"/>
              </a:buClr>
              <a:buSzPts val="1400"/>
              <a:buFont typeface="Orbitron"/>
              <a:buChar char="○"/>
              <a:defRPr>
                <a:solidFill>
                  <a:schemeClr val="lt1"/>
                </a:solidFill>
                <a:latin typeface="Orbitron"/>
                <a:ea typeface="Orbitron"/>
                <a:cs typeface="Orbitron"/>
                <a:sym typeface="Orbitron"/>
              </a:defRPr>
            </a:lvl8pPr>
            <a:lvl9pPr marL="4114800" lvl="8" indent="-317500">
              <a:lnSpc>
                <a:spcPct val="115000"/>
              </a:lnSpc>
              <a:spcBef>
                <a:spcPts val="0"/>
              </a:spcBef>
              <a:spcAft>
                <a:spcPts val="0"/>
              </a:spcAft>
              <a:buClr>
                <a:schemeClr val="lt1"/>
              </a:buClr>
              <a:buSzPts val="1400"/>
              <a:buFont typeface="Orbitron"/>
              <a:buChar char="■"/>
              <a:defRPr>
                <a:solidFill>
                  <a:schemeClr val="lt1"/>
                </a:solidFill>
                <a:latin typeface="Orbitron"/>
                <a:ea typeface="Orbitron"/>
                <a:cs typeface="Orbitron"/>
                <a:sym typeface="Orbitr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71" r:id="rId6"/>
    <p:sldLayoutId id="2147483675" r:id="rId7"/>
    <p:sldLayoutId id="2147483688" r:id="rId8"/>
    <p:sldLayoutId id="2147483689" r:id="rId9"/>
    <p:sldLayoutId id="2147483697" r:id="rId10"/>
    <p:sldLayoutId id="2147483698" r:id="rId11"/>
    <p:sldLayoutId id="2147483699" r:id="rId12"/>
    <p:sldLayoutId id="2147483700" r:id="rId13"/>
    <p:sldLayoutId id="2147483701" r:id="rId14"/>
    <p:sldLayoutId id="2147483702" r:id="rId15"/>
    <p:sldLayoutId id="214748370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98"/>
        <p:cNvGrpSpPr/>
        <p:nvPr/>
      </p:nvGrpSpPr>
      <p:grpSpPr>
        <a:xfrm>
          <a:off x="0" y="0"/>
          <a:ext cx="0" cy="0"/>
          <a:chOff x="0" y="0"/>
          <a:chExt cx="0" cy="0"/>
        </a:xfrm>
      </p:grpSpPr>
      <p:sp>
        <p:nvSpPr>
          <p:cNvPr id="2799" name="Google Shape;2799;p60"/>
          <p:cNvSpPr txBox="1">
            <a:spLocks noGrp="1"/>
          </p:cNvSpPr>
          <p:nvPr>
            <p:ph type="ctrTitle"/>
          </p:nvPr>
        </p:nvSpPr>
        <p:spPr>
          <a:xfrm>
            <a:off x="174703" y="1078706"/>
            <a:ext cx="8816898" cy="1848890"/>
          </a:xfrm>
          <a:prstGeom prst="rect">
            <a:avLst/>
          </a:prstGeom>
        </p:spPr>
        <p:txBody>
          <a:bodyPr spcFirstLastPara="1" wrap="square" lIns="91425" tIns="91425" rIns="91425" bIns="91425" anchor="b" anchorCtr="0">
            <a:noAutofit/>
          </a:bodyPr>
          <a:lstStyle/>
          <a:p>
            <a:pPr lvl="0" algn="l"/>
            <a:r>
              <a:rPr lang="en" sz="4000" dirty="0">
                <a:solidFill>
                  <a:srgbClr val="41EC9D"/>
                </a:solidFill>
              </a:rPr>
              <a:t>                 </a:t>
            </a:r>
            <a:r>
              <a:rPr lang="en" sz="4400" dirty="0">
                <a:solidFill>
                  <a:srgbClr val="41EC9D"/>
                </a:solidFill>
              </a:rPr>
              <a:t>LICENSE PLATE DETECTION</a:t>
            </a:r>
            <a:endParaRPr sz="4400" dirty="0">
              <a:solidFill>
                <a:srgbClr val="41EC9D"/>
              </a:solidFill>
            </a:endParaRPr>
          </a:p>
        </p:txBody>
      </p:sp>
      <p:sp>
        <p:nvSpPr>
          <p:cNvPr id="2800" name="Google Shape;2800;p60"/>
          <p:cNvSpPr txBox="1">
            <a:spLocks noGrp="1"/>
          </p:cNvSpPr>
          <p:nvPr>
            <p:ph type="subTitle" idx="1"/>
          </p:nvPr>
        </p:nvSpPr>
        <p:spPr>
          <a:xfrm>
            <a:off x="708848" y="3252725"/>
            <a:ext cx="7704000" cy="344400"/>
          </a:xfrm>
          <a:prstGeom prst="rect">
            <a:avLst/>
          </a:prstGeom>
        </p:spPr>
        <p:txBody>
          <a:bodyPr spcFirstLastPara="1" wrap="square" lIns="91425" tIns="54000" rIns="91425" bIns="54000" anchor="t" anchorCtr="0">
            <a:noAutofit/>
          </a:bodyPr>
          <a:lstStyle/>
          <a:p>
            <a:pPr marL="0" lvl="0" indent="0" algn="ctr" rtl="0">
              <a:spcBef>
                <a:spcPts val="0"/>
              </a:spcBef>
              <a:spcAft>
                <a:spcPts val="0"/>
              </a:spcAft>
              <a:buNone/>
            </a:pPr>
            <a:r>
              <a:rPr lang="en" dirty="0"/>
              <a:t> Team Members: M Rithanya (22011101090), VJ Vasudharini (22011101120)</a:t>
            </a:r>
            <a:endParaRPr dirty="0"/>
          </a:p>
        </p:txBody>
      </p:sp>
      <p:sp>
        <p:nvSpPr>
          <p:cNvPr id="2" name="Rectangle 1">
            <a:extLst>
              <a:ext uri="{FF2B5EF4-FFF2-40B4-BE49-F238E27FC236}">
                <a16:creationId xmlns:a16="http://schemas.microsoft.com/office/drawing/2014/main" id="{ECD5BF79-5848-2816-6020-578AAC3A782C}"/>
              </a:ext>
            </a:extLst>
          </p:cNvPr>
          <p:cNvSpPr/>
          <p:nvPr/>
        </p:nvSpPr>
        <p:spPr>
          <a:xfrm>
            <a:off x="578750" y="737118"/>
            <a:ext cx="8095785" cy="449120"/>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185588B-0B06-724D-B333-48873F822CAF}"/>
              </a:ext>
            </a:extLst>
          </p:cNvPr>
          <p:cNvSpPr txBox="1"/>
          <p:nvPr/>
        </p:nvSpPr>
        <p:spPr>
          <a:xfrm>
            <a:off x="921834" y="3653544"/>
            <a:ext cx="7300332" cy="307777"/>
          </a:xfrm>
          <a:prstGeom prst="rect">
            <a:avLst/>
          </a:prstGeom>
          <a:solidFill>
            <a:srgbClr val="FFFFFF"/>
          </a:solidFill>
        </p:spPr>
        <p:txBody>
          <a:bodyPr wrap="square" rtlCol="0">
            <a:spAutoFit/>
          </a:bodyPr>
          <a:lstStyle/>
          <a:p>
            <a:pPr algn="ctr"/>
            <a:r>
              <a:rPr lang="en-IN" dirty="0">
                <a:latin typeface="Orbitron" panose="020B0604020202020204" charset="0"/>
              </a:rPr>
              <a:t>Mentor: </a:t>
            </a:r>
            <a:r>
              <a:rPr lang="en-IN" dirty="0" err="1">
                <a:latin typeface="Orbitron" panose="020B0604020202020204" charset="0"/>
              </a:rPr>
              <a:t>Dr.</a:t>
            </a:r>
            <a:r>
              <a:rPr lang="en-IN" dirty="0">
                <a:latin typeface="Orbitron" panose="020B0604020202020204" charset="0"/>
              </a:rPr>
              <a:t> U Padmavathi, Assistant prof., Dept. of CSE, SNUC </a:t>
            </a:r>
          </a:p>
        </p:txBody>
      </p:sp>
      <p:sp>
        <p:nvSpPr>
          <p:cNvPr id="7" name="TextBox 6">
            <a:extLst>
              <a:ext uri="{FF2B5EF4-FFF2-40B4-BE49-F238E27FC236}">
                <a16:creationId xmlns:a16="http://schemas.microsoft.com/office/drawing/2014/main" id="{11A80481-DDDB-6369-A840-D19F89124C9C}"/>
              </a:ext>
            </a:extLst>
          </p:cNvPr>
          <p:cNvSpPr txBox="1"/>
          <p:nvPr/>
        </p:nvSpPr>
        <p:spPr>
          <a:xfrm>
            <a:off x="5387306" y="2156251"/>
            <a:ext cx="3835275" cy="830997"/>
          </a:xfrm>
          <a:prstGeom prst="rect">
            <a:avLst/>
          </a:prstGeom>
          <a:noFill/>
        </p:spPr>
        <p:txBody>
          <a:bodyPr wrap="square" rtlCol="0">
            <a:spAutoFit/>
          </a:bodyPr>
          <a:lstStyle/>
          <a:p>
            <a:r>
              <a:rPr lang="en-IN" sz="2400" dirty="0">
                <a:solidFill>
                  <a:srgbClr val="41EC9D"/>
                </a:solidFill>
                <a:latin typeface="Press Start 2P"/>
                <a:sym typeface="Press Start 2P"/>
              </a:rPr>
              <a:t>AND RECOGNITION</a:t>
            </a:r>
          </a:p>
        </p:txBody>
      </p:sp>
      <p:sp>
        <p:nvSpPr>
          <p:cNvPr id="3" name="TextBox 2">
            <a:extLst>
              <a:ext uri="{FF2B5EF4-FFF2-40B4-BE49-F238E27FC236}">
                <a16:creationId xmlns:a16="http://schemas.microsoft.com/office/drawing/2014/main" id="{A9251013-6ED9-A913-6749-91045695BE02}"/>
              </a:ext>
            </a:extLst>
          </p:cNvPr>
          <p:cNvSpPr txBox="1"/>
          <p:nvPr/>
        </p:nvSpPr>
        <p:spPr>
          <a:xfrm>
            <a:off x="178594" y="1000125"/>
            <a:ext cx="3186112" cy="461665"/>
          </a:xfrm>
          <a:prstGeom prst="rect">
            <a:avLst/>
          </a:prstGeom>
          <a:noFill/>
        </p:spPr>
        <p:txBody>
          <a:bodyPr wrap="square" rtlCol="0">
            <a:spAutoFit/>
          </a:bodyPr>
          <a:lstStyle/>
          <a:p>
            <a:r>
              <a:rPr lang="en-IN" sz="2400" dirty="0">
                <a:solidFill>
                  <a:srgbClr val="41EC9D"/>
                </a:solidFill>
                <a:latin typeface="Press Start 2P" panose="020B0604020202020204" charset="0"/>
              </a:rPr>
              <a:t>AI-BASED</a:t>
            </a: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9"/>
                                        </p:tgtEl>
                                        <p:attrNameLst>
                                          <p:attrName>style.visibility</p:attrName>
                                        </p:attrNameLst>
                                      </p:cBhvr>
                                      <p:to>
                                        <p:strVal val="visible"/>
                                      </p:to>
                                    </p:set>
                                    <p:animEffect transition="in" filter="fade">
                                      <p:cBhvr>
                                        <p:cTn id="12" dur="1000"/>
                                        <p:tgtEl>
                                          <p:spTgt spid="27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800"/>
                                        </p:tgtEl>
                                        <p:attrNameLst>
                                          <p:attrName>style.visibility</p:attrName>
                                        </p:attrNameLst>
                                      </p:cBhvr>
                                      <p:to>
                                        <p:strVal val="visible"/>
                                      </p:to>
                                    </p:set>
                                    <p:animEffect transition="in" filter="fade">
                                      <p:cBhvr>
                                        <p:cTn id="21" dur="500"/>
                                        <p:tgtEl>
                                          <p:spTgt spid="2800"/>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63"/>
        <p:cNvGrpSpPr/>
        <p:nvPr/>
      </p:nvGrpSpPr>
      <p:grpSpPr>
        <a:xfrm>
          <a:off x="0" y="0"/>
          <a:ext cx="0" cy="0"/>
          <a:chOff x="0" y="0"/>
          <a:chExt cx="0" cy="0"/>
        </a:xfrm>
      </p:grpSpPr>
      <p:sp>
        <p:nvSpPr>
          <p:cNvPr id="5764" name="Google Shape;5764;p119"/>
          <p:cNvSpPr txBox="1">
            <a:spLocks noGrp="1"/>
          </p:cNvSpPr>
          <p:nvPr>
            <p:ph type="ctrTitle"/>
          </p:nvPr>
        </p:nvSpPr>
        <p:spPr>
          <a:xfrm>
            <a:off x="2052150" y="2106150"/>
            <a:ext cx="4925400" cy="9312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THANKS!</a:t>
            </a:r>
            <a:endParaRPr dirty="0"/>
          </a:p>
        </p:txBody>
      </p:sp>
      <p:sp>
        <p:nvSpPr>
          <p:cNvPr id="4" name="Rectangle 3">
            <a:extLst>
              <a:ext uri="{FF2B5EF4-FFF2-40B4-BE49-F238E27FC236}">
                <a16:creationId xmlns:a16="http://schemas.microsoft.com/office/drawing/2014/main" id="{2BB1C63A-37E0-6303-DBDB-E49F4569A00D}"/>
              </a:ext>
            </a:extLst>
          </p:cNvPr>
          <p:cNvSpPr/>
          <p:nvPr/>
        </p:nvSpPr>
        <p:spPr>
          <a:xfrm>
            <a:off x="442913" y="650081"/>
            <a:ext cx="8208168" cy="328613"/>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8E38530-2A72-784A-CB67-3CD6CFFC64A4}"/>
              </a:ext>
            </a:extLst>
          </p:cNvPr>
          <p:cNvSpPr/>
          <p:nvPr/>
        </p:nvSpPr>
        <p:spPr>
          <a:xfrm>
            <a:off x="2221706" y="4029075"/>
            <a:ext cx="4822032" cy="542925"/>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64"/>
                                        </p:tgtEl>
                                        <p:attrNameLst>
                                          <p:attrName>style.visibility</p:attrName>
                                        </p:attrNameLst>
                                      </p:cBhvr>
                                      <p:to>
                                        <p:strVal val="visible"/>
                                      </p:to>
                                    </p:set>
                                    <p:animEffect transition="in" filter="fade">
                                      <p:cBhvr>
                                        <p:cTn id="7" dur="500"/>
                                        <p:tgtEl>
                                          <p:spTgt spid="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4"/>
        <p:cNvGrpSpPr/>
        <p:nvPr/>
      </p:nvGrpSpPr>
      <p:grpSpPr>
        <a:xfrm>
          <a:off x="0" y="0"/>
          <a:ext cx="0" cy="0"/>
          <a:chOff x="0" y="0"/>
          <a:chExt cx="0" cy="0"/>
        </a:xfrm>
      </p:grpSpPr>
      <p:sp>
        <p:nvSpPr>
          <p:cNvPr id="2805" name="Google Shape;2805;p61"/>
          <p:cNvSpPr txBox="1">
            <a:spLocks noGrp="1"/>
          </p:cNvSpPr>
          <p:nvPr>
            <p:ph type="body" idx="1"/>
          </p:nvPr>
        </p:nvSpPr>
        <p:spPr>
          <a:xfrm>
            <a:off x="616477" y="950572"/>
            <a:ext cx="8067161" cy="3945864"/>
          </a:xfrm>
          <a:prstGeom prst="rect">
            <a:avLst/>
          </a:prstGeom>
        </p:spPr>
        <p:txBody>
          <a:bodyPr spcFirstLastPara="1" wrap="square" lIns="91425" tIns="91425" rIns="91425" bIns="91425" anchor="t" anchorCtr="0">
            <a:noAutofit/>
          </a:bodyPr>
          <a:lstStyle/>
          <a:p>
            <a:pPr marL="0" marR="19050" lvl="0" indent="0" algn="l" rtl="0">
              <a:spcBef>
                <a:spcPts val="0"/>
              </a:spcBef>
              <a:spcAft>
                <a:spcPts val="0"/>
              </a:spcAft>
              <a:buNone/>
            </a:pPr>
            <a:r>
              <a:rPr lang="en-US" dirty="0"/>
              <a:t>Due to the </a:t>
            </a:r>
            <a:r>
              <a:rPr lang="en-US" dirty="0">
                <a:solidFill>
                  <a:srgbClr val="E7E75C"/>
                </a:solidFill>
              </a:rPr>
              <a:t>increasing number of vehicles </a:t>
            </a:r>
            <a:r>
              <a:rPr lang="en-US" dirty="0"/>
              <a:t>nowadays, the modern city needs to establish the effective and efficient automatic traffic system for the management of the </a:t>
            </a:r>
            <a:r>
              <a:rPr lang="en-US" dirty="0">
                <a:solidFill>
                  <a:srgbClr val="E7E75C"/>
                </a:solidFill>
              </a:rPr>
              <a:t>traffic law </a:t>
            </a:r>
            <a:r>
              <a:rPr lang="en-US" dirty="0"/>
              <a:t>enforcement. Number plate recognition leads the significant role in this condition. We are using AI to detect license plates from </a:t>
            </a:r>
            <a:r>
              <a:rPr lang="en-US" dirty="0">
                <a:solidFill>
                  <a:srgbClr val="E7E75C"/>
                </a:solidFill>
              </a:rPr>
              <a:t>images and in real-time </a:t>
            </a:r>
            <a:r>
              <a:rPr lang="en-US" dirty="0"/>
              <a:t>from video, Apply an Easy OCR to license plates to extract the plate number, and Save license plates detected for </a:t>
            </a:r>
            <a:r>
              <a:rPr lang="en-US" dirty="0">
                <a:solidFill>
                  <a:srgbClr val="E7E75C"/>
                </a:solidFill>
              </a:rPr>
              <a:t>future analysis </a:t>
            </a:r>
            <a:r>
              <a:rPr lang="en-US" dirty="0"/>
              <a:t>and searching. The detection and recognition accuracy can be achieved by using leveraging technology such as </a:t>
            </a:r>
            <a:r>
              <a:rPr lang="en-US" dirty="0">
                <a:solidFill>
                  <a:srgbClr val="E7E75C"/>
                </a:solidFill>
              </a:rPr>
              <a:t>Tensor Flow</a:t>
            </a:r>
            <a:br>
              <a:rPr lang="en-US" dirty="0"/>
            </a:br>
            <a:endParaRPr lang="en-US" dirty="0"/>
          </a:p>
          <a:p>
            <a:pPr marL="0" marR="19050" lvl="0" indent="0" algn="l" rtl="0">
              <a:spcBef>
                <a:spcPts val="0"/>
              </a:spcBef>
              <a:spcAft>
                <a:spcPts val="0"/>
              </a:spcAft>
              <a:buNone/>
            </a:pPr>
            <a:r>
              <a:rPr lang="en-US" b="1" dirty="0">
                <a:solidFill>
                  <a:srgbClr val="E7E75C"/>
                </a:solidFill>
              </a:rPr>
              <a:t>AIM:</a:t>
            </a:r>
            <a:br>
              <a:rPr lang="en-US" dirty="0">
                <a:solidFill>
                  <a:srgbClr val="E7E75C"/>
                </a:solidFill>
              </a:rPr>
            </a:br>
            <a:r>
              <a:rPr lang="en-US" dirty="0">
                <a:solidFill>
                  <a:schemeClr val="bg1"/>
                </a:solidFill>
              </a:rPr>
              <a:t>To develop an AI-powered Automatic Number Plate Recognition (</a:t>
            </a:r>
            <a:r>
              <a:rPr lang="en-US" dirty="0">
                <a:solidFill>
                  <a:srgbClr val="E7E75C"/>
                </a:solidFill>
              </a:rPr>
              <a:t>ANPR</a:t>
            </a:r>
            <a:r>
              <a:rPr lang="en-US" dirty="0">
                <a:solidFill>
                  <a:schemeClr val="bg1"/>
                </a:solidFill>
              </a:rPr>
              <a:t>) system using TensorFlow, capable of accurately detecting and recognizing license plates from images and real-time video feeds. The system will extract plate numbers using Easy </a:t>
            </a:r>
            <a:r>
              <a:rPr lang="en-US" dirty="0">
                <a:solidFill>
                  <a:srgbClr val="E7E75C"/>
                </a:solidFill>
              </a:rPr>
              <a:t>OCR</a:t>
            </a:r>
            <a:r>
              <a:rPr lang="en-US" dirty="0">
                <a:solidFill>
                  <a:schemeClr val="bg1"/>
                </a:solidFill>
              </a:rPr>
              <a:t> and store them for future analysis, contributing to </a:t>
            </a:r>
            <a:r>
              <a:rPr lang="en-US" dirty="0">
                <a:solidFill>
                  <a:srgbClr val="E7E75C"/>
                </a:solidFill>
              </a:rPr>
              <a:t>improved traffic management </a:t>
            </a:r>
            <a:r>
              <a:rPr lang="en-US" dirty="0">
                <a:solidFill>
                  <a:schemeClr val="bg1"/>
                </a:solidFill>
              </a:rPr>
              <a:t>in urban areas with a high volume of vehicles</a:t>
            </a:r>
            <a:br>
              <a:rPr lang="en-US" dirty="0">
                <a:solidFill>
                  <a:schemeClr val="bg1"/>
                </a:solidFill>
              </a:rPr>
            </a:br>
            <a:endParaRPr lang="en-US" dirty="0">
              <a:solidFill>
                <a:schemeClr val="bg1"/>
              </a:solidFill>
            </a:endParaRPr>
          </a:p>
          <a:p>
            <a:pPr marL="0" marR="19050" lvl="0" indent="0" algn="l" rtl="0">
              <a:spcBef>
                <a:spcPts val="0"/>
              </a:spcBef>
              <a:spcAft>
                <a:spcPts val="0"/>
              </a:spcAft>
              <a:buNone/>
            </a:pPr>
            <a:r>
              <a:rPr lang="en-US" b="1" dirty="0">
                <a:solidFill>
                  <a:srgbClr val="E7E75C"/>
                </a:solidFill>
              </a:rPr>
              <a:t>OBJECTIVES:</a:t>
            </a:r>
            <a:br>
              <a:rPr lang="en-US" dirty="0">
                <a:solidFill>
                  <a:srgbClr val="E7E75C"/>
                </a:solidFill>
              </a:rPr>
            </a:br>
            <a:r>
              <a:rPr lang="en-US" dirty="0"/>
              <a:t>The objective of this project is to propose a method to implement an </a:t>
            </a:r>
            <a:r>
              <a:rPr lang="en-US" dirty="0">
                <a:solidFill>
                  <a:srgbClr val="E7E75C"/>
                </a:solidFill>
              </a:rPr>
              <a:t>Automatic detection </a:t>
            </a:r>
            <a:r>
              <a:rPr lang="en-US" dirty="0"/>
              <a:t>and recognition of license plates that overcomes the complex difficulties caused by the previous systems such as </a:t>
            </a:r>
            <a:r>
              <a:rPr lang="en-US" dirty="0">
                <a:solidFill>
                  <a:srgbClr val="E7E75C"/>
                </a:solidFill>
              </a:rPr>
              <a:t>smoke and fog</a:t>
            </a:r>
            <a:r>
              <a:rPr lang="en-US" dirty="0"/>
              <a:t>, rain and snow, different angles of sunlight, and so on, the quality of some license plate images varies in varying degrees This system has high accuracy by leveraging technologies such </a:t>
            </a:r>
            <a:r>
              <a:rPr lang="en-US" dirty="0">
                <a:solidFill>
                  <a:srgbClr val="E7E75C"/>
                </a:solidFill>
              </a:rPr>
              <a:t>as CV, OCR, filtering OCR</a:t>
            </a:r>
            <a:r>
              <a:rPr lang="en-US" dirty="0"/>
              <a:t>, and Tensor Flow object detection.</a:t>
            </a:r>
            <a:endParaRPr dirty="0">
              <a:solidFill>
                <a:schemeClr val="bg1"/>
              </a:solidFill>
            </a:endParaRPr>
          </a:p>
        </p:txBody>
      </p:sp>
      <p:sp>
        <p:nvSpPr>
          <p:cNvPr id="2809" name="Google Shape;2809;p61"/>
          <p:cNvSpPr txBox="1">
            <a:spLocks noGrp="1"/>
          </p:cNvSpPr>
          <p:nvPr>
            <p:ph type="title"/>
          </p:nvPr>
        </p:nvSpPr>
        <p:spPr>
          <a:xfrm>
            <a:off x="654324" y="538886"/>
            <a:ext cx="76992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INTRODUCTION,AIM &amp; OBJECTIVES</a:t>
            </a:r>
            <a:endParaRPr dirty="0"/>
          </a:p>
        </p:txBody>
      </p:sp>
      <p:sp>
        <p:nvSpPr>
          <p:cNvPr id="8" name="Rectangle 7">
            <a:extLst>
              <a:ext uri="{FF2B5EF4-FFF2-40B4-BE49-F238E27FC236}">
                <a16:creationId xmlns:a16="http://schemas.microsoft.com/office/drawing/2014/main" id="{27E07179-1142-C762-2FE6-160A95BA9302}"/>
              </a:ext>
            </a:extLst>
          </p:cNvPr>
          <p:cNvSpPr/>
          <p:nvPr/>
        </p:nvSpPr>
        <p:spPr>
          <a:xfrm>
            <a:off x="512956" y="163551"/>
            <a:ext cx="8274205" cy="275064"/>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09"/>
                                        </p:tgtEl>
                                        <p:attrNameLst>
                                          <p:attrName>style.visibility</p:attrName>
                                        </p:attrNameLst>
                                      </p:cBhvr>
                                      <p:to>
                                        <p:strVal val="visible"/>
                                      </p:to>
                                    </p:set>
                                    <p:animEffect transition="in" filter="fade">
                                      <p:cBhvr>
                                        <p:cTn id="7" dur="500"/>
                                        <p:tgtEl>
                                          <p:spTgt spid="280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05">
                                            <p:txEl>
                                              <p:pRg st="0" end="0"/>
                                            </p:txEl>
                                          </p:spTgt>
                                        </p:tgtEl>
                                        <p:attrNameLst>
                                          <p:attrName>style.visibility</p:attrName>
                                        </p:attrNameLst>
                                      </p:cBhvr>
                                      <p:to>
                                        <p:strVal val="visible"/>
                                      </p:to>
                                    </p:set>
                                    <p:animEffect transition="in" filter="fade">
                                      <p:cBhvr>
                                        <p:cTn id="11" dur="500"/>
                                        <p:tgtEl>
                                          <p:spTgt spid="280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05">
                                            <p:txEl>
                                              <p:pRg st="1" end="1"/>
                                            </p:txEl>
                                          </p:spTgt>
                                        </p:tgtEl>
                                        <p:attrNameLst>
                                          <p:attrName>style.visibility</p:attrName>
                                        </p:attrNameLst>
                                      </p:cBhvr>
                                      <p:to>
                                        <p:strVal val="visible"/>
                                      </p:to>
                                    </p:set>
                                    <p:animEffect transition="in" filter="fade">
                                      <p:cBhvr>
                                        <p:cTn id="15" dur="500"/>
                                        <p:tgtEl>
                                          <p:spTgt spid="280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805">
                                            <p:txEl>
                                              <p:pRg st="2" end="2"/>
                                            </p:txEl>
                                          </p:spTgt>
                                        </p:tgtEl>
                                        <p:attrNameLst>
                                          <p:attrName>style.visibility</p:attrName>
                                        </p:attrNameLst>
                                      </p:cBhvr>
                                      <p:to>
                                        <p:strVal val="visible"/>
                                      </p:to>
                                    </p:set>
                                    <p:animEffect transition="in" filter="fade">
                                      <p:cBhvr>
                                        <p:cTn id="19" dur="500"/>
                                        <p:tgtEl>
                                          <p:spTgt spid="28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 grpId="0" build="p"/>
      <p:bldP spid="280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3"/>
        <p:cNvGrpSpPr/>
        <p:nvPr/>
      </p:nvGrpSpPr>
      <p:grpSpPr>
        <a:xfrm>
          <a:off x="0" y="0"/>
          <a:ext cx="0" cy="0"/>
          <a:chOff x="0" y="0"/>
          <a:chExt cx="0" cy="0"/>
        </a:xfrm>
      </p:grpSpPr>
      <p:sp>
        <p:nvSpPr>
          <p:cNvPr id="2814" name="Google Shape;2814;p62"/>
          <p:cNvSpPr/>
          <p:nvPr/>
        </p:nvSpPr>
        <p:spPr>
          <a:xfrm>
            <a:off x="727000" y="516975"/>
            <a:ext cx="7704000" cy="61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2"/>
          <p:cNvSpPr txBox="1">
            <a:spLocks noGrp="1"/>
          </p:cNvSpPr>
          <p:nvPr>
            <p:ph type="title"/>
          </p:nvPr>
        </p:nvSpPr>
        <p:spPr>
          <a:xfrm>
            <a:off x="720000" y="540000"/>
            <a:ext cx="7704000" cy="616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sz="2500" dirty="0"/>
              <a:t>Workflow of methadology</a:t>
            </a:r>
            <a:endParaRPr sz="2500" dirty="0"/>
          </a:p>
        </p:txBody>
      </p:sp>
      <p:sp>
        <p:nvSpPr>
          <p:cNvPr id="2816" name="Google Shape;2816;p62"/>
          <p:cNvSpPr txBox="1">
            <a:spLocks noGrp="1"/>
          </p:cNvSpPr>
          <p:nvPr>
            <p:ph type="subTitle" idx="2"/>
          </p:nvPr>
        </p:nvSpPr>
        <p:spPr>
          <a:xfrm>
            <a:off x="915356" y="1342175"/>
            <a:ext cx="3306600" cy="301425"/>
          </a:xfrm>
          <a:prstGeom prst="rect">
            <a:avLst/>
          </a:prstGeom>
        </p:spPr>
        <p:txBody>
          <a:bodyPr spcFirstLastPara="1" wrap="square" lIns="0" tIns="91425" rIns="0" bIns="0" anchor="ctr" anchorCtr="0">
            <a:noAutofit/>
          </a:bodyPr>
          <a:lstStyle/>
          <a:p>
            <a:pPr marL="0" lvl="0" indent="0" algn="ctr" rtl="0">
              <a:spcBef>
                <a:spcPts val="0"/>
              </a:spcBef>
              <a:spcAft>
                <a:spcPts val="1200"/>
              </a:spcAft>
              <a:buNone/>
            </a:pPr>
            <a:r>
              <a:rPr lang="en-IN" sz="1200" dirty="0"/>
              <a:t>Import Required Libraries:</a:t>
            </a:r>
            <a:endParaRPr sz="1200" dirty="0"/>
          </a:p>
        </p:txBody>
      </p:sp>
      <p:sp>
        <p:nvSpPr>
          <p:cNvPr id="2817" name="Google Shape;2817;p62"/>
          <p:cNvSpPr txBox="1">
            <a:spLocks noGrp="1"/>
          </p:cNvSpPr>
          <p:nvPr>
            <p:ph type="subTitle" idx="1"/>
          </p:nvPr>
        </p:nvSpPr>
        <p:spPr>
          <a:xfrm>
            <a:off x="1637834" y="1612966"/>
            <a:ext cx="3039351" cy="1064363"/>
          </a:xfrm>
          <a:prstGeom prst="rect">
            <a:avLst/>
          </a:prstGeom>
        </p:spPr>
        <p:txBody>
          <a:bodyPr spcFirstLastPara="1" wrap="square" lIns="91425" tIns="91425" rIns="91425" bIns="91425" anchor="t" anchorCtr="0">
            <a:noAutofit/>
          </a:bodyPr>
          <a:lstStyle/>
          <a:p>
            <a:pPr marL="0" indent="0">
              <a:spcAft>
                <a:spcPts val="1200"/>
              </a:spcAft>
            </a:pPr>
            <a:r>
              <a:rPr lang="en-US" dirty="0"/>
              <a:t>In this project the virtual environment is created and the necessary dependencies are installed. </a:t>
            </a:r>
          </a:p>
          <a:p>
            <a:pPr marL="0" lvl="0" indent="0" algn="l" rtl="0">
              <a:spcBef>
                <a:spcPts val="0"/>
              </a:spcBef>
              <a:spcAft>
                <a:spcPts val="1200"/>
              </a:spcAft>
              <a:buNone/>
            </a:pPr>
            <a:endParaRPr sz="1050" dirty="0"/>
          </a:p>
        </p:txBody>
      </p:sp>
      <p:sp>
        <p:nvSpPr>
          <p:cNvPr id="2818" name="Google Shape;2818;p62"/>
          <p:cNvSpPr txBox="1">
            <a:spLocks noGrp="1"/>
          </p:cNvSpPr>
          <p:nvPr>
            <p:ph type="subTitle" idx="3"/>
          </p:nvPr>
        </p:nvSpPr>
        <p:spPr>
          <a:xfrm>
            <a:off x="1619236" y="3485994"/>
            <a:ext cx="2880175" cy="725700"/>
          </a:xfrm>
          <a:prstGeom prst="rect">
            <a:avLst/>
          </a:prstGeom>
        </p:spPr>
        <p:txBody>
          <a:bodyPr spcFirstLastPara="1" wrap="square" lIns="91425" tIns="91425" rIns="91425" bIns="91425" anchor="t" anchorCtr="0">
            <a:noAutofit/>
          </a:bodyPr>
          <a:lstStyle/>
          <a:p>
            <a:pPr marL="0" indent="0">
              <a:spcAft>
                <a:spcPts val="1200"/>
              </a:spcAft>
              <a:buClr>
                <a:schemeClr val="dk1"/>
              </a:buClr>
              <a:buSzPts val="1100"/>
            </a:pPr>
            <a:r>
              <a:rPr lang="en-US" sz="1200" dirty="0"/>
              <a:t>The input image is then fed into the system, for further preprocessing such as RGB to grayscale, noise removal, normalization, etc.</a:t>
            </a:r>
          </a:p>
          <a:p>
            <a:pPr marL="0" lvl="0" indent="0" algn="l" rtl="0">
              <a:spcBef>
                <a:spcPts val="0"/>
              </a:spcBef>
              <a:spcAft>
                <a:spcPts val="1200"/>
              </a:spcAft>
              <a:buClr>
                <a:schemeClr val="dk1"/>
              </a:buClr>
              <a:buSzPts val="1100"/>
              <a:buFont typeface="Arial"/>
              <a:buNone/>
            </a:pPr>
            <a:endParaRPr lang="en-US" sz="1050" dirty="0"/>
          </a:p>
        </p:txBody>
      </p:sp>
      <p:sp>
        <p:nvSpPr>
          <p:cNvPr id="2819" name="Google Shape;2819;p62"/>
          <p:cNvSpPr txBox="1">
            <a:spLocks noGrp="1"/>
          </p:cNvSpPr>
          <p:nvPr>
            <p:ph type="subTitle" idx="4"/>
          </p:nvPr>
        </p:nvSpPr>
        <p:spPr>
          <a:xfrm>
            <a:off x="715764" y="3237705"/>
            <a:ext cx="3751559" cy="611139"/>
          </a:xfrm>
          <a:prstGeom prst="rect">
            <a:avLst/>
          </a:prstGeom>
        </p:spPr>
        <p:txBody>
          <a:bodyPr spcFirstLastPara="1" wrap="square" lIns="91425" tIns="91425" rIns="91425" bIns="0" anchor="ctr" anchorCtr="0">
            <a:noAutofit/>
          </a:bodyPr>
          <a:lstStyle/>
          <a:p>
            <a:pPr marL="0" indent="0">
              <a:spcAft>
                <a:spcPts val="1200"/>
              </a:spcAft>
            </a:pPr>
            <a:r>
              <a:rPr lang="en-IN" sz="1600" dirty="0"/>
              <a:t>Preprocessing:</a:t>
            </a:r>
          </a:p>
          <a:p>
            <a:pPr marL="0" lvl="0" indent="0" algn="ctr" rtl="0">
              <a:spcBef>
                <a:spcPts val="0"/>
              </a:spcBef>
              <a:spcAft>
                <a:spcPts val="1200"/>
              </a:spcAft>
              <a:buNone/>
            </a:pPr>
            <a:endParaRPr lang="en-IN" dirty="0"/>
          </a:p>
        </p:txBody>
      </p:sp>
      <p:sp>
        <p:nvSpPr>
          <p:cNvPr id="2820" name="Google Shape;2820;p62"/>
          <p:cNvSpPr txBox="1">
            <a:spLocks noGrp="1"/>
          </p:cNvSpPr>
          <p:nvPr>
            <p:ph type="subTitle" idx="5"/>
          </p:nvPr>
        </p:nvSpPr>
        <p:spPr>
          <a:xfrm>
            <a:off x="5492562" y="3468182"/>
            <a:ext cx="3036116" cy="982568"/>
          </a:xfrm>
          <a:prstGeom prst="rect">
            <a:avLst/>
          </a:prstGeom>
        </p:spPr>
        <p:txBody>
          <a:bodyPr spcFirstLastPara="1" wrap="square" lIns="91425" tIns="91425" rIns="91425" bIns="91425" anchor="t" anchorCtr="0">
            <a:noAutofit/>
          </a:bodyPr>
          <a:lstStyle/>
          <a:p>
            <a:pPr marL="114300" indent="0"/>
            <a:r>
              <a:rPr lang="en-US" sz="1300" dirty="0"/>
              <a:t>pipeline is created and the model is trained for 10000 steps. After training the model the plates from the images and videos are recorded.</a:t>
            </a:r>
          </a:p>
        </p:txBody>
      </p:sp>
      <p:sp>
        <p:nvSpPr>
          <p:cNvPr id="2821" name="Google Shape;2821;p62"/>
          <p:cNvSpPr txBox="1">
            <a:spLocks noGrp="1"/>
          </p:cNvSpPr>
          <p:nvPr>
            <p:ph type="subTitle" idx="6"/>
          </p:nvPr>
        </p:nvSpPr>
        <p:spPr>
          <a:xfrm>
            <a:off x="4676678" y="3380420"/>
            <a:ext cx="3852000" cy="324128"/>
          </a:xfrm>
          <a:prstGeom prst="rect">
            <a:avLst/>
          </a:prstGeom>
        </p:spPr>
        <p:txBody>
          <a:bodyPr spcFirstLastPara="1" wrap="square" lIns="0" tIns="91425" rIns="0" bIns="0" anchor="ctr" anchorCtr="0">
            <a:noAutofit/>
          </a:bodyPr>
          <a:lstStyle/>
          <a:p>
            <a:pPr marL="0" indent="0">
              <a:spcAft>
                <a:spcPts val="1200"/>
              </a:spcAft>
            </a:pPr>
            <a:r>
              <a:rPr lang="en-IN" b="1" i="0" dirty="0">
                <a:effectLst/>
                <a:latin typeface="Söhne"/>
              </a:rPr>
              <a:t> </a:t>
            </a:r>
            <a:r>
              <a:rPr lang="en-IN" sz="1200" dirty="0"/>
              <a:t>Model Training:</a:t>
            </a:r>
          </a:p>
          <a:p>
            <a:pPr marL="0" lvl="0" indent="0" algn="ctr" rtl="0">
              <a:spcBef>
                <a:spcPts val="0"/>
              </a:spcBef>
              <a:spcAft>
                <a:spcPts val="1200"/>
              </a:spcAft>
              <a:buNone/>
            </a:pPr>
            <a:endParaRPr lang="en-IN" dirty="0"/>
          </a:p>
        </p:txBody>
      </p:sp>
      <p:sp>
        <p:nvSpPr>
          <p:cNvPr id="2822" name="Google Shape;2822;p62"/>
          <p:cNvSpPr txBox="1">
            <a:spLocks noGrp="1"/>
          </p:cNvSpPr>
          <p:nvPr>
            <p:ph type="subTitle" idx="7"/>
          </p:nvPr>
        </p:nvSpPr>
        <p:spPr>
          <a:xfrm>
            <a:off x="5461131" y="1647890"/>
            <a:ext cx="2888337" cy="725700"/>
          </a:xfrm>
          <a:prstGeom prst="rect">
            <a:avLst/>
          </a:prstGeom>
        </p:spPr>
        <p:txBody>
          <a:bodyPr spcFirstLastPara="1" wrap="square" lIns="91425" tIns="91425" rIns="91425" bIns="91425" anchor="t" anchorCtr="0">
            <a:noAutofit/>
          </a:bodyPr>
          <a:lstStyle/>
          <a:p>
            <a:pPr marL="114300" indent="0"/>
            <a:r>
              <a:rPr lang="en-US" dirty="0"/>
              <a:t>The image is cloned from Kaggle and the TF records are created. </a:t>
            </a:r>
          </a:p>
        </p:txBody>
      </p:sp>
      <p:sp>
        <p:nvSpPr>
          <p:cNvPr id="2823" name="Google Shape;2823;p62"/>
          <p:cNvSpPr txBox="1">
            <a:spLocks noGrp="1"/>
          </p:cNvSpPr>
          <p:nvPr>
            <p:ph type="subTitle" idx="8"/>
          </p:nvPr>
        </p:nvSpPr>
        <p:spPr>
          <a:xfrm>
            <a:off x="4676678" y="1274810"/>
            <a:ext cx="3852000" cy="359433"/>
          </a:xfrm>
          <a:prstGeom prst="rect">
            <a:avLst/>
          </a:prstGeom>
        </p:spPr>
        <p:txBody>
          <a:bodyPr spcFirstLastPara="1" wrap="square" lIns="0" tIns="91425" rIns="0" bIns="0" anchor="ctr" anchorCtr="0">
            <a:noAutofit/>
          </a:bodyPr>
          <a:lstStyle/>
          <a:p>
            <a:pPr marL="0" lvl="0" indent="0" algn="ctr" rtl="0">
              <a:spcBef>
                <a:spcPts val="0"/>
              </a:spcBef>
              <a:spcAft>
                <a:spcPts val="1200"/>
              </a:spcAft>
              <a:buNone/>
            </a:pPr>
            <a:r>
              <a:rPr lang="en-IN" dirty="0"/>
              <a:t>Data fetching:</a:t>
            </a:r>
            <a:endParaRPr dirty="0"/>
          </a:p>
        </p:txBody>
      </p:sp>
      <p:sp>
        <p:nvSpPr>
          <p:cNvPr id="2824" name="Google Shape;2824;p62"/>
          <p:cNvSpPr txBox="1">
            <a:spLocks noGrp="1"/>
          </p:cNvSpPr>
          <p:nvPr>
            <p:ph type="title" idx="9"/>
          </p:nvPr>
        </p:nvSpPr>
        <p:spPr>
          <a:xfrm>
            <a:off x="988900" y="1762800"/>
            <a:ext cx="829500" cy="7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25" name="Google Shape;2825;p62"/>
          <p:cNvSpPr txBox="1">
            <a:spLocks noGrp="1"/>
          </p:cNvSpPr>
          <p:nvPr>
            <p:ph type="title" idx="13"/>
          </p:nvPr>
        </p:nvSpPr>
        <p:spPr>
          <a:xfrm>
            <a:off x="4841750" y="1762800"/>
            <a:ext cx="829500" cy="7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26" name="Google Shape;2826;p62"/>
          <p:cNvSpPr txBox="1">
            <a:spLocks noGrp="1"/>
          </p:cNvSpPr>
          <p:nvPr>
            <p:ph type="title" idx="14"/>
          </p:nvPr>
        </p:nvSpPr>
        <p:spPr>
          <a:xfrm>
            <a:off x="4841750" y="3725050"/>
            <a:ext cx="829500" cy="7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27" name="Google Shape;2827;p62"/>
          <p:cNvSpPr txBox="1">
            <a:spLocks noGrp="1"/>
          </p:cNvSpPr>
          <p:nvPr>
            <p:ph type="title" idx="15"/>
          </p:nvPr>
        </p:nvSpPr>
        <p:spPr>
          <a:xfrm>
            <a:off x="988900" y="3725050"/>
            <a:ext cx="829500" cy="7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 name="Rectangle 7">
            <a:extLst>
              <a:ext uri="{FF2B5EF4-FFF2-40B4-BE49-F238E27FC236}">
                <a16:creationId xmlns:a16="http://schemas.microsoft.com/office/drawing/2014/main" id="{01719DB1-C76B-556F-FC7D-7B7DA787546F}"/>
              </a:ext>
            </a:extLst>
          </p:cNvPr>
          <p:cNvSpPr/>
          <p:nvPr/>
        </p:nvSpPr>
        <p:spPr>
          <a:xfrm>
            <a:off x="564995" y="126380"/>
            <a:ext cx="7969405" cy="316860"/>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15"/>
                                        </p:tgtEl>
                                        <p:attrNameLst>
                                          <p:attrName>style.visibility</p:attrName>
                                        </p:attrNameLst>
                                      </p:cBhvr>
                                      <p:to>
                                        <p:strVal val="visible"/>
                                      </p:to>
                                    </p:set>
                                    <p:animEffect transition="in" filter="fade">
                                      <p:cBhvr>
                                        <p:cTn id="7" dur="500"/>
                                        <p:tgtEl>
                                          <p:spTgt spid="28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16">
                                            <p:txEl>
                                              <p:pRg st="0" end="0"/>
                                            </p:txEl>
                                          </p:spTgt>
                                        </p:tgtEl>
                                        <p:attrNameLst>
                                          <p:attrName>style.visibility</p:attrName>
                                        </p:attrNameLst>
                                      </p:cBhvr>
                                      <p:to>
                                        <p:strVal val="visible"/>
                                      </p:to>
                                    </p:set>
                                    <p:animEffect transition="in" filter="fade">
                                      <p:cBhvr>
                                        <p:cTn id="10" dur="500"/>
                                        <p:tgtEl>
                                          <p:spTgt spid="281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23">
                                            <p:txEl>
                                              <p:pRg st="0" end="0"/>
                                            </p:txEl>
                                          </p:spTgt>
                                        </p:tgtEl>
                                        <p:attrNameLst>
                                          <p:attrName>style.visibility</p:attrName>
                                        </p:attrNameLst>
                                      </p:cBhvr>
                                      <p:to>
                                        <p:strVal val="visible"/>
                                      </p:to>
                                    </p:set>
                                    <p:animEffect transition="in" filter="fade">
                                      <p:cBhvr>
                                        <p:cTn id="13" dur="500"/>
                                        <p:tgtEl>
                                          <p:spTgt spid="282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19">
                                            <p:txEl>
                                              <p:pRg st="0" end="0"/>
                                            </p:txEl>
                                          </p:spTgt>
                                        </p:tgtEl>
                                        <p:attrNameLst>
                                          <p:attrName>style.visibility</p:attrName>
                                        </p:attrNameLst>
                                      </p:cBhvr>
                                      <p:to>
                                        <p:strVal val="visible"/>
                                      </p:to>
                                    </p:set>
                                    <p:animEffect transition="in" filter="fade">
                                      <p:cBhvr>
                                        <p:cTn id="16" dur="500"/>
                                        <p:tgtEl>
                                          <p:spTgt spid="281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21">
                                            <p:txEl>
                                              <p:pRg st="0" end="0"/>
                                            </p:txEl>
                                          </p:spTgt>
                                        </p:tgtEl>
                                        <p:attrNameLst>
                                          <p:attrName>style.visibility</p:attrName>
                                        </p:attrNameLst>
                                      </p:cBhvr>
                                      <p:to>
                                        <p:strVal val="visible"/>
                                      </p:to>
                                    </p:set>
                                    <p:animEffect transition="in" filter="fade">
                                      <p:cBhvr>
                                        <p:cTn id="19" dur="500"/>
                                        <p:tgtEl>
                                          <p:spTgt spid="2821">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817">
                                            <p:txEl>
                                              <p:pRg st="0" end="0"/>
                                            </p:txEl>
                                          </p:spTgt>
                                        </p:tgtEl>
                                        <p:attrNameLst>
                                          <p:attrName>style.visibility</p:attrName>
                                        </p:attrNameLst>
                                      </p:cBhvr>
                                      <p:to>
                                        <p:strVal val="visible"/>
                                      </p:to>
                                    </p:set>
                                    <p:animEffect transition="in" filter="fade">
                                      <p:cBhvr>
                                        <p:cTn id="23" dur="500"/>
                                        <p:tgtEl>
                                          <p:spTgt spid="281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22">
                                            <p:txEl>
                                              <p:pRg st="0" end="0"/>
                                            </p:txEl>
                                          </p:spTgt>
                                        </p:tgtEl>
                                        <p:attrNameLst>
                                          <p:attrName>style.visibility</p:attrName>
                                        </p:attrNameLst>
                                      </p:cBhvr>
                                      <p:to>
                                        <p:strVal val="visible"/>
                                      </p:to>
                                    </p:set>
                                    <p:animEffect transition="in" filter="fade">
                                      <p:cBhvr>
                                        <p:cTn id="26" dur="500"/>
                                        <p:tgtEl>
                                          <p:spTgt spid="2822">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18">
                                            <p:txEl>
                                              <p:pRg st="0" end="0"/>
                                            </p:txEl>
                                          </p:spTgt>
                                        </p:tgtEl>
                                        <p:attrNameLst>
                                          <p:attrName>style.visibility</p:attrName>
                                        </p:attrNameLst>
                                      </p:cBhvr>
                                      <p:to>
                                        <p:strVal val="visible"/>
                                      </p:to>
                                    </p:set>
                                    <p:animEffect transition="in" filter="fade">
                                      <p:cBhvr>
                                        <p:cTn id="29" dur="500"/>
                                        <p:tgtEl>
                                          <p:spTgt spid="2818">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20">
                                            <p:txEl>
                                              <p:pRg st="0" end="0"/>
                                            </p:txEl>
                                          </p:spTgt>
                                        </p:tgtEl>
                                        <p:attrNameLst>
                                          <p:attrName>style.visibility</p:attrName>
                                        </p:attrNameLst>
                                      </p:cBhvr>
                                      <p:to>
                                        <p:strVal val="visible"/>
                                      </p:to>
                                    </p:set>
                                    <p:animEffect transition="in" filter="fade">
                                      <p:cBhvr>
                                        <p:cTn id="32" dur="500"/>
                                        <p:tgtEl>
                                          <p:spTgt spid="28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5" grpId="0"/>
      <p:bldP spid="2816" grpId="0" build="p"/>
      <p:bldP spid="2817" grpId="0" build="p"/>
      <p:bldP spid="2818" grpId="0" build="p"/>
      <p:bldP spid="2819" grpId="0" build="p"/>
      <p:bldP spid="2820" grpId="0" build="p"/>
      <p:bldP spid="2821" grpId="0" build="p"/>
      <p:bldP spid="2822" grpId="0" build="p"/>
      <p:bldP spid="28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3"/>
        <p:cNvGrpSpPr/>
        <p:nvPr/>
      </p:nvGrpSpPr>
      <p:grpSpPr>
        <a:xfrm>
          <a:off x="0" y="0"/>
          <a:ext cx="0" cy="0"/>
          <a:chOff x="0" y="0"/>
          <a:chExt cx="0" cy="0"/>
        </a:xfrm>
      </p:grpSpPr>
      <p:sp>
        <p:nvSpPr>
          <p:cNvPr id="2814" name="Google Shape;2814;p62"/>
          <p:cNvSpPr/>
          <p:nvPr/>
        </p:nvSpPr>
        <p:spPr>
          <a:xfrm>
            <a:off x="727000" y="516975"/>
            <a:ext cx="7704000" cy="61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2"/>
          <p:cNvSpPr txBox="1">
            <a:spLocks noGrp="1"/>
          </p:cNvSpPr>
          <p:nvPr>
            <p:ph type="title"/>
          </p:nvPr>
        </p:nvSpPr>
        <p:spPr>
          <a:xfrm>
            <a:off x="720000" y="540000"/>
            <a:ext cx="7704000" cy="616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sz="2500" dirty="0"/>
              <a:t>Workflow of methadology</a:t>
            </a:r>
            <a:endParaRPr sz="2500" dirty="0"/>
          </a:p>
        </p:txBody>
      </p:sp>
      <p:sp>
        <p:nvSpPr>
          <p:cNvPr id="2816" name="Google Shape;2816;p62"/>
          <p:cNvSpPr txBox="1">
            <a:spLocks noGrp="1"/>
          </p:cNvSpPr>
          <p:nvPr>
            <p:ph type="subTitle" idx="2"/>
          </p:nvPr>
        </p:nvSpPr>
        <p:spPr>
          <a:xfrm>
            <a:off x="915356" y="1342175"/>
            <a:ext cx="3306600" cy="301425"/>
          </a:xfrm>
          <a:prstGeom prst="rect">
            <a:avLst/>
          </a:prstGeom>
        </p:spPr>
        <p:txBody>
          <a:bodyPr spcFirstLastPara="1" wrap="square" lIns="0" tIns="91425" rIns="0" bIns="0" anchor="ctr" anchorCtr="0">
            <a:noAutofit/>
          </a:bodyPr>
          <a:lstStyle/>
          <a:p>
            <a:pPr marL="0" lvl="0" indent="0" algn="ctr" rtl="0">
              <a:spcBef>
                <a:spcPts val="0"/>
              </a:spcBef>
              <a:spcAft>
                <a:spcPts val="1200"/>
              </a:spcAft>
              <a:buNone/>
            </a:pPr>
            <a:r>
              <a:rPr lang="en-IN" sz="1200" dirty="0"/>
              <a:t>OCR Application:</a:t>
            </a:r>
            <a:endParaRPr sz="1200" dirty="0"/>
          </a:p>
        </p:txBody>
      </p:sp>
      <p:sp>
        <p:nvSpPr>
          <p:cNvPr id="2817" name="Google Shape;2817;p62"/>
          <p:cNvSpPr txBox="1">
            <a:spLocks noGrp="1"/>
          </p:cNvSpPr>
          <p:nvPr>
            <p:ph type="subTitle" idx="1"/>
          </p:nvPr>
        </p:nvSpPr>
        <p:spPr>
          <a:xfrm>
            <a:off x="1637327" y="1653866"/>
            <a:ext cx="3039351" cy="106436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OCR is applied and the detection threshold is set.</a:t>
            </a:r>
            <a:endParaRPr sz="1600" dirty="0"/>
          </a:p>
        </p:txBody>
      </p:sp>
      <p:sp>
        <p:nvSpPr>
          <p:cNvPr id="2818" name="Google Shape;2818;p62"/>
          <p:cNvSpPr txBox="1">
            <a:spLocks noGrp="1"/>
          </p:cNvSpPr>
          <p:nvPr>
            <p:ph type="subTitle" idx="3"/>
          </p:nvPr>
        </p:nvSpPr>
        <p:spPr>
          <a:xfrm>
            <a:off x="1636169" y="3610489"/>
            <a:ext cx="2880175" cy="725700"/>
          </a:xfrm>
          <a:prstGeom prst="rect">
            <a:avLst/>
          </a:prstGeom>
        </p:spPr>
        <p:txBody>
          <a:bodyPr spcFirstLastPara="1" wrap="square" lIns="91425" tIns="91425" rIns="91425" bIns="91425" anchor="t" anchorCtr="0">
            <a:noAutofit/>
          </a:bodyPr>
          <a:lstStyle/>
          <a:p>
            <a:pPr marL="0" indent="0">
              <a:spcAft>
                <a:spcPts val="1200"/>
              </a:spcAft>
              <a:buClr>
                <a:schemeClr val="dk1"/>
              </a:buClr>
              <a:buSzPts val="1100"/>
            </a:pPr>
            <a:r>
              <a:rPr lang="en-US" dirty="0"/>
              <a:t>Now, The vehicle number is displayed and the character is obtained with high accuracy.</a:t>
            </a:r>
          </a:p>
        </p:txBody>
      </p:sp>
      <p:sp>
        <p:nvSpPr>
          <p:cNvPr id="2819" name="Google Shape;2819;p62"/>
          <p:cNvSpPr txBox="1">
            <a:spLocks noGrp="1"/>
          </p:cNvSpPr>
          <p:nvPr>
            <p:ph type="subTitle" idx="4"/>
          </p:nvPr>
        </p:nvSpPr>
        <p:spPr>
          <a:xfrm>
            <a:off x="792793" y="3302467"/>
            <a:ext cx="3751559" cy="611139"/>
          </a:xfrm>
          <a:prstGeom prst="rect">
            <a:avLst/>
          </a:prstGeom>
        </p:spPr>
        <p:txBody>
          <a:bodyPr spcFirstLastPara="1" wrap="square" lIns="91425" tIns="91425" rIns="91425" bIns="0" anchor="ctr" anchorCtr="0">
            <a:noAutofit/>
          </a:bodyPr>
          <a:lstStyle/>
          <a:p>
            <a:pPr marL="0" indent="0">
              <a:spcAft>
                <a:spcPts val="1200"/>
              </a:spcAft>
            </a:pPr>
            <a:r>
              <a:rPr lang="en-IN" sz="1600" dirty="0"/>
              <a:t>display of number:</a:t>
            </a:r>
          </a:p>
          <a:p>
            <a:pPr marL="0" lvl="0" indent="0" algn="ctr" rtl="0">
              <a:spcBef>
                <a:spcPts val="0"/>
              </a:spcBef>
              <a:spcAft>
                <a:spcPts val="1200"/>
              </a:spcAft>
              <a:buNone/>
            </a:pPr>
            <a:endParaRPr lang="en-IN" dirty="0"/>
          </a:p>
        </p:txBody>
      </p:sp>
      <p:sp>
        <p:nvSpPr>
          <p:cNvPr id="2820" name="Google Shape;2820;p62"/>
          <p:cNvSpPr txBox="1">
            <a:spLocks noGrp="1"/>
          </p:cNvSpPr>
          <p:nvPr>
            <p:ph type="subTitle" idx="5"/>
          </p:nvPr>
        </p:nvSpPr>
        <p:spPr>
          <a:xfrm>
            <a:off x="5470832" y="3714629"/>
            <a:ext cx="3036116" cy="982568"/>
          </a:xfrm>
          <a:prstGeom prst="rect">
            <a:avLst/>
          </a:prstGeom>
        </p:spPr>
        <p:txBody>
          <a:bodyPr spcFirstLastPara="1" wrap="square" lIns="91425" tIns="91425" rIns="91425" bIns="91425" anchor="t" anchorCtr="0">
            <a:noAutofit/>
          </a:bodyPr>
          <a:lstStyle/>
          <a:p>
            <a:pPr marL="114300" indent="0"/>
            <a:r>
              <a:rPr lang="en-US" dirty="0"/>
              <a:t>saving results for future purposes</a:t>
            </a:r>
            <a:r>
              <a:rPr lang="en-US" sz="1100" dirty="0"/>
              <a:t>, </a:t>
            </a:r>
            <a:r>
              <a:rPr lang="en-US" dirty="0"/>
              <a:t>and analysis.</a:t>
            </a:r>
          </a:p>
        </p:txBody>
      </p:sp>
      <p:sp>
        <p:nvSpPr>
          <p:cNvPr id="2821" name="Google Shape;2821;p62"/>
          <p:cNvSpPr txBox="1">
            <a:spLocks noGrp="1"/>
          </p:cNvSpPr>
          <p:nvPr>
            <p:ph type="subTitle" idx="6"/>
          </p:nvPr>
        </p:nvSpPr>
        <p:spPr>
          <a:xfrm>
            <a:off x="4599650" y="3445972"/>
            <a:ext cx="3852000" cy="324128"/>
          </a:xfrm>
          <a:prstGeom prst="rect">
            <a:avLst/>
          </a:prstGeom>
        </p:spPr>
        <p:txBody>
          <a:bodyPr spcFirstLastPara="1" wrap="square" lIns="0" tIns="91425" rIns="0" bIns="0" anchor="ctr" anchorCtr="0">
            <a:noAutofit/>
          </a:bodyPr>
          <a:lstStyle/>
          <a:p>
            <a:pPr marL="0" indent="0">
              <a:spcAft>
                <a:spcPts val="1200"/>
              </a:spcAft>
            </a:pPr>
            <a:r>
              <a:rPr lang="en-IN" sz="1200" dirty="0"/>
              <a:t>Future Analysis:</a:t>
            </a:r>
          </a:p>
          <a:p>
            <a:pPr marL="0" lvl="0" indent="0" algn="ctr" rtl="0">
              <a:spcBef>
                <a:spcPts val="0"/>
              </a:spcBef>
              <a:spcAft>
                <a:spcPts val="1200"/>
              </a:spcAft>
              <a:buNone/>
            </a:pPr>
            <a:endParaRPr lang="en-IN" dirty="0"/>
          </a:p>
        </p:txBody>
      </p:sp>
      <p:sp>
        <p:nvSpPr>
          <p:cNvPr id="2822" name="Google Shape;2822;p62"/>
          <p:cNvSpPr txBox="1">
            <a:spLocks noGrp="1"/>
          </p:cNvSpPr>
          <p:nvPr>
            <p:ph type="subTitle" idx="7"/>
          </p:nvPr>
        </p:nvSpPr>
        <p:spPr>
          <a:xfrm>
            <a:off x="5425412" y="1592861"/>
            <a:ext cx="2888337" cy="725700"/>
          </a:xfrm>
          <a:prstGeom prst="rect">
            <a:avLst/>
          </a:prstGeom>
        </p:spPr>
        <p:txBody>
          <a:bodyPr spcFirstLastPara="1" wrap="square" lIns="91425" tIns="91425" rIns="91425" bIns="91425" anchor="t" anchorCtr="0">
            <a:noAutofit/>
          </a:bodyPr>
          <a:lstStyle/>
          <a:p>
            <a:pPr marL="114300" indent="0"/>
            <a:r>
              <a:rPr lang="en-US" sz="1200" dirty="0"/>
              <a:t>The final step involves performing optical character recognition on the segmented plate i.e. the width and height of the image are extracted.</a:t>
            </a:r>
          </a:p>
        </p:txBody>
      </p:sp>
      <p:sp>
        <p:nvSpPr>
          <p:cNvPr id="2823" name="Google Shape;2823;p62"/>
          <p:cNvSpPr txBox="1">
            <a:spLocks noGrp="1"/>
          </p:cNvSpPr>
          <p:nvPr>
            <p:ph type="subTitle" idx="8"/>
          </p:nvPr>
        </p:nvSpPr>
        <p:spPr>
          <a:xfrm>
            <a:off x="4676678" y="1274810"/>
            <a:ext cx="3852000" cy="359433"/>
          </a:xfrm>
          <a:prstGeom prst="rect">
            <a:avLst/>
          </a:prstGeom>
        </p:spPr>
        <p:txBody>
          <a:bodyPr spcFirstLastPara="1" wrap="square" lIns="0" tIns="91425" rIns="0" bIns="0" anchor="ctr" anchorCtr="0">
            <a:noAutofit/>
          </a:bodyPr>
          <a:lstStyle/>
          <a:p>
            <a:pPr marL="0" lvl="0" indent="0" algn="ctr" rtl="0">
              <a:spcBef>
                <a:spcPts val="0"/>
              </a:spcBef>
              <a:spcAft>
                <a:spcPts val="1200"/>
              </a:spcAft>
              <a:buNone/>
            </a:pPr>
            <a:r>
              <a:rPr lang="en-IN" dirty="0"/>
              <a:t>character recognition:</a:t>
            </a:r>
            <a:endParaRPr dirty="0"/>
          </a:p>
        </p:txBody>
      </p:sp>
      <p:sp>
        <p:nvSpPr>
          <p:cNvPr id="2824" name="Google Shape;2824;p62"/>
          <p:cNvSpPr txBox="1">
            <a:spLocks noGrp="1"/>
          </p:cNvSpPr>
          <p:nvPr>
            <p:ph type="title" idx="9"/>
          </p:nvPr>
        </p:nvSpPr>
        <p:spPr>
          <a:xfrm>
            <a:off x="988900" y="1762800"/>
            <a:ext cx="829500" cy="7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825" name="Google Shape;2825;p62"/>
          <p:cNvSpPr txBox="1">
            <a:spLocks noGrp="1"/>
          </p:cNvSpPr>
          <p:nvPr>
            <p:ph type="title" idx="13"/>
          </p:nvPr>
        </p:nvSpPr>
        <p:spPr>
          <a:xfrm>
            <a:off x="4841750" y="1762800"/>
            <a:ext cx="829500" cy="7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826" name="Google Shape;2826;p62"/>
          <p:cNvSpPr txBox="1">
            <a:spLocks noGrp="1"/>
          </p:cNvSpPr>
          <p:nvPr>
            <p:ph type="title" idx="14"/>
          </p:nvPr>
        </p:nvSpPr>
        <p:spPr>
          <a:xfrm>
            <a:off x="4841750" y="3725050"/>
            <a:ext cx="829500" cy="7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2827" name="Google Shape;2827;p62"/>
          <p:cNvSpPr txBox="1">
            <a:spLocks noGrp="1"/>
          </p:cNvSpPr>
          <p:nvPr>
            <p:ph type="title" idx="15"/>
          </p:nvPr>
        </p:nvSpPr>
        <p:spPr>
          <a:xfrm>
            <a:off x="988900" y="3725050"/>
            <a:ext cx="829500" cy="7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8" name="Rectangle 7">
            <a:extLst>
              <a:ext uri="{FF2B5EF4-FFF2-40B4-BE49-F238E27FC236}">
                <a16:creationId xmlns:a16="http://schemas.microsoft.com/office/drawing/2014/main" id="{01719DB1-C76B-556F-FC7D-7B7DA787546F}"/>
              </a:ext>
            </a:extLst>
          </p:cNvPr>
          <p:cNvSpPr/>
          <p:nvPr/>
        </p:nvSpPr>
        <p:spPr>
          <a:xfrm>
            <a:off x="564995" y="126380"/>
            <a:ext cx="7969405" cy="316860"/>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656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15"/>
                                        </p:tgtEl>
                                        <p:attrNameLst>
                                          <p:attrName>style.visibility</p:attrName>
                                        </p:attrNameLst>
                                      </p:cBhvr>
                                      <p:to>
                                        <p:strVal val="visible"/>
                                      </p:to>
                                    </p:set>
                                    <p:animEffect transition="in" filter="fade">
                                      <p:cBhvr>
                                        <p:cTn id="7" dur="500"/>
                                        <p:tgtEl>
                                          <p:spTgt spid="28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16">
                                            <p:txEl>
                                              <p:pRg st="0" end="0"/>
                                            </p:txEl>
                                          </p:spTgt>
                                        </p:tgtEl>
                                        <p:attrNameLst>
                                          <p:attrName>style.visibility</p:attrName>
                                        </p:attrNameLst>
                                      </p:cBhvr>
                                      <p:to>
                                        <p:strVal val="visible"/>
                                      </p:to>
                                    </p:set>
                                    <p:animEffect transition="in" filter="fade">
                                      <p:cBhvr>
                                        <p:cTn id="10" dur="500"/>
                                        <p:tgtEl>
                                          <p:spTgt spid="281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23">
                                            <p:txEl>
                                              <p:pRg st="0" end="0"/>
                                            </p:txEl>
                                          </p:spTgt>
                                        </p:tgtEl>
                                        <p:attrNameLst>
                                          <p:attrName>style.visibility</p:attrName>
                                        </p:attrNameLst>
                                      </p:cBhvr>
                                      <p:to>
                                        <p:strVal val="visible"/>
                                      </p:to>
                                    </p:set>
                                    <p:animEffect transition="in" filter="fade">
                                      <p:cBhvr>
                                        <p:cTn id="13" dur="500"/>
                                        <p:tgtEl>
                                          <p:spTgt spid="282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19">
                                            <p:txEl>
                                              <p:pRg st="0" end="0"/>
                                            </p:txEl>
                                          </p:spTgt>
                                        </p:tgtEl>
                                        <p:attrNameLst>
                                          <p:attrName>style.visibility</p:attrName>
                                        </p:attrNameLst>
                                      </p:cBhvr>
                                      <p:to>
                                        <p:strVal val="visible"/>
                                      </p:to>
                                    </p:set>
                                    <p:animEffect transition="in" filter="fade">
                                      <p:cBhvr>
                                        <p:cTn id="16" dur="500"/>
                                        <p:tgtEl>
                                          <p:spTgt spid="281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21">
                                            <p:txEl>
                                              <p:pRg st="0" end="0"/>
                                            </p:txEl>
                                          </p:spTgt>
                                        </p:tgtEl>
                                        <p:attrNameLst>
                                          <p:attrName>style.visibility</p:attrName>
                                        </p:attrNameLst>
                                      </p:cBhvr>
                                      <p:to>
                                        <p:strVal val="visible"/>
                                      </p:to>
                                    </p:set>
                                    <p:animEffect transition="in" filter="fade">
                                      <p:cBhvr>
                                        <p:cTn id="19" dur="500"/>
                                        <p:tgtEl>
                                          <p:spTgt spid="2821">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817">
                                            <p:txEl>
                                              <p:pRg st="0" end="0"/>
                                            </p:txEl>
                                          </p:spTgt>
                                        </p:tgtEl>
                                        <p:attrNameLst>
                                          <p:attrName>style.visibility</p:attrName>
                                        </p:attrNameLst>
                                      </p:cBhvr>
                                      <p:to>
                                        <p:strVal val="visible"/>
                                      </p:to>
                                    </p:set>
                                    <p:animEffect transition="in" filter="fade">
                                      <p:cBhvr>
                                        <p:cTn id="23" dur="500"/>
                                        <p:tgtEl>
                                          <p:spTgt spid="281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22">
                                            <p:txEl>
                                              <p:pRg st="0" end="0"/>
                                            </p:txEl>
                                          </p:spTgt>
                                        </p:tgtEl>
                                        <p:attrNameLst>
                                          <p:attrName>style.visibility</p:attrName>
                                        </p:attrNameLst>
                                      </p:cBhvr>
                                      <p:to>
                                        <p:strVal val="visible"/>
                                      </p:to>
                                    </p:set>
                                    <p:animEffect transition="in" filter="fade">
                                      <p:cBhvr>
                                        <p:cTn id="26" dur="500"/>
                                        <p:tgtEl>
                                          <p:spTgt spid="2822">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18">
                                            <p:txEl>
                                              <p:pRg st="0" end="0"/>
                                            </p:txEl>
                                          </p:spTgt>
                                        </p:tgtEl>
                                        <p:attrNameLst>
                                          <p:attrName>style.visibility</p:attrName>
                                        </p:attrNameLst>
                                      </p:cBhvr>
                                      <p:to>
                                        <p:strVal val="visible"/>
                                      </p:to>
                                    </p:set>
                                    <p:animEffect transition="in" filter="fade">
                                      <p:cBhvr>
                                        <p:cTn id="29" dur="500"/>
                                        <p:tgtEl>
                                          <p:spTgt spid="2818">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20">
                                            <p:txEl>
                                              <p:pRg st="0" end="0"/>
                                            </p:txEl>
                                          </p:spTgt>
                                        </p:tgtEl>
                                        <p:attrNameLst>
                                          <p:attrName>style.visibility</p:attrName>
                                        </p:attrNameLst>
                                      </p:cBhvr>
                                      <p:to>
                                        <p:strVal val="visible"/>
                                      </p:to>
                                    </p:set>
                                    <p:animEffect transition="in" filter="fade">
                                      <p:cBhvr>
                                        <p:cTn id="32" dur="500"/>
                                        <p:tgtEl>
                                          <p:spTgt spid="28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5" grpId="0"/>
      <p:bldP spid="2816" grpId="0" build="p"/>
      <p:bldP spid="2817" grpId="0" build="p"/>
      <p:bldP spid="2818" grpId="0" build="p"/>
      <p:bldP spid="2819" grpId="0" build="p"/>
      <p:bldP spid="2820" grpId="0" build="p"/>
      <p:bldP spid="2821" grpId="0" build="p"/>
      <p:bldP spid="2822" grpId="0" build="p"/>
      <p:bldP spid="28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3"/>
        <p:cNvGrpSpPr/>
        <p:nvPr/>
      </p:nvGrpSpPr>
      <p:grpSpPr>
        <a:xfrm>
          <a:off x="0" y="0"/>
          <a:ext cx="0" cy="0"/>
          <a:chOff x="0" y="0"/>
          <a:chExt cx="0" cy="0"/>
        </a:xfrm>
      </p:grpSpPr>
      <p:sp>
        <p:nvSpPr>
          <p:cNvPr id="2934" name="Google Shape;2934;p68"/>
          <p:cNvSpPr txBox="1">
            <a:spLocks noGrp="1"/>
          </p:cNvSpPr>
          <p:nvPr>
            <p:ph type="title"/>
          </p:nvPr>
        </p:nvSpPr>
        <p:spPr>
          <a:xfrm>
            <a:off x="724875" y="540000"/>
            <a:ext cx="76992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IMPLEMENTATION AND RESULTS:</a:t>
            </a:r>
            <a:endParaRPr dirty="0"/>
          </a:p>
        </p:txBody>
      </p:sp>
      <p:sp>
        <p:nvSpPr>
          <p:cNvPr id="2935" name="Google Shape;2935;p68"/>
          <p:cNvSpPr txBox="1">
            <a:spLocks noGrp="1"/>
          </p:cNvSpPr>
          <p:nvPr>
            <p:ph type="subTitle" idx="4"/>
          </p:nvPr>
        </p:nvSpPr>
        <p:spPr>
          <a:xfrm>
            <a:off x="74393" y="1012855"/>
            <a:ext cx="2370688" cy="4511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Primary image used to train the model:</a:t>
            </a:r>
            <a:endParaRPr b="1" dirty="0"/>
          </a:p>
        </p:txBody>
      </p:sp>
      <p:grpSp>
        <p:nvGrpSpPr>
          <p:cNvPr id="2939" name="Google Shape;2939;p68"/>
          <p:cNvGrpSpPr/>
          <p:nvPr/>
        </p:nvGrpSpPr>
        <p:grpSpPr>
          <a:xfrm>
            <a:off x="7753452" y="2659724"/>
            <a:ext cx="1105948" cy="1105948"/>
            <a:chOff x="1190625" y="238125"/>
            <a:chExt cx="5219200" cy="5219200"/>
          </a:xfrm>
        </p:grpSpPr>
        <p:sp>
          <p:nvSpPr>
            <p:cNvPr id="2940" name="Google Shape;2940;p68"/>
            <p:cNvSpPr/>
            <p:nvPr/>
          </p:nvSpPr>
          <p:spPr>
            <a:xfrm>
              <a:off x="1190625" y="238125"/>
              <a:ext cx="5219200" cy="5219200"/>
            </a:xfrm>
            <a:custGeom>
              <a:avLst/>
              <a:gdLst/>
              <a:ahLst/>
              <a:cxnLst/>
              <a:rect l="l" t="t" r="r" b="b"/>
              <a:pathLst>
                <a:path w="208768" h="208768" extrusionOk="0">
                  <a:moveTo>
                    <a:pt x="0" y="0"/>
                  </a:moveTo>
                  <a:lnTo>
                    <a:pt x="0" y="208767"/>
                  </a:lnTo>
                  <a:lnTo>
                    <a:pt x="154292" y="208767"/>
                  </a:lnTo>
                  <a:lnTo>
                    <a:pt x="154292" y="127087"/>
                  </a:lnTo>
                  <a:lnTo>
                    <a:pt x="167927" y="127087"/>
                  </a:lnTo>
                  <a:lnTo>
                    <a:pt x="167927" y="113452"/>
                  </a:lnTo>
                  <a:lnTo>
                    <a:pt x="181530" y="113452"/>
                  </a:lnTo>
                  <a:lnTo>
                    <a:pt x="181530" y="99849"/>
                  </a:lnTo>
                  <a:lnTo>
                    <a:pt x="195165" y="99849"/>
                  </a:lnTo>
                  <a:lnTo>
                    <a:pt x="195165" y="86214"/>
                  </a:lnTo>
                  <a:lnTo>
                    <a:pt x="208767" y="86214"/>
                  </a:lnTo>
                  <a:lnTo>
                    <a:pt x="208767" y="59009"/>
                  </a:lnTo>
                  <a:lnTo>
                    <a:pt x="195165" y="59009"/>
                  </a:lnTo>
                  <a:lnTo>
                    <a:pt x="195165" y="45374"/>
                  </a:lnTo>
                  <a:lnTo>
                    <a:pt x="167927" y="45374"/>
                  </a:lnTo>
                  <a:lnTo>
                    <a:pt x="167927" y="59009"/>
                  </a:lnTo>
                  <a:lnTo>
                    <a:pt x="154292" y="59009"/>
                  </a:lnTo>
                  <a:lnTo>
                    <a:pt x="1542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8"/>
            <p:cNvSpPr/>
            <p:nvPr/>
          </p:nvSpPr>
          <p:spPr>
            <a:xfrm>
              <a:off x="3005900" y="1372475"/>
              <a:ext cx="3403925" cy="3403900"/>
            </a:xfrm>
            <a:custGeom>
              <a:avLst/>
              <a:gdLst/>
              <a:ahLst/>
              <a:cxnLst/>
              <a:rect l="l" t="t" r="r" b="b"/>
              <a:pathLst>
                <a:path w="136157" h="136156" extrusionOk="0">
                  <a:moveTo>
                    <a:pt x="95316" y="0"/>
                  </a:moveTo>
                  <a:lnTo>
                    <a:pt x="95316" y="13635"/>
                  </a:lnTo>
                  <a:lnTo>
                    <a:pt x="81681" y="13635"/>
                  </a:lnTo>
                  <a:lnTo>
                    <a:pt x="81681" y="27238"/>
                  </a:lnTo>
                  <a:lnTo>
                    <a:pt x="68078" y="27238"/>
                  </a:lnTo>
                  <a:lnTo>
                    <a:pt x="68078" y="40840"/>
                  </a:lnTo>
                  <a:lnTo>
                    <a:pt x="54476" y="40840"/>
                  </a:lnTo>
                  <a:lnTo>
                    <a:pt x="54476" y="54475"/>
                  </a:lnTo>
                  <a:lnTo>
                    <a:pt x="40841" y="54475"/>
                  </a:lnTo>
                  <a:lnTo>
                    <a:pt x="40841" y="68078"/>
                  </a:lnTo>
                  <a:lnTo>
                    <a:pt x="27238" y="68078"/>
                  </a:lnTo>
                  <a:lnTo>
                    <a:pt x="27238" y="81713"/>
                  </a:lnTo>
                  <a:lnTo>
                    <a:pt x="13603" y="81713"/>
                  </a:lnTo>
                  <a:lnTo>
                    <a:pt x="13603" y="95315"/>
                  </a:lnTo>
                  <a:lnTo>
                    <a:pt x="1" y="95315"/>
                  </a:lnTo>
                  <a:lnTo>
                    <a:pt x="1" y="136156"/>
                  </a:lnTo>
                  <a:lnTo>
                    <a:pt x="40841" y="136156"/>
                  </a:lnTo>
                  <a:lnTo>
                    <a:pt x="40841" y="122553"/>
                  </a:lnTo>
                  <a:lnTo>
                    <a:pt x="54476" y="122553"/>
                  </a:lnTo>
                  <a:lnTo>
                    <a:pt x="54476" y="108918"/>
                  </a:lnTo>
                  <a:lnTo>
                    <a:pt x="68078" y="108918"/>
                  </a:lnTo>
                  <a:lnTo>
                    <a:pt x="68078" y="95315"/>
                  </a:lnTo>
                  <a:lnTo>
                    <a:pt x="81681" y="95315"/>
                  </a:lnTo>
                  <a:lnTo>
                    <a:pt x="81681" y="81713"/>
                  </a:lnTo>
                  <a:lnTo>
                    <a:pt x="95316" y="81713"/>
                  </a:lnTo>
                  <a:lnTo>
                    <a:pt x="95316" y="68078"/>
                  </a:lnTo>
                  <a:lnTo>
                    <a:pt x="108919" y="68078"/>
                  </a:lnTo>
                  <a:lnTo>
                    <a:pt x="108919" y="54475"/>
                  </a:lnTo>
                  <a:lnTo>
                    <a:pt x="122554" y="54475"/>
                  </a:lnTo>
                  <a:lnTo>
                    <a:pt x="122554" y="40840"/>
                  </a:lnTo>
                  <a:lnTo>
                    <a:pt x="136156" y="40840"/>
                  </a:lnTo>
                  <a:lnTo>
                    <a:pt x="136156" y="13635"/>
                  </a:lnTo>
                  <a:lnTo>
                    <a:pt x="122554" y="13635"/>
                  </a:lnTo>
                  <a:lnTo>
                    <a:pt x="122554" y="0"/>
                  </a:lnTo>
                  <a:close/>
                </a:path>
              </a:pathLst>
            </a:custGeom>
            <a:solidFill>
              <a:srgbClr val="FFD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8"/>
            <p:cNvSpPr/>
            <p:nvPr/>
          </p:nvSpPr>
          <p:spPr>
            <a:xfrm>
              <a:off x="3345975" y="1372475"/>
              <a:ext cx="3063850" cy="3063850"/>
            </a:xfrm>
            <a:custGeom>
              <a:avLst/>
              <a:gdLst/>
              <a:ahLst/>
              <a:cxnLst/>
              <a:rect l="l" t="t" r="r" b="b"/>
              <a:pathLst>
                <a:path w="122554" h="122554" extrusionOk="0">
                  <a:moveTo>
                    <a:pt x="81713" y="0"/>
                  </a:moveTo>
                  <a:lnTo>
                    <a:pt x="81713" y="13635"/>
                  </a:lnTo>
                  <a:lnTo>
                    <a:pt x="68078" y="13635"/>
                  </a:lnTo>
                  <a:lnTo>
                    <a:pt x="68078" y="27238"/>
                  </a:lnTo>
                  <a:lnTo>
                    <a:pt x="54475" y="27238"/>
                  </a:lnTo>
                  <a:lnTo>
                    <a:pt x="54475" y="40840"/>
                  </a:lnTo>
                  <a:lnTo>
                    <a:pt x="40873" y="40840"/>
                  </a:lnTo>
                  <a:lnTo>
                    <a:pt x="40873" y="54475"/>
                  </a:lnTo>
                  <a:lnTo>
                    <a:pt x="27238" y="54475"/>
                  </a:lnTo>
                  <a:lnTo>
                    <a:pt x="27238" y="68078"/>
                  </a:lnTo>
                  <a:lnTo>
                    <a:pt x="13635" y="68078"/>
                  </a:lnTo>
                  <a:lnTo>
                    <a:pt x="13635" y="81713"/>
                  </a:lnTo>
                  <a:lnTo>
                    <a:pt x="0" y="81713"/>
                  </a:lnTo>
                  <a:lnTo>
                    <a:pt x="0" y="95315"/>
                  </a:lnTo>
                  <a:lnTo>
                    <a:pt x="13635" y="95315"/>
                  </a:lnTo>
                  <a:lnTo>
                    <a:pt x="13635" y="108918"/>
                  </a:lnTo>
                  <a:lnTo>
                    <a:pt x="27238" y="108918"/>
                  </a:lnTo>
                  <a:lnTo>
                    <a:pt x="27238" y="122553"/>
                  </a:lnTo>
                  <a:lnTo>
                    <a:pt x="40873" y="122553"/>
                  </a:lnTo>
                  <a:lnTo>
                    <a:pt x="40873" y="108918"/>
                  </a:lnTo>
                  <a:lnTo>
                    <a:pt x="54475" y="108918"/>
                  </a:lnTo>
                  <a:lnTo>
                    <a:pt x="54475" y="95315"/>
                  </a:lnTo>
                  <a:lnTo>
                    <a:pt x="68078" y="95315"/>
                  </a:lnTo>
                  <a:lnTo>
                    <a:pt x="68078" y="81713"/>
                  </a:lnTo>
                  <a:lnTo>
                    <a:pt x="81713" y="81713"/>
                  </a:lnTo>
                  <a:lnTo>
                    <a:pt x="81713" y="68078"/>
                  </a:lnTo>
                  <a:lnTo>
                    <a:pt x="95316" y="68078"/>
                  </a:lnTo>
                  <a:lnTo>
                    <a:pt x="95316" y="54475"/>
                  </a:lnTo>
                  <a:lnTo>
                    <a:pt x="108951" y="54475"/>
                  </a:lnTo>
                  <a:lnTo>
                    <a:pt x="108951" y="40840"/>
                  </a:lnTo>
                  <a:lnTo>
                    <a:pt x="122553" y="40840"/>
                  </a:lnTo>
                  <a:lnTo>
                    <a:pt x="122553" y="13635"/>
                  </a:lnTo>
                  <a:lnTo>
                    <a:pt x="108951" y="13635"/>
                  </a:lnTo>
                  <a:lnTo>
                    <a:pt x="1089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8"/>
            <p:cNvSpPr/>
            <p:nvPr/>
          </p:nvSpPr>
          <p:spPr>
            <a:xfrm>
              <a:off x="5388800" y="1372475"/>
              <a:ext cx="1021025" cy="1021025"/>
            </a:xfrm>
            <a:custGeom>
              <a:avLst/>
              <a:gdLst/>
              <a:ahLst/>
              <a:cxnLst/>
              <a:rect l="l" t="t" r="r" b="b"/>
              <a:pathLst>
                <a:path w="40841" h="40841" extrusionOk="0">
                  <a:moveTo>
                    <a:pt x="0" y="0"/>
                  </a:moveTo>
                  <a:lnTo>
                    <a:pt x="0" y="27238"/>
                  </a:lnTo>
                  <a:lnTo>
                    <a:pt x="13603" y="27238"/>
                  </a:lnTo>
                  <a:lnTo>
                    <a:pt x="13603" y="40840"/>
                  </a:lnTo>
                  <a:lnTo>
                    <a:pt x="40840" y="40840"/>
                  </a:lnTo>
                  <a:lnTo>
                    <a:pt x="40840" y="13635"/>
                  </a:lnTo>
                  <a:lnTo>
                    <a:pt x="27238" y="13635"/>
                  </a:lnTo>
                  <a:lnTo>
                    <a:pt x="27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8"/>
            <p:cNvSpPr/>
            <p:nvPr/>
          </p:nvSpPr>
          <p:spPr>
            <a:xfrm>
              <a:off x="1190625" y="238125"/>
              <a:ext cx="4198200" cy="5219200"/>
            </a:xfrm>
            <a:custGeom>
              <a:avLst/>
              <a:gdLst/>
              <a:ahLst/>
              <a:cxnLst/>
              <a:rect l="l" t="t" r="r" b="b"/>
              <a:pathLst>
                <a:path w="167928" h="208768" extrusionOk="0">
                  <a:moveTo>
                    <a:pt x="127087" y="86214"/>
                  </a:moveTo>
                  <a:lnTo>
                    <a:pt x="127087" y="99849"/>
                  </a:lnTo>
                  <a:lnTo>
                    <a:pt x="140689" y="99849"/>
                  </a:lnTo>
                  <a:lnTo>
                    <a:pt x="140689" y="86214"/>
                  </a:lnTo>
                  <a:close/>
                  <a:moveTo>
                    <a:pt x="0" y="0"/>
                  </a:moveTo>
                  <a:lnTo>
                    <a:pt x="0" y="208767"/>
                  </a:lnTo>
                  <a:lnTo>
                    <a:pt x="154292" y="208767"/>
                  </a:lnTo>
                  <a:lnTo>
                    <a:pt x="154292" y="127087"/>
                  </a:lnTo>
                  <a:lnTo>
                    <a:pt x="140689" y="127087"/>
                  </a:lnTo>
                  <a:lnTo>
                    <a:pt x="140689" y="140689"/>
                  </a:lnTo>
                  <a:lnTo>
                    <a:pt x="127087" y="140689"/>
                  </a:lnTo>
                  <a:lnTo>
                    <a:pt x="127087" y="154292"/>
                  </a:lnTo>
                  <a:lnTo>
                    <a:pt x="140689" y="154292"/>
                  </a:lnTo>
                  <a:lnTo>
                    <a:pt x="140689" y="195165"/>
                  </a:lnTo>
                  <a:lnTo>
                    <a:pt x="13602" y="195165"/>
                  </a:lnTo>
                  <a:lnTo>
                    <a:pt x="13602" y="13602"/>
                  </a:lnTo>
                  <a:lnTo>
                    <a:pt x="140689" y="13602"/>
                  </a:lnTo>
                  <a:lnTo>
                    <a:pt x="140689" y="86214"/>
                  </a:lnTo>
                  <a:lnTo>
                    <a:pt x="154292" y="86214"/>
                  </a:lnTo>
                  <a:lnTo>
                    <a:pt x="154292" y="72612"/>
                  </a:lnTo>
                  <a:lnTo>
                    <a:pt x="167927" y="72612"/>
                  </a:lnTo>
                  <a:lnTo>
                    <a:pt x="167927" y="59009"/>
                  </a:lnTo>
                  <a:lnTo>
                    <a:pt x="154292" y="59009"/>
                  </a:lnTo>
                  <a:lnTo>
                    <a:pt x="154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8"/>
            <p:cNvSpPr/>
            <p:nvPr/>
          </p:nvSpPr>
          <p:spPr>
            <a:xfrm>
              <a:off x="1984900" y="1032400"/>
              <a:ext cx="2269550" cy="340100"/>
            </a:xfrm>
            <a:custGeom>
              <a:avLst/>
              <a:gdLst/>
              <a:ahLst/>
              <a:cxnLst/>
              <a:rect l="l" t="t" r="r" b="b"/>
              <a:pathLst>
                <a:path w="90782" h="13604" extrusionOk="0">
                  <a:moveTo>
                    <a:pt x="1" y="1"/>
                  </a:moveTo>
                  <a:lnTo>
                    <a:pt x="1" y="13603"/>
                  </a:lnTo>
                  <a:lnTo>
                    <a:pt x="90782" y="13603"/>
                  </a:lnTo>
                  <a:lnTo>
                    <a:pt x="907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8"/>
            <p:cNvSpPr/>
            <p:nvPr/>
          </p:nvSpPr>
          <p:spPr>
            <a:xfrm>
              <a:off x="1984900" y="1826700"/>
              <a:ext cx="2269550" cy="340075"/>
            </a:xfrm>
            <a:custGeom>
              <a:avLst/>
              <a:gdLst/>
              <a:ahLst/>
              <a:cxnLst/>
              <a:rect l="l" t="t" r="r" b="b"/>
              <a:pathLst>
                <a:path w="90782" h="13603" extrusionOk="0">
                  <a:moveTo>
                    <a:pt x="1" y="0"/>
                  </a:moveTo>
                  <a:lnTo>
                    <a:pt x="1" y="13603"/>
                  </a:lnTo>
                  <a:lnTo>
                    <a:pt x="90782" y="13603"/>
                  </a:lnTo>
                  <a:lnTo>
                    <a:pt x="907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8"/>
            <p:cNvSpPr/>
            <p:nvPr/>
          </p:nvSpPr>
          <p:spPr>
            <a:xfrm>
              <a:off x="5047900" y="3074400"/>
              <a:ext cx="340925" cy="340900"/>
            </a:xfrm>
            <a:custGeom>
              <a:avLst/>
              <a:gdLst/>
              <a:ahLst/>
              <a:cxnLst/>
              <a:rect l="l" t="t" r="r" b="b"/>
              <a:pathLst>
                <a:path w="13637" h="13636" extrusionOk="0">
                  <a:moveTo>
                    <a:pt x="1" y="1"/>
                  </a:moveTo>
                  <a:lnTo>
                    <a:pt x="1" y="13636"/>
                  </a:lnTo>
                  <a:lnTo>
                    <a:pt x="13636" y="13636"/>
                  </a:lnTo>
                  <a:lnTo>
                    <a:pt x="136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8"/>
            <p:cNvSpPr/>
            <p:nvPr/>
          </p:nvSpPr>
          <p:spPr>
            <a:xfrm>
              <a:off x="5388800" y="2734350"/>
              <a:ext cx="340075" cy="340075"/>
            </a:xfrm>
            <a:custGeom>
              <a:avLst/>
              <a:gdLst/>
              <a:ahLst/>
              <a:cxnLst/>
              <a:rect l="l" t="t" r="r" b="b"/>
              <a:pathLst>
                <a:path w="13603" h="13603" extrusionOk="0">
                  <a:moveTo>
                    <a:pt x="0" y="0"/>
                  </a:moveTo>
                  <a:lnTo>
                    <a:pt x="0" y="13603"/>
                  </a:lnTo>
                  <a:lnTo>
                    <a:pt x="13603" y="13603"/>
                  </a:lnTo>
                  <a:lnTo>
                    <a:pt x="13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8"/>
            <p:cNvSpPr/>
            <p:nvPr/>
          </p:nvSpPr>
          <p:spPr>
            <a:xfrm>
              <a:off x="5728850" y="2393475"/>
              <a:ext cx="340900" cy="340900"/>
            </a:xfrm>
            <a:custGeom>
              <a:avLst/>
              <a:gdLst/>
              <a:ahLst/>
              <a:cxnLst/>
              <a:rect l="l" t="t" r="r" b="b"/>
              <a:pathLst>
                <a:path w="13636" h="13636" extrusionOk="0">
                  <a:moveTo>
                    <a:pt x="1" y="0"/>
                  </a:moveTo>
                  <a:lnTo>
                    <a:pt x="1" y="13635"/>
                  </a:lnTo>
                  <a:lnTo>
                    <a:pt x="13636" y="13635"/>
                  </a:lnTo>
                  <a:lnTo>
                    <a:pt x="136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8"/>
            <p:cNvSpPr/>
            <p:nvPr/>
          </p:nvSpPr>
          <p:spPr>
            <a:xfrm>
              <a:off x="6069725" y="1713350"/>
              <a:ext cx="340100" cy="680150"/>
            </a:xfrm>
            <a:custGeom>
              <a:avLst/>
              <a:gdLst/>
              <a:ahLst/>
              <a:cxnLst/>
              <a:rect l="l" t="t" r="r" b="b"/>
              <a:pathLst>
                <a:path w="13604" h="27206" extrusionOk="0">
                  <a:moveTo>
                    <a:pt x="1" y="0"/>
                  </a:moveTo>
                  <a:lnTo>
                    <a:pt x="1" y="27205"/>
                  </a:lnTo>
                  <a:lnTo>
                    <a:pt x="13603" y="27205"/>
                  </a:lnTo>
                  <a:lnTo>
                    <a:pt x="13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8"/>
            <p:cNvSpPr/>
            <p:nvPr/>
          </p:nvSpPr>
          <p:spPr>
            <a:xfrm>
              <a:off x="3345975" y="3415275"/>
              <a:ext cx="340900" cy="340100"/>
            </a:xfrm>
            <a:custGeom>
              <a:avLst/>
              <a:gdLst/>
              <a:ahLst/>
              <a:cxnLst/>
              <a:rect l="l" t="t" r="r" b="b"/>
              <a:pathLst>
                <a:path w="13636" h="13604" extrusionOk="0">
                  <a:moveTo>
                    <a:pt x="0" y="1"/>
                  </a:moveTo>
                  <a:lnTo>
                    <a:pt x="0" y="13603"/>
                  </a:lnTo>
                  <a:lnTo>
                    <a:pt x="13635" y="13603"/>
                  </a:lnTo>
                  <a:lnTo>
                    <a:pt x="136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8"/>
            <p:cNvSpPr/>
            <p:nvPr/>
          </p:nvSpPr>
          <p:spPr>
            <a:xfrm>
              <a:off x="3686850" y="3074400"/>
              <a:ext cx="340075" cy="340900"/>
            </a:xfrm>
            <a:custGeom>
              <a:avLst/>
              <a:gdLst/>
              <a:ahLst/>
              <a:cxnLst/>
              <a:rect l="l" t="t" r="r" b="b"/>
              <a:pathLst>
                <a:path w="13603" h="13636" extrusionOk="0">
                  <a:moveTo>
                    <a:pt x="0" y="1"/>
                  </a:moveTo>
                  <a:lnTo>
                    <a:pt x="0" y="13636"/>
                  </a:lnTo>
                  <a:lnTo>
                    <a:pt x="13603" y="13636"/>
                  </a:lnTo>
                  <a:lnTo>
                    <a:pt x="1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8"/>
            <p:cNvSpPr/>
            <p:nvPr/>
          </p:nvSpPr>
          <p:spPr>
            <a:xfrm>
              <a:off x="4026900" y="2734350"/>
              <a:ext cx="340900" cy="340075"/>
            </a:xfrm>
            <a:custGeom>
              <a:avLst/>
              <a:gdLst/>
              <a:ahLst/>
              <a:cxnLst/>
              <a:rect l="l" t="t" r="r" b="b"/>
              <a:pathLst>
                <a:path w="13636" h="13603" extrusionOk="0">
                  <a:moveTo>
                    <a:pt x="1" y="0"/>
                  </a:moveTo>
                  <a:lnTo>
                    <a:pt x="1" y="13603"/>
                  </a:lnTo>
                  <a:lnTo>
                    <a:pt x="13636" y="13603"/>
                  </a:lnTo>
                  <a:lnTo>
                    <a:pt x="136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8"/>
            <p:cNvSpPr/>
            <p:nvPr/>
          </p:nvSpPr>
          <p:spPr>
            <a:xfrm>
              <a:off x="5388800" y="1372475"/>
              <a:ext cx="680950" cy="340900"/>
            </a:xfrm>
            <a:custGeom>
              <a:avLst/>
              <a:gdLst/>
              <a:ahLst/>
              <a:cxnLst/>
              <a:rect l="l" t="t" r="r" b="b"/>
              <a:pathLst>
                <a:path w="27238" h="13636" extrusionOk="0">
                  <a:moveTo>
                    <a:pt x="0" y="0"/>
                  </a:moveTo>
                  <a:lnTo>
                    <a:pt x="0" y="13635"/>
                  </a:lnTo>
                  <a:lnTo>
                    <a:pt x="27238" y="13635"/>
                  </a:lnTo>
                  <a:lnTo>
                    <a:pt x="272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8"/>
            <p:cNvSpPr/>
            <p:nvPr/>
          </p:nvSpPr>
          <p:spPr>
            <a:xfrm>
              <a:off x="1984900" y="3755350"/>
              <a:ext cx="2382900" cy="1021025"/>
            </a:xfrm>
            <a:custGeom>
              <a:avLst/>
              <a:gdLst/>
              <a:ahLst/>
              <a:cxnLst/>
              <a:rect l="l" t="t" r="r" b="b"/>
              <a:pathLst>
                <a:path w="95316" h="40841" extrusionOk="0">
                  <a:moveTo>
                    <a:pt x="81681" y="13603"/>
                  </a:moveTo>
                  <a:lnTo>
                    <a:pt x="81681" y="27238"/>
                  </a:lnTo>
                  <a:lnTo>
                    <a:pt x="95316" y="27238"/>
                  </a:lnTo>
                  <a:lnTo>
                    <a:pt x="95316" y="13603"/>
                  </a:lnTo>
                  <a:close/>
                  <a:moveTo>
                    <a:pt x="40841" y="0"/>
                  </a:moveTo>
                  <a:lnTo>
                    <a:pt x="40841" y="27238"/>
                  </a:lnTo>
                  <a:lnTo>
                    <a:pt x="1" y="27238"/>
                  </a:lnTo>
                  <a:lnTo>
                    <a:pt x="1" y="40841"/>
                  </a:lnTo>
                  <a:lnTo>
                    <a:pt x="81681" y="40841"/>
                  </a:lnTo>
                  <a:lnTo>
                    <a:pt x="81681" y="27238"/>
                  </a:lnTo>
                  <a:lnTo>
                    <a:pt x="54443" y="27238"/>
                  </a:lnTo>
                  <a:lnTo>
                    <a:pt x="544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6" name="Google Shape;2956;p68"/>
          <p:cNvGrpSpPr/>
          <p:nvPr/>
        </p:nvGrpSpPr>
        <p:grpSpPr>
          <a:xfrm>
            <a:off x="6657310" y="1189930"/>
            <a:ext cx="1213464" cy="1213464"/>
            <a:chOff x="1190625" y="238125"/>
            <a:chExt cx="5219200" cy="5219200"/>
          </a:xfrm>
        </p:grpSpPr>
        <p:sp>
          <p:nvSpPr>
            <p:cNvPr id="2957" name="Google Shape;2957;p68"/>
            <p:cNvSpPr/>
            <p:nvPr/>
          </p:nvSpPr>
          <p:spPr>
            <a:xfrm>
              <a:off x="1190625" y="238125"/>
              <a:ext cx="5219200" cy="5219200"/>
            </a:xfrm>
            <a:custGeom>
              <a:avLst/>
              <a:gdLst/>
              <a:ahLst/>
              <a:cxnLst/>
              <a:rect l="l" t="t" r="r" b="b"/>
              <a:pathLst>
                <a:path w="208768" h="208768" extrusionOk="0">
                  <a:moveTo>
                    <a:pt x="13602" y="0"/>
                  </a:moveTo>
                  <a:lnTo>
                    <a:pt x="13602" y="13602"/>
                  </a:lnTo>
                  <a:lnTo>
                    <a:pt x="0" y="13602"/>
                  </a:lnTo>
                  <a:lnTo>
                    <a:pt x="0" y="140689"/>
                  </a:lnTo>
                  <a:lnTo>
                    <a:pt x="13602" y="140689"/>
                  </a:lnTo>
                  <a:lnTo>
                    <a:pt x="13602" y="154292"/>
                  </a:lnTo>
                  <a:lnTo>
                    <a:pt x="36306" y="154292"/>
                  </a:lnTo>
                  <a:lnTo>
                    <a:pt x="36306" y="208767"/>
                  </a:lnTo>
                  <a:lnTo>
                    <a:pt x="63543" y="208767"/>
                  </a:lnTo>
                  <a:lnTo>
                    <a:pt x="63543" y="195165"/>
                  </a:lnTo>
                  <a:lnTo>
                    <a:pt x="77146" y="195165"/>
                  </a:lnTo>
                  <a:lnTo>
                    <a:pt x="77146" y="181530"/>
                  </a:lnTo>
                  <a:lnTo>
                    <a:pt x="90781" y="181530"/>
                  </a:lnTo>
                  <a:lnTo>
                    <a:pt x="90781" y="167927"/>
                  </a:lnTo>
                  <a:lnTo>
                    <a:pt x="104384" y="167927"/>
                  </a:lnTo>
                  <a:lnTo>
                    <a:pt x="104384" y="154292"/>
                  </a:lnTo>
                  <a:lnTo>
                    <a:pt x="195165" y="154292"/>
                  </a:lnTo>
                  <a:lnTo>
                    <a:pt x="195165" y="140689"/>
                  </a:lnTo>
                  <a:lnTo>
                    <a:pt x="208767" y="140689"/>
                  </a:lnTo>
                  <a:lnTo>
                    <a:pt x="208767" y="13602"/>
                  </a:lnTo>
                  <a:lnTo>
                    <a:pt x="195165" y="13602"/>
                  </a:lnTo>
                  <a:lnTo>
                    <a:pt x="195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8"/>
            <p:cNvSpPr/>
            <p:nvPr/>
          </p:nvSpPr>
          <p:spPr>
            <a:xfrm>
              <a:off x="1190625" y="578175"/>
              <a:ext cx="340075" cy="3177200"/>
            </a:xfrm>
            <a:custGeom>
              <a:avLst/>
              <a:gdLst/>
              <a:ahLst/>
              <a:cxnLst/>
              <a:rect l="l" t="t" r="r" b="b"/>
              <a:pathLst>
                <a:path w="13603" h="127088" extrusionOk="0">
                  <a:moveTo>
                    <a:pt x="0" y="0"/>
                  </a:moveTo>
                  <a:lnTo>
                    <a:pt x="0" y="127087"/>
                  </a:lnTo>
                  <a:lnTo>
                    <a:pt x="13602" y="127087"/>
                  </a:lnTo>
                  <a:lnTo>
                    <a:pt x="1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8"/>
            <p:cNvSpPr/>
            <p:nvPr/>
          </p:nvSpPr>
          <p:spPr>
            <a:xfrm>
              <a:off x="1530675" y="238125"/>
              <a:ext cx="4539075" cy="340075"/>
            </a:xfrm>
            <a:custGeom>
              <a:avLst/>
              <a:gdLst/>
              <a:ahLst/>
              <a:cxnLst/>
              <a:rect l="l" t="t" r="r" b="b"/>
              <a:pathLst>
                <a:path w="181563" h="13603" extrusionOk="0">
                  <a:moveTo>
                    <a:pt x="0" y="0"/>
                  </a:moveTo>
                  <a:lnTo>
                    <a:pt x="0" y="13602"/>
                  </a:lnTo>
                  <a:lnTo>
                    <a:pt x="181563" y="13602"/>
                  </a:lnTo>
                  <a:lnTo>
                    <a:pt x="181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8"/>
            <p:cNvSpPr/>
            <p:nvPr/>
          </p:nvSpPr>
          <p:spPr>
            <a:xfrm>
              <a:off x="6069725" y="578175"/>
              <a:ext cx="340100" cy="3177200"/>
            </a:xfrm>
            <a:custGeom>
              <a:avLst/>
              <a:gdLst/>
              <a:ahLst/>
              <a:cxnLst/>
              <a:rect l="l" t="t" r="r" b="b"/>
              <a:pathLst>
                <a:path w="13604" h="127088" extrusionOk="0">
                  <a:moveTo>
                    <a:pt x="1" y="0"/>
                  </a:moveTo>
                  <a:lnTo>
                    <a:pt x="1" y="127087"/>
                  </a:lnTo>
                  <a:lnTo>
                    <a:pt x="13603" y="127087"/>
                  </a:lnTo>
                  <a:lnTo>
                    <a:pt x="13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8"/>
            <p:cNvSpPr/>
            <p:nvPr/>
          </p:nvSpPr>
          <p:spPr>
            <a:xfrm>
              <a:off x="2779200" y="4776350"/>
              <a:ext cx="340075" cy="340900"/>
            </a:xfrm>
            <a:custGeom>
              <a:avLst/>
              <a:gdLst/>
              <a:ahLst/>
              <a:cxnLst/>
              <a:rect l="l" t="t" r="r" b="b"/>
              <a:pathLst>
                <a:path w="13603" h="13636" extrusionOk="0">
                  <a:moveTo>
                    <a:pt x="0" y="1"/>
                  </a:moveTo>
                  <a:lnTo>
                    <a:pt x="0" y="13636"/>
                  </a:lnTo>
                  <a:lnTo>
                    <a:pt x="13603" y="13636"/>
                  </a:lnTo>
                  <a:lnTo>
                    <a:pt x="1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p:cNvSpPr/>
            <p:nvPr/>
          </p:nvSpPr>
          <p:spPr>
            <a:xfrm>
              <a:off x="3119250" y="4436300"/>
              <a:ext cx="340925" cy="340075"/>
            </a:xfrm>
            <a:custGeom>
              <a:avLst/>
              <a:gdLst/>
              <a:ahLst/>
              <a:cxnLst/>
              <a:rect l="l" t="t" r="r" b="b"/>
              <a:pathLst>
                <a:path w="13637" h="13603" extrusionOk="0">
                  <a:moveTo>
                    <a:pt x="1" y="0"/>
                  </a:moveTo>
                  <a:lnTo>
                    <a:pt x="1" y="13603"/>
                  </a:lnTo>
                  <a:lnTo>
                    <a:pt x="13636" y="13603"/>
                  </a:lnTo>
                  <a:lnTo>
                    <a:pt x="136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8"/>
            <p:cNvSpPr/>
            <p:nvPr/>
          </p:nvSpPr>
          <p:spPr>
            <a:xfrm>
              <a:off x="3460150" y="4095400"/>
              <a:ext cx="340075" cy="340925"/>
            </a:xfrm>
            <a:custGeom>
              <a:avLst/>
              <a:gdLst/>
              <a:ahLst/>
              <a:cxnLst/>
              <a:rect l="l" t="t" r="r" b="b"/>
              <a:pathLst>
                <a:path w="13603" h="13637" extrusionOk="0">
                  <a:moveTo>
                    <a:pt x="0" y="1"/>
                  </a:moveTo>
                  <a:lnTo>
                    <a:pt x="0" y="13636"/>
                  </a:lnTo>
                  <a:lnTo>
                    <a:pt x="13603" y="13636"/>
                  </a:lnTo>
                  <a:lnTo>
                    <a:pt x="1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8"/>
            <p:cNvSpPr/>
            <p:nvPr/>
          </p:nvSpPr>
          <p:spPr>
            <a:xfrm>
              <a:off x="3800200" y="3755350"/>
              <a:ext cx="2269550" cy="340075"/>
            </a:xfrm>
            <a:custGeom>
              <a:avLst/>
              <a:gdLst/>
              <a:ahLst/>
              <a:cxnLst/>
              <a:rect l="l" t="t" r="r" b="b"/>
              <a:pathLst>
                <a:path w="90782" h="13603" extrusionOk="0">
                  <a:moveTo>
                    <a:pt x="1" y="0"/>
                  </a:moveTo>
                  <a:lnTo>
                    <a:pt x="1" y="13603"/>
                  </a:lnTo>
                  <a:lnTo>
                    <a:pt x="90782" y="13603"/>
                  </a:lnTo>
                  <a:lnTo>
                    <a:pt x="90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8"/>
            <p:cNvSpPr/>
            <p:nvPr/>
          </p:nvSpPr>
          <p:spPr>
            <a:xfrm>
              <a:off x="2211625" y="1826700"/>
              <a:ext cx="680950" cy="680975"/>
            </a:xfrm>
            <a:custGeom>
              <a:avLst/>
              <a:gdLst/>
              <a:ahLst/>
              <a:cxnLst/>
              <a:rect l="l" t="t" r="r" b="b"/>
              <a:pathLst>
                <a:path w="27238" h="27239" extrusionOk="0">
                  <a:moveTo>
                    <a:pt x="0" y="0"/>
                  </a:moveTo>
                  <a:lnTo>
                    <a:pt x="0" y="27238"/>
                  </a:lnTo>
                  <a:lnTo>
                    <a:pt x="27238" y="27238"/>
                  </a:lnTo>
                  <a:lnTo>
                    <a:pt x="27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8"/>
            <p:cNvSpPr/>
            <p:nvPr/>
          </p:nvSpPr>
          <p:spPr>
            <a:xfrm>
              <a:off x="3460150" y="1826700"/>
              <a:ext cx="680150" cy="680975"/>
            </a:xfrm>
            <a:custGeom>
              <a:avLst/>
              <a:gdLst/>
              <a:ahLst/>
              <a:cxnLst/>
              <a:rect l="l" t="t" r="r" b="b"/>
              <a:pathLst>
                <a:path w="27206" h="27239" extrusionOk="0">
                  <a:moveTo>
                    <a:pt x="0" y="0"/>
                  </a:moveTo>
                  <a:lnTo>
                    <a:pt x="0" y="27238"/>
                  </a:lnTo>
                  <a:lnTo>
                    <a:pt x="27205" y="27238"/>
                  </a:lnTo>
                  <a:lnTo>
                    <a:pt x="272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8"/>
            <p:cNvSpPr/>
            <p:nvPr/>
          </p:nvSpPr>
          <p:spPr>
            <a:xfrm>
              <a:off x="4707850" y="1826700"/>
              <a:ext cx="680975" cy="680975"/>
            </a:xfrm>
            <a:custGeom>
              <a:avLst/>
              <a:gdLst/>
              <a:ahLst/>
              <a:cxnLst/>
              <a:rect l="l" t="t" r="r" b="b"/>
              <a:pathLst>
                <a:path w="27239" h="27239" extrusionOk="0">
                  <a:moveTo>
                    <a:pt x="0" y="0"/>
                  </a:moveTo>
                  <a:lnTo>
                    <a:pt x="0" y="27238"/>
                  </a:lnTo>
                  <a:lnTo>
                    <a:pt x="27238" y="27238"/>
                  </a:lnTo>
                  <a:lnTo>
                    <a:pt x="27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p:cNvSpPr/>
            <p:nvPr/>
          </p:nvSpPr>
          <p:spPr>
            <a:xfrm>
              <a:off x="1530675" y="3755350"/>
              <a:ext cx="1248550" cy="1701975"/>
            </a:xfrm>
            <a:custGeom>
              <a:avLst/>
              <a:gdLst/>
              <a:ahLst/>
              <a:cxnLst/>
              <a:rect l="l" t="t" r="r" b="b"/>
              <a:pathLst>
                <a:path w="49942" h="68079" extrusionOk="0">
                  <a:moveTo>
                    <a:pt x="0" y="0"/>
                  </a:moveTo>
                  <a:lnTo>
                    <a:pt x="0" y="13603"/>
                  </a:lnTo>
                  <a:lnTo>
                    <a:pt x="22704" y="13603"/>
                  </a:lnTo>
                  <a:lnTo>
                    <a:pt x="22704" y="68078"/>
                  </a:lnTo>
                  <a:lnTo>
                    <a:pt x="49941" y="68078"/>
                  </a:lnTo>
                  <a:lnTo>
                    <a:pt x="49941" y="54476"/>
                  </a:lnTo>
                  <a:lnTo>
                    <a:pt x="36306" y="54476"/>
                  </a:lnTo>
                  <a:lnTo>
                    <a:pt x="36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ctangle 10">
            <a:extLst>
              <a:ext uri="{FF2B5EF4-FFF2-40B4-BE49-F238E27FC236}">
                <a16:creationId xmlns:a16="http://schemas.microsoft.com/office/drawing/2014/main" id="{2C36BBF0-6FF1-D8F8-57F3-267A7D0E3F3C}"/>
              </a:ext>
            </a:extLst>
          </p:cNvPr>
          <p:cNvSpPr/>
          <p:nvPr/>
        </p:nvSpPr>
        <p:spPr>
          <a:xfrm>
            <a:off x="542925" y="71438"/>
            <a:ext cx="8029575" cy="346044"/>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535D658B-AFD7-A5B1-9D4C-F2792D9AD7D2}"/>
              </a:ext>
            </a:extLst>
          </p:cNvPr>
          <p:cNvPicPr>
            <a:picLocks noChangeAspect="1"/>
          </p:cNvPicPr>
          <p:nvPr/>
        </p:nvPicPr>
        <p:blipFill rotWithShape="1">
          <a:blip r:embed="rId3"/>
          <a:srcRect l="4165" t="5083" r="3547" b="3375"/>
          <a:stretch/>
        </p:blipFill>
        <p:spPr>
          <a:xfrm>
            <a:off x="1998425" y="1235238"/>
            <a:ext cx="4357510" cy="2747831"/>
          </a:xfrm>
          <a:prstGeom prst="rect">
            <a:avLst/>
          </a:prstGeom>
        </p:spPr>
      </p:pic>
      <p:cxnSp>
        <p:nvCxnSpPr>
          <p:cNvPr id="17" name="Connector: Curved 16">
            <a:extLst>
              <a:ext uri="{FF2B5EF4-FFF2-40B4-BE49-F238E27FC236}">
                <a16:creationId xmlns:a16="http://schemas.microsoft.com/office/drawing/2014/main" id="{BCE9A122-2EB9-B9BD-E19E-D87DC12CDB26}"/>
              </a:ext>
            </a:extLst>
          </p:cNvPr>
          <p:cNvCxnSpPr>
            <a:cxnSpLocks/>
          </p:cNvCxnSpPr>
          <p:nvPr/>
        </p:nvCxnSpPr>
        <p:spPr>
          <a:xfrm rot="10800000">
            <a:off x="1428742" y="2211313"/>
            <a:ext cx="2228858" cy="616718"/>
          </a:xfrm>
          <a:prstGeom prst="curvedConnector3">
            <a:avLst>
              <a:gd name="adj1" fmla="val 53846"/>
            </a:avLst>
          </a:prstGeom>
          <a:ln>
            <a:solidFill>
              <a:srgbClr val="FFFFFF"/>
            </a:solidFill>
            <a:tailEnd type="triangle"/>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0190A7AD-7D31-8D7F-D10B-1F83DBA33BCF}"/>
              </a:ext>
            </a:extLst>
          </p:cNvPr>
          <p:cNvSpPr txBox="1"/>
          <p:nvPr/>
        </p:nvSpPr>
        <p:spPr>
          <a:xfrm>
            <a:off x="224827" y="1969523"/>
            <a:ext cx="1611985" cy="523220"/>
          </a:xfrm>
          <a:prstGeom prst="rect">
            <a:avLst/>
          </a:prstGeom>
          <a:noFill/>
        </p:spPr>
        <p:txBody>
          <a:bodyPr wrap="square" rtlCol="0">
            <a:spAutoFit/>
          </a:bodyPr>
          <a:lstStyle/>
          <a:p>
            <a:r>
              <a:rPr lang="en-IN" i="1" dirty="0">
                <a:solidFill>
                  <a:srgbClr val="46BE53"/>
                </a:solidFill>
                <a:latin typeface="Orbitron" panose="020B0604020202020204" charset="0"/>
              </a:rPr>
              <a:t>Character recognition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34"/>
                                        </p:tgtEl>
                                        <p:attrNameLst>
                                          <p:attrName>style.visibility</p:attrName>
                                        </p:attrNameLst>
                                      </p:cBhvr>
                                      <p:to>
                                        <p:strVal val="visible"/>
                                      </p:to>
                                    </p:set>
                                    <p:animEffect transition="in" filter="fade">
                                      <p:cBhvr>
                                        <p:cTn id="7" dur="500"/>
                                        <p:tgtEl>
                                          <p:spTgt spid="29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935">
                                            <p:txEl>
                                              <p:pRg st="0" end="0"/>
                                            </p:txEl>
                                          </p:spTgt>
                                        </p:tgtEl>
                                        <p:attrNameLst>
                                          <p:attrName>style.visibility</p:attrName>
                                        </p:attrNameLst>
                                      </p:cBhvr>
                                      <p:to>
                                        <p:strVal val="visible"/>
                                      </p:to>
                                    </p:set>
                                    <p:animEffect transition="in" filter="fade">
                                      <p:cBhvr>
                                        <p:cTn id="14" dur="500"/>
                                        <p:tgtEl>
                                          <p:spTgt spid="2935">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4" grpId="0"/>
      <p:bldP spid="2935" grpId="0" build="p"/>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1C7C8A8-C2A6-CB59-5F2A-2ACD77519BED}"/>
              </a:ext>
            </a:extLst>
          </p:cNvPr>
          <p:cNvSpPr>
            <a:spLocks noGrp="1"/>
          </p:cNvSpPr>
          <p:nvPr>
            <p:ph type="subTitle" idx="1"/>
          </p:nvPr>
        </p:nvSpPr>
        <p:spPr>
          <a:xfrm>
            <a:off x="5058719" y="3449925"/>
            <a:ext cx="2074800" cy="656700"/>
          </a:xfrm>
        </p:spPr>
        <p:txBody>
          <a:bodyPr/>
          <a:lstStyle/>
          <a:p>
            <a:endParaRPr lang="en-IN" dirty="0"/>
          </a:p>
        </p:txBody>
      </p:sp>
      <p:sp>
        <p:nvSpPr>
          <p:cNvPr id="3" name="Subtitle 2">
            <a:extLst>
              <a:ext uri="{FF2B5EF4-FFF2-40B4-BE49-F238E27FC236}">
                <a16:creationId xmlns:a16="http://schemas.microsoft.com/office/drawing/2014/main" id="{5FDD574C-9875-5CAD-7969-A41C716E870B}"/>
              </a:ext>
            </a:extLst>
          </p:cNvPr>
          <p:cNvSpPr>
            <a:spLocks noGrp="1"/>
          </p:cNvSpPr>
          <p:nvPr>
            <p:ph type="subTitle" idx="2"/>
          </p:nvPr>
        </p:nvSpPr>
        <p:spPr>
          <a:xfrm>
            <a:off x="2163037" y="3473182"/>
            <a:ext cx="2074800" cy="656700"/>
          </a:xfrm>
        </p:spPr>
        <p:txBody>
          <a:bodyPr/>
          <a:lstStyle/>
          <a:p>
            <a:endParaRPr lang="en-IN" dirty="0"/>
          </a:p>
        </p:txBody>
      </p:sp>
      <p:sp>
        <p:nvSpPr>
          <p:cNvPr id="4" name="Subtitle 3">
            <a:extLst>
              <a:ext uri="{FF2B5EF4-FFF2-40B4-BE49-F238E27FC236}">
                <a16:creationId xmlns:a16="http://schemas.microsoft.com/office/drawing/2014/main" id="{5C9E565D-0CC7-B72F-B44B-BC69A418FA52}"/>
              </a:ext>
            </a:extLst>
          </p:cNvPr>
          <p:cNvSpPr>
            <a:spLocks noGrp="1"/>
          </p:cNvSpPr>
          <p:nvPr>
            <p:ph type="subTitle" idx="3"/>
          </p:nvPr>
        </p:nvSpPr>
        <p:spPr>
          <a:xfrm>
            <a:off x="2163037" y="3084000"/>
            <a:ext cx="2074800" cy="356700"/>
          </a:xfrm>
        </p:spPr>
        <p:txBody>
          <a:bodyPr/>
          <a:lstStyle/>
          <a:p>
            <a:r>
              <a:rPr lang="en-IN" dirty="0"/>
              <a:t>4.</a:t>
            </a:r>
          </a:p>
        </p:txBody>
      </p:sp>
      <p:sp>
        <p:nvSpPr>
          <p:cNvPr id="5" name="Subtitle 4">
            <a:extLst>
              <a:ext uri="{FF2B5EF4-FFF2-40B4-BE49-F238E27FC236}">
                <a16:creationId xmlns:a16="http://schemas.microsoft.com/office/drawing/2014/main" id="{B7A32697-BD89-4609-ECA7-EDEEB6F8C84B}"/>
              </a:ext>
            </a:extLst>
          </p:cNvPr>
          <p:cNvSpPr>
            <a:spLocks noGrp="1"/>
          </p:cNvSpPr>
          <p:nvPr>
            <p:ph type="subTitle" idx="4"/>
          </p:nvPr>
        </p:nvSpPr>
        <p:spPr>
          <a:xfrm>
            <a:off x="5013356" y="3111926"/>
            <a:ext cx="2074800" cy="356700"/>
          </a:xfrm>
        </p:spPr>
        <p:txBody>
          <a:bodyPr/>
          <a:lstStyle/>
          <a:p>
            <a:r>
              <a:rPr lang="en-IN" dirty="0"/>
              <a:t>5.</a:t>
            </a:r>
          </a:p>
        </p:txBody>
      </p:sp>
      <p:sp>
        <p:nvSpPr>
          <p:cNvPr id="11" name="Subtitle 10">
            <a:extLst>
              <a:ext uri="{FF2B5EF4-FFF2-40B4-BE49-F238E27FC236}">
                <a16:creationId xmlns:a16="http://schemas.microsoft.com/office/drawing/2014/main" id="{7DE649D6-CB22-CEBB-6549-B4AA46D1ED19}"/>
              </a:ext>
            </a:extLst>
          </p:cNvPr>
          <p:cNvSpPr>
            <a:spLocks noGrp="1"/>
          </p:cNvSpPr>
          <p:nvPr>
            <p:ph type="subTitle" idx="13"/>
          </p:nvPr>
        </p:nvSpPr>
        <p:spPr/>
        <p:txBody>
          <a:bodyPr/>
          <a:lstStyle/>
          <a:p>
            <a:endParaRPr lang="en-IN" dirty="0"/>
          </a:p>
        </p:txBody>
      </p:sp>
      <p:sp>
        <p:nvSpPr>
          <p:cNvPr id="12" name="Subtitle 11">
            <a:extLst>
              <a:ext uri="{FF2B5EF4-FFF2-40B4-BE49-F238E27FC236}">
                <a16:creationId xmlns:a16="http://schemas.microsoft.com/office/drawing/2014/main" id="{B5D9C569-8832-1729-2A04-AE2173D14E34}"/>
              </a:ext>
            </a:extLst>
          </p:cNvPr>
          <p:cNvSpPr>
            <a:spLocks noGrp="1"/>
          </p:cNvSpPr>
          <p:nvPr>
            <p:ph type="subTitle" idx="14"/>
          </p:nvPr>
        </p:nvSpPr>
        <p:spPr/>
        <p:txBody>
          <a:bodyPr/>
          <a:lstStyle/>
          <a:p>
            <a:endParaRPr lang="en-IN" dirty="0"/>
          </a:p>
        </p:txBody>
      </p:sp>
      <p:sp>
        <p:nvSpPr>
          <p:cNvPr id="13" name="Subtitle 12">
            <a:extLst>
              <a:ext uri="{FF2B5EF4-FFF2-40B4-BE49-F238E27FC236}">
                <a16:creationId xmlns:a16="http://schemas.microsoft.com/office/drawing/2014/main" id="{94B18963-2C0E-C746-FC0E-9973871A39A1}"/>
              </a:ext>
            </a:extLst>
          </p:cNvPr>
          <p:cNvSpPr>
            <a:spLocks noGrp="1"/>
          </p:cNvSpPr>
          <p:nvPr>
            <p:ph type="subTitle" idx="15"/>
          </p:nvPr>
        </p:nvSpPr>
        <p:spPr/>
        <p:txBody>
          <a:bodyPr/>
          <a:lstStyle/>
          <a:p>
            <a:r>
              <a:rPr lang="en-IN" dirty="0"/>
              <a:t>1.</a:t>
            </a:r>
          </a:p>
        </p:txBody>
      </p:sp>
      <p:sp>
        <p:nvSpPr>
          <p:cNvPr id="14" name="Subtitle 13">
            <a:extLst>
              <a:ext uri="{FF2B5EF4-FFF2-40B4-BE49-F238E27FC236}">
                <a16:creationId xmlns:a16="http://schemas.microsoft.com/office/drawing/2014/main" id="{7650EBD0-4517-27DA-0F06-8DFC7135FD64}"/>
              </a:ext>
            </a:extLst>
          </p:cNvPr>
          <p:cNvSpPr>
            <a:spLocks noGrp="1"/>
          </p:cNvSpPr>
          <p:nvPr>
            <p:ph type="subTitle" idx="16"/>
          </p:nvPr>
        </p:nvSpPr>
        <p:spPr/>
        <p:txBody>
          <a:bodyPr/>
          <a:lstStyle/>
          <a:p>
            <a:r>
              <a:rPr lang="en-IN" dirty="0"/>
              <a:t>2.</a:t>
            </a:r>
          </a:p>
        </p:txBody>
      </p:sp>
      <p:sp>
        <p:nvSpPr>
          <p:cNvPr id="15" name="Subtitle 14">
            <a:extLst>
              <a:ext uri="{FF2B5EF4-FFF2-40B4-BE49-F238E27FC236}">
                <a16:creationId xmlns:a16="http://schemas.microsoft.com/office/drawing/2014/main" id="{55611A2E-0ECC-C0DC-8AE3-F690FC1DAE72}"/>
              </a:ext>
            </a:extLst>
          </p:cNvPr>
          <p:cNvSpPr>
            <a:spLocks noGrp="1"/>
          </p:cNvSpPr>
          <p:nvPr>
            <p:ph type="subTitle" idx="17"/>
          </p:nvPr>
        </p:nvSpPr>
        <p:spPr/>
        <p:txBody>
          <a:bodyPr/>
          <a:lstStyle/>
          <a:p>
            <a:endParaRPr lang="en-IN" dirty="0"/>
          </a:p>
        </p:txBody>
      </p:sp>
      <p:sp>
        <p:nvSpPr>
          <p:cNvPr id="16" name="Subtitle 15">
            <a:extLst>
              <a:ext uri="{FF2B5EF4-FFF2-40B4-BE49-F238E27FC236}">
                <a16:creationId xmlns:a16="http://schemas.microsoft.com/office/drawing/2014/main" id="{FD9463AA-694D-3A62-C0A4-E81EE4DC6642}"/>
              </a:ext>
            </a:extLst>
          </p:cNvPr>
          <p:cNvSpPr>
            <a:spLocks noGrp="1"/>
          </p:cNvSpPr>
          <p:nvPr>
            <p:ph type="subTitle" idx="18"/>
          </p:nvPr>
        </p:nvSpPr>
        <p:spPr/>
        <p:txBody>
          <a:bodyPr/>
          <a:lstStyle/>
          <a:p>
            <a:r>
              <a:rPr lang="en-IN" dirty="0"/>
              <a:t>3.</a:t>
            </a:r>
          </a:p>
        </p:txBody>
      </p:sp>
      <p:sp>
        <p:nvSpPr>
          <p:cNvPr id="17" name="Title 16">
            <a:extLst>
              <a:ext uri="{FF2B5EF4-FFF2-40B4-BE49-F238E27FC236}">
                <a16:creationId xmlns:a16="http://schemas.microsoft.com/office/drawing/2014/main" id="{DA7635EC-BCF2-944B-56F5-0FD90C6A747F}"/>
              </a:ext>
            </a:extLst>
          </p:cNvPr>
          <p:cNvSpPr>
            <a:spLocks noGrp="1"/>
          </p:cNvSpPr>
          <p:nvPr>
            <p:ph type="title"/>
          </p:nvPr>
        </p:nvSpPr>
        <p:spPr/>
        <p:txBody>
          <a:bodyPr/>
          <a:lstStyle/>
          <a:p>
            <a:r>
              <a:rPr lang="en-IN" sz="1900" dirty="0"/>
              <a:t>Various stages of recognition:</a:t>
            </a:r>
          </a:p>
        </p:txBody>
      </p:sp>
      <p:pic>
        <p:nvPicPr>
          <p:cNvPr id="19" name="Picture 18">
            <a:extLst>
              <a:ext uri="{FF2B5EF4-FFF2-40B4-BE49-F238E27FC236}">
                <a16:creationId xmlns:a16="http://schemas.microsoft.com/office/drawing/2014/main" id="{063C1F02-F203-7DB6-BCF0-2F34775D0132}"/>
              </a:ext>
            </a:extLst>
          </p:cNvPr>
          <p:cNvPicPr>
            <a:picLocks noChangeAspect="1"/>
          </p:cNvPicPr>
          <p:nvPr/>
        </p:nvPicPr>
        <p:blipFill>
          <a:blip r:embed="rId2"/>
          <a:stretch>
            <a:fillRect/>
          </a:stretch>
        </p:blipFill>
        <p:spPr>
          <a:xfrm>
            <a:off x="720000" y="2075097"/>
            <a:ext cx="2074800" cy="655878"/>
          </a:xfrm>
          <a:prstGeom prst="rect">
            <a:avLst/>
          </a:prstGeom>
        </p:spPr>
      </p:pic>
      <p:pic>
        <p:nvPicPr>
          <p:cNvPr id="21" name="Picture 20">
            <a:extLst>
              <a:ext uri="{FF2B5EF4-FFF2-40B4-BE49-F238E27FC236}">
                <a16:creationId xmlns:a16="http://schemas.microsoft.com/office/drawing/2014/main" id="{7362F4F4-CB0B-DD66-8B7D-433A3EF78054}"/>
              </a:ext>
            </a:extLst>
          </p:cNvPr>
          <p:cNvPicPr>
            <a:picLocks noChangeAspect="1"/>
          </p:cNvPicPr>
          <p:nvPr/>
        </p:nvPicPr>
        <p:blipFill>
          <a:blip r:embed="rId3"/>
          <a:stretch>
            <a:fillRect/>
          </a:stretch>
        </p:blipFill>
        <p:spPr>
          <a:xfrm>
            <a:off x="3534601" y="2074274"/>
            <a:ext cx="2074800" cy="649751"/>
          </a:xfrm>
          <a:prstGeom prst="rect">
            <a:avLst/>
          </a:prstGeom>
        </p:spPr>
      </p:pic>
      <p:pic>
        <p:nvPicPr>
          <p:cNvPr id="23" name="Picture 22">
            <a:extLst>
              <a:ext uri="{FF2B5EF4-FFF2-40B4-BE49-F238E27FC236}">
                <a16:creationId xmlns:a16="http://schemas.microsoft.com/office/drawing/2014/main" id="{5EA286AE-8925-71DE-B470-C782DF10D364}"/>
              </a:ext>
            </a:extLst>
          </p:cNvPr>
          <p:cNvPicPr>
            <a:picLocks noChangeAspect="1"/>
          </p:cNvPicPr>
          <p:nvPr/>
        </p:nvPicPr>
        <p:blipFill>
          <a:blip r:embed="rId4"/>
          <a:stretch>
            <a:fillRect/>
          </a:stretch>
        </p:blipFill>
        <p:spPr>
          <a:xfrm>
            <a:off x="6337101" y="2074274"/>
            <a:ext cx="2086900" cy="656700"/>
          </a:xfrm>
          <a:prstGeom prst="rect">
            <a:avLst/>
          </a:prstGeom>
        </p:spPr>
      </p:pic>
      <p:pic>
        <p:nvPicPr>
          <p:cNvPr id="25" name="Picture 24">
            <a:extLst>
              <a:ext uri="{FF2B5EF4-FFF2-40B4-BE49-F238E27FC236}">
                <a16:creationId xmlns:a16="http://schemas.microsoft.com/office/drawing/2014/main" id="{5B34686B-2B6F-AA06-BED9-4925B4E56B0F}"/>
              </a:ext>
            </a:extLst>
          </p:cNvPr>
          <p:cNvPicPr>
            <a:picLocks noChangeAspect="1"/>
          </p:cNvPicPr>
          <p:nvPr/>
        </p:nvPicPr>
        <p:blipFill>
          <a:blip r:embed="rId5"/>
          <a:stretch>
            <a:fillRect/>
          </a:stretch>
        </p:blipFill>
        <p:spPr>
          <a:xfrm>
            <a:off x="2163037" y="3479076"/>
            <a:ext cx="2074800" cy="656700"/>
          </a:xfrm>
          <a:prstGeom prst="rect">
            <a:avLst/>
          </a:prstGeom>
        </p:spPr>
      </p:pic>
      <p:pic>
        <p:nvPicPr>
          <p:cNvPr id="27" name="Picture 26">
            <a:extLst>
              <a:ext uri="{FF2B5EF4-FFF2-40B4-BE49-F238E27FC236}">
                <a16:creationId xmlns:a16="http://schemas.microsoft.com/office/drawing/2014/main" id="{AE82E4B4-C87F-D946-DD0F-2CC6C9D52ADE}"/>
              </a:ext>
            </a:extLst>
          </p:cNvPr>
          <p:cNvPicPr>
            <a:picLocks noChangeAspect="1"/>
          </p:cNvPicPr>
          <p:nvPr/>
        </p:nvPicPr>
        <p:blipFill>
          <a:blip r:embed="rId6"/>
          <a:stretch>
            <a:fillRect/>
          </a:stretch>
        </p:blipFill>
        <p:spPr>
          <a:xfrm>
            <a:off x="5058719" y="3479076"/>
            <a:ext cx="2062699" cy="627549"/>
          </a:xfrm>
          <a:prstGeom prst="rect">
            <a:avLst/>
          </a:prstGeom>
        </p:spPr>
      </p:pic>
      <p:sp>
        <p:nvSpPr>
          <p:cNvPr id="30" name="Rectangle 29">
            <a:extLst>
              <a:ext uri="{FF2B5EF4-FFF2-40B4-BE49-F238E27FC236}">
                <a16:creationId xmlns:a16="http://schemas.microsoft.com/office/drawing/2014/main" id="{43F2D0C0-274A-616E-352C-AEF33353B902}"/>
              </a:ext>
            </a:extLst>
          </p:cNvPr>
          <p:cNvSpPr/>
          <p:nvPr/>
        </p:nvSpPr>
        <p:spPr>
          <a:xfrm>
            <a:off x="492919" y="135731"/>
            <a:ext cx="8236744" cy="265820"/>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12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5"/>
        <p:cNvGrpSpPr/>
        <p:nvPr/>
      </p:nvGrpSpPr>
      <p:grpSpPr>
        <a:xfrm>
          <a:off x="0" y="0"/>
          <a:ext cx="0" cy="0"/>
          <a:chOff x="0" y="0"/>
          <a:chExt cx="0" cy="0"/>
        </a:xfrm>
      </p:grpSpPr>
      <p:sp>
        <p:nvSpPr>
          <p:cNvPr id="2906" name="Google Shape;2906;p67"/>
          <p:cNvSpPr txBox="1">
            <a:spLocks noGrp="1"/>
          </p:cNvSpPr>
          <p:nvPr>
            <p:ph type="title"/>
          </p:nvPr>
        </p:nvSpPr>
        <p:spPr>
          <a:xfrm>
            <a:off x="3181794" y="939075"/>
            <a:ext cx="4678200" cy="664500"/>
          </a:xfrm>
          <a:prstGeom prst="rect">
            <a:avLst/>
          </a:prstGeom>
        </p:spPr>
        <p:txBody>
          <a:bodyPr spcFirstLastPara="1" wrap="square" lIns="91425" tIns="91425" rIns="91425" bIns="0" anchor="ctr" anchorCtr="0">
            <a:noAutofit/>
          </a:bodyPr>
          <a:lstStyle/>
          <a:p>
            <a:pPr marL="0" lvl="0" indent="0" algn="l" rtl="0">
              <a:spcBef>
                <a:spcPts val="0"/>
              </a:spcBef>
              <a:spcAft>
                <a:spcPts val="0"/>
              </a:spcAft>
              <a:buNone/>
            </a:pPr>
            <a:r>
              <a:rPr lang="en" dirty="0"/>
              <a:t>RESULTS</a:t>
            </a:r>
            <a:endParaRPr dirty="0"/>
          </a:p>
        </p:txBody>
      </p:sp>
      <p:sp>
        <p:nvSpPr>
          <p:cNvPr id="2907" name="Google Shape;2907;p67"/>
          <p:cNvSpPr txBox="1">
            <a:spLocks noGrp="1"/>
          </p:cNvSpPr>
          <p:nvPr>
            <p:ph type="subTitle" idx="1"/>
          </p:nvPr>
        </p:nvSpPr>
        <p:spPr>
          <a:xfrm>
            <a:off x="3160343" y="1603574"/>
            <a:ext cx="5504959" cy="2389781"/>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1400" dirty="0"/>
              <a:t>The ANPR system has achieved remarkable success in both license plate detection and recognition. It exhibits exceptional accuracy in identifying alphanumeric characters within license plates, whether in still images or real-time video streams. Furthermore, the system efficiently archives this information for subsequent analysis, establishing its robust reliability across a diverse range of operational scenarios. These outcomes highlight its effectiveness and versatility.</a:t>
            </a:r>
            <a:endParaRPr sz="1400" dirty="0"/>
          </a:p>
        </p:txBody>
      </p:sp>
      <p:grpSp>
        <p:nvGrpSpPr>
          <p:cNvPr id="2911" name="Google Shape;2911;p67"/>
          <p:cNvGrpSpPr/>
          <p:nvPr/>
        </p:nvGrpSpPr>
        <p:grpSpPr>
          <a:xfrm>
            <a:off x="1573310" y="1923094"/>
            <a:ext cx="1101930" cy="1030445"/>
            <a:chOff x="4867795" y="1555001"/>
            <a:chExt cx="661343" cy="618440"/>
          </a:xfrm>
        </p:grpSpPr>
        <p:sp>
          <p:nvSpPr>
            <p:cNvPr id="2912" name="Google Shape;2912;p67"/>
            <p:cNvSpPr/>
            <p:nvPr/>
          </p:nvSpPr>
          <p:spPr>
            <a:xfrm>
              <a:off x="4904397" y="1569300"/>
              <a:ext cx="601214" cy="604134"/>
            </a:xfrm>
            <a:custGeom>
              <a:avLst/>
              <a:gdLst/>
              <a:ahLst/>
              <a:cxnLst/>
              <a:rect l="l" t="t" r="r" b="b"/>
              <a:pathLst>
                <a:path w="24063" h="26532" extrusionOk="0">
                  <a:moveTo>
                    <a:pt x="9604" y="1"/>
                  </a:moveTo>
                  <a:lnTo>
                    <a:pt x="4436" y="5441"/>
                  </a:lnTo>
                  <a:lnTo>
                    <a:pt x="1" y="10232"/>
                  </a:lnTo>
                  <a:lnTo>
                    <a:pt x="1486" y="17576"/>
                  </a:lnTo>
                  <a:lnTo>
                    <a:pt x="4436" y="20610"/>
                  </a:lnTo>
                  <a:lnTo>
                    <a:pt x="10295" y="26532"/>
                  </a:lnTo>
                  <a:lnTo>
                    <a:pt x="14961" y="24774"/>
                  </a:lnTo>
                  <a:lnTo>
                    <a:pt x="19104" y="20464"/>
                  </a:lnTo>
                  <a:lnTo>
                    <a:pt x="22054" y="17430"/>
                  </a:lnTo>
                  <a:lnTo>
                    <a:pt x="24063" y="10483"/>
                  </a:lnTo>
                  <a:lnTo>
                    <a:pt x="19104" y="5315"/>
                  </a:lnTo>
                  <a:lnTo>
                    <a:pt x="14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7"/>
            <p:cNvSpPr/>
            <p:nvPr/>
          </p:nvSpPr>
          <p:spPr>
            <a:xfrm>
              <a:off x="5381678" y="1966187"/>
              <a:ext cx="73756" cy="69084"/>
            </a:xfrm>
            <a:custGeom>
              <a:avLst/>
              <a:gdLst/>
              <a:ahLst/>
              <a:cxnLst/>
              <a:rect l="l" t="t" r="r" b="b"/>
              <a:pathLst>
                <a:path w="2952" h="3034" extrusionOk="0">
                  <a:moveTo>
                    <a:pt x="1" y="0"/>
                  </a:moveTo>
                  <a:lnTo>
                    <a:pt x="1" y="3034"/>
                  </a:lnTo>
                  <a:lnTo>
                    <a:pt x="2951" y="3034"/>
                  </a:lnTo>
                  <a:lnTo>
                    <a:pt x="2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7"/>
            <p:cNvSpPr/>
            <p:nvPr/>
          </p:nvSpPr>
          <p:spPr>
            <a:xfrm>
              <a:off x="5307973" y="2035249"/>
              <a:ext cx="73731" cy="69107"/>
            </a:xfrm>
            <a:custGeom>
              <a:avLst/>
              <a:gdLst/>
              <a:ahLst/>
              <a:cxnLst/>
              <a:rect l="l" t="t" r="r" b="b"/>
              <a:pathLst>
                <a:path w="2951" h="3035" extrusionOk="0">
                  <a:moveTo>
                    <a:pt x="1" y="1"/>
                  </a:moveTo>
                  <a:lnTo>
                    <a:pt x="1" y="3035"/>
                  </a:lnTo>
                  <a:lnTo>
                    <a:pt x="2951" y="3035"/>
                  </a:lnTo>
                  <a:lnTo>
                    <a:pt x="29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7"/>
            <p:cNvSpPr/>
            <p:nvPr/>
          </p:nvSpPr>
          <p:spPr>
            <a:xfrm>
              <a:off x="4867795" y="1762256"/>
              <a:ext cx="73756" cy="207275"/>
            </a:xfrm>
            <a:custGeom>
              <a:avLst/>
              <a:gdLst/>
              <a:ahLst/>
              <a:cxnLst/>
              <a:rect l="l" t="t" r="r" b="b"/>
              <a:pathLst>
                <a:path w="2952" h="9103" extrusionOk="0">
                  <a:moveTo>
                    <a:pt x="1" y="1"/>
                  </a:moveTo>
                  <a:lnTo>
                    <a:pt x="1" y="3035"/>
                  </a:lnTo>
                  <a:lnTo>
                    <a:pt x="1" y="6069"/>
                  </a:lnTo>
                  <a:lnTo>
                    <a:pt x="1" y="9102"/>
                  </a:lnTo>
                  <a:lnTo>
                    <a:pt x="2951" y="9102"/>
                  </a:lnTo>
                  <a:lnTo>
                    <a:pt x="2951" y="6069"/>
                  </a:lnTo>
                  <a:lnTo>
                    <a:pt x="2951" y="3035"/>
                  </a:lnTo>
                  <a:lnTo>
                    <a:pt x="29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7"/>
            <p:cNvSpPr/>
            <p:nvPr/>
          </p:nvSpPr>
          <p:spPr>
            <a:xfrm>
              <a:off x="4941524" y="1969511"/>
              <a:ext cx="73731" cy="69107"/>
            </a:xfrm>
            <a:custGeom>
              <a:avLst/>
              <a:gdLst/>
              <a:ahLst/>
              <a:cxnLst/>
              <a:rect l="l" t="t" r="r" b="b"/>
              <a:pathLst>
                <a:path w="2951" h="3035" extrusionOk="0">
                  <a:moveTo>
                    <a:pt x="0" y="0"/>
                  </a:moveTo>
                  <a:lnTo>
                    <a:pt x="0" y="3034"/>
                  </a:lnTo>
                  <a:lnTo>
                    <a:pt x="2950" y="3034"/>
                  </a:lnTo>
                  <a:lnTo>
                    <a:pt x="29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7"/>
            <p:cNvSpPr/>
            <p:nvPr/>
          </p:nvSpPr>
          <p:spPr>
            <a:xfrm>
              <a:off x="5015229" y="2038597"/>
              <a:ext cx="292774" cy="134844"/>
            </a:xfrm>
            <a:custGeom>
              <a:avLst/>
              <a:gdLst/>
              <a:ahLst/>
              <a:cxnLst/>
              <a:rect l="l" t="t" r="r" b="b"/>
              <a:pathLst>
                <a:path w="11718" h="5922" extrusionOk="0">
                  <a:moveTo>
                    <a:pt x="0" y="0"/>
                  </a:moveTo>
                  <a:lnTo>
                    <a:pt x="0" y="3034"/>
                  </a:lnTo>
                  <a:lnTo>
                    <a:pt x="2909" y="3034"/>
                  </a:lnTo>
                  <a:lnTo>
                    <a:pt x="2909" y="5922"/>
                  </a:lnTo>
                  <a:lnTo>
                    <a:pt x="11718" y="5922"/>
                  </a:lnTo>
                  <a:lnTo>
                    <a:pt x="11718" y="2888"/>
                  </a:lnTo>
                  <a:lnTo>
                    <a:pt x="2951" y="2888"/>
                  </a:lnTo>
                  <a:lnTo>
                    <a:pt x="2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7"/>
            <p:cNvSpPr/>
            <p:nvPr/>
          </p:nvSpPr>
          <p:spPr>
            <a:xfrm>
              <a:off x="4941524" y="1693171"/>
              <a:ext cx="73731" cy="69107"/>
            </a:xfrm>
            <a:custGeom>
              <a:avLst/>
              <a:gdLst/>
              <a:ahLst/>
              <a:cxnLst/>
              <a:rect l="l" t="t" r="r" b="b"/>
              <a:pathLst>
                <a:path w="2951" h="3035" extrusionOk="0">
                  <a:moveTo>
                    <a:pt x="0" y="1"/>
                  </a:moveTo>
                  <a:lnTo>
                    <a:pt x="0" y="3035"/>
                  </a:lnTo>
                  <a:lnTo>
                    <a:pt x="2950" y="3035"/>
                  </a:lnTo>
                  <a:lnTo>
                    <a:pt x="29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7"/>
            <p:cNvSpPr/>
            <p:nvPr/>
          </p:nvSpPr>
          <p:spPr>
            <a:xfrm>
              <a:off x="5015229" y="1624086"/>
              <a:ext cx="73731" cy="69107"/>
            </a:xfrm>
            <a:custGeom>
              <a:avLst/>
              <a:gdLst/>
              <a:ahLst/>
              <a:cxnLst/>
              <a:rect l="l" t="t" r="r" b="b"/>
              <a:pathLst>
                <a:path w="2951" h="3035" extrusionOk="0">
                  <a:moveTo>
                    <a:pt x="0" y="1"/>
                  </a:moveTo>
                  <a:lnTo>
                    <a:pt x="0" y="3035"/>
                  </a:lnTo>
                  <a:lnTo>
                    <a:pt x="2951" y="3035"/>
                  </a:lnTo>
                  <a:lnTo>
                    <a:pt x="29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7"/>
            <p:cNvSpPr/>
            <p:nvPr/>
          </p:nvSpPr>
          <p:spPr>
            <a:xfrm>
              <a:off x="5455407" y="1759410"/>
              <a:ext cx="73731" cy="206774"/>
            </a:xfrm>
            <a:custGeom>
              <a:avLst/>
              <a:gdLst/>
              <a:ahLst/>
              <a:cxnLst/>
              <a:rect l="l" t="t" r="r" b="b"/>
              <a:pathLst>
                <a:path w="2951" h="9081" extrusionOk="0">
                  <a:moveTo>
                    <a:pt x="0" y="0"/>
                  </a:moveTo>
                  <a:lnTo>
                    <a:pt x="0" y="3013"/>
                  </a:lnTo>
                  <a:lnTo>
                    <a:pt x="0" y="6047"/>
                  </a:lnTo>
                  <a:lnTo>
                    <a:pt x="0" y="9081"/>
                  </a:lnTo>
                  <a:lnTo>
                    <a:pt x="2950" y="9081"/>
                  </a:lnTo>
                  <a:lnTo>
                    <a:pt x="2950" y="6047"/>
                  </a:lnTo>
                  <a:lnTo>
                    <a:pt x="2950" y="3013"/>
                  </a:lnTo>
                  <a:lnTo>
                    <a:pt x="29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7"/>
            <p:cNvSpPr/>
            <p:nvPr/>
          </p:nvSpPr>
          <p:spPr>
            <a:xfrm>
              <a:off x="5381678" y="1690325"/>
              <a:ext cx="73756" cy="68629"/>
            </a:xfrm>
            <a:custGeom>
              <a:avLst/>
              <a:gdLst/>
              <a:ahLst/>
              <a:cxnLst/>
              <a:rect l="l" t="t" r="r" b="b"/>
              <a:pathLst>
                <a:path w="2952" h="3014" extrusionOk="0">
                  <a:moveTo>
                    <a:pt x="1" y="0"/>
                  </a:moveTo>
                  <a:lnTo>
                    <a:pt x="1" y="3013"/>
                  </a:lnTo>
                  <a:lnTo>
                    <a:pt x="2951" y="3013"/>
                  </a:lnTo>
                  <a:lnTo>
                    <a:pt x="2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7"/>
            <p:cNvSpPr/>
            <p:nvPr/>
          </p:nvSpPr>
          <p:spPr>
            <a:xfrm>
              <a:off x="5088934" y="1555001"/>
              <a:ext cx="292774" cy="135345"/>
            </a:xfrm>
            <a:custGeom>
              <a:avLst/>
              <a:gdLst/>
              <a:ahLst/>
              <a:cxnLst/>
              <a:rect l="l" t="t" r="r" b="b"/>
              <a:pathLst>
                <a:path w="11718" h="5944" extrusionOk="0">
                  <a:moveTo>
                    <a:pt x="1" y="1"/>
                  </a:moveTo>
                  <a:lnTo>
                    <a:pt x="1" y="3035"/>
                  </a:lnTo>
                  <a:lnTo>
                    <a:pt x="8768" y="3035"/>
                  </a:lnTo>
                  <a:lnTo>
                    <a:pt x="8768" y="5943"/>
                  </a:lnTo>
                  <a:lnTo>
                    <a:pt x="11718" y="5943"/>
                  </a:lnTo>
                  <a:lnTo>
                    <a:pt x="11718" y="2909"/>
                  </a:lnTo>
                  <a:lnTo>
                    <a:pt x="8809" y="2909"/>
                  </a:lnTo>
                  <a:lnTo>
                    <a:pt x="88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7"/>
            <p:cNvSpPr/>
            <p:nvPr/>
          </p:nvSpPr>
          <p:spPr>
            <a:xfrm>
              <a:off x="5054955" y="1768928"/>
              <a:ext cx="67984" cy="61957"/>
            </a:xfrm>
            <a:custGeom>
              <a:avLst/>
              <a:gdLst/>
              <a:ahLst/>
              <a:cxnLst/>
              <a:rect l="l" t="t" r="r" b="b"/>
              <a:pathLst>
                <a:path w="2721" h="2721" extrusionOk="0">
                  <a:moveTo>
                    <a:pt x="1" y="1"/>
                  </a:moveTo>
                  <a:lnTo>
                    <a:pt x="1" y="2721"/>
                  </a:lnTo>
                  <a:lnTo>
                    <a:pt x="2721" y="2721"/>
                  </a:lnTo>
                  <a:lnTo>
                    <a:pt x="27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7"/>
            <p:cNvSpPr/>
            <p:nvPr/>
          </p:nvSpPr>
          <p:spPr>
            <a:xfrm>
              <a:off x="5171533" y="1942346"/>
              <a:ext cx="67460" cy="61479"/>
            </a:xfrm>
            <a:custGeom>
              <a:avLst/>
              <a:gdLst/>
              <a:ahLst/>
              <a:cxnLst/>
              <a:rect l="l" t="t" r="r" b="b"/>
              <a:pathLst>
                <a:path w="2700" h="2700" extrusionOk="0">
                  <a:moveTo>
                    <a:pt x="1" y="1"/>
                  </a:moveTo>
                  <a:lnTo>
                    <a:pt x="1" y="2700"/>
                  </a:lnTo>
                  <a:lnTo>
                    <a:pt x="2700" y="2700"/>
                  </a:lnTo>
                  <a:lnTo>
                    <a:pt x="2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7"/>
            <p:cNvSpPr/>
            <p:nvPr/>
          </p:nvSpPr>
          <p:spPr>
            <a:xfrm>
              <a:off x="5238441" y="1942346"/>
              <a:ext cx="67984" cy="61479"/>
            </a:xfrm>
            <a:custGeom>
              <a:avLst/>
              <a:gdLst/>
              <a:ahLst/>
              <a:cxnLst/>
              <a:rect l="l" t="t" r="r" b="b"/>
              <a:pathLst>
                <a:path w="2721" h="2700" extrusionOk="0">
                  <a:moveTo>
                    <a:pt x="1" y="1"/>
                  </a:moveTo>
                  <a:lnTo>
                    <a:pt x="1" y="2700"/>
                  </a:lnTo>
                  <a:lnTo>
                    <a:pt x="2721" y="2700"/>
                  </a:lnTo>
                  <a:lnTo>
                    <a:pt x="27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7"/>
            <p:cNvSpPr/>
            <p:nvPr/>
          </p:nvSpPr>
          <p:spPr>
            <a:xfrm>
              <a:off x="5307973" y="1880411"/>
              <a:ext cx="67460" cy="61957"/>
            </a:xfrm>
            <a:custGeom>
              <a:avLst/>
              <a:gdLst/>
              <a:ahLst/>
              <a:cxnLst/>
              <a:rect l="l" t="t" r="r" b="b"/>
              <a:pathLst>
                <a:path w="2700" h="2721" extrusionOk="0">
                  <a:moveTo>
                    <a:pt x="1" y="1"/>
                  </a:moveTo>
                  <a:lnTo>
                    <a:pt x="1" y="2721"/>
                  </a:lnTo>
                  <a:lnTo>
                    <a:pt x="2700" y="2721"/>
                  </a:lnTo>
                  <a:lnTo>
                    <a:pt x="2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7"/>
            <p:cNvSpPr/>
            <p:nvPr/>
          </p:nvSpPr>
          <p:spPr>
            <a:xfrm>
              <a:off x="5103575" y="1942346"/>
              <a:ext cx="67460" cy="61479"/>
            </a:xfrm>
            <a:custGeom>
              <a:avLst/>
              <a:gdLst/>
              <a:ahLst/>
              <a:cxnLst/>
              <a:rect l="l" t="t" r="r" b="b"/>
              <a:pathLst>
                <a:path w="2700" h="2700" extrusionOk="0">
                  <a:moveTo>
                    <a:pt x="0" y="1"/>
                  </a:moveTo>
                  <a:lnTo>
                    <a:pt x="0" y="2700"/>
                  </a:lnTo>
                  <a:lnTo>
                    <a:pt x="2700" y="2700"/>
                  </a:lnTo>
                  <a:lnTo>
                    <a:pt x="2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7"/>
            <p:cNvSpPr/>
            <p:nvPr/>
          </p:nvSpPr>
          <p:spPr>
            <a:xfrm>
              <a:off x="5036141" y="1880411"/>
              <a:ext cx="67460" cy="61957"/>
            </a:xfrm>
            <a:custGeom>
              <a:avLst/>
              <a:gdLst/>
              <a:ahLst/>
              <a:cxnLst/>
              <a:rect l="l" t="t" r="r" b="b"/>
              <a:pathLst>
                <a:path w="2700" h="2721" extrusionOk="0">
                  <a:moveTo>
                    <a:pt x="0" y="1"/>
                  </a:moveTo>
                  <a:lnTo>
                    <a:pt x="0" y="2721"/>
                  </a:lnTo>
                  <a:lnTo>
                    <a:pt x="2699" y="2721"/>
                  </a:lnTo>
                  <a:lnTo>
                    <a:pt x="2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5273994" y="1768928"/>
              <a:ext cx="67460" cy="61957"/>
            </a:xfrm>
            <a:custGeom>
              <a:avLst/>
              <a:gdLst/>
              <a:ahLst/>
              <a:cxnLst/>
              <a:rect l="l" t="t" r="r" b="b"/>
              <a:pathLst>
                <a:path w="2700" h="2721" extrusionOk="0">
                  <a:moveTo>
                    <a:pt x="1" y="1"/>
                  </a:moveTo>
                  <a:lnTo>
                    <a:pt x="1" y="2721"/>
                  </a:lnTo>
                  <a:lnTo>
                    <a:pt x="2700" y="2721"/>
                  </a:lnTo>
                  <a:lnTo>
                    <a:pt x="2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487FD2E-DC54-E234-045D-4F6E4FF5441C}"/>
              </a:ext>
            </a:extLst>
          </p:cNvPr>
          <p:cNvPicPr>
            <a:picLocks noChangeAspect="1"/>
          </p:cNvPicPr>
          <p:nvPr/>
        </p:nvPicPr>
        <p:blipFill>
          <a:blip r:embed="rId3"/>
          <a:stretch>
            <a:fillRect/>
          </a:stretch>
        </p:blipFill>
        <p:spPr>
          <a:xfrm>
            <a:off x="732101" y="1630279"/>
            <a:ext cx="2361144" cy="17987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06"/>
                                        </p:tgtEl>
                                        <p:attrNameLst>
                                          <p:attrName>style.visibility</p:attrName>
                                        </p:attrNameLst>
                                      </p:cBhvr>
                                      <p:to>
                                        <p:strVal val="visible"/>
                                      </p:to>
                                    </p:set>
                                    <p:animEffect transition="in" filter="fade">
                                      <p:cBhvr>
                                        <p:cTn id="7" dur="500"/>
                                        <p:tgtEl>
                                          <p:spTgt spid="29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07">
                                            <p:txEl>
                                              <p:pRg st="0" end="0"/>
                                            </p:txEl>
                                          </p:spTgt>
                                        </p:tgtEl>
                                        <p:attrNameLst>
                                          <p:attrName>style.visibility</p:attrName>
                                        </p:attrNameLst>
                                      </p:cBhvr>
                                      <p:to>
                                        <p:strVal val="visible"/>
                                      </p:to>
                                    </p:set>
                                    <p:animEffect transition="in" filter="fade">
                                      <p:cBhvr>
                                        <p:cTn id="10" dur="500"/>
                                        <p:tgtEl>
                                          <p:spTgt spid="2907">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6" grpId="0"/>
      <p:bldP spid="2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75"/>
          <p:cNvSpPr txBox="1">
            <a:spLocks noGrp="1"/>
          </p:cNvSpPr>
          <p:nvPr>
            <p:ph type="subTitle" idx="1"/>
          </p:nvPr>
        </p:nvSpPr>
        <p:spPr>
          <a:xfrm>
            <a:off x="1822134" y="1171164"/>
            <a:ext cx="5478300" cy="1593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300" dirty="0"/>
              <a:t>The implications of these results are project-specific and hold practical value. The ANPR system, with its high accuracy, is poised to enhance traffic management in modern cities. Its ability to reduce manual intervention will result in more efficient resource allocation, streamlining traffic law enforcement and contributing to public safety by enabling the tracking of vehicles. The structured database created by the system will empower detailed traffic analysis, supporting better urban planning decisions, traffic optimization, and congestion alleviation. Furthermore, the system's adaptability and scalability are well-suited to address the evolving requirements of contemporary urban development.</a:t>
            </a:r>
            <a:endParaRPr sz="1300" dirty="0"/>
          </a:p>
        </p:txBody>
      </p:sp>
      <p:sp>
        <p:nvSpPr>
          <p:cNvPr id="10" name="Rectangle 9">
            <a:extLst>
              <a:ext uri="{FF2B5EF4-FFF2-40B4-BE49-F238E27FC236}">
                <a16:creationId xmlns:a16="http://schemas.microsoft.com/office/drawing/2014/main" id="{3FA92321-5C90-FA2F-844C-CB2AEF1770E1}"/>
              </a:ext>
            </a:extLst>
          </p:cNvPr>
          <p:cNvSpPr/>
          <p:nvPr/>
        </p:nvSpPr>
        <p:spPr>
          <a:xfrm>
            <a:off x="578644" y="107156"/>
            <a:ext cx="7965281" cy="321469"/>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217E17C-953C-F6CD-F3B2-DA03272AF67B}"/>
              </a:ext>
            </a:extLst>
          </p:cNvPr>
          <p:cNvSpPr txBox="1"/>
          <p:nvPr/>
        </p:nvSpPr>
        <p:spPr>
          <a:xfrm>
            <a:off x="1046081" y="535781"/>
            <a:ext cx="6265069" cy="477054"/>
          </a:xfrm>
          <a:prstGeom prst="rect">
            <a:avLst/>
          </a:prstGeom>
          <a:noFill/>
        </p:spPr>
        <p:txBody>
          <a:bodyPr wrap="square" rtlCol="0">
            <a:spAutoFit/>
          </a:bodyPr>
          <a:lstStyle/>
          <a:p>
            <a:r>
              <a:rPr lang="en-IN" sz="2500" dirty="0">
                <a:solidFill>
                  <a:schemeClr val="bg1"/>
                </a:solidFill>
                <a:latin typeface="Press Start 2P" panose="020B0604020202020204" charset="0"/>
              </a:rPr>
              <a:t>INFERENCES</a:t>
            </a:r>
          </a:p>
        </p:txBody>
      </p:sp>
      <p:pic>
        <p:nvPicPr>
          <p:cNvPr id="14" name="Picture 13">
            <a:extLst>
              <a:ext uri="{FF2B5EF4-FFF2-40B4-BE49-F238E27FC236}">
                <a16:creationId xmlns:a16="http://schemas.microsoft.com/office/drawing/2014/main" id="{1505074D-F124-5F3E-7B25-A7B9976E6E35}"/>
              </a:ext>
            </a:extLst>
          </p:cNvPr>
          <p:cNvPicPr>
            <a:picLocks noChangeAspect="1"/>
          </p:cNvPicPr>
          <p:nvPr/>
        </p:nvPicPr>
        <p:blipFill>
          <a:blip r:embed="rId3"/>
          <a:stretch>
            <a:fillRect/>
          </a:stretch>
        </p:blipFill>
        <p:spPr>
          <a:xfrm>
            <a:off x="5530640" y="500062"/>
            <a:ext cx="3013285" cy="7099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60">
                                            <p:txEl>
                                              <p:pRg st="0" end="0"/>
                                            </p:txEl>
                                          </p:spTgt>
                                        </p:tgtEl>
                                        <p:attrNameLst>
                                          <p:attrName>style.visibility</p:attrName>
                                        </p:attrNameLst>
                                      </p:cBhvr>
                                      <p:to>
                                        <p:strVal val="visible"/>
                                      </p:to>
                                    </p:set>
                                    <p:animEffect transition="in" filter="fade">
                                      <p:cBhvr>
                                        <p:cTn id="11" dur="500"/>
                                        <p:tgtEl>
                                          <p:spTgt spid="306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0" grpId="0" build="p"/>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2"/>
        <p:cNvGrpSpPr/>
        <p:nvPr/>
      </p:nvGrpSpPr>
      <p:grpSpPr>
        <a:xfrm>
          <a:off x="0" y="0"/>
          <a:ext cx="0" cy="0"/>
          <a:chOff x="0" y="0"/>
          <a:chExt cx="0" cy="0"/>
        </a:xfrm>
      </p:grpSpPr>
      <p:sp>
        <p:nvSpPr>
          <p:cNvPr id="2973" name="Google Shape;2973;p69"/>
          <p:cNvSpPr txBox="1">
            <a:spLocks noGrp="1"/>
          </p:cNvSpPr>
          <p:nvPr>
            <p:ph type="title"/>
          </p:nvPr>
        </p:nvSpPr>
        <p:spPr>
          <a:xfrm>
            <a:off x="724875" y="540000"/>
            <a:ext cx="76992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 and Future scope</a:t>
            </a:r>
            <a:endParaRPr dirty="0"/>
          </a:p>
        </p:txBody>
      </p:sp>
      <p:sp>
        <p:nvSpPr>
          <p:cNvPr id="2974" name="Google Shape;2974;p69"/>
          <p:cNvSpPr txBox="1">
            <a:spLocks noGrp="1"/>
          </p:cNvSpPr>
          <p:nvPr>
            <p:ph type="subTitle" idx="4"/>
          </p:nvPr>
        </p:nvSpPr>
        <p:spPr>
          <a:xfrm>
            <a:off x="33107" y="1610336"/>
            <a:ext cx="4692869" cy="22526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ANPR system, driven by AI and TensorFlow technology, has successfully demonstrated its </a:t>
            </a:r>
            <a:r>
              <a:rPr lang="en-US" dirty="0">
                <a:solidFill>
                  <a:schemeClr val="accent1"/>
                </a:solidFill>
              </a:rPr>
              <a:t>efficiency</a:t>
            </a:r>
            <a:r>
              <a:rPr lang="en-US" dirty="0"/>
              <a:t> and </a:t>
            </a:r>
            <a:r>
              <a:rPr lang="en-US" dirty="0">
                <a:solidFill>
                  <a:schemeClr val="accent1"/>
                </a:solidFill>
              </a:rPr>
              <a:t>reliability</a:t>
            </a:r>
            <a:r>
              <a:rPr lang="en-US" dirty="0"/>
              <a:t> in accurate license plate detection and recognition. It effectively stores this data for </a:t>
            </a:r>
            <a:r>
              <a:rPr lang="en-US" dirty="0">
                <a:solidFill>
                  <a:schemeClr val="accent1"/>
                </a:solidFill>
              </a:rPr>
              <a:t>future</a:t>
            </a:r>
            <a:r>
              <a:rPr lang="en-US" dirty="0"/>
              <a:t> </a:t>
            </a:r>
            <a:r>
              <a:rPr lang="en-US" dirty="0">
                <a:solidFill>
                  <a:schemeClr val="accent1"/>
                </a:solidFill>
              </a:rPr>
              <a:t>analysis</a:t>
            </a:r>
            <a:r>
              <a:rPr lang="en-US" dirty="0"/>
              <a:t>. The system's </a:t>
            </a:r>
            <a:r>
              <a:rPr lang="en-US" dirty="0">
                <a:solidFill>
                  <a:schemeClr val="accent1"/>
                </a:solidFill>
              </a:rPr>
              <a:t>adaptability</a:t>
            </a:r>
            <a:r>
              <a:rPr lang="en-US" dirty="0"/>
              <a:t> positions it as a valuable asset for modern </a:t>
            </a:r>
            <a:r>
              <a:rPr lang="en-US" dirty="0">
                <a:solidFill>
                  <a:schemeClr val="accent1"/>
                </a:solidFill>
              </a:rPr>
              <a:t>urban environments</a:t>
            </a:r>
            <a:r>
              <a:rPr lang="en-US" dirty="0"/>
              <a:t>, promising enhanced traffic management, public safety, and urban development.</a:t>
            </a:r>
            <a:endParaRPr dirty="0"/>
          </a:p>
        </p:txBody>
      </p:sp>
      <p:grpSp>
        <p:nvGrpSpPr>
          <p:cNvPr id="2978" name="Google Shape;2978;p69"/>
          <p:cNvGrpSpPr/>
          <p:nvPr/>
        </p:nvGrpSpPr>
        <p:grpSpPr>
          <a:xfrm>
            <a:off x="7916807" y="735048"/>
            <a:ext cx="1169131" cy="787469"/>
            <a:chOff x="1144075" y="2108001"/>
            <a:chExt cx="1785823" cy="1223048"/>
          </a:xfrm>
        </p:grpSpPr>
        <p:sp>
          <p:nvSpPr>
            <p:cNvPr id="2979" name="Google Shape;2979;p69"/>
            <p:cNvSpPr/>
            <p:nvPr/>
          </p:nvSpPr>
          <p:spPr>
            <a:xfrm>
              <a:off x="1387464" y="2157165"/>
              <a:ext cx="1510976" cy="844444"/>
            </a:xfrm>
            <a:custGeom>
              <a:avLst/>
              <a:gdLst/>
              <a:ahLst/>
              <a:cxnLst/>
              <a:rect l="l" t="t" r="r" b="b"/>
              <a:pathLst>
                <a:path w="25067" h="15371" extrusionOk="0">
                  <a:moveTo>
                    <a:pt x="4743" y="0"/>
                  </a:moveTo>
                  <a:cubicBezTo>
                    <a:pt x="4399" y="0"/>
                    <a:pt x="4052" y="8"/>
                    <a:pt x="3704" y="26"/>
                  </a:cubicBezTo>
                  <a:cubicBezTo>
                    <a:pt x="3390" y="2558"/>
                    <a:pt x="0" y="3332"/>
                    <a:pt x="21" y="6261"/>
                  </a:cubicBezTo>
                  <a:cubicBezTo>
                    <a:pt x="21" y="8960"/>
                    <a:pt x="440" y="11450"/>
                    <a:pt x="2072" y="13459"/>
                  </a:cubicBezTo>
                  <a:cubicBezTo>
                    <a:pt x="3254" y="14905"/>
                    <a:pt x="4253" y="15262"/>
                    <a:pt x="5460" y="15262"/>
                  </a:cubicBezTo>
                  <a:cubicBezTo>
                    <a:pt x="6454" y="15262"/>
                    <a:pt x="7588" y="15020"/>
                    <a:pt x="9081" y="14944"/>
                  </a:cubicBezTo>
                  <a:cubicBezTo>
                    <a:pt x="9675" y="14915"/>
                    <a:pt x="10262" y="14901"/>
                    <a:pt x="10845" y="14901"/>
                  </a:cubicBezTo>
                  <a:cubicBezTo>
                    <a:pt x="13140" y="14901"/>
                    <a:pt x="15365" y="15108"/>
                    <a:pt x="17618" y="15342"/>
                  </a:cubicBezTo>
                  <a:cubicBezTo>
                    <a:pt x="17812" y="15361"/>
                    <a:pt x="18001" y="15371"/>
                    <a:pt x="18186" y="15371"/>
                  </a:cubicBezTo>
                  <a:cubicBezTo>
                    <a:pt x="20385" y="15371"/>
                    <a:pt x="21908" y="14034"/>
                    <a:pt x="23414" y="12413"/>
                  </a:cubicBezTo>
                  <a:cubicBezTo>
                    <a:pt x="25067" y="10655"/>
                    <a:pt x="24251" y="7684"/>
                    <a:pt x="24251" y="5215"/>
                  </a:cubicBezTo>
                  <a:lnTo>
                    <a:pt x="23916" y="5047"/>
                  </a:lnTo>
                  <a:cubicBezTo>
                    <a:pt x="24083" y="3583"/>
                    <a:pt x="22598" y="1846"/>
                    <a:pt x="21342" y="1030"/>
                  </a:cubicBezTo>
                  <a:cubicBezTo>
                    <a:pt x="20633" y="576"/>
                    <a:pt x="19807" y="443"/>
                    <a:pt x="18954" y="443"/>
                  </a:cubicBezTo>
                  <a:cubicBezTo>
                    <a:pt x="17920" y="443"/>
                    <a:pt x="16844" y="638"/>
                    <a:pt x="15881" y="695"/>
                  </a:cubicBezTo>
                  <a:cubicBezTo>
                    <a:pt x="15430" y="724"/>
                    <a:pt x="14984" y="737"/>
                    <a:pt x="14541" y="737"/>
                  </a:cubicBezTo>
                  <a:cubicBezTo>
                    <a:pt x="11187" y="737"/>
                    <a:pt x="8054" y="0"/>
                    <a:pt x="47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9"/>
            <p:cNvSpPr/>
            <p:nvPr/>
          </p:nvSpPr>
          <p:spPr>
            <a:xfrm>
              <a:off x="2667516" y="2227532"/>
              <a:ext cx="131224" cy="119599"/>
            </a:xfrm>
            <a:custGeom>
              <a:avLst/>
              <a:gdLst/>
              <a:ahLst/>
              <a:cxnLst/>
              <a:rect l="l" t="t" r="r" b="b"/>
              <a:pathLst>
                <a:path w="2177" h="2177" extrusionOk="0">
                  <a:moveTo>
                    <a:pt x="1" y="0"/>
                  </a:moveTo>
                  <a:lnTo>
                    <a:pt x="1" y="2176"/>
                  </a:lnTo>
                  <a:lnTo>
                    <a:pt x="2177" y="2176"/>
                  </a:ln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9"/>
            <p:cNvSpPr/>
            <p:nvPr/>
          </p:nvSpPr>
          <p:spPr>
            <a:xfrm>
              <a:off x="2798674" y="2347063"/>
              <a:ext cx="131224" cy="479385"/>
            </a:xfrm>
            <a:custGeom>
              <a:avLst/>
              <a:gdLst/>
              <a:ahLst/>
              <a:cxnLst/>
              <a:rect l="l" t="t" r="r" b="b"/>
              <a:pathLst>
                <a:path w="2177" h="8726" extrusionOk="0">
                  <a:moveTo>
                    <a:pt x="1" y="0"/>
                  </a:moveTo>
                  <a:lnTo>
                    <a:pt x="1" y="2197"/>
                  </a:lnTo>
                  <a:lnTo>
                    <a:pt x="1" y="4373"/>
                  </a:lnTo>
                  <a:lnTo>
                    <a:pt x="1" y="6549"/>
                  </a:lnTo>
                  <a:lnTo>
                    <a:pt x="1" y="8725"/>
                  </a:lnTo>
                  <a:lnTo>
                    <a:pt x="2177" y="8725"/>
                  </a:lnTo>
                  <a:lnTo>
                    <a:pt x="2177" y="6549"/>
                  </a:lnTo>
                  <a:lnTo>
                    <a:pt x="2177" y="4373"/>
                  </a:lnTo>
                  <a:lnTo>
                    <a:pt x="2177" y="2197"/>
                  </a:ln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9"/>
            <p:cNvSpPr/>
            <p:nvPr/>
          </p:nvSpPr>
          <p:spPr>
            <a:xfrm>
              <a:off x="1451777" y="2227532"/>
              <a:ext cx="131224" cy="119599"/>
            </a:xfrm>
            <a:custGeom>
              <a:avLst/>
              <a:gdLst/>
              <a:ahLst/>
              <a:cxnLst/>
              <a:rect l="l" t="t" r="r" b="b"/>
              <a:pathLst>
                <a:path w="2177" h="2177" extrusionOk="0">
                  <a:moveTo>
                    <a:pt x="0" y="0"/>
                  </a:moveTo>
                  <a:lnTo>
                    <a:pt x="0" y="2176"/>
                  </a:lnTo>
                  <a:lnTo>
                    <a:pt x="2176" y="2176"/>
                  </a:lnTo>
                  <a:lnTo>
                    <a:pt x="21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9"/>
            <p:cNvSpPr/>
            <p:nvPr/>
          </p:nvSpPr>
          <p:spPr>
            <a:xfrm>
              <a:off x="1582935" y="2108001"/>
              <a:ext cx="1084694" cy="119599"/>
            </a:xfrm>
            <a:custGeom>
              <a:avLst/>
              <a:gdLst/>
              <a:ahLst/>
              <a:cxnLst/>
              <a:rect l="l" t="t" r="r" b="b"/>
              <a:pathLst>
                <a:path w="17995" h="2177" extrusionOk="0">
                  <a:moveTo>
                    <a:pt x="0" y="0"/>
                  </a:moveTo>
                  <a:lnTo>
                    <a:pt x="0" y="1569"/>
                  </a:lnTo>
                  <a:lnTo>
                    <a:pt x="0" y="2176"/>
                  </a:lnTo>
                  <a:lnTo>
                    <a:pt x="17995" y="2176"/>
                  </a:lnTo>
                  <a:lnTo>
                    <a:pt x="17995" y="1569"/>
                  </a:lnTo>
                  <a:lnTo>
                    <a:pt x="17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9"/>
            <p:cNvSpPr/>
            <p:nvPr/>
          </p:nvSpPr>
          <p:spPr>
            <a:xfrm>
              <a:off x="1144075" y="2347063"/>
              <a:ext cx="1654738" cy="983986"/>
            </a:xfrm>
            <a:custGeom>
              <a:avLst/>
              <a:gdLst/>
              <a:ahLst/>
              <a:cxnLst/>
              <a:rect l="l" t="t" r="r" b="b"/>
              <a:pathLst>
                <a:path w="27452" h="17911" extrusionOk="0">
                  <a:moveTo>
                    <a:pt x="2406" y="0"/>
                  </a:moveTo>
                  <a:lnTo>
                    <a:pt x="2448" y="10525"/>
                  </a:lnTo>
                  <a:lnTo>
                    <a:pt x="4917" y="10525"/>
                  </a:lnTo>
                  <a:lnTo>
                    <a:pt x="4917" y="12994"/>
                  </a:lnTo>
                  <a:lnTo>
                    <a:pt x="2448" y="12994"/>
                  </a:lnTo>
                  <a:lnTo>
                    <a:pt x="2448" y="15442"/>
                  </a:lnTo>
                  <a:lnTo>
                    <a:pt x="0" y="15442"/>
                  </a:lnTo>
                  <a:lnTo>
                    <a:pt x="0" y="17911"/>
                  </a:lnTo>
                  <a:lnTo>
                    <a:pt x="7365" y="17911"/>
                  </a:lnTo>
                  <a:lnTo>
                    <a:pt x="7365" y="15442"/>
                  </a:lnTo>
                  <a:lnTo>
                    <a:pt x="9834" y="15442"/>
                  </a:lnTo>
                  <a:lnTo>
                    <a:pt x="9834" y="13078"/>
                  </a:lnTo>
                  <a:lnTo>
                    <a:pt x="25276" y="13078"/>
                  </a:lnTo>
                  <a:lnTo>
                    <a:pt x="25276" y="12994"/>
                  </a:lnTo>
                  <a:lnTo>
                    <a:pt x="25464" y="12994"/>
                  </a:lnTo>
                  <a:lnTo>
                    <a:pt x="25464" y="12303"/>
                  </a:lnTo>
                  <a:lnTo>
                    <a:pt x="25464" y="10901"/>
                  </a:lnTo>
                  <a:lnTo>
                    <a:pt x="27452" y="10901"/>
                  </a:lnTo>
                  <a:lnTo>
                    <a:pt x="27452" y="8725"/>
                  </a:lnTo>
                  <a:lnTo>
                    <a:pt x="25276" y="8725"/>
                  </a:lnTo>
                  <a:lnTo>
                    <a:pt x="25276" y="10525"/>
                  </a:lnTo>
                  <a:lnTo>
                    <a:pt x="7365" y="10525"/>
                  </a:lnTo>
                  <a:lnTo>
                    <a:pt x="7365" y="8077"/>
                  </a:lnTo>
                  <a:lnTo>
                    <a:pt x="5105" y="8077"/>
                  </a:lnTo>
                  <a:lnTo>
                    <a:pt x="5105" y="6549"/>
                  </a:lnTo>
                  <a:lnTo>
                    <a:pt x="5105" y="4373"/>
                  </a:lnTo>
                  <a:lnTo>
                    <a:pt x="5105" y="2197"/>
                  </a:lnTo>
                  <a:lnTo>
                    <a:pt x="5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9"/>
            <p:cNvSpPr/>
            <p:nvPr/>
          </p:nvSpPr>
          <p:spPr>
            <a:xfrm>
              <a:off x="1725424" y="2321740"/>
              <a:ext cx="133756" cy="203543"/>
            </a:xfrm>
            <a:custGeom>
              <a:avLst/>
              <a:gdLst/>
              <a:ahLst/>
              <a:cxnLst/>
              <a:rect l="l" t="t" r="r" b="b"/>
              <a:pathLst>
                <a:path w="2219" h="3705" extrusionOk="0">
                  <a:moveTo>
                    <a:pt x="1" y="1"/>
                  </a:moveTo>
                  <a:lnTo>
                    <a:pt x="1" y="3704"/>
                  </a:lnTo>
                  <a:lnTo>
                    <a:pt x="2219" y="3704"/>
                  </a:lnTo>
                  <a:lnTo>
                    <a:pt x="2219" y="2951"/>
                  </a:lnTo>
                  <a:lnTo>
                    <a:pt x="733" y="2951"/>
                  </a:lnTo>
                  <a:lnTo>
                    <a:pt x="7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9"/>
            <p:cNvSpPr/>
            <p:nvPr/>
          </p:nvSpPr>
          <p:spPr>
            <a:xfrm>
              <a:off x="1942352" y="2321740"/>
              <a:ext cx="133756" cy="203543"/>
            </a:xfrm>
            <a:custGeom>
              <a:avLst/>
              <a:gdLst/>
              <a:ahLst/>
              <a:cxnLst/>
              <a:rect l="l" t="t" r="r" b="b"/>
              <a:pathLst>
                <a:path w="2219" h="3705" extrusionOk="0">
                  <a:moveTo>
                    <a:pt x="1" y="1"/>
                  </a:moveTo>
                  <a:lnTo>
                    <a:pt x="1" y="3704"/>
                  </a:lnTo>
                  <a:lnTo>
                    <a:pt x="2219" y="3704"/>
                  </a:lnTo>
                  <a:lnTo>
                    <a:pt x="2219" y="2951"/>
                  </a:lnTo>
                  <a:lnTo>
                    <a:pt x="754" y="2951"/>
                  </a:lnTo>
                  <a:lnTo>
                    <a:pt x="754" y="2219"/>
                  </a:lnTo>
                  <a:lnTo>
                    <a:pt x="2219" y="2219"/>
                  </a:lnTo>
                  <a:lnTo>
                    <a:pt x="2219" y="1466"/>
                  </a:lnTo>
                  <a:lnTo>
                    <a:pt x="754" y="1466"/>
                  </a:lnTo>
                  <a:lnTo>
                    <a:pt x="754" y="733"/>
                  </a:lnTo>
                  <a:lnTo>
                    <a:pt x="2219" y="733"/>
                  </a:lnTo>
                  <a:lnTo>
                    <a:pt x="22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9"/>
            <p:cNvSpPr/>
            <p:nvPr/>
          </p:nvSpPr>
          <p:spPr>
            <a:xfrm>
              <a:off x="2160546" y="2321740"/>
              <a:ext cx="133756" cy="203543"/>
            </a:xfrm>
            <a:custGeom>
              <a:avLst/>
              <a:gdLst/>
              <a:ahLst/>
              <a:cxnLst/>
              <a:rect l="l" t="t" r="r" b="b"/>
              <a:pathLst>
                <a:path w="2219" h="3705" extrusionOk="0">
                  <a:moveTo>
                    <a:pt x="0" y="1"/>
                  </a:moveTo>
                  <a:lnTo>
                    <a:pt x="0" y="733"/>
                  </a:lnTo>
                  <a:lnTo>
                    <a:pt x="754" y="733"/>
                  </a:lnTo>
                  <a:lnTo>
                    <a:pt x="754" y="3704"/>
                  </a:lnTo>
                  <a:lnTo>
                    <a:pt x="1486" y="3704"/>
                  </a:lnTo>
                  <a:lnTo>
                    <a:pt x="1486" y="733"/>
                  </a:lnTo>
                  <a:lnTo>
                    <a:pt x="2218" y="733"/>
                  </a:lnTo>
                  <a:lnTo>
                    <a:pt x="22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9"/>
            <p:cNvSpPr/>
            <p:nvPr/>
          </p:nvSpPr>
          <p:spPr>
            <a:xfrm>
              <a:off x="2378741" y="2321740"/>
              <a:ext cx="133756" cy="203543"/>
            </a:xfrm>
            <a:custGeom>
              <a:avLst/>
              <a:gdLst/>
              <a:ahLst/>
              <a:cxnLst/>
              <a:rect l="l" t="t" r="r" b="b"/>
              <a:pathLst>
                <a:path w="2219" h="3705" extrusionOk="0">
                  <a:moveTo>
                    <a:pt x="733" y="1"/>
                  </a:moveTo>
                  <a:lnTo>
                    <a:pt x="733" y="733"/>
                  </a:lnTo>
                  <a:lnTo>
                    <a:pt x="2218" y="733"/>
                  </a:lnTo>
                  <a:lnTo>
                    <a:pt x="2218" y="1"/>
                  </a:lnTo>
                  <a:close/>
                  <a:moveTo>
                    <a:pt x="0" y="733"/>
                  </a:moveTo>
                  <a:lnTo>
                    <a:pt x="0" y="1487"/>
                  </a:lnTo>
                  <a:lnTo>
                    <a:pt x="733" y="1487"/>
                  </a:lnTo>
                  <a:lnTo>
                    <a:pt x="733" y="733"/>
                  </a:lnTo>
                  <a:close/>
                  <a:moveTo>
                    <a:pt x="733" y="1487"/>
                  </a:moveTo>
                  <a:lnTo>
                    <a:pt x="733" y="2219"/>
                  </a:lnTo>
                  <a:lnTo>
                    <a:pt x="1486" y="2219"/>
                  </a:lnTo>
                  <a:lnTo>
                    <a:pt x="1486" y="1487"/>
                  </a:lnTo>
                  <a:close/>
                  <a:moveTo>
                    <a:pt x="1486" y="2219"/>
                  </a:moveTo>
                  <a:lnTo>
                    <a:pt x="1486" y="2951"/>
                  </a:lnTo>
                  <a:lnTo>
                    <a:pt x="2218" y="2951"/>
                  </a:lnTo>
                  <a:lnTo>
                    <a:pt x="2218" y="2219"/>
                  </a:lnTo>
                  <a:close/>
                  <a:moveTo>
                    <a:pt x="0" y="2951"/>
                  </a:moveTo>
                  <a:lnTo>
                    <a:pt x="0" y="3704"/>
                  </a:lnTo>
                  <a:lnTo>
                    <a:pt x="1486" y="3704"/>
                  </a:lnTo>
                  <a:lnTo>
                    <a:pt x="1486" y="295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9"/>
            <p:cNvSpPr/>
            <p:nvPr/>
          </p:nvSpPr>
          <p:spPr>
            <a:xfrm>
              <a:off x="1725424" y="2634410"/>
              <a:ext cx="177939" cy="203488"/>
            </a:xfrm>
            <a:custGeom>
              <a:avLst/>
              <a:gdLst/>
              <a:ahLst/>
              <a:cxnLst/>
              <a:rect l="l" t="t" r="r" b="b"/>
              <a:pathLst>
                <a:path w="2952" h="3704" extrusionOk="0">
                  <a:moveTo>
                    <a:pt x="733" y="0"/>
                  </a:moveTo>
                  <a:lnTo>
                    <a:pt x="733" y="732"/>
                  </a:lnTo>
                  <a:lnTo>
                    <a:pt x="1" y="732"/>
                  </a:lnTo>
                  <a:lnTo>
                    <a:pt x="1" y="2971"/>
                  </a:lnTo>
                  <a:lnTo>
                    <a:pt x="733" y="2971"/>
                  </a:lnTo>
                  <a:lnTo>
                    <a:pt x="733" y="753"/>
                  </a:lnTo>
                  <a:lnTo>
                    <a:pt x="2219" y="753"/>
                  </a:lnTo>
                  <a:lnTo>
                    <a:pt x="2219" y="0"/>
                  </a:lnTo>
                  <a:close/>
                  <a:moveTo>
                    <a:pt x="1465" y="1486"/>
                  </a:moveTo>
                  <a:lnTo>
                    <a:pt x="1465" y="2239"/>
                  </a:lnTo>
                  <a:lnTo>
                    <a:pt x="2219" y="2239"/>
                  </a:lnTo>
                  <a:lnTo>
                    <a:pt x="2219" y="2971"/>
                  </a:lnTo>
                  <a:lnTo>
                    <a:pt x="2951" y="2971"/>
                  </a:lnTo>
                  <a:lnTo>
                    <a:pt x="2951" y="1486"/>
                  </a:lnTo>
                  <a:close/>
                  <a:moveTo>
                    <a:pt x="733" y="2971"/>
                  </a:moveTo>
                  <a:lnTo>
                    <a:pt x="733" y="3704"/>
                  </a:lnTo>
                  <a:lnTo>
                    <a:pt x="2219" y="3704"/>
                  </a:lnTo>
                  <a:lnTo>
                    <a:pt x="2219" y="297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9"/>
            <p:cNvSpPr/>
            <p:nvPr/>
          </p:nvSpPr>
          <p:spPr>
            <a:xfrm>
              <a:off x="1987739" y="2634410"/>
              <a:ext cx="177939" cy="203488"/>
            </a:xfrm>
            <a:custGeom>
              <a:avLst/>
              <a:gdLst/>
              <a:ahLst/>
              <a:cxnLst/>
              <a:rect l="l" t="t" r="r" b="b"/>
              <a:pathLst>
                <a:path w="2952" h="3704" extrusionOk="0">
                  <a:moveTo>
                    <a:pt x="733" y="0"/>
                  </a:moveTo>
                  <a:lnTo>
                    <a:pt x="733" y="753"/>
                  </a:lnTo>
                  <a:lnTo>
                    <a:pt x="2219" y="753"/>
                  </a:lnTo>
                  <a:lnTo>
                    <a:pt x="2219" y="0"/>
                  </a:lnTo>
                  <a:close/>
                  <a:moveTo>
                    <a:pt x="1" y="753"/>
                  </a:moveTo>
                  <a:lnTo>
                    <a:pt x="1" y="2971"/>
                  </a:lnTo>
                  <a:lnTo>
                    <a:pt x="733" y="2971"/>
                  </a:lnTo>
                  <a:lnTo>
                    <a:pt x="733" y="753"/>
                  </a:lnTo>
                  <a:close/>
                  <a:moveTo>
                    <a:pt x="2219" y="753"/>
                  </a:moveTo>
                  <a:lnTo>
                    <a:pt x="2219" y="2971"/>
                  </a:lnTo>
                  <a:lnTo>
                    <a:pt x="2951" y="2971"/>
                  </a:lnTo>
                  <a:lnTo>
                    <a:pt x="2951" y="753"/>
                  </a:lnTo>
                  <a:close/>
                  <a:moveTo>
                    <a:pt x="733" y="2971"/>
                  </a:moveTo>
                  <a:lnTo>
                    <a:pt x="733" y="3704"/>
                  </a:lnTo>
                  <a:lnTo>
                    <a:pt x="2219" y="3704"/>
                  </a:lnTo>
                  <a:lnTo>
                    <a:pt x="2219" y="297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9"/>
            <p:cNvSpPr/>
            <p:nvPr/>
          </p:nvSpPr>
          <p:spPr>
            <a:xfrm>
              <a:off x="2250115" y="2634410"/>
              <a:ext cx="44183" cy="203488"/>
            </a:xfrm>
            <a:custGeom>
              <a:avLst/>
              <a:gdLst/>
              <a:ahLst/>
              <a:cxnLst/>
              <a:rect l="l" t="t" r="r" b="b"/>
              <a:pathLst>
                <a:path w="733" h="3704" extrusionOk="0">
                  <a:moveTo>
                    <a:pt x="0" y="0"/>
                  </a:moveTo>
                  <a:lnTo>
                    <a:pt x="0" y="2218"/>
                  </a:lnTo>
                  <a:lnTo>
                    <a:pt x="732" y="2218"/>
                  </a:lnTo>
                  <a:lnTo>
                    <a:pt x="732" y="0"/>
                  </a:lnTo>
                  <a:close/>
                  <a:moveTo>
                    <a:pt x="0" y="2971"/>
                  </a:moveTo>
                  <a:lnTo>
                    <a:pt x="0" y="3704"/>
                  </a:lnTo>
                  <a:lnTo>
                    <a:pt x="732" y="3704"/>
                  </a:lnTo>
                  <a:lnTo>
                    <a:pt x="732" y="297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9"/>
            <p:cNvSpPr/>
            <p:nvPr/>
          </p:nvSpPr>
          <p:spPr>
            <a:xfrm>
              <a:off x="2378741" y="2634410"/>
              <a:ext cx="44183" cy="203488"/>
            </a:xfrm>
            <a:custGeom>
              <a:avLst/>
              <a:gdLst/>
              <a:ahLst/>
              <a:cxnLst/>
              <a:rect l="l" t="t" r="r" b="b"/>
              <a:pathLst>
                <a:path w="733" h="3704" extrusionOk="0">
                  <a:moveTo>
                    <a:pt x="0" y="0"/>
                  </a:moveTo>
                  <a:lnTo>
                    <a:pt x="0" y="2218"/>
                  </a:lnTo>
                  <a:lnTo>
                    <a:pt x="733" y="2218"/>
                  </a:lnTo>
                  <a:lnTo>
                    <a:pt x="733" y="0"/>
                  </a:lnTo>
                  <a:close/>
                  <a:moveTo>
                    <a:pt x="0" y="2971"/>
                  </a:moveTo>
                  <a:lnTo>
                    <a:pt x="0" y="3704"/>
                  </a:lnTo>
                  <a:lnTo>
                    <a:pt x="733" y="3704"/>
                  </a:lnTo>
                  <a:lnTo>
                    <a:pt x="733" y="297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9"/>
            <p:cNvSpPr/>
            <p:nvPr/>
          </p:nvSpPr>
          <p:spPr>
            <a:xfrm>
              <a:off x="2507367" y="2634410"/>
              <a:ext cx="44183" cy="203488"/>
            </a:xfrm>
            <a:custGeom>
              <a:avLst/>
              <a:gdLst/>
              <a:ahLst/>
              <a:cxnLst/>
              <a:rect l="l" t="t" r="r" b="b"/>
              <a:pathLst>
                <a:path w="733" h="3704" extrusionOk="0">
                  <a:moveTo>
                    <a:pt x="0" y="0"/>
                  </a:moveTo>
                  <a:lnTo>
                    <a:pt x="0" y="2218"/>
                  </a:lnTo>
                  <a:lnTo>
                    <a:pt x="733" y="2218"/>
                  </a:lnTo>
                  <a:lnTo>
                    <a:pt x="733" y="0"/>
                  </a:lnTo>
                  <a:close/>
                  <a:moveTo>
                    <a:pt x="0" y="2971"/>
                  </a:moveTo>
                  <a:lnTo>
                    <a:pt x="0" y="3704"/>
                  </a:lnTo>
                  <a:lnTo>
                    <a:pt x="733" y="3704"/>
                  </a:lnTo>
                  <a:lnTo>
                    <a:pt x="733" y="297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4" name="Google Shape;2994;p69"/>
          <p:cNvGrpSpPr/>
          <p:nvPr/>
        </p:nvGrpSpPr>
        <p:grpSpPr>
          <a:xfrm rot="5400000">
            <a:off x="4531796" y="-158773"/>
            <a:ext cx="91800" cy="9155392"/>
            <a:chOff x="-854498" y="-4481918"/>
            <a:chExt cx="244800" cy="7086765"/>
          </a:xfrm>
        </p:grpSpPr>
        <p:sp>
          <p:nvSpPr>
            <p:cNvPr id="2995" name="Google Shape;2995;p69"/>
            <p:cNvSpPr/>
            <p:nvPr/>
          </p:nvSpPr>
          <p:spPr>
            <a:xfrm rot="-5400000">
              <a:off x="-1238348" y="1976198"/>
              <a:ext cx="1012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9"/>
            <p:cNvSpPr/>
            <p:nvPr/>
          </p:nvSpPr>
          <p:spPr>
            <a:xfrm rot="-5400000">
              <a:off x="-1238348" y="963820"/>
              <a:ext cx="1012500" cy="24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9"/>
            <p:cNvSpPr/>
            <p:nvPr/>
          </p:nvSpPr>
          <p:spPr>
            <a:xfrm rot="-5400000">
              <a:off x="-1238348" y="-48557"/>
              <a:ext cx="1012500" cy="24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9"/>
            <p:cNvSpPr/>
            <p:nvPr/>
          </p:nvSpPr>
          <p:spPr>
            <a:xfrm rot="-5400000">
              <a:off x="-1238348" y="-1060935"/>
              <a:ext cx="1012500" cy="244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9" name="Google Shape;2999;p69"/>
            <p:cNvSpPr/>
            <p:nvPr/>
          </p:nvSpPr>
          <p:spPr>
            <a:xfrm rot="-5400000">
              <a:off x="-1238348" y="-2073312"/>
              <a:ext cx="1012500" cy="244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9"/>
            <p:cNvSpPr/>
            <p:nvPr/>
          </p:nvSpPr>
          <p:spPr>
            <a:xfrm rot="-5400000">
              <a:off x="-1238348" y="-3085690"/>
              <a:ext cx="1012500" cy="24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9"/>
            <p:cNvSpPr/>
            <p:nvPr/>
          </p:nvSpPr>
          <p:spPr>
            <a:xfrm rot="-5400000">
              <a:off x="-1238348" y="-4098068"/>
              <a:ext cx="1012500" cy="244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0EE2C66-F1B2-A573-5150-9C3AB72DADEB}"/>
              </a:ext>
            </a:extLst>
          </p:cNvPr>
          <p:cNvSpPr txBox="1"/>
          <p:nvPr/>
        </p:nvSpPr>
        <p:spPr>
          <a:xfrm>
            <a:off x="4725976" y="1490176"/>
            <a:ext cx="4290504" cy="2492990"/>
          </a:xfrm>
          <a:prstGeom prst="rect">
            <a:avLst/>
          </a:prstGeom>
          <a:noFill/>
        </p:spPr>
        <p:txBody>
          <a:bodyPr wrap="square" rtlCol="0">
            <a:spAutoFit/>
          </a:bodyPr>
          <a:lstStyle/>
          <a:p>
            <a:pPr algn="ctr"/>
            <a:r>
              <a:rPr lang="en-US" sz="1300" dirty="0">
                <a:solidFill>
                  <a:schemeClr val="bg1"/>
                </a:solidFill>
                <a:latin typeface="Orbitron" panose="020B0604020202020204" charset="0"/>
              </a:rPr>
              <a:t>The ANPR system has significant potential, seamlessly integrating into real-time traffic </a:t>
            </a:r>
            <a:r>
              <a:rPr lang="en-US" sz="1300" dirty="0">
                <a:solidFill>
                  <a:schemeClr val="accent1"/>
                </a:solidFill>
                <a:latin typeface="Orbitron" panose="020B0604020202020204" charset="0"/>
              </a:rPr>
              <a:t>management</a:t>
            </a:r>
            <a:r>
              <a:rPr lang="en-US" sz="1300" dirty="0">
                <a:solidFill>
                  <a:schemeClr val="bg1"/>
                </a:solidFill>
                <a:latin typeface="Orbitron" panose="020B0604020202020204" charset="0"/>
              </a:rPr>
              <a:t> and </a:t>
            </a:r>
            <a:r>
              <a:rPr lang="en-US" sz="1300" dirty="0">
                <a:solidFill>
                  <a:schemeClr val="accent1"/>
                </a:solidFill>
                <a:latin typeface="Orbitron" panose="020B0604020202020204" charset="0"/>
              </a:rPr>
              <a:t>surveillance networks</a:t>
            </a:r>
            <a:r>
              <a:rPr lang="en-US" sz="1300" dirty="0">
                <a:solidFill>
                  <a:schemeClr val="bg1"/>
                </a:solidFill>
                <a:latin typeface="Orbitron" panose="020B0604020202020204" charset="0"/>
              </a:rPr>
              <a:t>. Ongoing machine learning enhancements will further refine recognition capabilities. The structured database empowers in-depth traffic analytics for </a:t>
            </a:r>
            <a:r>
              <a:rPr lang="en-US" sz="1300" dirty="0">
                <a:solidFill>
                  <a:schemeClr val="accent1"/>
                </a:solidFill>
                <a:latin typeface="Orbitron" panose="020B0604020202020204" charset="0"/>
              </a:rPr>
              <a:t>urban planning </a:t>
            </a:r>
            <a:r>
              <a:rPr lang="en-US" sz="1300" dirty="0">
                <a:solidFill>
                  <a:schemeClr val="bg1"/>
                </a:solidFill>
                <a:latin typeface="Orbitron" panose="020B0604020202020204" charset="0"/>
              </a:rPr>
              <a:t>and optimization. Its scope extends to </a:t>
            </a:r>
            <a:r>
              <a:rPr lang="en-US" sz="1300" dirty="0">
                <a:solidFill>
                  <a:schemeClr val="accent1"/>
                </a:solidFill>
                <a:latin typeface="Orbitron" panose="020B0604020202020204" charset="0"/>
              </a:rPr>
              <a:t>security</a:t>
            </a:r>
            <a:r>
              <a:rPr lang="en-US" sz="1300" dirty="0">
                <a:solidFill>
                  <a:schemeClr val="bg1"/>
                </a:solidFill>
                <a:latin typeface="Orbitron" panose="020B0604020202020204" charset="0"/>
              </a:rPr>
              <a:t> and </a:t>
            </a:r>
            <a:r>
              <a:rPr lang="en-US" sz="1300" dirty="0">
                <a:solidFill>
                  <a:schemeClr val="accent1"/>
                </a:solidFill>
                <a:latin typeface="Orbitron" panose="020B0604020202020204" charset="0"/>
              </a:rPr>
              <a:t>law enforcement</a:t>
            </a:r>
            <a:r>
              <a:rPr lang="en-US" sz="1300" dirty="0">
                <a:solidFill>
                  <a:schemeClr val="bg1"/>
                </a:solidFill>
                <a:latin typeface="Orbitron" panose="020B0604020202020204" charset="0"/>
              </a:rPr>
              <a:t>, including tracking stolen vehicles. User-friendly interfaces streamline adoption, and scalability ensures adaptability to evolving </a:t>
            </a:r>
            <a:r>
              <a:rPr lang="en-US" sz="1300" dirty="0">
                <a:solidFill>
                  <a:schemeClr val="accent1"/>
                </a:solidFill>
                <a:latin typeface="Orbitron" panose="020B0604020202020204" charset="0"/>
              </a:rPr>
              <a:t>urban needs</a:t>
            </a:r>
            <a:r>
              <a:rPr lang="en-US" sz="1300" dirty="0">
                <a:solidFill>
                  <a:schemeClr val="bg1"/>
                </a:solidFill>
                <a:latin typeface="Orbitron" panose="020B0604020202020204" charset="0"/>
              </a:rPr>
              <a:t>.</a:t>
            </a:r>
            <a:endParaRPr lang="en-IN" sz="1300" dirty="0">
              <a:solidFill>
                <a:schemeClr val="bg1"/>
              </a:solidFill>
              <a:latin typeface="Orbitron" panose="020B0604020202020204" charset="0"/>
            </a:endParaRPr>
          </a:p>
        </p:txBody>
      </p:sp>
      <p:cxnSp>
        <p:nvCxnSpPr>
          <p:cNvPr id="7" name="Connector: Curved 6">
            <a:extLst>
              <a:ext uri="{FF2B5EF4-FFF2-40B4-BE49-F238E27FC236}">
                <a16:creationId xmlns:a16="http://schemas.microsoft.com/office/drawing/2014/main" id="{0A18C3CA-B4E7-409F-F46B-D04F5FB0B27C}"/>
              </a:ext>
            </a:extLst>
          </p:cNvPr>
          <p:cNvCxnSpPr>
            <a:cxnSpLocks/>
          </p:cNvCxnSpPr>
          <p:nvPr/>
        </p:nvCxnSpPr>
        <p:spPr>
          <a:xfrm rot="5400000">
            <a:off x="2096905" y="1021190"/>
            <a:ext cx="599647" cy="578644"/>
          </a:xfrm>
          <a:prstGeom prst="curvedConnector3">
            <a:avLst/>
          </a:prstGeom>
          <a:ln>
            <a:solidFill>
              <a:schemeClr val="bg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6" name="Connector: Curved 15">
            <a:extLst>
              <a:ext uri="{FF2B5EF4-FFF2-40B4-BE49-F238E27FC236}">
                <a16:creationId xmlns:a16="http://schemas.microsoft.com/office/drawing/2014/main" id="{481827D8-6144-3DA9-C34F-53A3BF60D78C}"/>
              </a:ext>
            </a:extLst>
          </p:cNvPr>
          <p:cNvCxnSpPr>
            <a:cxnSpLocks/>
          </p:cNvCxnSpPr>
          <p:nvPr/>
        </p:nvCxnSpPr>
        <p:spPr>
          <a:xfrm>
            <a:off x="5693569" y="1100319"/>
            <a:ext cx="1723392" cy="389857"/>
          </a:xfrm>
          <a:prstGeom prst="curvedConnector3">
            <a:avLst/>
          </a:prstGeom>
          <a:ln>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DF69F8B5-787B-9471-D306-0A189D2CDAA7}"/>
              </a:ext>
            </a:extLst>
          </p:cNvPr>
          <p:cNvSpPr/>
          <p:nvPr/>
        </p:nvSpPr>
        <p:spPr>
          <a:xfrm>
            <a:off x="414338" y="92869"/>
            <a:ext cx="8193881" cy="393600"/>
          </a:xfrm>
          <a:prstGeom prst="rect">
            <a:avLst/>
          </a:prstGeom>
          <a:solidFill>
            <a:srgbClr val="1B1822"/>
          </a:solidFill>
          <a:ln>
            <a:solidFill>
              <a:srgbClr val="1B18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oogle Shape;2994;p69">
            <a:extLst>
              <a:ext uri="{FF2B5EF4-FFF2-40B4-BE49-F238E27FC236}">
                <a16:creationId xmlns:a16="http://schemas.microsoft.com/office/drawing/2014/main" id="{5E0F072F-0772-0020-96B2-52CE720537E1}"/>
              </a:ext>
            </a:extLst>
          </p:cNvPr>
          <p:cNvGrpSpPr/>
          <p:nvPr/>
        </p:nvGrpSpPr>
        <p:grpSpPr>
          <a:xfrm rot="5400000">
            <a:off x="4520404" y="-4060210"/>
            <a:ext cx="91800" cy="9155392"/>
            <a:chOff x="-854498" y="-4481918"/>
            <a:chExt cx="244800" cy="7086765"/>
          </a:xfrm>
        </p:grpSpPr>
        <p:sp>
          <p:nvSpPr>
            <p:cNvPr id="27" name="Google Shape;2995;p69">
              <a:extLst>
                <a:ext uri="{FF2B5EF4-FFF2-40B4-BE49-F238E27FC236}">
                  <a16:creationId xmlns:a16="http://schemas.microsoft.com/office/drawing/2014/main" id="{65D7BFDE-1359-ED7E-AC18-64C38F4F00D8}"/>
                </a:ext>
              </a:extLst>
            </p:cNvPr>
            <p:cNvSpPr/>
            <p:nvPr/>
          </p:nvSpPr>
          <p:spPr>
            <a:xfrm rot="-5400000">
              <a:off x="-1238348" y="1976198"/>
              <a:ext cx="1012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96;p69">
              <a:extLst>
                <a:ext uri="{FF2B5EF4-FFF2-40B4-BE49-F238E27FC236}">
                  <a16:creationId xmlns:a16="http://schemas.microsoft.com/office/drawing/2014/main" id="{843C56DA-1887-BD7F-EE14-D9C43EAA89EA}"/>
                </a:ext>
              </a:extLst>
            </p:cNvPr>
            <p:cNvSpPr/>
            <p:nvPr/>
          </p:nvSpPr>
          <p:spPr>
            <a:xfrm rot="-5400000">
              <a:off x="-1238348" y="963820"/>
              <a:ext cx="1012500" cy="24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97;p69">
              <a:extLst>
                <a:ext uri="{FF2B5EF4-FFF2-40B4-BE49-F238E27FC236}">
                  <a16:creationId xmlns:a16="http://schemas.microsoft.com/office/drawing/2014/main" id="{86484BBF-583F-3F9C-440F-9216E730700D}"/>
                </a:ext>
              </a:extLst>
            </p:cNvPr>
            <p:cNvSpPr/>
            <p:nvPr/>
          </p:nvSpPr>
          <p:spPr>
            <a:xfrm rot="-5400000">
              <a:off x="-1238348" y="-48557"/>
              <a:ext cx="1012500" cy="24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98;p69">
              <a:extLst>
                <a:ext uri="{FF2B5EF4-FFF2-40B4-BE49-F238E27FC236}">
                  <a16:creationId xmlns:a16="http://schemas.microsoft.com/office/drawing/2014/main" id="{E72D40FE-2FDE-4E92-E439-737444387A10}"/>
                </a:ext>
              </a:extLst>
            </p:cNvPr>
            <p:cNvSpPr/>
            <p:nvPr/>
          </p:nvSpPr>
          <p:spPr>
            <a:xfrm rot="-5400000">
              <a:off x="-1238348" y="-1060935"/>
              <a:ext cx="1012500" cy="244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99;p69">
              <a:extLst>
                <a:ext uri="{FF2B5EF4-FFF2-40B4-BE49-F238E27FC236}">
                  <a16:creationId xmlns:a16="http://schemas.microsoft.com/office/drawing/2014/main" id="{3B9AFFD2-1B27-0E0C-3A75-A1DC97119251}"/>
                </a:ext>
              </a:extLst>
            </p:cNvPr>
            <p:cNvSpPr/>
            <p:nvPr/>
          </p:nvSpPr>
          <p:spPr>
            <a:xfrm rot="-5400000">
              <a:off x="-1238348" y="-2073312"/>
              <a:ext cx="1012500" cy="244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00;p69">
              <a:extLst>
                <a:ext uri="{FF2B5EF4-FFF2-40B4-BE49-F238E27FC236}">
                  <a16:creationId xmlns:a16="http://schemas.microsoft.com/office/drawing/2014/main" id="{C6FB8590-0309-9C01-4279-221A1CF899C1}"/>
                </a:ext>
              </a:extLst>
            </p:cNvPr>
            <p:cNvSpPr/>
            <p:nvPr/>
          </p:nvSpPr>
          <p:spPr>
            <a:xfrm rot="-5400000">
              <a:off x="-1238348" y="-3085690"/>
              <a:ext cx="1012500" cy="24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01;p69">
              <a:extLst>
                <a:ext uri="{FF2B5EF4-FFF2-40B4-BE49-F238E27FC236}">
                  <a16:creationId xmlns:a16="http://schemas.microsoft.com/office/drawing/2014/main" id="{38DEF2A9-5949-DF0B-44BD-973022130584}"/>
                </a:ext>
              </a:extLst>
            </p:cNvPr>
            <p:cNvSpPr/>
            <p:nvPr/>
          </p:nvSpPr>
          <p:spPr>
            <a:xfrm rot="-5400000">
              <a:off x="-1238348" y="-4098068"/>
              <a:ext cx="1012500" cy="244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73"/>
                                        </p:tgtEl>
                                        <p:attrNameLst>
                                          <p:attrName>style.visibility</p:attrName>
                                        </p:attrNameLst>
                                      </p:cBhvr>
                                      <p:to>
                                        <p:strVal val="visible"/>
                                      </p:to>
                                    </p:set>
                                    <p:animEffect transition="in" filter="fade">
                                      <p:cBhvr>
                                        <p:cTn id="7" dur="500"/>
                                        <p:tgtEl>
                                          <p:spTgt spid="297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74">
                                            <p:txEl>
                                              <p:pRg st="0" end="0"/>
                                            </p:txEl>
                                          </p:spTgt>
                                        </p:tgtEl>
                                        <p:attrNameLst>
                                          <p:attrName>style.visibility</p:attrName>
                                        </p:attrNameLst>
                                      </p:cBhvr>
                                      <p:to>
                                        <p:strVal val="visible"/>
                                      </p:to>
                                    </p:set>
                                    <p:animEffect transition="in" filter="fade">
                                      <p:cBhvr>
                                        <p:cTn id="11" dur="500"/>
                                        <p:tgtEl>
                                          <p:spTgt spid="297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 presetClass="entr" presetSubtype="0" fill="hold" nodeType="withEffect">
                                  <p:stCondLst>
                                    <p:cond delay="0"/>
                                  </p:stCondLst>
                                  <p:childTnLst>
                                    <p:set>
                                      <p:cBhvr>
                                        <p:cTn id="16" dur="1" fill="hold">
                                          <p:stCondLst>
                                            <p:cond delay="0"/>
                                          </p:stCondLst>
                                        </p:cTn>
                                        <p:tgtEl>
                                          <p:spTgt spid="2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 grpId="0"/>
      <p:bldP spid="2974" grpId="0" build="p"/>
      <p:bldP spid="2" grpId="0"/>
    </p:bldLst>
  </p:timing>
</p:sld>
</file>

<file path=ppt/theme/theme1.xml><?xml version="1.0" encoding="utf-8"?>
<a:theme xmlns:a="http://schemas.openxmlformats.org/drawingml/2006/main" name="Teletext Style Workshop XL by Slidesgo">
  <a:themeElements>
    <a:clrScheme name="Simple Light">
      <a:dk1>
        <a:srgbClr val="000000"/>
      </a:dk1>
      <a:lt1>
        <a:srgbClr val="FFFFFF"/>
      </a:lt1>
      <a:dk2>
        <a:srgbClr val="1B1822"/>
      </a:dk2>
      <a:lt2>
        <a:srgbClr val="666666"/>
      </a:lt2>
      <a:accent1>
        <a:srgbClr val="E7E75C"/>
      </a:accent1>
      <a:accent2>
        <a:srgbClr val="5CD5D5"/>
      </a:accent2>
      <a:accent3>
        <a:srgbClr val="46BE53"/>
      </a:accent3>
      <a:accent4>
        <a:srgbClr val="D33DA5"/>
      </a:accent4>
      <a:accent5>
        <a:srgbClr val="E2392B"/>
      </a:accent5>
      <a:accent6>
        <a:srgbClr val="7152C2"/>
      </a:accent6>
      <a:hlink>
        <a:srgbClr val="F7F7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812</Words>
  <Application>Microsoft Macintosh PowerPoint</Application>
  <PresentationFormat>On-screen Show (16:9)</PresentationFormat>
  <Paragraphs>52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Söhne</vt:lpstr>
      <vt:lpstr>Press Start 2P</vt:lpstr>
      <vt:lpstr>Roboto</vt:lpstr>
      <vt:lpstr>Arial</vt:lpstr>
      <vt:lpstr>Orbitron</vt:lpstr>
      <vt:lpstr>Teletext Style Workshop XL by Slidesgo</vt:lpstr>
      <vt:lpstr>                 LICENSE PLATE DETECTION</vt:lpstr>
      <vt:lpstr>INTRODUCTION,AIM &amp; OBJECTIVES</vt:lpstr>
      <vt:lpstr>Workflow of methadology</vt:lpstr>
      <vt:lpstr>Workflow of methadology</vt:lpstr>
      <vt:lpstr>IMPLEMENTATION AND RESULTS:</vt:lpstr>
      <vt:lpstr>Various stages of recognition:</vt:lpstr>
      <vt:lpstr>RESULTS</vt:lpstr>
      <vt:lpstr>PowerPoint Presentation</vt:lpstr>
      <vt:lpstr>Conclusion and 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BLINDNESS DETECTION</dc:title>
  <dc:creator>Medhini Bhat</dc:creator>
  <cp:lastModifiedBy>Rithanya M</cp:lastModifiedBy>
  <cp:revision>3</cp:revision>
  <dcterms:modified xsi:type="dcterms:W3CDTF">2023-11-01T07:43:47Z</dcterms:modified>
</cp:coreProperties>
</file>