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17"/>
  </p:notesMasterIdLst>
  <p:sldIdLst>
    <p:sldId id="256" r:id="rId2"/>
    <p:sldId id="262" r:id="rId3"/>
    <p:sldId id="261" r:id="rId4"/>
    <p:sldId id="258" r:id="rId5"/>
    <p:sldId id="259" r:id="rId6"/>
    <p:sldId id="265" r:id="rId7"/>
    <p:sldId id="271" r:id="rId8"/>
    <p:sldId id="267" r:id="rId9"/>
    <p:sldId id="263" r:id="rId10"/>
    <p:sldId id="312" r:id="rId11"/>
    <p:sldId id="313" r:id="rId12"/>
    <p:sldId id="314" r:id="rId13"/>
    <p:sldId id="315" r:id="rId14"/>
    <p:sldId id="316" r:id="rId15"/>
    <p:sldId id="291" r:id="rId16"/>
  </p:sldIdLst>
  <p:sldSz cx="9144000" cy="5143500" type="screen16x9"/>
  <p:notesSz cx="6858000" cy="9144000"/>
  <p:embeddedFontLst>
    <p:embeddedFont>
      <p:font typeface="Inconsolata" pitchFamily="1" charset="0"/>
      <p:regular r:id="rId18"/>
      <p:bold r:id="rId19"/>
    </p:embeddedFont>
    <p:embeddedFont>
      <p:font typeface="Montserrat Black" panose="00000A00000000000000" pitchFamily="2" charset="0"/>
      <p:bold r:id="rId20"/>
      <p:boldItalic r:id="rId21"/>
    </p:embeddedFont>
    <p:embeddedFont>
      <p:font typeface="Nunito" pitchFamily="2" charset="0"/>
      <p:regular r:id="rId22"/>
      <p:bold r:id="rId23"/>
      <p:italic r:id="rId24"/>
      <p:boldItalic r:id="rId25"/>
    </p:embeddedFont>
    <p:embeddedFont>
      <p:font typeface="Press Start 2P" panose="020B0604020202020204" charset="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C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A8230DF-50C5-475F-959B-4946C3DD55E0}">
  <a:tblStyle styleId="{0A8230DF-50C5-475F-959B-4946C3DD55E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129cb18d185_0_8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129cb18d185_0_8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g129cb18d185_12_12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1" name="Google Shape;1101;g129cb18d185_12_12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97419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g129cb18d185_12_12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1" name="Google Shape;1101;g129cb18d185_12_12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11603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g129cb18d185_12_12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1" name="Google Shape;1101;g129cb18d185_12_12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93636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g129cb18d185_12_12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1" name="Google Shape;1101;g129cb18d185_12_12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59292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g129cb18d185_12_12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1" name="Google Shape;1101;g129cb18d185_12_12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27531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3" name="Google Shape;2443;g129cb18d185_12_15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4" name="Google Shape;2444;g129cb18d185_12_154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g129cb18d185_12_128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6" name="Google Shape;1066;g129cb18d185_12_128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g129cb18d185_12_127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6" name="Google Shape;986;g129cb18d185_12_127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129cb18d185_0_6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129cb18d185_0_6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1299715411d_0_5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Google Shape;906;g1299715411d_0_5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g129cb18d185_12_13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9" name="Google Shape;1169;g129cb18d185_12_13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g129cb18d185_12_138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5" name="Google Shape;1485;g129cb18d185_12_138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g129cb18d185_12_13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6" name="Google Shape;1316;g129cb18d185_12_13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g129cb18d185_12_12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1" name="Google Shape;1101;g129cb18d185_12_12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48000"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278200" y="225075"/>
            <a:ext cx="2248337" cy="2249386"/>
            <a:chOff x="253775" y="147975"/>
            <a:chExt cx="2248337" cy="2249386"/>
          </a:xfrm>
        </p:grpSpPr>
        <p:sp>
          <p:nvSpPr>
            <p:cNvPr id="11" name="Google Shape;11;p2"/>
            <p:cNvSpPr/>
            <p:nvPr/>
          </p:nvSpPr>
          <p:spPr>
            <a:xfrm>
              <a:off x="1408711" y="1111100"/>
              <a:ext cx="233668" cy="204653"/>
            </a:xfrm>
            <a:custGeom>
              <a:avLst/>
              <a:gdLst/>
              <a:ahLst/>
              <a:cxnLst/>
              <a:rect l="l" t="t" r="r" b="b"/>
              <a:pathLst>
                <a:path w="3930" h="3442" extrusionOk="0">
                  <a:moveTo>
                    <a:pt x="1965" y="1"/>
                  </a:moveTo>
                  <a:lnTo>
                    <a:pt x="1965" y="979"/>
                  </a:lnTo>
                  <a:lnTo>
                    <a:pt x="0" y="979"/>
                  </a:lnTo>
                  <a:lnTo>
                    <a:pt x="0" y="2454"/>
                  </a:lnTo>
                  <a:lnTo>
                    <a:pt x="1965" y="2454"/>
                  </a:lnTo>
                  <a:lnTo>
                    <a:pt x="1965" y="3441"/>
                  </a:lnTo>
                  <a:lnTo>
                    <a:pt x="2454" y="3441"/>
                  </a:lnTo>
                  <a:lnTo>
                    <a:pt x="2454" y="2943"/>
                  </a:lnTo>
                  <a:lnTo>
                    <a:pt x="2943" y="2943"/>
                  </a:lnTo>
                  <a:lnTo>
                    <a:pt x="2943" y="2454"/>
                  </a:lnTo>
                  <a:lnTo>
                    <a:pt x="3440" y="2454"/>
                  </a:lnTo>
                  <a:lnTo>
                    <a:pt x="3440" y="1965"/>
                  </a:lnTo>
                  <a:lnTo>
                    <a:pt x="3929" y="1965"/>
                  </a:lnTo>
                  <a:lnTo>
                    <a:pt x="3929" y="1476"/>
                  </a:lnTo>
                  <a:lnTo>
                    <a:pt x="3440" y="1476"/>
                  </a:lnTo>
                  <a:lnTo>
                    <a:pt x="3440" y="979"/>
                  </a:lnTo>
                  <a:lnTo>
                    <a:pt x="2943" y="979"/>
                  </a:lnTo>
                  <a:lnTo>
                    <a:pt x="2943" y="490"/>
                  </a:lnTo>
                  <a:lnTo>
                    <a:pt x="2454" y="490"/>
                  </a:lnTo>
                  <a:lnTo>
                    <a:pt x="2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906125" y="1111100"/>
              <a:ext cx="233727" cy="204653"/>
            </a:xfrm>
            <a:custGeom>
              <a:avLst/>
              <a:gdLst/>
              <a:ahLst/>
              <a:cxnLst/>
              <a:rect l="l" t="t" r="r" b="b"/>
              <a:pathLst>
                <a:path w="3931" h="3442" extrusionOk="0">
                  <a:moveTo>
                    <a:pt x="1477" y="1"/>
                  </a:moveTo>
                  <a:lnTo>
                    <a:pt x="1477" y="490"/>
                  </a:lnTo>
                  <a:lnTo>
                    <a:pt x="988" y="490"/>
                  </a:lnTo>
                  <a:lnTo>
                    <a:pt x="988" y="979"/>
                  </a:lnTo>
                  <a:lnTo>
                    <a:pt x="499" y="979"/>
                  </a:lnTo>
                  <a:lnTo>
                    <a:pt x="499" y="1476"/>
                  </a:lnTo>
                  <a:lnTo>
                    <a:pt x="1" y="1476"/>
                  </a:lnTo>
                  <a:lnTo>
                    <a:pt x="1" y="1965"/>
                  </a:lnTo>
                  <a:lnTo>
                    <a:pt x="499" y="1965"/>
                  </a:lnTo>
                  <a:lnTo>
                    <a:pt x="499" y="2454"/>
                  </a:lnTo>
                  <a:lnTo>
                    <a:pt x="988" y="2454"/>
                  </a:lnTo>
                  <a:lnTo>
                    <a:pt x="988" y="2943"/>
                  </a:lnTo>
                  <a:lnTo>
                    <a:pt x="1477" y="2943"/>
                  </a:lnTo>
                  <a:lnTo>
                    <a:pt x="1477" y="3441"/>
                  </a:lnTo>
                  <a:lnTo>
                    <a:pt x="1966" y="3441"/>
                  </a:lnTo>
                  <a:lnTo>
                    <a:pt x="1966" y="2454"/>
                  </a:lnTo>
                  <a:lnTo>
                    <a:pt x="3930" y="2454"/>
                  </a:lnTo>
                  <a:lnTo>
                    <a:pt x="3930" y="979"/>
                  </a:lnTo>
                  <a:lnTo>
                    <a:pt x="1966" y="979"/>
                  </a:lnTo>
                  <a:lnTo>
                    <a:pt x="19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81880" y="177128"/>
              <a:ext cx="2220232" cy="2220232"/>
            </a:xfrm>
            <a:custGeom>
              <a:avLst/>
              <a:gdLst/>
              <a:ahLst/>
              <a:cxnLst/>
              <a:rect l="l" t="t" r="r" b="b"/>
              <a:pathLst>
                <a:path w="57193" h="57193" extrusionOk="0">
                  <a:moveTo>
                    <a:pt x="1" y="0"/>
                  </a:moveTo>
                  <a:lnTo>
                    <a:pt x="1" y="57192"/>
                  </a:lnTo>
                  <a:lnTo>
                    <a:pt x="57192" y="57192"/>
                  </a:lnTo>
                  <a:lnTo>
                    <a:pt x="571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53775" y="147975"/>
              <a:ext cx="2220193" cy="2220232"/>
            </a:xfrm>
            <a:custGeom>
              <a:avLst/>
              <a:gdLst/>
              <a:ahLst/>
              <a:cxnLst/>
              <a:rect l="l" t="t" r="r" b="b"/>
              <a:pathLst>
                <a:path w="57192" h="57193" extrusionOk="0">
                  <a:moveTo>
                    <a:pt x="0" y="0"/>
                  </a:moveTo>
                  <a:lnTo>
                    <a:pt x="0" y="57192"/>
                  </a:lnTo>
                  <a:lnTo>
                    <a:pt x="57192" y="57192"/>
                  </a:lnTo>
                  <a:lnTo>
                    <a:pt x="5719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53775" y="147975"/>
              <a:ext cx="2220193" cy="15606"/>
            </a:xfrm>
            <a:custGeom>
              <a:avLst/>
              <a:gdLst/>
              <a:ahLst/>
              <a:cxnLst/>
              <a:rect l="l" t="t" r="r" b="b"/>
              <a:pathLst>
                <a:path w="57192" h="402" extrusionOk="0">
                  <a:moveTo>
                    <a:pt x="0" y="0"/>
                  </a:moveTo>
                  <a:lnTo>
                    <a:pt x="0" y="402"/>
                  </a:lnTo>
                  <a:lnTo>
                    <a:pt x="57192" y="402"/>
                  </a:lnTo>
                  <a:lnTo>
                    <a:pt x="57192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457979" y="147975"/>
              <a:ext cx="15644" cy="2220232"/>
            </a:xfrm>
            <a:custGeom>
              <a:avLst/>
              <a:gdLst/>
              <a:ahLst/>
              <a:cxnLst/>
              <a:rect l="l" t="t" r="r" b="b"/>
              <a:pathLst>
                <a:path w="403" h="57193" extrusionOk="0">
                  <a:moveTo>
                    <a:pt x="402" y="0"/>
                  </a:moveTo>
                  <a:lnTo>
                    <a:pt x="0" y="402"/>
                  </a:lnTo>
                  <a:lnTo>
                    <a:pt x="0" y="57192"/>
                  </a:lnTo>
                  <a:lnTo>
                    <a:pt x="402" y="57192"/>
                  </a:lnTo>
                  <a:lnTo>
                    <a:pt x="4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4784" y="147975"/>
              <a:ext cx="15606" cy="2220232"/>
            </a:xfrm>
            <a:custGeom>
              <a:avLst/>
              <a:gdLst/>
              <a:ahLst/>
              <a:cxnLst/>
              <a:rect l="l" t="t" r="r" b="b"/>
              <a:pathLst>
                <a:path w="402" h="57193" extrusionOk="0">
                  <a:moveTo>
                    <a:pt x="0" y="0"/>
                  </a:moveTo>
                  <a:lnTo>
                    <a:pt x="0" y="57192"/>
                  </a:lnTo>
                  <a:lnTo>
                    <a:pt x="402" y="57192"/>
                  </a:lnTo>
                  <a:lnTo>
                    <a:pt x="402" y="4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53775" y="147975"/>
              <a:ext cx="2220193" cy="2220232"/>
            </a:xfrm>
            <a:custGeom>
              <a:avLst/>
              <a:gdLst/>
              <a:ahLst/>
              <a:cxnLst/>
              <a:rect l="l" t="t" r="r" b="b"/>
              <a:pathLst>
                <a:path w="57192" h="57193" fill="none" extrusionOk="0">
                  <a:moveTo>
                    <a:pt x="0" y="0"/>
                  </a:moveTo>
                  <a:lnTo>
                    <a:pt x="57192" y="0"/>
                  </a:lnTo>
                  <a:lnTo>
                    <a:pt x="57192" y="57192"/>
                  </a:lnTo>
                  <a:lnTo>
                    <a:pt x="0" y="57192"/>
                  </a:lnTo>
                  <a:close/>
                </a:path>
              </a:pathLst>
            </a:custGeom>
            <a:noFill/>
            <a:ln w="2175" cap="flat" cmpd="sng">
              <a:solidFill>
                <a:schemeClr val="dk1"/>
              </a:solidFill>
              <a:prstDash val="solid"/>
              <a:miter lim="87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70040" y="163542"/>
              <a:ext cx="2188012" cy="215296"/>
            </a:xfrm>
            <a:custGeom>
              <a:avLst/>
              <a:gdLst/>
              <a:ahLst/>
              <a:cxnLst/>
              <a:rect l="l" t="t" r="r" b="b"/>
              <a:pathLst>
                <a:path w="56363" h="5546" extrusionOk="0">
                  <a:moveTo>
                    <a:pt x="0" y="1"/>
                  </a:moveTo>
                  <a:lnTo>
                    <a:pt x="0" y="5545"/>
                  </a:lnTo>
                  <a:lnTo>
                    <a:pt x="56362" y="5545"/>
                  </a:lnTo>
                  <a:lnTo>
                    <a:pt x="563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70351" y="390673"/>
              <a:ext cx="2188050" cy="11530"/>
            </a:xfrm>
            <a:custGeom>
              <a:avLst/>
              <a:gdLst/>
              <a:ahLst/>
              <a:cxnLst/>
              <a:rect l="l" t="t" r="r" b="b"/>
              <a:pathLst>
                <a:path w="56364" h="297" extrusionOk="0">
                  <a:moveTo>
                    <a:pt x="1" y="0"/>
                  </a:moveTo>
                  <a:lnTo>
                    <a:pt x="1" y="297"/>
                  </a:lnTo>
                  <a:lnTo>
                    <a:pt x="56363" y="297"/>
                  </a:lnTo>
                  <a:lnTo>
                    <a:pt x="563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70351" y="378795"/>
              <a:ext cx="2188050" cy="11568"/>
            </a:xfrm>
            <a:custGeom>
              <a:avLst/>
              <a:gdLst/>
              <a:ahLst/>
              <a:cxnLst/>
              <a:rect l="l" t="t" r="r" b="b"/>
              <a:pathLst>
                <a:path w="56364" h="298" extrusionOk="0">
                  <a:moveTo>
                    <a:pt x="1" y="0"/>
                  </a:moveTo>
                  <a:lnTo>
                    <a:pt x="1" y="297"/>
                  </a:lnTo>
                  <a:lnTo>
                    <a:pt x="56363" y="297"/>
                  </a:lnTo>
                  <a:lnTo>
                    <a:pt x="563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265435" y="204574"/>
              <a:ext cx="128844" cy="129504"/>
            </a:xfrm>
            <a:custGeom>
              <a:avLst/>
              <a:gdLst/>
              <a:ahLst/>
              <a:cxnLst/>
              <a:rect l="l" t="t" r="r" b="b"/>
              <a:pathLst>
                <a:path w="3319" h="3336" extrusionOk="0">
                  <a:moveTo>
                    <a:pt x="289" y="0"/>
                  </a:moveTo>
                  <a:cubicBezTo>
                    <a:pt x="132" y="0"/>
                    <a:pt x="1" y="131"/>
                    <a:pt x="1" y="289"/>
                  </a:cubicBezTo>
                  <a:lnTo>
                    <a:pt x="1" y="3100"/>
                  </a:lnTo>
                  <a:cubicBezTo>
                    <a:pt x="1" y="3205"/>
                    <a:pt x="36" y="3275"/>
                    <a:pt x="97" y="3336"/>
                  </a:cubicBezTo>
                  <a:lnTo>
                    <a:pt x="3319" y="114"/>
                  </a:lnTo>
                  <a:cubicBezTo>
                    <a:pt x="3266" y="44"/>
                    <a:pt x="3188" y="0"/>
                    <a:pt x="31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269161" y="206282"/>
              <a:ext cx="129542" cy="129504"/>
            </a:xfrm>
            <a:custGeom>
              <a:avLst/>
              <a:gdLst/>
              <a:ahLst/>
              <a:cxnLst/>
              <a:rect l="l" t="t" r="r" b="b"/>
              <a:pathLst>
                <a:path w="3337" h="3336" extrusionOk="0">
                  <a:moveTo>
                    <a:pt x="3223" y="0"/>
                  </a:moveTo>
                  <a:lnTo>
                    <a:pt x="1" y="3222"/>
                  </a:lnTo>
                  <a:cubicBezTo>
                    <a:pt x="62" y="3292"/>
                    <a:pt x="141" y="3335"/>
                    <a:pt x="219" y="3335"/>
                  </a:cubicBezTo>
                  <a:lnTo>
                    <a:pt x="3039" y="3335"/>
                  </a:lnTo>
                  <a:cubicBezTo>
                    <a:pt x="3188" y="3335"/>
                    <a:pt x="3319" y="3205"/>
                    <a:pt x="3319" y="3047"/>
                  </a:cubicBezTo>
                  <a:lnTo>
                    <a:pt x="3319" y="236"/>
                  </a:lnTo>
                  <a:cubicBezTo>
                    <a:pt x="3336" y="131"/>
                    <a:pt x="3293" y="44"/>
                    <a:pt x="3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267143" y="203875"/>
              <a:ext cx="131561" cy="131250"/>
            </a:xfrm>
            <a:custGeom>
              <a:avLst/>
              <a:gdLst/>
              <a:ahLst/>
              <a:cxnLst/>
              <a:rect l="l" t="t" r="r" b="b"/>
              <a:pathLst>
                <a:path w="3389" h="3381" fill="none" extrusionOk="0">
                  <a:moveTo>
                    <a:pt x="3100" y="3380"/>
                  </a:moveTo>
                  <a:lnTo>
                    <a:pt x="289" y="3380"/>
                  </a:lnTo>
                  <a:cubicBezTo>
                    <a:pt x="131" y="3380"/>
                    <a:pt x="1" y="3249"/>
                    <a:pt x="1" y="3101"/>
                  </a:cubicBezTo>
                  <a:lnTo>
                    <a:pt x="1" y="280"/>
                  </a:lnTo>
                  <a:cubicBezTo>
                    <a:pt x="1" y="132"/>
                    <a:pt x="131" y="1"/>
                    <a:pt x="289" y="1"/>
                  </a:cubicBezTo>
                  <a:lnTo>
                    <a:pt x="3100" y="1"/>
                  </a:lnTo>
                  <a:cubicBezTo>
                    <a:pt x="3257" y="1"/>
                    <a:pt x="3388" y="132"/>
                    <a:pt x="3388" y="280"/>
                  </a:cubicBezTo>
                  <a:lnTo>
                    <a:pt x="3388" y="3101"/>
                  </a:lnTo>
                  <a:cubicBezTo>
                    <a:pt x="3388" y="3249"/>
                    <a:pt x="3257" y="3380"/>
                    <a:pt x="3100" y="3380"/>
                  </a:cubicBezTo>
                  <a:close/>
                </a:path>
              </a:pathLst>
            </a:custGeom>
            <a:noFill/>
            <a:ln w="1975" cap="flat" cmpd="sng">
              <a:solidFill>
                <a:schemeClr val="dk1"/>
              </a:solidFill>
              <a:prstDash val="solid"/>
              <a:miter lim="87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280691" y="217112"/>
              <a:ext cx="104465" cy="104115"/>
            </a:xfrm>
            <a:custGeom>
              <a:avLst/>
              <a:gdLst/>
              <a:ahLst/>
              <a:cxnLst/>
              <a:rect l="l" t="t" r="r" b="b"/>
              <a:pathLst>
                <a:path w="2691" h="2682" extrusionOk="0">
                  <a:moveTo>
                    <a:pt x="263" y="0"/>
                  </a:moveTo>
                  <a:cubicBezTo>
                    <a:pt x="123" y="0"/>
                    <a:pt x="1" y="114"/>
                    <a:pt x="1" y="262"/>
                  </a:cubicBezTo>
                  <a:lnTo>
                    <a:pt x="1" y="2419"/>
                  </a:lnTo>
                  <a:cubicBezTo>
                    <a:pt x="1" y="2559"/>
                    <a:pt x="123" y="2681"/>
                    <a:pt x="263" y="2681"/>
                  </a:cubicBezTo>
                  <a:lnTo>
                    <a:pt x="2428" y="2681"/>
                  </a:lnTo>
                  <a:cubicBezTo>
                    <a:pt x="2568" y="2681"/>
                    <a:pt x="2690" y="2576"/>
                    <a:pt x="2690" y="2419"/>
                  </a:cubicBezTo>
                  <a:lnTo>
                    <a:pt x="2690" y="262"/>
                  </a:lnTo>
                  <a:cubicBezTo>
                    <a:pt x="2690" y="114"/>
                    <a:pt x="2568" y="0"/>
                    <a:pt x="24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308485" y="242888"/>
              <a:ext cx="47516" cy="52562"/>
            </a:xfrm>
            <a:custGeom>
              <a:avLst/>
              <a:gdLst/>
              <a:ahLst/>
              <a:cxnLst/>
              <a:rect l="l" t="t" r="r" b="b"/>
              <a:pathLst>
                <a:path w="1224" h="1354" extrusionOk="0">
                  <a:moveTo>
                    <a:pt x="987" y="0"/>
                  </a:moveTo>
                  <a:lnTo>
                    <a:pt x="717" y="358"/>
                  </a:lnTo>
                  <a:cubicBezTo>
                    <a:pt x="673" y="410"/>
                    <a:pt x="638" y="463"/>
                    <a:pt x="612" y="506"/>
                  </a:cubicBezTo>
                  <a:cubicBezTo>
                    <a:pt x="586" y="480"/>
                    <a:pt x="551" y="419"/>
                    <a:pt x="498" y="349"/>
                  </a:cubicBezTo>
                  <a:lnTo>
                    <a:pt x="263" y="9"/>
                  </a:lnTo>
                  <a:lnTo>
                    <a:pt x="53" y="9"/>
                  </a:lnTo>
                  <a:lnTo>
                    <a:pt x="507" y="655"/>
                  </a:lnTo>
                  <a:lnTo>
                    <a:pt x="13" y="1336"/>
                  </a:lnTo>
                  <a:lnTo>
                    <a:pt x="202" y="1336"/>
                  </a:lnTo>
                  <a:lnTo>
                    <a:pt x="542" y="873"/>
                  </a:lnTo>
                  <a:cubicBezTo>
                    <a:pt x="551" y="856"/>
                    <a:pt x="577" y="812"/>
                    <a:pt x="612" y="768"/>
                  </a:cubicBezTo>
                  <a:cubicBezTo>
                    <a:pt x="621" y="803"/>
                    <a:pt x="638" y="830"/>
                    <a:pt x="664" y="856"/>
                  </a:cubicBezTo>
                  <a:lnTo>
                    <a:pt x="1005" y="1336"/>
                  </a:lnTo>
                  <a:lnTo>
                    <a:pt x="1223" y="1336"/>
                  </a:lnTo>
                  <a:lnTo>
                    <a:pt x="717" y="629"/>
                  </a:lnTo>
                  <a:lnTo>
                    <a:pt x="1188" y="0"/>
                  </a:lnTo>
                  <a:close/>
                  <a:moveTo>
                    <a:pt x="1" y="1336"/>
                  </a:moveTo>
                  <a:lnTo>
                    <a:pt x="1" y="1353"/>
                  </a:lnTo>
                  <a:lnTo>
                    <a:pt x="13" y="133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27;p2"/>
          <p:cNvGrpSpPr/>
          <p:nvPr/>
        </p:nvGrpSpPr>
        <p:grpSpPr>
          <a:xfrm>
            <a:off x="665053" y="584316"/>
            <a:ext cx="7813888" cy="3922670"/>
            <a:chOff x="2974275" y="1679475"/>
            <a:chExt cx="2002175" cy="2001975"/>
          </a:xfrm>
        </p:grpSpPr>
        <p:sp>
          <p:nvSpPr>
            <p:cNvPr id="28" name="Google Shape;28;p2"/>
            <p:cNvSpPr/>
            <p:nvPr/>
          </p:nvSpPr>
          <p:spPr>
            <a:xfrm>
              <a:off x="2974275" y="1679475"/>
              <a:ext cx="2002175" cy="2001975"/>
            </a:xfrm>
            <a:custGeom>
              <a:avLst/>
              <a:gdLst/>
              <a:ahLst/>
              <a:cxnLst/>
              <a:rect l="l" t="t" r="r" b="b"/>
              <a:pathLst>
                <a:path w="80087" h="80079" extrusionOk="0">
                  <a:moveTo>
                    <a:pt x="0" y="1"/>
                  </a:moveTo>
                  <a:lnTo>
                    <a:pt x="0" y="80078"/>
                  </a:lnTo>
                  <a:lnTo>
                    <a:pt x="80086" y="80078"/>
                  </a:lnTo>
                  <a:lnTo>
                    <a:pt x="800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dist="38100" dir="30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974275" y="3667225"/>
              <a:ext cx="2002175" cy="14225"/>
            </a:xfrm>
            <a:custGeom>
              <a:avLst/>
              <a:gdLst/>
              <a:ahLst/>
              <a:cxnLst/>
              <a:rect l="l" t="t" r="r" b="b"/>
              <a:pathLst>
                <a:path w="80087" h="569" extrusionOk="0">
                  <a:moveTo>
                    <a:pt x="0" y="1"/>
                  </a:moveTo>
                  <a:lnTo>
                    <a:pt x="0" y="568"/>
                  </a:lnTo>
                  <a:lnTo>
                    <a:pt x="80086" y="568"/>
                  </a:lnTo>
                  <a:lnTo>
                    <a:pt x="800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962225" y="1679475"/>
              <a:ext cx="14225" cy="2001975"/>
            </a:xfrm>
            <a:custGeom>
              <a:avLst/>
              <a:gdLst/>
              <a:ahLst/>
              <a:cxnLst/>
              <a:rect l="l" t="t" r="r" b="b"/>
              <a:pathLst>
                <a:path w="569" h="80079" extrusionOk="0">
                  <a:moveTo>
                    <a:pt x="568" y="1"/>
                  </a:moveTo>
                  <a:lnTo>
                    <a:pt x="1" y="568"/>
                  </a:lnTo>
                  <a:lnTo>
                    <a:pt x="1" y="80078"/>
                  </a:lnTo>
                  <a:lnTo>
                    <a:pt x="568" y="80078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975150" y="1679475"/>
              <a:ext cx="14200" cy="2001975"/>
            </a:xfrm>
            <a:custGeom>
              <a:avLst/>
              <a:gdLst/>
              <a:ahLst/>
              <a:cxnLst/>
              <a:rect l="l" t="t" r="r" b="b"/>
              <a:pathLst>
                <a:path w="568" h="80079" extrusionOk="0">
                  <a:moveTo>
                    <a:pt x="0" y="1"/>
                  </a:moveTo>
                  <a:lnTo>
                    <a:pt x="0" y="80078"/>
                  </a:lnTo>
                  <a:lnTo>
                    <a:pt x="568" y="80078"/>
                  </a:lnTo>
                  <a:lnTo>
                    <a:pt x="568" y="5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974275" y="1679475"/>
              <a:ext cx="2002175" cy="2001975"/>
            </a:xfrm>
            <a:custGeom>
              <a:avLst/>
              <a:gdLst/>
              <a:ahLst/>
              <a:cxnLst/>
              <a:rect l="l" t="t" r="r" b="b"/>
              <a:pathLst>
                <a:path w="80087" h="80079" fill="none" extrusionOk="0">
                  <a:moveTo>
                    <a:pt x="0" y="1"/>
                  </a:moveTo>
                  <a:lnTo>
                    <a:pt x="80086" y="1"/>
                  </a:lnTo>
                  <a:lnTo>
                    <a:pt x="80086" y="80078"/>
                  </a:lnTo>
                  <a:lnTo>
                    <a:pt x="0" y="80078"/>
                  </a:lnTo>
                  <a:close/>
                </a:path>
              </a:pathLst>
            </a:custGeom>
            <a:noFill/>
            <a:ln w="3050" cap="flat" cmpd="sng">
              <a:solidFill>
                <a:schemeClr val="dk1"/>
              </a:solidFill>
              <a:prstDash val="solid"/>
              <a:miter lim="8731"/>
              <a:headEnd type="none" w="sm" len="sm"/>
              <a:tailEnd type="none" w="sm" len="sm"/>
            </a:ln>
            <a:effectLst>
              <a:outerShdw dist="66675" dir="5400000" algn="bl" rotWithShape="0">
                <a:srgbClr val="000000">
                  <a:alpha val="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989325" y="1693675"/>
              <a:ext cx="1972925" cy="194300"/>
            </a:xfrm>
            <a:custGeom>
              <a:avLst/>
              <a:gdLst/>
              <a:ahLst/>
              <a:cxnLst/>
              <a:rect l="l" t="t" r="r" b="b"/>
              <a:pathLst>
                <a:path w="78917" h="7772" extrusionOk="0">
                  <a:moveTo>
                    <a:pt x="1" y="0"/>
                  </a:moveTo>
                  <a:lnTo>
                    <a:pt x="78917" y="0"/>
                  </a:lnTo>
                  <a:lnTo>
                    <a:pt x="78917" y="7772"/>
                  </a:lnTo>
                  <a:lnTo>
                    <a:pt x="1" y="777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989325" y="1898200"/>
              <a:ext cx="1972925" cy="10525"/>
            </a:xfrm>
            <a:custGeom>
              <a:avLst/>
              <a:gdLst/>
              <a:ahLst/>
              <a:cxnLst/>
              <a:rect l="l" t="t" r="r" b="b"/>
              <a:pathLst>
                <a:path w="78917" h="421" extrusionOk="0">
                  <a:moveTo>
                    <a:pt x="1" y="1"/>
                  </a:moveTo>
                  <a:lnTo>
                    <a:pt x="1" y="420"/>
                  </a:lnTo>
                  <a:lnTo>
                    <a:pt x="78917" y="420"/>
                  </a:lnTo>
                  <a:lnTo>
                    <a:pt x="789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989325" y="1887725"/>
              <a:ext cx="1972925" cy="10500"/>
            </a:xfrm>
            <a:custGeom>
              <a:avLst/>
              <a:gdLst/>
              <a:ahLst/>
              <a:cxnLst/>
              <a:rect l="l" t="t" r="r" b="b"/>
              <a:pathLst>
                <a:path w="78917" h="420" extrusionOk="0">
                  <a:moveTo>
                    <a:pt x="1" y="1"/>
                  </a:moveTo>
                  <a:lnTo>
                    <a:pt x="1" y="420"/>
                  </a:lnTo>
                  <a:lnTo>
                    <a:pt x="78917" y="420"/>
                  </a:lnTo>
                  <a:lnTo>
                    <a:pt x="78917" y="1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038554" y="2061529"/>
              <a:ext cx="1896464" cy="1452896"/>
            </a:xfrm>
            <a:custGeom>
              <a:avLst/>
              <a:gdLst/>
              <a:ahLst/>
              <a:cxnLst/>
              <a:rect l="l" t="t" r="r" b="b"/>
              <a:pathLst>
                <a:path w="71356" h="59411" extrusionOk="0">
                  <a:moveTo>
                    <a:pt x="71355" y="0"/>
                  </a:moveTo>
                  <a:lnTo>
                    <a:pt x="70657" y="481"/>
                  </a:lnTo>
                  <a:lnTo>
                    <a:pt x="70657" y="58921"/>
                  </a:lnTo>
                  <a:lnTo>
                    <a:pt x="717" y="58921"/>
                  </a:lnTo>
                  <a:lnTo>
                    <a:pt x="1" y="59410"/>
                  </a:lnTo>
                  <a:lnTo>
                    <a:pt x="71355" y="59410"/>
                  </a:lnTo>
                  <a:lnTo>
                    <a:pt x="71355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038554" y="2069280"/>
              <a:ext cx="1898783" cy="1442351"/>
            </a:xfrm>
            <a:custGeom>
              <a:avLst/>
              <a:gdLst/>
              <a:ahLst/>
              <a:cxnLst/>
              <a:rect l="l" t="t" r="r" b="b"/>
              <a:pathLst>
                <a:path w="71356" h="59411" extrusionOk="0">
                  <a:moveTo>
                    <a:pt x="1" y="0"/>
                  </a:moveTo>
                  <a:lnTo>
                    <a:pt x="1" y="59410"/>
                  </a:lnTo>
                  <a:lnTo>
                    <a:pt x="717" y="58930"/>
                  </a:lnTo>
                  <a:lnTo>
                    <a:pt x="717" y="498"/>
                  </a:lnTo>
                  <a:lnTo>
                    <a:pt x="70657" y="498"/>
                  </a:lnTo>
                  <a:lnTo>
                    <a:pt x="713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p2"/>
          <p:cNvSpPr txBox="1">
            <a:spLocks noGrp="1"/>
          </p:cNvSpPr>
          <p:nvPr>
            <p:ph type="ctrTitle"/>
          </p:nvPr>
        </p:nvSpPr>
        <p:spPr>
          <a:xfrm>
            <a:off x="1255550" y="1566409"/>
            <a:ext cx="6617400" cy="18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2900">
                <a:solidFill>
                  <a:srgbClr val="21252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9" name="Google Shape;39;p2"/>
          <p:cNvSpPr txBox="1">
            <a:spLocks noGrp="1"/>
          </p:cNvSpPr>
          <p:nvPr>
            <p:ph type="subTitle" idx="1"/>
          </p:nvPr>
        </p:nvSpPr>
        <p:spPr>
          <a:xfrm>
            <a:off x="2359230" y="4110760"/>
            <a:ext cx="4416300" cy="3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" name="Google Shape;379;p21"/>
          <p:cNvPicPr preferRelativeResize="0"/>
          <p:nvPr/>
        </p:nvPicPr>
        <p:blipFill>
          <a:blip r:embed="rId2">
            <a:alphaModFix amt="48000"/>
          </a:blip>
          <a:stretch>
            <a:fillRect/>
          </a:stretch>
        </p:blipFill>
        <p:spPr>
          <a:xfrm flipH="1"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0" name="Google Shape;380;p21"/>
          <p:cNvGrpSpPr/>
          <p:nvPr/>
        </p:nvGrpSpPr>
        <p:grpSpPr>
          <a:xfrm>
            <a:off x="362400" y="315677"/>
            <a:ext cx="8419146" cy="4452067"/>
            <a:chOff x="324213" y="315677"/>
            <a:chExt cx="8419146" cy="4452067"/>
          </a:xfrm>
        </p:grpSpPr>
        <p:sp>
          <p:nvSpPr>
            <p:cNvPr id="381" name="Google Shape;381;p21"/>
            <p:cNvSpPr/>
            <p:nvPr/>
          </p:nvSpPr>
          <p:spPr>
            <a:xfrm>
              <a:off x="324213" y="315727"/>
              <a:ext cx="8419146" cy="4451992"/>
            </a:xfrm>
            <a:custGeom>
              <a:avLst/>
              <a:gdLst/>
              <a:ahLst/>
              <a:cxnLst/>
              <a:rect l="l" t="t" r="r" b="b"/>
              <a:pathLst>
                <a:path w="80087" h="80079" extrusionOk="0">
                  <a:moveTo>
                    <a:pt x="0" y="1"/>
                  </a:moveTo>
                  <a:lnTo>
                    <a:pt x="0" y="80078"/>
                  </a:lnTo>
                  <a:lnTo>
                    <a:pt x="80086" y="80078"/>
                  </a:lnTo>
                  <a:lnTo>
                    <a:pt x="800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dist="47625" dir="30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1"/>
            <p:cNvSpPr/>
            <p:nvPr/>
          </p:nvSpPr>
          <p:spPr>
            <a:xfrm>
              <a:off x="324213" y="315752"/>
              <a:ext cx="8419146" cy="4451992"/>
            </a:xfrm>
            <a:custGeom>
              <a:avLst/>
              <a:gdLst/>
              <a:ahLst/>
              <a:cxnLst/>
              <a:rect l="l" t="t" r="r" b="b"/>
              <a:pathLst>
                <a:path w="80087" h="80079" fill="none" extrusionOk="0">
                  <a:moveTo>
                    <a:pt x="0" y="1"/>
                  </a:moveTo>
                  <a:lnTo>
                    <a:pt x="80086" y="1"/>
                  </a:lnTo>
                  <a:lnTo>
                    <a:pt x="80086" y="80078"/>
                  </a:lnTo>
                  <a:lnTo>
                    <a:pt x="0" y="80078"/>
                  </a:lnTo>
                  <a:close/>
                </a:path>
              </a:pathLst>
            </a:custGeom>
            <a:noFill/>
            <a:ln w="3050" cap="flat" cmpd="sng">
              <a:solidFill>
                <a:schemeClr val="dk1"/>
              </a:solidFill>
              <a:prstDash val="solid"/>
              <a:miter lim="87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1"/>
            <p:cNvSpPr/>
            <p:nvPr/>
          </p:nvSpPr>
          <p:spPr>
            <a:xfrm>
              <a:off x="326149" y="315752"/>
              <a:ext cx="60435" cy="4451992"/>
            </a:xfrm>
            <a:custGeom>
              <a:avLst/>
              <a:gdLst/>
              <a:ahLst/>
              <a:cxnLst/>
              <a:rect l="l" t="t" r="r" b="b"/>
              <a:pathLst>
                <a:path w="568" h="80079" extrusionOk="0">
                  <a:moveTo>
                    <a:pt x="0" y="1"/>
                  </a:moveTo>
                  <a:lnTo>
                    <a:pt x="0" y="80078"/>
                  </a:lnTo>
                  <a:lnTo>
                    <a:pt x="568" y="80078"/>
                  </a:lnTo>
                  <a:lnTo>
                    <a:pt x="568" y="5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1"/>
            <p:cNvSpPr/>
            <p:nvPr/>
          </p:nvSpPr>
          <p:spPr>
            <a:xfrm>
              <a:off x="8681843" y="315677"/>
              <a:ext cx="61281" cy="4451992"/>
            </a:xfrm>
            <a:custGeom>
              <a:avLst/>
              <a:gdLst/>
              <a:ahLst/>
              <a:cxnLst/>
              <a:rect l="l" t="t" r="r" b="b"/>
              <a:pathLst>
                <a:path w="569" h="80079" extrusionOk="0">
                  <a:moveTo>
                    <a:pt x="568" y="1"/>
                  </a:moveTo>
                  <a:lnTo>
                    <a:pt x="1" y="568"/>
                  </a:lnTo>
                  <a:lnTo>
                    <a:pt x="1" y="80078"/>
                  </a:lnTo>
                  <a:lnTo>
                    <a:pt x="568" y="80078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5" name="Google Shape;385;p21"/>
          <p:cNvSpPr txBox="1">
            <a:spLocks noGrp="1"/>
          </p:cNvSpPr>
          <p:nvPr>
            <p:ph type="title"/>
          </p:nvPr>
        </p:nvSpPr>
        <p:spPr>
          <a:xfrm>
            <a:off x="713225" y="513700"/>
            <a:ext cx="77175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86" name="Google Shape;386;p21"/>
          <p:cNvSpPr txBox="1">
            <a:spLocks noGrp="1"/>
          </p:cNvSpPr>
          <p:nvPr>
            <p:ph type="body" idx="1"/>
          </p:nvPr>
        </p:nvSpPr>
        <p:spPr>
          <a:xfrm>
            <a:off x="713225" y="1723225"/>
            <a:ext cx="4026000" cy="23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Font typeface="Actor"/>
              <a:buChar char="●"/>
              <a:defRPr sz="14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○"/>
              <a:defRPr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■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9"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9" name="Google Shape;469;p27"/>
          <p:cNvPicPr preferRelativeResize="0"/>
          <p:nvPr/>
        </p:nvPicPr>
        <p:blipFill>
          <a:blip r:embed="rId2">
            <a:alphaModFix amt="48000"/>
          </a:blip>
          <a:stretch>
            <a:fillRect/>
          </a:stretch>
        </p:blipFill>
        <p:spPr>
          <a:xfrm flipH="1"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27"/>
          <p:cNvSpPr txBox="1">
            <a:spLocks noGrp="1"/>
          </p:cNvSpPr>
          <p:nvPr>
            <p:ph type="title"/>
          </p:nvPr>
        </p:nvSpPr>
        <p:spPr>
          <a:xfrm>
            <a:off x="713225" y="513700"/>
            <a:ext cx="77175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22"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2" name="Google Shape;572;p36"/>
          <p:cNvPicPr preferRelativeResize="0"/>
          <p:nvPr/>
        </p:nvPicPr>
        <p:blipFill>
          <a:blip r:embed="rId2">
            <a:alphaModFix amt="48000"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73" name="Google Shape;573;p36"/>
          <p:cNvGrpSpPr/>
          <p:nvPr/>
        </p:nvGrpSpPr>
        <p:grpSpPr>
          <a:xfrm>
            <a:off x="5030700" y="239475"/>
            <a:ext cx="2248337" cy="2249386"/>
            <a:chOff x="253775" y="147975"/>
            <a:chExt cx="2248337" cy="2249386"/>
          </a:xfrm>
        </p:grpSpPr>
        <p:sp>
          <p:nvSpPr>
            <p:cNvPr id="574" name="Google Shape;574;p36"/>
            <p:cNvSpPr/>
            <p:nvPr/>
          </p:nvSpPr>
          <p:spPr>
            <a:xfrm>
              <a:off x="1408711" y="1111100"/>
              <a:ext cx="233668" cy="204653"/>
            </a:xfrm>
            <a:custGeom>
              <a:avLst/>
              <a:gdLst/>
              <a:ahLst/>
              <a:cxnLst/>
              <a:rect l="l" t="t" r="r" b="b"/>
              <a:pathLst>
                <a:path w="3930" h="3442" extrusionOk="0">
                  <a:moveTo>
                    <a:pt x="1965" y="1"/>
                  </a:moveTo>
                  <a:lnTo>
                    <a:pt x="1965" y="979"/>
                  </a:lnTo>
                  <a:lnTo>
                    <a:pt x="0" y="979"/>
                  </a:lnTo>
                  <a:lnTo>
                    <a:pt x="0" y="2454"/>
                  </a:lnTo>
                  <a:lnTo>
                    <a:pt x="1965" y="2454"/>
                  </a:lnTo>
                  <a:lnTo>
                    <a:pt x="1965" y="3441"/>
                  </a:lnTo>
                  <a:lnTo>
                    <a:pt x="2454" y="3441"/>
                  </a:lnTo>
                  <a:lnTo>
                    <a:pt x="2454" y="2943"/>
                  </a:lnTo>
                  <a:lnTo>
                    <a:pt x="2943" y="2943"/>
                  </a:lnTo>
                  <a:lnTo>
                    <a:pt x="2943" y="2454"/>
                  </a:lnTo>
                  <a:lnTo>
                    <a:pt x="3440" y="2454"/>
                  </a:lnTo>
                  <a:lnTo>
                    <a:pt x="3440" y="1965"/>
                  </a:lnTo>
                  <a:lnTo>
                    <a:pt x="3929" y="1965"/>
                  </a:lnTo>
                  <a:lnTo>
                    <a:pt x="3929" y="1476"/>
                  </a:lnTo>
                  <a:lnTo>
                    <a:pt x="3440" y="1476"/>
                  </a:lnTo>
                  <a:lnTo>
                    <a:pt x="3440" y="979"/>
                  </a:lnTo>
                  <a:lnTo>
                    <a:pt x="2943" y="979"/>
                  </a:lnTo>
                  <a:lnTo>
                    <a:pt x="2943" y="490"/>
                  </a:lnTo>
                  <a:lnTo>
                    <a:pt x="2454" y="490"/>
                  </a:lnTo>
                  <a:lnTo>
                    <a:pt x="2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6"/>
            <p:cNvSpPr/>
            <p:nvPr/>
          </p:nvSpPr>
          <p:spPr>
            <a:xfrm>
              <a:off x="906125" y="1111100"/>
              <a:ext cx="233727" cy="204653"/>
            </a:xfrm>
            <a:custGeom>
              <a:avLst/>
              <a:gdLst/>
              <a:ahLst/>
              <a:cxnLst/>
              <a:rect l="l" t="t" r="r" b="b"/>
              <a:pathLst>
                <a:path w="3931" h="3442" extrusionOk="0">
                  <a:moveTo>
                    <a:pt x="1477" y="1"/>
                  </a:moveTo>
                  <a:lnTo>
                    <a:pt x="1477" y="490"/>
                  </a:lnTo>
                  <a:lnTo>
                    <a:pt x="988" y="490"/>
                  </a:lnTo>
                  <a:lnTo>
                    <a:pt x="988" y="979"/>
                  </a:lnTo>
                  <a:lnTo>
                    <a:pt x="499" y="979"/>
                  </a:lnTo>
                  <a:lnTo>
                    <a:pt x="499" y="1476"/>
                  </a:lnTo>
                  <a:lnTo>
                    <a:pt x="1" y="1476"/>
                  </a:lnTo>
                  <a:lnTo>
                    <a:pt x="1" y="1965"/>
                  </a:lnTo>
                  <a:lnTo>
                    <a:pt x="499" y="1965"/>
                  </a:lnTo>
                  <a:lnTo>
                    <a:pt x="499" y="2454"/>
                  </a:lnTo>
                  <a:lnTo>
                    <a:pt x="988" y="2454"/>
                  </a:lnTo>
                  <a:lnTo>
                    <a:pt x="988" y="2943"/>
                  </a:lnTo>
                  <a:lnTo>
                    <a:pt x="1477" y="2943"/>
                  </a:lnTo>
                  <a:lnTo>
                    <a:pt x="1477" y="3441"/>
                  </a:lnTo>
                  <a:lnTo>
                    <a:pt x="1966" y="3441"/>
                  </a:lnTo>
                  <a:lnTo>
                    <a:pt x="1966" y="2454"/>
                  </a:lnTo>
                  <a:lnTo>
                    <a:pt x="3930" y="2454"/>
                  </a:lnTo>
                  <a:lnTo>
                    <a:pt x="3930" y="979"/>
                  </a:lnTo>
                  <a:lnTo>
                    <a:pt x="1966" y="979"/>
                  </a:lnTo>
                  <a:lnTo>
                    <a:pt x="19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6"/>
            <p:cNvSpPr/>
            <p:nvPr/>
          </p:nvSpPr>
          <p:spPr>
            <a:xfrm>
              <a:off x="281880" y="177128"/>
              <a:ext cx="2220232" cy="2220232"/>
            </a:xfrm>
            <a:custGeom>
              <a:avLst/>
              <a:gdLst/>
              <a:ahLst/>
              <a:cxnLst/>
              <a:rect l="l" t="t" r="r" b="b"/>
              <a:pathLst>
                <a:path w="57193" h="57193" extrusionOk="0">
                  <a:moveTo>
                    <a:pt x="1" y="0"/>
                  </a:moveTo>
                  <a:lnTo>
                    <a:pt x="1" y="57192"/>
                  </a:lnTo>
                  <a:lnTo>
                    <a:pt x="57192" y="57192"/>
                  </a:lnTo>
                  <a:lnTo>
                    <a:pt x="571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6"/>
            <p:cNvSpPr/>
            <p:nvPr/>
          </p:nvSpPr>
          <p:spPr>
            <a:xfrm>
              <a:off x="253775" y="147975"/>
              <a:ext cx="2220193" cy="2220232"/>
            </a:xfrm>
            <a:custGeom>
              <a:avLst/>
              <a:gdLst/>
              <a:ahLst/>
              <a:cxnLst/>
              <a:rect l="l" t="t" r="r" b="b"/>
              <a:pathLst>
                <a:path w="57192" h="57193" extrusionOk="0">
                  <a:moveTo>
                    <a:pt x="0" y="0"/>
                  </a:moveTo>
                  <a:lnTo>
                    <a:pt x="0" y="57192"/>
                  </a:lnTo>
                  <a:lnTo>
                    <a:pt x="57192" y="57192"/>
                  </a:lnTo>
                  <a:lnTo>
                    <a:pt x="5719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6"/>
            <p:cNvSpPr/>
            <p:nvPr/>
          </p:nvSpPr>
          <p:spPr>
            <a:xfrm>
              <a:off x="253775" y="147975"/>
              <a:ext cx="2220193" cy="15606"/>
            </a:xfrm>
            <a:custGeom>
              <a:avLst/>
              <a:gdLst/>
              <a:ahLst/>
              <a:cxnLst/>
              <a:rect l="l" t="t" r="r" b="b"/>
              <a:pathLst>
                <a:path w="57192" h="402" extrusionOk="0">
                  <a:moveTo>
                    <a:pt x="0" y="0"/>
                  </a:moveTo>
                  <a:lnTo>
                    <a:pt x="0" y="402"/>
                  </a:lnTo>
                  <a:lnTo>
                    <a:pt x="57192" y="402"/>
                  </a:lnTo>
                  <a:lnTo>
                    <a:pt x="57192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6"/>
            <p:cNvSpPr/>
            <p:nvPr/>
          </p:nvSpPr>
          <p:spPr>
            <a:xfrm>
              <a:off x="2457979" y="147975"/>
              <a:ext cx="15644" cy="2220232"/>
            </a:xfrm>
            <a:custGeom>
              <a:avLst/>
              <a:gdLst/>
              <a:ahLst/>
              <a:cxnLst/>
              <a:rect l="l" t="t" r="r" b="b"/>
              <a:pathLst>
                <a:path w="403" h="57193" extrusionOk="0">
                  <a:moveTo>
                    <a:pt x="402" y="0"/>
                  </a:moveTo>
                  <a:lnTo>
                    <a:pt x="0" y="402"/>
                  </a:lnTo>
                  <a:lnTo>
                    <a:pt x="0" y="57192"/>
                  </a:lnTo>
                  <a:lnTo>
                    <a:pt x="402" y="57192"/>
                  </a:lnTo>
                  <a:lnTo>
                    <a:pt x="4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6"/>
            <p:cNvSpPr/>
            <p:nvPr/>
          </p:nvSpPr>
          <p:spPr>
            <a:xfrm>
              <a:off x="254784" y="147975"/>
              <a:ext cx="15606" cy="2220232"/>
            </a:xfrm>
            <a:custGeom>
              <a:avLst/>
              <a:gdLst/>
              <a:ahLst/>
              <a:cxnLst/>
              <a:rect l="l" t="t" r="r" b="b"/>
              <a:pathLst>
                <a:path w="402" h="57193" extrusionOk="0">
                  <a:moveTo>
                    <a:pt x="0" y="0"/>
                  </a:moveTo>
                  <a:lnTo>
                    <a:pt x="0" y="57192"/>
                  </a:lnTo>
                  <a:lnTo>
                    <a:pt x="402" y="57192"/>
                  </a:lnTo>
                  <a:lnTo>
                    <a:pt x="402" y="4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6"/>
            <p:cNvSpPr/>
            <p:nvPr/>
          </p:nvSpPr>
          <p:spPr>
            <a:xfrm>
              <a:off x="253775" y="147975"/>
              <a:ext cx="2220193" cy="2220232"/>
            </a:xfrm>
            <a:custGeom>
              <a:avLst/>
              <a:gdLst/>
              <a:ahLst/>
              <a:cxnLst/>
              <a:rect l="l" t="t" r="r" b="b"/>
              <a:pathLst>
                <a:path w="57192" h="57193" fill="none" extrusionOk="0">
                  <a:moveTo>
                    <a:pt x="0" y="0"/>
                  </a:moveTo>
                  <a:lnTo>
                    <a:pt x="57192" y="0"/>
                  </a:lnTo>
                  <a:lnTo>
                    <a:pt x="57192" y="57192"/>
                  </a:lnTo>
                  <a:lnTo>
                    <a:pt x="0" y="57192"/>
                  </a:lnTo>
                  <a:close/>
                </a:path>
              </a:pathLst>
            </a:custGeom>
            <a:noFill/>
            <a:ln w="2175" cap="flat" cmpd="sng">
              <a:solidFill>
                <a:schemeClr val="dk1"/>
              </a:solidFill>
              <a:prstDash val="solid"/>
              <a:miter lim="87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6"/>
            <p:cNvSpPr/>
            <p:nvPr/>
          </p:nvSpPr>
          <p:spPr>
            <a:xfrm>
              <a:off x="270040" y="163542"/>
              <a:ext cx="2188012" cy="215296"/>
            </a:xfrm>
            <a:custGeom>
              <a:avLst/>
              <a:gdLst/>
              <a:ahLst/>
              <a:cxnLst/>
              <a:rect l="l" t="t" r="r" b="b"/>
              <a:pathLst>
                <a:path w="56363" h="5546" extrusionOk="0">
                  <a:moveTo>
                    <a:pt x="0" y="1"/>
                  </a:moveTo>
                  <a:lnTo>
                    <a:pt x="0" y="5545"/>
                  </a:lnTo>
                  <a:lnTo>
                    <a:pt x="56362" y="5545"/>
                  </a:lnTo>
                  <a:lnTo>
                    <a:pt x="563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6"/>
            <p:cNvSpPr/>
            <p:nvPr/>
          </p:nvSpPr>
          <p:spPr>
            <a:xfrm>
              <a:off x="270351" y="390673"/>
              <a:ext cx="2188050" cy="11530"/>
            </a:xfrm>
            <a:custGeom>
              <a:avLst/>
              <a:gdLst/>
              <a:ahLst/>
              <a:cxnLst/>
              <a:rect l="l" t="t" r="r" b="b"/>
              <a:pathLst>
                <a:path w="56364" h="297" extrusionOk="0">
                  <a:moveTo>
                    <a:pt x="1" y="0"/>
                  </a:moveTo>
                  <a:lnTo>
                    <a:pt x="1" y="297"/>
                  </a:lnTo>
                  <a:lnTo>
                    <a:pt x="56363" y="297"/>
                  </a:lnTo>
                  <a:lnTo>
                    <a:pt x="563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6"/>
            <p:cNvSpPr/>
            <p:nvPr/>
          </p:nvSpPr>
          <p:spPr>
            <a:xfrm>
              <a:off x="270351" y="378795"/>
              <a:ext cx="2188050" cy="11568"/>
            </a:xfrm>
            <a:custGeom>
              <a:avLst/>
              <a:gdLst/>
              <a:ahLst/>
              <a:cxnLst/>
              <a:rect l="l" t="t" r="r" b="b"/>
              <a:pathLst>
                <a:path w="56364" h="298" extrusionOk="0">
                  <a:moveTo>
                    <a:pt x="1" y="0"/>
                  </a:moveTo>
                  <a:lnTo>
                    <a:pt x="1" y="297"/>
                  </a:lnTo>
                  <a:lnTo>
                    <a:pt x="56363" y="297"/>
                  </a:lnTo>
                  <a:lnTo>
                    <a:pt x="563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6"/>
            <p:cNvSpPr/>
            <p:nvPr/>
          </p:nvSpPr>
          <p:spPr>
            <a:xfrm>
              <a:off x="2265435" y="204574"/>
              <a:ext cx="128844" cy="129504"/>
            </a:xfrm>
            <a:custGeom>
              <a:avLst/>
              <a:gdLst/>
              <a:ahLst/>
              <a:cxnLst/>
              <a:rect l="l" t="t" r="r" b="b"/>
              <a:pathLst>
                <a:path w="3319" h="3336" extrusionOk="0">
                  <a:moveTo>
                    <a:pt x="289" y="0"/>
                  </a:moveTo>
                  <a:cubicBezTo>
                    <a:pt x="132" y="0"/>
                    <a:pt x="1" y="131"/>
                    <a:pt x="1" y="289"/>
                  </a:cubicBezTo>
                  <a:lnTo>
                    <a:pt x="1" y="3100"/>
                  </a:lnTo>
                  <a:cubicBezTo>
                    <a:pt x="1" y="3205"/>
                    <a:pt x="36" y="3275"/>
                    <a:pt x="97" y="3336"/>
                  </a:cubicBezTo>
                  <a:lnTo>
                    <a:pt x="3319" y="114"/>
                  </a:lnTo>
                  <a:cubicBezTo>
                    <a:pt x="3266" y="44"/>
                    <a:pt x="3188" y="0"/>
                    <a:pt x="31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6"/>
            <p:cNvSpPr/>
            <p:nvPr/>
          </p:nvSpPr>
          <p:spPr>
            <a:xfrm>
              <a:off x="2269161" y="206282"/>
              <a:ext cx="129542" cy="129504"/>
            </a:xfrm>
            <a:custGeom>
              <a:avLst/>
              <a:gdLst/>
              <a:ahLst/>
              <a:cxnLst/>
              <a:rect l="l" t="t" r="r" b="b"/>
              <a:pathLst>
                <a:path w="3337" h="3336" extrusionOk="0">
                  <a:moveTo>
                    <a:pt x="3223" y="0"/>
                  </a:moveTo>
                  <a:lnTo>
                    <a:pt x="1" y="3222"/>
                  </a:lnTo>
                  <a:cubicBezTo>
                    <a:pt x="62" y="3292"/>
                    <a:pt x="141" y="3335"/>
                    <a:pt x="219" y="3335"/>
                  </a:cubicBezTo>
                  <a:lnTo>
                    <a:pt x="3039" y="3335"/>
                  </a:lnTo>
                  <a:cubicBezTo>
                    <a:pt x="3188" y="3335"/>
                    <a:pt x="3319" y="3205"/>
                    <a:pt x="3319" y="3047"/>
                  </a:cubicBezTo>
                  <a:lnTo>
                    <a:pt x="3319" y="236"/>
                  </a:lnTo>
                  <a:cubicBezTo>
                    <a:pt x="3336" y="131"/>
                    <a:pt x="3293" y="44"/>
                    <a:pt x="3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6"/>
            <p:cNvSpPr/>
            <p:nvPr/>
          </p:nvSpPr>
          <p:spPr>
            <a:xfrm>
              <a:off x="2267143" y="203875"/>
              <a:ext cx="131561" cy="131250"/>
            </a:xfrm>
            <a:custGeom>
              <a:avLst/>
              <a:gdLst/>
              <a:ahLst/>
              <a:cxnLst/>
              <a:rect l="l" t="t" r="r" b="b"/>
              <a:pathLst>
                <a:path w="3389" h="3381" fill="none" extrusionOk="0">
                  <a:moveTo>
                    <a:pt x="3100" y="3380"/>
                  </a:moveTo>
                  <a:lnTo>
                    <a:pt x="289" y="3380"/>
                  </a:lnTo>
                  <a:cubicBezTo>
                    <a:pt x="131" y="3380"/>
                    <a:pt x="1" y="3249"/>
                    <a:pt x="1" y="3101"/>
                  </a:cubicBezTo>
                  <a:lnTo>
                    <a:pt x="1" y="280"/>
                  </a:lnTo>
                  <a:cubicBezTo>
                    <a:pt x="1" y="132"/>
                    <a:pt x="131" y="1"/>
                    <a:pt x="289" y="1"/>
                  </a:cubicBezTo>
                  <a:lnTo>
                    <a:pt x="3100" y="1"/>
                  </a:lnTo>
                  <a:cubicBezTo>
                    <a:pt x="3257" y="1"/>
                    <a:pt x="3388" y="132"/>
                    <a:pt x="3388" y="280"/>
                  </a:cubicBezTo>
                  <a:lnTo>
                    <a:pt x="3388" y="3101"/>
                  </a:lnTo>
                  <a:cubicBezTo>
                    <a:pt x="3388" y="3249"/>
                    <a:pt x="3257" y="3380"/>
                    <a:pt x="3100" y="3380"/>
                  </a:cubicBezTo>
                  <a:close/>
                </a:path>
              </a:pathLst>
            </a:custGeom>
            <a:noFill/>
            <a:ln w="1975" cap="flat" cmpd="sng">
              <a:solidFill>
                <a:schemeClr val="dk1"/>
              </a:solidFill>
              <a:prstDash val="solid"/>
              <a:miter lim="87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6"/>
            <p:cNvSpPr/>
            <p:nvPr/>
          </p:nvSpPr>
          <p:spPr>
            <a:xfrm>
              <a:off x="2280691" y="217112"/>
              <a:ext cx="104465" cy="104115"/>
            </a:xfrm>
            <a:custGeom>
              <a:avLst/>
              <a:gdLst/>
              <a:ahLst/>
              <a:cxnLst/>
              <a:rect l="l" t="t" r="r" b="b"/>
              <a:pathLst>
                <a:path w="2691" h="2682" extrusionOk="0">
                  <a:moveTo>
                    <a:pt x="263" y="0"/>
                  </a:moveTo>
                  <a:cubicBezTo>
                    <a:pt x="123" y="0"/>
                    <a:pt x="1" y="114"/>
                    <a:pt x="1" y="262"/>
                  </a:cubicBezTo>
                  <a:lnTo>
                    <a:pt x="1" y="2419"/>
                  </a:lnTo>
                  <a:cubicBezTo>
                    <a:pt x="1" y="2559"/>
                    <a:pt x="123" y="2681"/>
                    <a:pt x="263" y="2681"/>
                  </a:cubicBezTo>
                  <a:lnTo>
                    <a:pt x="2428" y="2681"/>
                  </a:lnTo>
                  <a:cubicBezTo>
                    <a:pt x="2568" y="2681"/>
                    <a:pt x="2690" y="2576"/>
                    <a:pt x="2690" y="2419"/>
                  </a:cubicBezTo>
                  <a:lnTo>
                    <a:pt x="2690" y="262"/>
                  </a:lnTo>
                  <a:cubicBezTo>
                    <a:pt x="2690" y="114"/>
                    <a:pt x="2568" y="0"/>
                    <a:pt x="24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6"/>
            <p:cNvSpPr/>
            <p:nvPr/>
          </p:nvSpPr>
          <p:spPr>
            <a:xfrm>
              <a:off x="2308485" y="242888"/>
              <a:ext cx="47516" cy="52562"/>
            </a:xfrm>
            <a:custGeom>
              <a:avLst/>
              <a:gdLst/>
              <a:ahLst/>
              <a:cxnLst/>
              <a:rect l="l" t="t" r="r" b="b"/>
              <a:pathLst>
                <a:path w="1224" h="1354" extrusionOk="0">
                  <a:moveTo>
                    <a:pt x="987" y="0"/>
                  </a:moveTo>
                  <a:lnTo>
                    <a:pt x="717" y="358"/>
                  </a:lnTo>
                  <a:cubicBezTo>
                    <a:pt x="673" y="410"/>
                    <a:pt x="638" y="463"/>
                    <a:pt x="612" y="506"/>
                  </a:cubicBezTo>
                  <a:cubicBezTo>
                    <a:pt x="586" y="480"/>
                    <a:pt x="551" y="419"/>
                    <a:pt x="498" y="349"/>
                  </a:cubicBezTo>
                  <a:lnTo>
                    <a:pt x="263" y="9"/>
                  </a:lnTo>
                  <a:lnTo>
                    <a:pt x="53" y="9"/>
                  </a:lnTo>
                  <a:lnTo>
                    <a:pt x="507" y="655"/>
                  </a:lnTo>
                  <a:lnTo>
                    <a:pt x="13" y="1336"/>
                  </a:lnTo>
                  <a:lnTo>
                    <a:pt x="202" y="1336"/>
                  </a:lnTo>
                  <a:lnTo>
                    <a:pt x="542" y="873"/>
                  </a:lnTo>
                  <a:cubicBezTo>
                    <a:pt x="551" y="856"/>
                    <a:pt x="577" y="812"/>
                    <a:pt x="612" y="768"/>
                  </a:cubicBezTo>
                  <a:cubicBezTo>
                    <a:pt x="621" y="803"/>
                    <a:pt x="638" y="830"/>
                    <a:pt x="664" y="856"/>
                  </a:cubicBezTo>
                  <a:lnTo>
                    <a:pt x="1005" y="1336"/>
                  </a:lnTo>
                  <a:lnTo>
                    <a:pt x="1223" y="1336"/>
                  </a:lnTo>
                  <a:lnTo>
                    <a:pt x="717" y="629"/>
                  </a:lnTo>
                  <a:lnTo>
                    <a:pt x="1188" y="0"/>
                  </a:lnTo>
                  <a:close/>
                  <a:moveTo>
                    <a:pt x="1" y="1336"/>
                  </a:moveTo>
                  <a:lnTo>
                    <a:pt x="1" y="1353"/>
                  </a:lnTo>
                  <a:lnTo>
                    <a:pt x="13" y="133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0" name="Google Shape;590;p36"/>
          <p:cNvGrpSpPr/>
          <p:nvPr/>
        </p:nvGrpSpPr>
        <p:grpSpPr>
          <a:xfrm>
            <a:off x="303983" y="4090509"/>
            <a:ext cx="2779935" cy="853386"/>
            <a:chOff x="5964258" y="4047809"/>
            <a:chExt cx="2779935" cy="853386"/>
          </a:xfrm>
        </p:grpSpPr>
        <p:grpSp>
          <p:nvGrpSpPr>
            <p:cNvPr id="591" name="Google Shape;591;p36"/>
            <p:cNvGrpSpPr/>
            <p:nvPr/>
          </p:nvGrpSpPr>
          <p:grpSpPr>
            <a:xfrm>
              <a:off x="5964258" y="4047809"/>
              <a:ext cx="2779935" cy="853386"/>
              <a:chOff x="5380425" y="2936225"/>
              <a:chExt cx="1648150" cy="505950"/>
            </a:xfrm>
          </p:grpSpPr>
          <p:sp>
            <p:nvSpPr>
              <p:cNvPr id="592" name="Google Shape;592;p36"/>
              <p:cNvSpPr/>
              <p:nvPr/>
            </p:nvSpPr>
            <p:spPr>
              <a:xfrm>
                <a:off x="5380425" y="2936225"/>
                <a:ext cx="1648150" cy="505950"/>
              </a:xfrm>
              <a:custGeom>
                <a:avLst/>
                <a:gdLst/>
                <a:ahLst/>
                <a:cxnLst/>
                <a:rect l="l" t="t" r="r" b="b"/>
                <a:pathLst>
                  <a:path w="65926" h="20238" extrusionOk="0">
                    <a:moveTo>
                      <a:pt x="0" y="0"/>
                    </a:moveTo>
                    <a:lnTo>
                      <a:pt x="0" y="20238"/>
                    </a:lnTo>
                    <a:lnTo>
                      <a:pt x="65925" y="20238"/>
                    </a:lnTo>
                    <a:lnTo>
                      <a:pt x="65925" y="0"/>
                    </a:lnTo>
                    <a:close/>
                  </a:path>
                </a:pathLst>
              </a:custGeom>
              <a:solidFill>
                <a:srgbClr val="C9C9C9"/>
              </a:solidFill>
              <a:ln>
                <a:noFill/>
              </a:ln>
              <a:effectLst>
                <a:outerShdw dist="38100" dir="3000000" algn="bl" rotWithShape="0">
                  <a:srgbClr val="000000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6"/>
              <p:cNvSpPr/>
              <p:nvPr/>
            </p:nvSpPr>
            <p:spPr>
              <a:xfrm>
                <a:off x="5380425" y="2936225"/>
                <a:ext cx="164815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65926" h="335" extrusionOk="0">
                    <a:moveTo>
                      <a:pt x="0" y="0"/>
                    </a:moveTo>
                    <a:lnTo>
                      <a:pt x="0" y="335"/>
                    </a:lnTo>
                    <a:lnTo>
                      <a:pt x="65925" y="335"/>
                    </a:lnTo>
                    <a:lnTo>
                      <a:pt x="65925" y="0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6"/>
              <p:cNvSpPr/>
              <p:nvPr/>
            </p:nvSpPr>
            <p:spPr>
              <a:xfrm>
                <a:off x="5380425" y="3433100"/>
                <a:ext cx="1648150" cy="9075"/>
              </a:xfrm>
              <a:custGeom>
                <a:avLst/>
                <a:gdLst/>
                <a:ahLst/>
                <a:cxnLst/>
                <a:rect l="l" t="t" r="r" b="b"/>
                <a:pathLst>
                  <a:path w="65926" h="363" extrusionOk="0">
                    <a:moveTo>
                      <a:pt x="0" y="0"/>
                    </a:moveTo>
                    <a:lnTo>
                      <a:pt x="0" y="363"/>
                    </a:lnTo>
                    <a:lnTo>
                      <a:pt x="65925" y="363"/>
                    </a:lnTo>
                    <a:lnTo>
                      <a:pt x="65925" y="0"/>
                    </a:lnTo>
                    <a:close/>
                  </a:path>
                </a:pathLst>
              </a:custGeom>
              <a:solidFill>
                <a:srgbClr val="9C9C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6"/>
              <p:cNvSpPr/>
              <p:nvPr/>
            </p:nvSpPr>
            <p:spPr>
              <a:xfrm>
                <a:off x="7020875" y="2936225"/>
                <a:ext cx="7700" cy="505950"/>
              </a:xfrm>
              <a:custGeom>
                <a:avLst/>
                <a:gdLst/>
                <a:ahLst/>
                <a:cxnLst/>
                <a:rect l="l" t="t" r="r" b="b"/>
                <a:pathLst>
                  <a:path w="308" h="20238" extrusionOk="0">
                    <a:moveTo>
                      <a:pt x="307" y="0"/>
                    </a:moveTo>
                    <a:lnTo>
                      <a:pt x="1" y="335"/>
                    </a:lnTo>
                    <a:lnTo>
                      <a:pt x="1" y="20238"/>
                    </a:lnTo>
                    <a:lnTo>
                      <a:pt x="307" y="20238"/>
                    </a:lnTo>
                    <a:lnTo>
                      <a:pt x="307" y="0"/>
                    </a:lnTo>
                    <a:close/>
                  </a:path>
                </a:pathLst>
              </a:custGeom>
              <a:solidFill>
                <a:srgbClr val="9C9C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36"/>
              <p:cNvSpPr/>
              <p:nvPr/>
            </p:nvSpPr>
            <p:spPr>
              <a:xfrm>
                <a:off x="5380425" y="2936225"/>
                <a:ext cx="8375" cy="505250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0210" extrusionOk="0">
                    <a:moveTo>
                      <a:pt x="0" y="0"/>
                    </a:moveTo>
                    <a:lnTo>
                      <a:pt x="0" y="20210"/>
                    </a:lnTo>
                    <a:lnTo>
                      <a:pt x="335" y="19875"/>
                    </a:lnTo>
                    <a:lnTo>
                      <a:pt x="335" y="33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36"/>
              <p:cNvSpPr/>
              <p:nvPr/>
            </p:nvSpPr>
            <p:spPr>
              <a:xfrm>
                <a:off x="5388775" y="2944575"/>
                <a:ext cx="1632125" cy="86450"/>
              </a:xfrm>
              <a:custGeom>
                <a:avLst/>
                <a:gdLst/>
                <a:ahLst/>
                <a:cxnLst/>
                <a:rect l="l" t="t" r="r" b="b"/>
                <a:pathLst>
                  <a:path w="65285" h="3458" extrusionOk="0">
                    <a:moveTo>
                      <a:pt x="1" y="1"/>
                    </a:moveTo>
                    <a:lnTo>
                      <a:pt x="65285" y="1"/>
                    </a:lnTo>
                    <a:lnTo>
                      <a:pt x="65285" y="3457"/>
                    </a:lnTo>
                    <a:lnTo>
                      <a:pt x="1" y="345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36"/>
              <p:cNvSpPr/>
              <p:nvPr/>
            </p:nvSpPr>
            <p:spPr>
              <a:xfrm>
                <a:off x="5388775" y="3035175"/>
                <a:ext cx="1630725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65229" h="168" extrusionOk="0">
                    <a:moveTo>
                      <a:pt x="1" y="1"/>
                    </a:moveTo>
                    <a:lnTo>
                      <a:pt x="1" y="168"/>
                    </a:lnTo>
                    <a:lnTo>
                      <a:pt x="65229" y="168"/>
                    </a:lnTo>
                    <a:lnTo>
                      <a:pt x="65229" y="1"/>
                    </a:lnTo>
                    <a:close/>
                  </a:path>
                </a:pathLst>
              </a:custGeom>
              <a:solidFill>
                <a:srgbClr val="A8A8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36"/>
              <p:cNvSpPr/>
              <p:nvPr/>
            </p:nvSpPr>
            <p:spPr>
              <a:xfrm>
                <a:off x="5388775" y="3031000"/>
                <a:ext cx="1630725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65229" h="168" extrusionOk="0">
                    <a:moveTo>
                      <a:pt x="1" y="0"/>
                    </a:moveTo>
                    <a:lnTo>
                      <a:pt x="1" y="168"/>
                    </a:lnTo>
                    <a:lnTo>
                      <a:pt x="65229" y="168"/>
                    </a:lnTo>
                    <a:lnTo>
                      <a:pt x="6522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6"/>
              <p:cNvSpPr/>
              <p:nvPr/>
            </p:nvSpPr>
            <p:spPr>
              <a:xfrm>
                <a:off x="6935850" y="2962000"/>
                <a:ext cx="50900" cy="50900"/>
              </a:xfrm>
              <a:custGeom>
                <a:avLst/>
                <a:gdLst/>
                <a:ahLst/>
                <a:cxnLst/>
                <a:rect l="l" t="t" r="r" b="b"/>
                <a:pathLst>
                  <a:path w="2036" h="2036" extrusionOk="0">
                    <a:moveTo>
                      <a:pt x="196" y="1"/>
                    </a:moveTo>
                    <a:cubicBezTo>
                      <a:pt x="84" y="1"/>
                      <a:pt x="1" y="84"/>
                      <a:pt x="1" y="168"/>
                    </a:cubicBezTo>
                    <a:lnTo>
                      <a:pt x="1" y="1896"/>
                    </a:lnTo>
                    <a:cubicBezTo>
                      <a:pt x="1" y="1952"/>
                      <a:pt x="57" y="1980"/>
                      <a:pt x="84" y="2036"/>
                    </a:cubicBezTo>
                    <a:lnTo>
                      <a:pt x="2036" y="84"/>
                    </a:lnTo>
                    <a:cubicBezTo>
                      <a:pt x="2008" y="29"/>
                      <a:pt x="1952" y="1"/>
                      <a:pt x="1896" y="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6"/>
              <p:cNvSpPr/>
              <p:nvPr/>
            </p:nvSpPr>
            <p:spPr>
              <a:xfrm>
                <a:off x="6937950" y="2962700"/>
                <a:ext cx="50200" cy="50900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2036" extrusionOk="0">
                    <a:moveTo>
                      <a:pt x="1952" y="1"/>
                    </a:moveTo>
                    <a:lnTo>
                      <a:pt x="0" y="1952"/>
                    </a:lnTo>
                    <a:cubicBezTo>
                      <a:pt x="28" y="2008"/>
                      <a:pt x="56" y="2036"/>
                      <a:pt x="140" y="2036"/>
                    </a:cubicBezTo>
                    <a:lnTo>
                      <a:pt x="1840" y="2036"/>
                    </a:lnTo>
                    <a:cubicBezTo>
                      <a:pt x="1952" y="2036"/>
                      <a:pt x="2007" y="1952"/>
                      <a:pt x="2007" y="1868"/>
                    </a:cubicBezTo>
                    <a:lnTo>
                      <a:pt x="2007" y="140"/>
                    </a:lnTo>
                    <a:cubicBezTo>
                      <a:pt x="2007" y="84"/>
                      <a:pt x="1980" y="56"/>
                      <a:pt x="1952" y="1"/>
                    </a:cubicBezTo>
                    <a:close/>
                  </a:path>
                </a:pathLst>
              </a:custGeom>
              <a:solidFill>
                <a:srgbClr val="9C9C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36"/>
              <p:cNvSpPr/>
              <p:nvPr/>
            </p:nvSpPr>
            <p:spPr>
              <a:xfrm>
                <a:off x="6937250" y="2962000"/>
                <a:ext cx="50900" cy="51600"/>
              </a:xfrm>
              <a:custGeom>
                <a:avLst/>
                <a:gdLst/>
                <a:ahLst/>
                <a:cxnLst/>
                <a:rect l="l" t="t" r="r" b="b"/>
                <a:pathLst>
                  <a:path w="2036" h="2064" fill="none" extrusionOk="0">
                    <a:moveTo>
                      <a:pt x="1868" y="2064"/>
                    </a:moveTo>
                    <a:lnTo>
                      <a:pt x="168" y="2064"/>
                    </a:lnTo>
                    <a:cubicBezTo>
                      <a:pt x="56" y="2064"/>
                      <a:pt x="1" y="1980"/>
                      <a:pt x="1" y="1896"/>
                    </a:cubicBezTo>
                    <a:lnTo>
                      <a:pt x="1" y="168"/>
                    </a:lnTo>
                    <a:cubicBezTo>
                      <a:pt x="1" y="57"/>
                      <a:pt x="56" y="1"/>
                      <a:pt x="168" y="1"/>
                    </a:cubicBezTo>
                    <a:lnTo>
                      <a:pt x="1868" y="1"/>
                    </a:lnTo>
                    <a:cubicBezTo>
                      <a:pt x="1980" y="1"/>
                      <a:pt x="2035" y="57"/>
                      <a:pt x="2035" y="168"/>
                    </a:cubicBezTo>
                    <a:lnTo>
                      <a:pt x="2035" y="1896"/>
                    </a:lnTo>
                    <a:cubicBezTo>
                      <a:pt x="2035" y="1952"/>
                      <a:pt x="1980" y="2064"/>
                      <a:pt x="1868" y="2064"/>
                    </a:cubicBezTo>
                    <a:close/>
                  </a:path>
                </a:pathLst>
              </a:custGeom>
              <a:noFill/>
              <a:ln w="1400" cap="flat" cmpd="sng">
                <a:solidFill>
                  <a:srgbClr val="000000"/>
                </a:solidFill>
                <a:prstDash val="solid"/>
                <a:miter lim="2787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36"/>
              <p:cNvSpPr/>
              <p:nvPr/>
            </p:nvSpPr>
            <p:spPr>
              <a:xfrm>
                <a:off x="6942825" y="2968975"/>
                <a:ext cx="40450" cy="39050"/>
              </a:xfrm>
              <a:custGeom>
                <a:avLst/>
                <a:gdLst/>
                <a:ahLst/>
                <a:cxnLst/>
                <a:rect l="l" t="t" r="r" b="b"/>
                <a:pathLst>
                  <a:path w="1618" h="1562" extrusionOk="0">
                    <a:moveTo>
                      <a:pt x="140" y="1"/>
                    </a:moveTo>
                    <a:cubicBezTo>
                      <a:pt x="84" y="1"/>
                      <a:pt x="1" y="84"/>
                      <a:pt x="1" y="140"/>
                    </a:cubicBezTo>
                    <a:lnTo>
                      <a:pt x="1" y="1422"/>
                    </a:lnTo>
                    <a:cubicBezTo>
                      <a:pt x="1" y="1506"/>
                      <a:pt x="84" y="1562"/>
                      <a:pt x="140" y="1562"/>
                    </a:cubicBezTo>
                    <a:lnTo>
                      <a:pt x="1450" y="1562"/>
                    </a:lnTo>
                    <a:cubicBezTo>
                      <a:pt x="1534" y="1562"/>
                      <a:pt x="1617" y="1506"/>
                      <a:pt x="1589" y="1422"/>
                    </a:cubicBezTo>
                    <a:lnTo>
                      <a:pt x="1589" y="140"/>
                    </a:lnTo>
                    <a:cubicBezTo>
                      <a:pt x="1589" y="84"/>
                      <a:pt x="1506" y="1"/>
                      <a:pt x="1450" y="1"/>
                    </a:cubicBezTo>
                    <a:close/>
                  </a:path>
                </a:pathLst>
              </a:custGeom>
              <a:solidFill>
                <a:srgbClr val="C9C9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6"/>
              <p:cNvSpPr/>
              <p:nvPr/>
            </p:nvSpPr>
            <p:spPr>
              <a:xfrm>
                <a:off x="6953275" y="2978025"/>
                <a:ext cx="19550" cy="19550"/>
              </a:xfrm>
              <a:custGeom>
                <a:avLst/>
                <a:gdLst/>
                <a:ahLst/>
                <a:cxnLst/>
                <a:rect l="l" t="t" r="r" b="b"/>
                <a:pathLst>
                  <a:path w="782" h="782" extrusionOk="0">
                    <a:moveTo>
                      <a:pt x="56" y="1"/>
                    </a:moveTo>
                    <a:lnTo>
                      <a:pt x="335" y="363"/>
                    </a:lnTo>
                    <a:lnTo>
                      <a:pt x="1" y="781"/>
                    </a:lnTo>
                    <a:lnTo>
                      <a:pt x="140" y="781"/>
                    </a:lnTo>
                    <a:lnTo>
                      <a:pt x="363" y="503"/>
                    </a:lnTo>
                    <a:cubicBezTo>
                      <a:pt x="363" y="475"/>
                      <a:pt x="363" y="475"/>
                      <a:pt x="391" y="447"/>
                    </a:cubicBezTo>
                    <a:cubicBezTo>
                      <a:pt x="391" y="475"/>
                      <a:pt x="419" y="503"/>
                      <a:pt x="419" y="503"/>
                    </a:cubicBezTo>
                    <a:lnTo>
                      <a:pt x="642" y="781"/>
                    </a:lnTo>
                    <a:lnTo>
                      <a:pt x="781" y="781"/>
                    </a:lnTo>
                    <a:lnTo>
                      <a:pt x="475" y="363"/>
                    </a:lnTo>
                    <a:lnTo>
                      <a:pt x="753" y="1"/>
                    </a:lnTo>
                    <a:lnTo>
                      <a:pt x="642" y="1"/>
                    </a:lnTo>
                    <a:lnTo>
                      <a:pt x="475" y="196"/>
                    </a:lnTo>
                    <a:cubicBezTo>
                      <a:pt x="419" y="224"/>
                      <a:pt x="419" y="280"/>
                      <a:pt x="391" y="308"/>
                    </a:cubicBezTo>
                    <a:cubicBezTo>
                      <a:pt x="363" y="280"/>
                      <a:pt x="363" y="224"/>
                      <a:pt x="335" y="196"/>
                    </a:cubicBezTo>
                    <a:lnTo>
                      <a:pt x="1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6"/>
              <p:cNvSpPr/>
              <p:nvPr/>
            </p:nvSpPr>
            <p:spPr>
              <a:xfrm>
                <a:off x="5482150" y="3178725"/>
                <a:ext cx="1459300" cy="140100"/>
              </a:xfrm>
              <a:custGeom>
                <a:avLst/>
                <a:gdLst/>
                <a:ahLst/>
                <a:cxnLst/>
                <a:rect l="l" t="t" r="r" b="b"/>
                <a:pathLst>
                  <a:path w="58372" h="5604" extrusionOk="0">
                    <a:moveTo>
                      <a:pt x="1" y="1"/>
                    </a:moveTo>
                    <a:lnTo>
                      <a:pt x="1" y="5604"/>
                    </a:lnTo>
                    <a:lnTo>
                      <a:pt x="58372" y="5604"/>
                    </a:lnTo>
                    <a:lnTo>
                      <a:pt x="58372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6"/>
              <p:cNvSpPr/>
              <p:nvPr/>
            </p:nvSpPr>
            <p:spPr>
              <a:xfrm>
                <a:off x="5503075" y="3195475"/>
                <a:ext cx="1417475" cy="107325"/>
              </a:xfrm>
              <a:custGeom>
                <a:avLst/>
                <a:gdLst/>
                <a:ahLst/>
                <a:cxnLst/>
                <a:rect l="l" t="t" r="r" b="b"/>
                <a:pathLst>
                  <a:path w="56699" h="4293" extrusionOk="0">
                    <a:moveTo>
                      <a:pt x="0" y="0"/>
                    </a:moveTo>
                    <a:lnTo>
                      <a:pt x="0" y="4293"/>
                    </a:lnTo>
                    <a:lnTo>
                      <a:pt x="56699" y="4293"/>
                    </a:lnTo>
                    <a:lnTo>
                      <a:pt x="56699" y="0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6"/>
              <p:cNvSpPr/>
              <p:nvPr/>
            </p:nvSpPr>
            <p:spPr>
              <a:xfrm>
                <a:off x="5482150" y="3178725"/>
                <a:ext cx="1459300" cy="140800"/>
              </a:xfrm>
              <a:custGeom>
                <a:avLst/>
                <a:gdLst/>
                <a:ahLst/>
                <a:cxnLst/>
                <a:rect l="l" t="t" r="r" b="b"/>
                <a:pathLst>
                  <a:path w="58372" h="5632" extrusionOk="0">
                    <a:moveTo>
                      <a:pt x="58372" y="1"/>
                    </a:moveTo>
                    <a:lnTo>
                      <a:pt x="57536" y="670"/>
                    </a:lnTo>
                    <a:lnTo>
                      <a:pt x="57536" y="4963"/>
                    </a:lnTo>
                    <a:lnTo>
                      <a:pt x="837" y="4963"/>
                    </a:lnTo>
                    <a:lnTo>
                      <a:pt x="1" y="5632"/>
                    </a:lnTo>
                    <a:lnTo>
                      <a:pt x="58372" y="5632"/>
                    </a:lnTo>
                    <a:lnTo>
                      <a:pt x="58372" y="1"/>
                    </a:lnTo>
                    <a:close/>
                  </a:path>
                </a:pathLst>
              </a:custGeom>
              <a:solidFill>
                <a:srgbClr val="9C9C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36"/>
              <p:cNvSpPr/>
              <p:nvPr/>
            </p:nvSpPr>
            <p:spPr>
              <a:xfrm>
                <a:off x="5482150" y="3178725"/>
                <a:ext cx="1459300" cy="140800"/>
              </a:xfrm>
              <a:custGeom>
                <a:avLst/>
                <a:gdLst/>
                <a:ahLst/>
                <a:cxnLst/>
                <a:rect l="l" t="t" r="r" b="b"/>
                <a:pathLst>
                  <a:path w="58372" h="5632" extrusionOk="0">
                    <a:moveTo>
                      <a:pt x="58372" y="1"/>
                    </a:moveTo>
                    <a:lnTo>
                      <a:pt x="57536" y="670"/>
                    </a:lnTo>
                    <a:lnTo>
                      <a:pt x="57536" y="4963"/>
                    </a:lnTo>
                    <a:lnTo>
                      <a:pt x="837" y="4963"/>
                    </a:lnTo>
                    <a:lnTo>
                      <a:pt x="1" y="5632"/>
                    </a:lnTo>
                    <a:lnTo>
                      <a:pt x="58372" y="5632"/>
                    </a:lnTo>
                    <a:lnTo>
                      <a:pt x="58372" y="1"/>
                    </a:lnTo>
                    <a:close/>
                  </a:path>
                </a:pathLst>
              </a:custGeom>
              <a:solidFill>
                <a:srgbClr val="9C9C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36"/>
              <p:cNvSpPr/>
              <p:nvPr/>
            </p:nvSpPr>
            <p:spPr>
              <a:xfrm>
                <a:off x="5523275" y="3208700"/>
                <a:ext cx="25125" cy="81575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3263" extrusionOk="0">
                    <a:moveTo>
                      <a:pt x="1" y="1"/>
                    </a:moveTo>
                    <a:lnTo>
                      <a:pt x="1004" y="1"/>
                    </a:lnTo>
                    <a:lnTo>
                      <a:pt x="1004" y="3262"/>
                    </a:lnTo>
                    <a:lnTo>
                      <a:pt x="1" y="32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6"/>
              <p:cNvSpPr/>
              <p:nvPr/>
            </p:nvSpPr>
            <p:spPr>
              <a:xfrm>
                <a:off x="5567175" y="3208700"/>
                <a:ext cx="25825" cy="81575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3263" extrusionOk="0">
                    <a:moveTo>
                      <a:pt x="1" y="1"/>
                    </a:moveTo>
                    <a:lnTo>
                      <a:pt x="1032" y="1"/>
                    </a:lnTo>
                    <a:lnTo>
                      <a:pt x="1032" y="3262"/>
                    </a:lnTo>
                    <a:lnTo>
                      <a:pt x="1" y="32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6"/>
              <p:cNvSpPr/>
              <p:nvPr/>
            </p:nvSpPr>
            <p:spPr>
              <a:xfrm>
                <a:off x="5611075" y="3208700"/>
                <a:ext cx="25125" cy="81575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3263" extrusionOk="0">
                    <a:moveTo>
                      <a:pt x="1" y="1"/>
                    </a:moveTo>
                    <a:lnTo>
                      <a:pt x="1004" y="1"/>
                    </a:lnTo>
                    <a:lnTo>
                      <a:pt x="1004" y="3262"/>
                    </a:lnTo>
                    <a:lnTo>
                      <a:pt x="1" y="32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6"/>
              <p:cNvSpPr/>
              <p:nvPr/>
            </p:nvSpPr>
            <p:spPr>
              <a:xfrm>
                <a:off x="5654300" y="3208700"/>
                <a:ext cx="25800" cy="81575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3263" extrusionOk="0">
                    <a:moveTo>
                      <a:pt x="0" y="1"/>
                    </a:moveTo>
                    <a:lnTo>
                      <a:pt x="1031" y="1"/>
                    </a:lnTo>
                    <a:lnTo>
                      <a:pt x="1031" y="3262"/>
                    </a:lnTo>
                    <a:lnTo>
                      <a:pt x="0" y="32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6"/>
              <p:cNvSpPr/>
              <p:nvPr/>
            </p:nvSpPr>
            <p:spPr>
              <a:xfrm>
                <a:off x="5698900" y="3208700"/>
                <a:ext cx="25800" cy="81575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3263" extrusionOk="0">
                    <a:moveTo>
                      <a:pt x="0" y="1"/>
                    </a:moveTo>
                    <a:lnTo>
                      <a:pt x="1031" y="1"/>
                    </a:lnTo>
                    <a:lnTo>
                      <a:pt x="1031" y="3262"/>
                    </a:lnTo>
                    <a:lnTo>
                      <a:pt x="0" y="32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6"/>
              <p:cNvSpPr/>
              <p:nvPr/>
            </p:nvSpPr>
            <p:spPr>
              <a:xfrm>
                <a:off x="5742800" y="3208700"/>
                <a:ext cx="25100" cy="81575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3263" extrusionOk="0">
                    <a:moveTo>
                      <a:pt x="0" y="1"/>
                    </a:moveTo>
                    <a:lnTo>
                      <a:pt x="1004" y="1"/>
                    </a:lnTo>
                    <a:lnTo>
                      <a:pt x="1004" y="3262"/>
                    </a:lnTo>
                    <a:lnTo>
                      <a:pt x="0" y="32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36"/>
              <p:cNvSpPr/>
              <p:nvPr/>
            </p:nvSpPr>
            <p:spPr>
              <a:xfrm>
                <a:off x="5787400" y="3208700"/>
                <a:ext cx="25100" cy="81575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3263" extrusionOk="0">
                    <a:moveTo>
                      <a:pt x="0" y="1"/>
                    </a:moveTo>
                    <a:lnTo>
                      <a:pt x="1004" y="1"/>
                    </a:lnTo>
                    <a:lnTo>
                      <a:pt x="1004" y="3262"/>
                    </a:lnTo>
                    <a:lnTo>
                      <a:pt x="0" y="32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36"/>
              <p:cNvSpPr/>
              <p:nvPr/>
            </p:nvSpPr>
            <p:spPr>
              <a:xfrm>
                <a:off x="5830600" y="3208700"/>
                <a:ext cx="25125" cy="81575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3263" extrusionOk="0">
                    <a:moveTo>
                      <a:pt x="1" y="1"/>
                    </a:moveTo>
                    <a:lnTo>
                      <a:pt x="1004" y="1"/>
                    </a:lnTo>
                    <a:lnTo>
                      <a:pt x="1004" y="3262"/>
                    </a:lnTo>
                    <a:lnTo>
                      <a:pt x="1" y="32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36"/>
              <p:cNvSpPr/>
              <p:nvPr/>
            </p:nvSpPr>
            <p:spPr>
              <a:xfrm>
                <a:off x="5875200" y="3208700"/>
                <a:ext cx="25125" cy="81575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3263" extrusionOk="0">
                    <a:moveTo>
                      <a:pt x="1" y="1"/>
                    </a:moveTo>
                    <a:lnTo>
                      <a:pt x="1004" y="1"/>
                    </a:lnTo>
                    <a:lnTo>
                      <a:pt x="1004" y="3262"/>
                    </a:lnTo>
                    <a:lnTo>
                      <a:pt x="1" y="32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36"/>
              <p:cNvSpPr/>
              <p:nvPr/>
            </p:nvSpPr>
            <p:spPr>
              <a:xfrm>
                <a:off x="5918400" y="3208700"/>
                <a:ext cx="25125" cy="81575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3263" extrusionOk="0">
                    <a:moveTo>
                      <a:pt x="1" y="1"/>
                    </a:moveTo>
                    <a:lnTo>
                      <a:pt x="1004" y="1"/>
                    </a:lnTo>
                    <a:lnTo>
                      <a:pt x="1004" y="3262"/>
                    </a:lnTo>
                    <a:lnTo>
                      <a:pt x="1" y="32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6"/>
              <p:cNvSpPr/>
              <p:nvPr/>
            </p:nvSpPr>
            <p:spPr>
              <a:xfrm>
                <a:off x="5962300" y="3208700"/>
                <a:ext cx="25125" cy="81575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3263" extrusionOk="0">
                    <a:moveTo>
                      <a:pt x="1" y="1"/>
                    </a:moveTo>
                    <a:lnTo>
                      <a:pt x="1004" y="1"/>
                    </a:lnTo>
                    <a:lnTo>
                      <a:pt x="1004" y="3262"/>
                    </a:lnTo>
                    <a:lnTo>
                      <a:pt x="1" y="32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36"/>
              <p:cNvSpPr/>
              <p:nvPr/>
            </p:nvSpPr>
            <p:spPr>
              <a:xfrm>
                <a:off x="6006900" y="3208700"/>
                <a:ext cx="25125" cy="81575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3263" extrusionOk="0">
                    <a:moveTo>
                      <a:pt x="1" y="1"/>
                    </a:moveTo>
                    <a:lnTo>
                      <a:pt x="1004" y="1"/>
                    </a:lnTo>
                    <a:lnTo>
                      <a:pt x="1004" y="3262"/>
                    </a:lnTo>
                    <a:lnTo>
                      <a:pt x="1" y="32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36"/>
              <p:cNvSpPr/>
              <p:nvPr/>
            </p:nvSpPr>
            <p:spPr>
              <a:xfrm>
                <a:off x="6050125" y="3208700"/>
                <a:ext cx="25100" cy="81575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3263" extrusionOk="0">
                    <a:moveTo>
                      <a:pt x="0" y="1"/>
                    </a:moveTo>
                    <a:lnTo>
                      <a:pt x="1004" y="1"/>
                    </a:lnTo>
                    <a:lnTo>
                      <a:pt x="1004" y="3262"/>
                    </a:lnTo>
                    <a:lnTo>
                      <a:pt x="0" y="32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36"/>
              <p:cNvSpPr/>
              <p:nvPr/>
            </p:nvSpPr>
            <p:spPr>
              <a:xfrm>
                <a:off x="6094725" y="3208700"/>
                <a:ext cx="25100" cy="81575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3263" extrusionOk="0">
                    <a:moveTo>
                      <a:pt x="0" y="1"/>
                    </a:moveTo>
                    <a:lnTo>
                      <a:pt x="1004" y="1"/>
                    </a:lnTo>
                    <a:lnTo>
                      <a:pt x="1004" y="3262"/>
                    </a:lnTo>
                    <a:lnTo>
                      <a:pt x="0" y="32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36"/>
              <p:cNvSpPr/>
              <p:nvPr/>
            </p:nvSpPr>
            <p:spPr>
              <a:xfrm>
                <a:off x="6137925" y="3208700"/>
                <a:ext cx="25125" cy="81575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3263" extrusionOk="0">
                    <a:moveTo>
                      <a:pt x="1" y="1"/>
                    </a:moveTo>
                    <a:lnTo>
                      <a:pt x="1004" y="1"/>
                    </a:lnTo>
                    <a:lnTo>
                      <a:pt x="1004" y="3262"/>
                    </a:lnTo>
                    <a:lnTo>
                      <a:pt x="1" y="32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36"/>
              <p:cNvSpPr/>
              <p:nvPr/>
            </p:nvSpPr>
            <p:spPr>
              <a:xfrm>
                <a:off x="6182525" y="3208700"/>
                <a:ext cx="25125" cy="81575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3263" extrusionOk="0">
                    <a:moveTo>
                      <a:pt x="1" y="1"/>
                    </a:moveTo>
                    <a:lnTo>
                      <a:pt x="1004" y="1"/>
                    </a:lnTo>
                    <a:lnTo>
                      <a:pt x="1004" y="3262"/>
                    </a:lnTo>
                    <a:lnTo>
                      <a:pt x="1" y="32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36"/>
              <p:cNvSpPr/>
              <p:nvPr/>
            </p:nvSpPr>
            <p:spPr>
              <a:xfrm>
                <a:off x="5482150" y="3174550"/>
                <a:ext cx="1459300" cy="144275"/>
              </a:xfrm>
              <a:custGeom>
                <a:avLst/>
                <a:gdLst/>
                <a:ahLst/>
                <a:cxnLst/>
                <a:rect l="l" t="t" r="r" b="b"/>
                <a:pathLst>
                  <a:path w="58372" h="5771" fill="none" extrusionOk="0">
                    <a:moveTo>
                      <a:pt x="1" y="1"/>
                    </a:moveTo>
                    <a:lnTo>
                      <a:pt x="58372" y="1"/>
                    </a:lnTo>
                    <a:lnTo>
                      <a:pt x="58372" y="5771"/>
                    </a:lnTo>
                    <a:lnTo>
                      <a:pt x="1" y="5771"/>
                    </a:lnTo>
                    <a:close/>
                  </a:path>
                </a:pathLst>
              </a:custGeom>
              <a:noFill/>
              <a:ln w="2800" cap="flat" cmpd="sng">
                <a:solidFill>
                  <a:schemeClr val="dk1"/>
                </a:solidFill>
                <a:prstDash val="solid"/>
                <a:miter lim="2787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36"/>
              <p:cNvSpPr/>
              <p:nvPr/>
            </p:nvSpPr>
            <p:spPr>
              <a:xfrm>
                <a:off x="5380425" y="2936225"/>
                <a:ext cx="1648150" cy="505950"/>
              </a:xfrm>
              <a:custGeom>
                <a:avLst/>
                <a:gdLst/>
                <a:ahLst/>
                <a:cxnLst/>
                <a:rect l="l" t="t" r="r" b="b"/>
                <a:pathLst>
                  <a:path w="65926" h="20238" fill="none" extrusionOk="0">
                    <a:moveTo>
                      <a:pt x="0" y="0"/>
                    </a:moveTo>
                    <a:lnTo>
                      <a:pt x="65925" y="0"/>
                    </a:lnTo>
                    <a:lnTo>
                      <a:pt x="65925" y="20238"/>
                    </a:lnTo>
                    <a:lnTo>
                      <a:pt x="0" y="20238"/>
                    </a:lnTo>
                    <a:close/>
                  </a:path>
                </a:pathLst>
              </a:custGeom>
              <a:solidFill>
                <a:schemeClr val="lt1"/>
              </a:solidFill>
              <a:ln w="2100" cap="flat" cmpd="sng">
                <a:solidFill>
                  <a:srgbClr val="000000"/>
                </a:solidFill>
                <a:prstDash val="solid"/>
                <a:miter lim="2787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7" name="Google Shape;627;p36"/>
            <p:cNvGrpSpPr/>
            <p:nvPr/>
          </p:nvGrpSpPr>
          <p:grpSpPr>
            <a:xfrm>
              <a:off x="7394142" y="4507393"/>
              <a:ext cx="190471" cy="137593"/>
              <a:chOff x="6094725" y="3208700"/>
              <a:chExt cx="112925" cy="81575"/>
            </a:xfrm>
          </p:grpSpPr>
          <p:sp>
            <p:nvSpPr>
              <p:cNvPr id="628" name="Google Shape;628;p36"/>
              <p:cNvSpPr/>
              <p:nvPr/>
            </p:nvSpPr>
            <p:spPr>
              <a:xfrm>
                <a:off x="6094725" y="3208700"/>
                <a:ext cx="25100" cy="81575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3263" extrusionOk="0">
                    <a:moveTo>
                      <a:pt x="0" y="1"/>
                    </a:moveTo>
                    <a:lnTo>
                      <a:pt x="1004" y="1"/>
                    </a:lnTo>
                    <a:lnTo>
                      <a:pt x="1004" y="3262"/>
                    </a:lnTo>
                    <a:lnTo>
                      <a:pt x="0" y="32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36"/>
              <p:cNvSpPr/>
              <p:nvPr/>
            </p:nvSpPr>
            <p:spPr>
              <a:xfrm>
                <a:off x="6137925" y="3208700"/>
                <a:ext cx="25125" cy="81575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3263" extrusionOk="0">
                    <a:moveTo>
                      <a:pt x="1" y="1"/>
                    </a:moveTo>
                    <a:lnTo>
                      <a:pt x="1004" y="1"/>
                    </a:lnTo>
                    <a:lnTo>
                      <a:pt x="1004" y="3262"/>
                    </a:lnTo>
                    <a:lnTo>
                      <a:pt x="1" y="32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36"/>
              <p:cNvSpPr/>
              <p:nvPr/>
            </p:nvSpPr>
            <p:spPr>
              <a:xfrm>
                <a:off x="6182525" y="3208700"/>
                <a:ext cx="25125" cy="81575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3263" extrusionOk="0">
                    <a:moveTo>
                      <a:pt x="1" y="1"/>
                    </a:moveTo>
                    <a:lnTo>
                      <a:pt x="1004" y="1"/>
                    </a:lnTo>
                    <a:lnTo>
                      <a:pt x="1004" y="3262"/>
                    </a:lnTo>
                    <a:lnTo>
                      <a:pt x="1" y="32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1" name="Google Shape;631;p36"/>
          <p:cNvGrpSpPr/>
          <p:nvPr/>
        </p:nvGrpSpPr>
        <p:grpSpPr>
          <a:xfrm>
            <a:off x="665053" y="584316"/>
            <a:ext cx="7813888" cy="3922670"/>
            <a:chOff x="2974275" y="1679475"/>
            <a:chExt cx="2002175" cy="2001975"/>
          </a:xfrm>
        </p:grpSpPr>
        <p:sp>
          <p:nvSpPr>
            <p:cNvPr id="632" name="Google Shape;632;p36"/>
            <p:cNvSpPr/>
            <p:nvPr/>
          </p:nvSpPr>
          <p:spPr>
            <a:xfrm>
              <a:off x="2974275" y="1679475"/>
              <a:ext cx="2002175" cy="2001975"/>
            </a:xfrm>
            <a:custGeom>
              <a:avLst/>
              <a:gdLst/>
              <a:ahLst/>
              <a:cxnLst/>
              <a:rect l="l" t="t" r="r" b="b"/>
              <a:pathLst>
                <a:path w="80087" h="80079" extrusionOk="0">
                  <a:moveTo>
                    <a:pt x="0" y="1"/>
                  </a:moveTo>
                  <a:lnTo>
                    <a:pt x="0" y="80078"/>
                  </a:lnTo>
                  <a:lnTo>
                    <a:pt x="80086" y="80078"/>
                  </a:lnTo>
                  <a:lnTo>
                    <a:pt x="800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dist="38100" dir="30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6"/>
            <p:cNvSpPr/>
            <p:nvPr/>
          </p:nvSpPr>
          <p:spPr>
            <a:xfrm>
              <a:off x="2974275" y="3667225"/>
              <a:ext cx="2002175" cy="14225"/>
            </a:xfrm>
            <a:custGeom>
              <a:avLst/>
              <a:gdLst/>
              <a:ahLst/>
              <a:cxnLst/>
              <a:rect l="l" t="t" r="r" b="b"/>
              <a:pathLst>
                <a:path w="80087" h="569" extrusionOk="0">
                  <a:moveTo>
                    <a:pt x="0" y="1"/>
                  </a:moveTo>
                  <a:lnTo>
                    <a:pt x="0" y="568"/>
                  </a:lnTo>
                  <a:lnTo>
                    <a:pt x="80086" y="568"/>
                  </a:lnTo>
                  <a:lnTo>
                    <a:pt x="800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6"/>
            <p:cNvSpPr/>
            <p:nvPr/>
          </p:nvSpPr>
          <p:spPr>
            <a:xfrm>
              <a:off x="4962225" y="1679475"/>
              <a:ext cx="14225" cy="2001975"/>
            </a:xfrm>
            <a:custGeom>
              <a:avLst/>
              <a:gdLst/>
              <a:ahLst/>
              <a:cxnLst/>
              <a:rect l="l" t="t" r="r" b="b"/>
              <a:pathLst>
                <a:path w="569" h="80079" extrusionOk="0">
                  <a:moveTo>
                    <a:pt x="568" y="1"/>
                  </a:moveTo>
                  <a:lnTo>
                    <a:pt x="1" y="568"/>
                  </a:lnTo>
                  <a:lnTo>
                    <a:pt x="1" y="80078"/>
                  </a:lnTo>
                  <a:lnTo>
                    <a:pt x="568" y="80078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6"/>
            <p:cNvSpPr/>
            <p:nvPr/>
          </p:nvSpPr>
          <p:spPr>
            <a:xfrm>
              <a:off x="2975150" y="1679475"/>
              <a:ext cx="14200" cy="2001975"/>
            </a:xfrm>
            <a:custGeom>
              <a:avLst/>
              <a:gdLst/>
              <a:ahLst/>
              <a:cxnLst/>
              <a:rect l="l" t="t" r="r" b="b"/>
              <a:pathLst>
                <a:path w="568" h="80079" extrusionOk="0">
                  <a:moveTo>
                    <a:pt x="0" y="1"/>
                  </a:moveTo>
                  <a:lnTo>
                    <a:pt x="0" y="80078"/>
                  </a:lnTo>
                  <a:lnTo>
                    <a:pt x="568" y="80078"/>
                  </a:lnTo>
                  <a:lnTo>
                    <a:pt x="568" y="5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6"/>
            <p:cNvSpPr/>
            <p:nvPr/>
          </p:nvSpPr>
          <p:spPr>
            <a:xfrm>
              <a:off x="2974275" y="1679475"/>
              <a:ext cx="2002175" cy="2001975"/>
            </a:xfrm>
            <a:custGeom>
              <a:avLst/>
              <a:gdLst/>
              <a:ahLst/>
              <a:cxnLst/>
              <a:rect l="l" t="t" r="r" b="b"/>
              <a:pathLst>
                <a:path w="80087" h="80079" fill="none" extrusionOk="0">
                  <a:moveTo>
                    <a:pt x="0" y="1"/>
                  </a:moveTo>
                  <a:lnTo>
                    <a:pt x="80086" y="1"/>
                  </a:lnTo>
                  <a:lnTo>
                    <a:pt x="80086" y="80078"/>
                  </a:lnTo>
                  <a:lnTo>
                    <a:pt x="0" y="80078"/>
                  </a:lnTo>
                  <a:close/>
                </a:path>
              </a:pathLst>
            </a:custGeom>
            <a:noFill/>
            <a:ln w="3050" cap="flat" cmpd="sng">
              <a:solidFill>
                <a:schemeClr val="dk1"/>
              </a:solidFill>
              <a:prstDash val="solid"/>
              <a:miter lim="8731"/>
              <a:headEnd type="none" w="sm" len="sm"/>
              <a:tailEnd type="none" w="sm" len="sm"/>
            </a:ln>
            <a:effectLst>
              <a:outerShdw dist="66675" dir="5400000" algn="bl" rotWithShape="0">
                <a:srgbClr val="000000">
                  <a:alpha val="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6"/>
            <p:cNvSpPr/>
            <p:nvPr/>
          </p:nvSpPr>
          <p:spPr>
            <a:xfrm>
              <a:off x="2989325" y="1693675"/>
              <a:ext cx="1972925" cy="194300"/>
            </a:xfrm>
            <a:custGeom>
              <a:avLst/>
              <a:gdLst/>
              <a:ahLst/>
              <a:cxnLst/>
              <a:rect l="l" t="t" r="r" b="b"/>
              <a:pathLst>
                <a:path w="78917" h="7772" extrusionOk="0">
                  <a:moveTo>
                    <a:pt x="1" y="0"/>
                  </a:moveTo>
                  <a:lnTo>
                    <a:pt x="78917" y="0"/>
                  </a:lnTo>
                  <a:lnTo>
                    <a:pt x="78917" y="7772"/>
                  </a:lnTo>
                  <a:lnTo>
                    <a:pt x="1" y="777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6"/>
            <p:cNvSpPr/>
            <p:nvPr/>
          </p:nvSpPr>
          <p:spPr>
            <a:xfrm>
              <a:off x="2989325" y="1898200"/>
              <a:ext cx="1972925" cy="10525"/>
            </a:xfrm>
            <a:custGeom>
              <a:avLst/>
              <a:gdLst/>
              <a:ahLst/>
              <a:cxnLst/>
              <a:rect l="l" t="t" r="r" b="b"/>
              <a:pathLst>
                <a:path w="78917" h="421" extrusionOk="0">
                  <a:moveTo>
                    <a:pt x="1" y="1"/>
                  </a:moveTo>
                  <a:lnTo>
                    <a:pt x="1" y="420"/>
                  </a:lnTo>
                  <a:lnTo>
                    <a:pt x="78917" y="420"/>
                  </a:lnTo>
                  <a:lnTo>
                    <a:pt x="789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6"/>
            <p:cNvSpPr/>
            <p:nvPr/>
          </p:nvSpPr>
          <p:spPr>
            <a:xfrm>
              <a:off x="2989325" y="1887725"/>
              <a:ext cx="1972925" cy="10500"/>
            </a:xfrm>
            <a:custGeom>
              <a:avLst/>
              <a:gdLst/>
              <a:ahLst/>
              <a:cxnLst/>
              <a:rect l="l" t="t" r="r" b="b"/>
              <a:pathLst>
                <a:path w="78917" h="420" extrusionOk="0">
                  <a:moveTo>
                    <a:pt x="1" y="1"/>
                  </a:moveTo>
                  <a:lnTo>
                    <a:pt x="1" y="420"/>
                  </a:lnTo>
                  <a:lnTo>
                    <a:pt x="78917" y="420"/>
                  </a:lnTo>
                  <a:lnTo>
                    <a:pt x="78917" y="1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6"/>
            <p:cNvSpPr/>
            <p:nvPr/>
          </p:nvSpPr>
          <p:spPr>
            <a:xfrm>
              <a:off x="3038557" y="2013485"/>
              <a:ext cx="1896464" cy="1548993"/>
            </a:xfrm>
            <a:custGeom>
              <a:avLst/>
              <a:gdLst/>
              <a:ahLst/>
              <a:cxnLst/>
              <a:rect l="l" t="t" r="r" b="b"/>
              <a:pathLst>
                <a:path w="71356" h="59411" extrusionOk="0">
                  <a:moveTo>
                    <a:pt x="71355" y="0"/>
                  </a:moveTo>
                  <a:lnTo>
                    <a:pt x="70657" y="481"/>
                  </a:lnTo>
                  <a:lnTo>
                    <a:pt x="70657" y="58921"/>
                  </a:lnTo>
                  <a:lnTo>
                    <a:pt x="717" y="58921"/>
                  </a:lnTo>
                  <a:lnTo>
                    <a:pt x="1" y="59410"/>
                  </a:lnTo>
                  <a:lnTo>
                    <a:pt x="71355" y="59410"/>
                  </a:lnTo>
                  <a:lnTo>
                    <a:pt x="71355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6"/>
            <p:cNvSpPr/>
            <p:nvPr/>
          </p:nvSpPr>
          <p:spPr>
            <a:xfrm>
              <a:off x="3038557" y="2021749"/>
              <a:ext cx="1898783" cy="1537705"/>
            </a:xfrm>
            <a:custGeom>
              <a:avLst/>
              <a:gdLst/>
              <a:ahLst/>
              <a:cxnLst/>
              <a:rect l="l" t="t" r="r" b="b"/>
              <a:pathLst>
                <a:path w="71356" h="59411" extrusionOk="0">
                  <a:moveTo>
                    <a:pt x="1" y="0"/>
                  </a:moveTo>
                  <a:lnTo>
                    <a:pt x="1" y="59410"/>
                  </a:lnTo>
                  <a:lnTo>
                    <a:pt x="717" y="58930"/>
                  </a:lnTo>
                  <a:lnTo>
                    <a:pt x="717" y="498"/>
                  </a:lnTo>
                  <a:lnTo>
                    <a:pt x="70657" y="498"/>
                  </a:lnTo>
                  <a:lnTo>
                    <a:pt x="713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2" name="Google Shape;642;p36"/>
          <p:cNvSpPr txBox="1">
            <a:spLocks noGrp="1"/>
          </p:cNvSpPr>
          <p:nvPr>
            <p:ph type="ctrTitle"/>
          </p:nvPr>
        </p:nvSpPr>
        <p:spPr>
          <a:xfrm>
            <a:off x="1255550" y="1447606"/>
            <a:ext cx="6617400" cy="6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800">
                <a:solidFill>
                  <a:srgbClr val="21252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43" name="Google Shape;643;p36"/>
          <p:cNvSpPr txBox="1">
            <a:spLocks noGrp="1"/>
          </p:cNvSpPr>
          <p:nvPr>
            <p:ph type="subTitle" idx="1"/>
          </p:nvPr>
        </p:nvSpPr>
        <p:spPr>
          <a:xfrm>
            <a:off x="2356100" y="1978139"/>
            <a:ext cx="4416300" cy="7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44" name="Google Shape;644;p36"/>
          <p:cNvSpPr txBox="1"/>
          <p:nvPr/>
        </p:nvSpPr>
        <p:spPr>
          <a:xfrm>
            <a:off x="1991450" y="3336013"/>
            <a:ext cx="5145600" cy="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CREDITS:</a:t>
            </a:r>
            <a:r>
              <a:rPr lang="en" sz="11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This presentation template was created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Inconsolata"/>
                <a:ea typeface="Inconsolata"/>
                <a:cs typeface="Inconsolata"/>
                <a:sym typeface="Inconsolat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, including icons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Inconsolata"/>
                <a:ea typeface="Inconsolata"/>
                <a:cs typeface="Inconsolata"/>
                <a:sym typeface="Inconsolat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, infographics &amp; images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Inconsolata"/>
                <a:ea typeface="Inconsolata"/>
                <a:cs typeface="Inconsolata"/>
                <a:sym typeface="Inconsolat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endParaRPr sz="11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6" name="Google Shape;646;p37"/>
          <p:cNvPicPr preferRelativeResize="0"/>
          <p:nvPr/>
        </p:nvPicPr>
        <p:blipFill>
          <a:blip r:embed="rId2">
            <a:alphaModFix amt="48000"/>
          </a:blip>
          <a:stretch>
            <a:fillRect/>
          </a:stretch>
        </p:blipFill>
        <p:spPr>
          <a:xfrm flipH="1"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47" name="Google Shape;647;p37"/>
          <p:cNvGrpSpPr/>
          <p:nvPr/>
        </p:nvGrpSpPr>
        <p:grpSpPr>
          <a:xfrm>
            <a:off x="324213" y="315677"/>
            <a:ext cx="8420961" cy="4452067"/>
            <a:chOff x="324213" y="315677"/>
            <a:chExt cx="8420961" cy="4452067"/>
          </a:xfrm>
        </p:grpSpPr>
        <p:grpSp>
          <p:nvGrpSpPr>
            <p:cNvPr id="648" name="Google Shape;648;p37"/>
            <p:cNvGrpSpPr/>
            <p:nvPr/>
          </p:nvGrpSpPr>
          <p:grpSpPr>
            <a:xfrm>
              <a:off x="324213" y="315677"/>
              <a:ext cx="8420961" cy="4452067"/>
              <a:chOff x="713300" y="315675"/>
              <a:chExt cx="7719278" cy="4452067"/>
            </a:xfrm>
          </p:grpSpPr>
          <p:grpSp>
            <p:nvGrpSpPr>
              <p:cNvPr id="649" name="Google Shape;649;p37"/>
              <p:cNvGrpSpPr/>
              <p:nvPr/>
            </p:nvGrpSpPr>
            <p:grpSpPr>
              <a:xfrm>
                <a:off x="713300" y="315725"/>
                <a:ext cx="7719278" cy="4452017"/>
                <a:chOff x="713300" y="315725"/>
                <a:chExt cx="7719278" cy="4452017"/>
              </a:xfrm>
            </p:grpSpPr>
            <p:sp>
              <p:nvSpPr>
                <p:cNvPr id="650" name="Google Shape;650;p37"/>
                <p:cNvSpPr/>
                <p:nvPr/>
              </p:nvSpPr>
              <p:spPr>
                <a:xfrm>
                  <a:off x="713300" y="315725"/>
                  <a:ext cx="7717584" cy="4451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087" h="80079" extrusionOk="0">
                      <a:moveTo>
                        <a:pt x="0" y="1"/>
                      </a:moveTo>
                      <a:lnTo>
                        <a:pt x="0" y="80078"/>
                      </a:lnTo>
                      <a:lnTo>
                        <a:pt x="80086" y="80078"/>
                      </a:lnTo>
                      <a:lnTo>
                        <a:pt x="80086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dist="47625" dir="3000000" algn="bl" rotWithShape="0">
                    <a:srgbClr val="000000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1" name="Google Shape;651;p37"/>
                <p:cNvSpPr/>
                <p:nvPr/>
              </p:nvSpPr>
              <p:spPr>
                <a:xfrm>
                  <a:off x="713300" y="315750"/>
                  <a:ext cx="7717584" cy="4451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087" h="80079" fill="none" extrusionOk="0">
                      <a:moveTo>
                        <a:pt x="0" y="1"/>
                      </a:moveTo>
                      <a:lnTo>
                        <a:pt x="80086" y="1"/>
                      </a:lnTo>
                      <a:lnTo>
                        <a:pt x="80086" y="80078"/>
                      </a:lnTo>
                      <a:lnTo>
                        <a:pt x="0" y="80078"/>
                      </a:lnTo>
                      <a:close/>
                    </a:path>
                  </a:pathLst>
                </a:custGeom>
                <a:noFill/>
                <a:ln w="3050" cap="flat" cmpd="sng">
                  <a:solidFill>
                    <a:schemeClr val="dk1"/>
                  </a:solidFill>
                  <a:prstDash val="solid"/>
                  <a:miter lim="8731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2" name="Google Shape;652;p37"/>
                <p:cNvSpPr/>
                <p:nvPr/>
              </p:nvSpPr>
              <p:spPr>
                <a:xfrm>
                  <a:off x="716955" y="353573"/>
                  <a:ext cx="7713742" cy="713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917" h="7772" extrusionOk="0">
                      <a:moveTo>
                        <a:pt x="1" y="0"/>
                      </a:moveTo>
                      <a:lnTo>
                        <a:pt x="78917" y="0"/>
                      </a:lnTo>
                      <a:lnTo>
                        <a:pt x="78917" y="7772"/>
                      </a:lnTo>
                      <a:lnTo>
                        <a:pt x="1" y="7772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3" name="Google Shape;653;p37"/>
                <p:cNvSpPr/>
                <p:nvPr/>
              </p:nvSpPr>
              <p:spPr>
                <a:xfrm>
                  <a:off x="715088" y="1077330"/>
                  <a:ext cx="7717491" cy="21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917" h="421" extrusionOk="0">
                      <a:moveTo>
                        <a:pt x="1" y="1"/>
                      </a:moveTo>
                      <a:lnTo>
                        <a:pt x="1" y="420"/>
                      </a:lnTo>
                      <a:lnTo>
                        <a:pt x="78917" y="420"/>
                      </a:lnTo>
                      <a:lnTo>
                        <a:pt x="7891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4" name="Google Shape;654;p37"/>
                <p:cNvSpPr/>
                <p:nvPr/>
              </p:nvSpPr>
              <p:spPr>
                <a:xfrm>
                  <a:off x="715075" y="315750"/>
                  <a:ext cx="55400" cy="4451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80079" extrusionOk="0">
                      <a:moveTo>
                        <a:pt x="0" y="1"/>
                      </a:moveTo>
                      <a:lnTo>
                        <a:pt x="0" y="80078"/>
                      </a:lnTo>
                      <a:lnTo>
                        <a:pt x="568" y="80078"/>
                      </a:lnTo>
                      <a:lnTo>
                        <a:pt x="568" y="5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55" name="Google Shape;655;p37"/>
              <p:cNvSpPr/>
              <p:nvPr/>
            </p:nvSpPr>
            <p:spPr>
              <a:xfrm>
                <a:off x="8374525" y="315675"/>
                <a:ext cx="56175" cy="4451992"/>
              </a:xfrm>
              <a:custGeom>
                <a:avLst/>
                <a:gdLst/>
                <a:ahLst/>
                <a:cxnLst/>
                <a:rect l="l" t="t" r="r" b="b"/>
                <a:pathLst>
                  <a:path w="569" h="80079" extrusionOk="0">
                    <a:moveTo>
                      <a:pt x="568" y="1"/>
                    </a:moveTo>
                    <a:lnTo>
                      <a:pt x="1" y="568"/>
                    </a:lnTo>
                    <a:lnTo>
                      <a:pt x="1" y="80078"/>
                    </a:lnTo>
                    <a:lnTo>
                      <a:pt x="568" y="80078"/>
                    </a:lnTo>
                    <a:lnTo>
                      <a:pt x="56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56" name="Google Shape;656;p37"/>
            <p:cNvSpPr/>
            <p:nvPr/>
          </p:nvSpPr>
          <p:spPr>
            <a:xfrm>
              <a:off x="386975" y="1053444"/>
              <a:ext cx="8296347" cy="21875"/>
            </a:xfrm>
            <a:custGeom>
              <a:avLst/>
              <a:gdLst/>
              <a:ahLst/>
              <a:cxnLst/>
              <a:rect l="l" t="t" r="r" b="b"/>
              <a:pathLst>
                <a:path w="78917" h="420" extrusionOk="0">
                  <a:moveTo>
                    <a:pt x="1" y="1"/>
                  </a:moveTo>
                  <a:lnTo>
                    <a:pt x="1" y="420"/>
                  </a:lnTo>
                  <a:lnTo>
                    <a:pt x="78917" y="420"/>
                  </a:lnTo>
                  <a:lnTo>
                    <a:pt x="78917" y="1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_1"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8" name="Google Shape;658;p38"/>
          <p:cNvPicPr preferRelativeResize="0"/>
          <p:nvPr/>
        </p:nvPicPr>
        <p:blipFill>
          <a:blip r:embed="rId2">
            <a:alphaModFix amt="48000"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9" name="Google Shape;659;p38"/>
          <p:cNvGrpSpPr/>
          <p:nvPr/>
        </p:nvGrpSpPr>
        <p:grpSpPr>
          <a:xfrm>
            <a:off x="6593200" y="231400"/>
            <a:ext cx="2248337" cy="2249386"/>
            <a:chOff x="253775" y="147975"/>
            <a:chExt cx="2248337" cy="2249386"/>
          </a:xfrm>
        </p:grpSpPr>
        <p:sp>
          <p:nvSpPr>
            <p:cNvPr id="660" name="Google Shape;660;p38"/>
            <p:cNvSpPr/>
            <p:nvPr/>
          </p:nvSpPr>
          <p:spPr>
            <a:xfrm>
              <a:off x="1408711" y="1111100"/>
              <a:ext cx="233668" cy="204653"/>
            </a:xfrm>
            <a:custGeom>
              <a:avLst/>
              <a:gdLst/>
              <a:ahLst/>
              <a:cxnLst/>
              <a:rect l="l" t="t" r="r" b="b"/>
              <a:pathLst>
                <a:path w="3930" h="3442" extrusionOk="0">
                  <a:moveTo>
                    <a:pt x="1965" y="1"/>
                  </a:moveTo>
                  <a:lnTo>
                    <a:pt x="1965" y="979"/>
                  </a:lnTo>
                  <a:lnTo>
                    <a:pt x="0" y="979"/>
                  </a:lnTo>
                  <a:lnTo>
                    <a:pt x="0" y="2454"/>
                  </a:lnTo>
                  <a:lnTo>
                    <a:pt x="1965" y="2454"/>
                  </a:lnTo>
                  <a:lnTo>
                    <a:pt x="1965" y="3441"/>
                  </a:lnTo>
                  <a:lnTo>
                    <a:pt x="2454" y="3441"/>
                  </a:lnTo>
                  <a:lnTo>
                    <a:pt x="2454" y="2943"/>
                  </a:lnTo>
                  <a:lnTo>
                    <a:pt x="2943" y="2943"/>
                  </a:lnTo>
                  <a:lnTo>
                    <a:pt x="2943" y="2454"/>
                  </a:lnTo>
                  <a:lnTo>
                    <a:pt x="3440" y="2454"/>
                  </a:lnTo>
                  <a:lnTo>
                    <a:pt x="3440" y="1965"/>
                  </a:lnTo>
                  <a:lnTo>
                    <a:pt x="3929" y="1965"/>
                  </a:lnTo>
                  <a:lnTo>
                    <a:pt x="3929" y="1476"/>
                  </a:lnTo>
                  <a:lnTo>
                    <a:pt x="3440" y="1476"/>
                  </a:lnTo>
                  <a:lnTo>
                    <a:pt x="3440" y="979"/>
                  </a:lnTo>
                  <a:lnTo>
                    <a:pt x="2943" y="979"/>
                  </a:lnTo>
                  <a:lnTo>
                    <a:pt x="2943" y="490"/>
                  </a:lnTo>
                  <a:lnTo>
                    <a:pt x="2454" y="490"/>
                  </a:lnTo>
                  <a:lnTo>
                    <a:pt x="2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8"/>
            <p:cNvSpPr/>
            <p:nvPr/>
          </p:nvSpPr>
          <p:spPr>
            <a:xfrm>
              <a:off x="906125" y="1111100"/>
              <a:ext cx="233727" cy="204653"/>
            </a:xfrm>
            <a:custGeom>
              <a:avLst/>
              <a:gdLst/>
              <a:ahLst/>
              <a:cxnLst/>
              <a:rect l="l" t="t" r="r" b="b"/>
              <a:pathLst>
                <a:path w="3931" h="3442" extrusionOk="0">
                  <a:moveTo>
                    <a:pt x="1477" y="1"/>
                  </a:moveTo>
                  <a:lnTo>
                    <a:pt x="1477" y="490"/>
                  </a:lnTo>
                  <a:lnTo>
                    <a:pt x="988" y="490"/>
                  </a:lnTo>
                  <a:lnTo>
                    <a:pt x="988" y="979"/>
                  </a:lnTo>
                  <a:lnTo>
                    <a:pt x="499" y="979"/>
                  </a:lnTo>
                  <a:lnTo>
                    <a:pt x="499" y="1476"/>
                  </a:lnTo>
                  <a:lnTo>
                    <a:pt x="1" y="1476"/>
                  </a:lnTo>
                  <a:lnTo>
                    <a:pt x="1" y="1965"/>
                  </a:lnTo>
                  <a:lnTo>
                    <a:pt x="499" y="1965"/>
                  </a:lnTo>
                  <a:lnTo>
                    <a:pt x="499" y="2454"/>
                  </a:lnTo>
                  <a:lnTo>
                    <a:pt x="988" y="2454"/>
                  </a:lnTo>
                  <a:lnTo>
                    <a:pt x="988" y="2943"/>
                  </a:lnTo>
                  <a:lnTo>
                    <a:pt x="1477" y="2943"/>
                  </a:lnTo>
                  <a:lnTo>
                    <a:pt x="1477" y="3441"/>
                  </a:lnTo>
                  <a:lnTo>
                    <a:pt x="1966" y="3441"/>
                  </a:lnTo>
                  <a:lnTo>
                    <a:pt x="1966" y="2454"/>
                  </a:lnTo>
                  <a:lnTo>
                    <a:pt x="3930" y="2454"/>
                  </a:lnTo>
                  <a:lnTo>
                    <a:pt x="3930" y="979"/>
                  </a:lnTo>
                  <a:lnTo>
                    <a:pt x="1966" y="979"/>
                  </a:lnTo>
                  <a:lnTo>
                    <a:pt x="19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8"/>
            <p:cNvSpPr/>
            <p:nvPr/>
          </p:nvSpPr>
          <p:spPr>
            <a:xfrm>
              <a:off x="281880" y="177128"/>
              <a:ext cx="2220232" cy="2220232"/>
            </a:xfrm>
            <a:custGeom>
              <a:avLst/>
              <a:gdLst/>
              <a:ahLst/>
              <a:cxnLst/>
              <a:rect l="l" t="t" r="r" b="b"/>
              <a:pathLst>
                <a:path w="57193" h="57193" extrusionOk="0">
                  <a:moveTo>
                    <a:pt x="1" y="0"/>
                  </a:moveTo>
                  <a:lnTo>
                    <a:pt x="1" y="57192"/>
                  </a:lnTo>
                  <a:lnTo>
                    <a:pt x="57192" y="57192"/>
                  </a:lnTo>
                  <a:lnTo>
                    <a:pt x="571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8"/>
            <p:cNvSpPr/>
            <p:nvPr/>
          </p:nvSpPr>
          <p:spPr>
            <a:xfrm>
              <a:off x="253775" y="147975"/>
              <a:ext cx="2220193" cy="2220232"/>
            </a:xfrm>
            <a:custGeom>
              <a:avLst/>
              <a:gdLst/>
              <a:ahLst/>
              <a:cxnLst/>
              <a:rect l="l" t="t" r="r" b="b"/>
              <a:pathLst>
                <a:path w="57192" h="57193" extrusionOk="0">
                  <a:moveTo>
                    <a:pt x="0" y="0"/>
                  </a:moveTo>
                  <a:lnTo>
                    <a:pt x="0" y="57192"/>
                  </a:lnTo>
                  <a:lnTo>
                    <a:pt x="57192" y="57192"/>
                  </a:lnTo>
                  <a:lnTo>
                    <a:pt x="5719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8"/>
            <p:cNvSpPr/>
            <p:nvPr/>
          </p:nvSpPr>
          <p:spPr>
            <a:xfrm>
              <a:off x="253775" y="147975"/>
              <a:ext cx="2220193" cy="15606"/>
            </a:xfrm>
            <a:custGeom>
              <a:avLst/>
              <a:gdLst/>
              <a:ahLst/>
              <a:cxnLst/>
              <a:rect l="l" t="t" r="r" b="b"/>
              <a:pathLst>
                <a:path w="57192" h="402" extrusionOk="0">
                  <a:moveTo>
                    <a:pt x="0" y="0"/>
                  </a:moveTo>
                  <a:lnTo>
                    <a:pt x="0" y="402"/>
                  </a:lnTo>
                  <a:lnTo>
                    <a:pt x="57192" y="402"/>
                  </a:lnTo>
                  <a:lnTo>
                    <a:pt x="57192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8"/>
            <p:cNvSpPr/>
            <p:nvPr/>
          </p:nvSpPr>
          <p:spPr>
            <a:xfrm>
              <a:off x="2457979" y="147975"/>
              <a:ext cx="15644" cy="2220232"/>
            </a:xfrm>
            <a:custGeom>
              <a:avLst/>
              <a:gdLst/>
              <a:ahLst/>
              <a:cxnLst/>
              <a:rect l="l" t="t" r="r" b="b"/>
              <a:pathLst>
                <a:path w="403" h="57193" extrusionOk="0">
                  <a:moveTo>
                    <a:pt x="402" y="0"/>
                  </a:moveTo>
                  <a:lnTo>
                    <a:pt x="0" y="402"/>
                  </a:lnTo>
                  <a:lnTo>
                    <a:pt x="0" y="57192"/>
                  </a:lnTo>
                  <a:lnTo>
                    <a:pt x="402" y="57192"/>
                  </a:lnTo>
                  <a:lnTo>
                    <a:pt x="4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8"/>
            <p:cNvSpPr/>
            <p:nvPr/>
          </p:nvSpPr>
          <p:spPr>
            <a:xfrm>
              <a:off x="254784" y="147975"/>
              <a:ext cx="15606" cy="2220232"/>
            </a:xfrm>
            <a:custGeom>
              <a:avLst/>
              <a:gdLst/>
              <a:ahLst/>
              <a:cxnLst/>
              <a:rect l="l" t="t" r="r" b="b"/>
              <a:pathLst>
                <a:path w="402" h="57193" extrusionOk="0">
                  <a:moveTo>
                    <a:pt x="0" y="0"/>
                  </a:moveTo>
                  <a:lnTo>
                    <a:pt x="0" y="57192"/>
                  </a:lnTo>
                  <a:lnTo>
                    <a:pt x="402" y="57192"/>
                  </a:lnTo>
                  <a:lnTo>
                    <a:pt x="402" y="4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8"/>
            <p:cNvSpPr/>
            <p:nvPr/>
          </p:nvSpPr>
          <p:spPr>
            <a:xfrm>
              <a:off x="253775" y="147975"/>
              <a:ext cx="2220193" cy="2220232"/>
            </a:xfrm>
            <a:custGeom>
              <a:avLst/>
              <a:gdLst/>
              <a:ahLst/>
              <a:cxnLst/>
              <a:rect l="l" t="t" r="r" b="b"/>
              <a:pathLst>
                <a:path w="57192" h="57193" fill="none" extrusionOk="0">
                  <a:moveTo>
                    <a:pt x="0" y="0"/>
                  </a:moveTo>
                  <a:lnTo>
                    <a:pt x="57192" y="0"/>
                  </a:lnTo>
                  <a:lnTo>
                    <a:pt x="57192" y="57192"/>
                  </a:lnTo>
                  <a:lnTo>
                    <a:pt x="0" y="57192"/>
                  </a:lnTo>
                  <a:close/>
                </a:path>
              </a:pathLst>
            </a:custGeom>
            <a:noFill/>
            <a:ln w="2175" cap="flat" cmpd="sng">
              <a:solidFill>
                <a:schemeClr val="dk1"/>
              </a:solidFill>
              <a:prstDash val="solid"/>
              <a:miter lim="87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8"/>
            <p:cNvSpPr/>
            <p:nvPr/>
          </p:nvSpPr>
          <p:spPr>
            <a:xfrm>
              <a:off x="270040" y="163542"/>
              <a:ext cx="2188012" cy="215296"/>
            </a:xfrm>
            <a:custGeom>
              <a:avLst/>
              <a:gdLst/>
              <a:ahLst/>
              <a:cxnLst/>
              <a:rect l="l" t="t" r="r" b="b"/>
              <a:pathLst>
                <a:path w="56363" h="5546" extrusionOk="0">
                  <a:moveTo>
                    <a:pt x="0" y="1"/>
                  </a:moveTo>
                  <a:lnTo>
                    <a:pt x="0" y="5545"/>
                  </a:lnTo>
                  <a:lnTo>
                    <a:pt x="56362" y="5545"/>
                  </a:lnTo>
                  <a:lnTo>
                    <a:pt x="563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8"/>
            <p:cNvSpPr/>
            <p:nvPr/>
          </p:nvSpPr>
          <p:spPr>
            <a:xfrm>
              <a:off x="270351" y="390673"/>
              <a:ext cx="2188050" cy="11530"/>
            </a:xfrm>
            <a:custGeom>
              <a:avLst/>
              <a:gdLst/>
              <a:ahLst/>
              <a:cxnLst/>
              <a:rect l="l" t="t" r="r" b="b"/>
              <a:pathLst>
                <a:path w="56364" h="297" extrusionOk="0">
                  <a:moveTo>
                    <a:pt x="1" y="0"/>
                  </a:moveTo>
                  <a:lnTo>
                    <a:pt x="1" y="297"/>
                  </a:lnTo>
                  <a:lnTo>
                    <a:pt x="56363" y="297"/>
                  </a:lnTo>
                  <a:lnTo>
                    <a:pt x="563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8"/>
            <p:cNvSpPr/>
            <p:nvPr/>
          </p:nvSpPr>
          <p:spPr>
            <a:xfrm>
              <a:off x="270351" y="378795"/>
              <a:ext cx="2188050" cy="11568"/>
            </a:xfrm>
            <a:custGeom>
              <a:avLst/>
              <a:gdLst/>
              <a:ahLst/>
              <a:cxnLst/>
              <a:rect l="l" t="t" r="r" b="b"/>
              <a:pathLst>
                <a:path w="56364" h="298" extrusionOk="0">
                  <a:moveTo>
                    <a:pt x="1" y="0"/>
                  </a:moveTo>
                  <a:lnTo>
                    <a:pt x="1" y="297"/>
                  </a:lnTo>
                  <a:lnTo>
                    <a:pt x="56363" y="297"/>
                  </a:lnTo>
                  <a:lnTo>
                    <a:pt x="563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8"/>
            <p:cNvSpPr/>
            <p:nvPr/>
          </p:nvSpPr>
          <p:spPr>
            <a:xfrm>
              <a:off x="2265435" y="204574"/>
              <a:ext cx="128844" cy="129504"/>
            </a:xfrm>
            <a:custGeom>
              <a:avLst/>
              <a:gdLst/>
              <a:ahLst/>
              <a:cxnLst/>
              <a:rect l="l" t="t" r="r" b="b"/>
              <a:pathLst>
                <a:path w="3319" h="3336" extrusionOk="0">
                  <a:moveTo>
                    <a:pt x="289" y="0"/>
                  </a:moveTo>
                  <a:cubicBezTo>
                    <a:pt x="132" y="0"/>
                    <a:pt x="1" y="131"/>
                    <a:pt x="1" y="289"/>
                  </a:cubicBezTo>
                  <a:lnTo>
                    <a:pt x="1" y="3100"/>
                  </a:lnTo>
                  <a:cubicBezTo>
                    <a:pt x="1" y="3205"/>
                    <a:pt x="36" y="3275"/>
                    <a:pt x="97" y="3336"/>
                  </a:cubicBezTo>
                  <a:lnTo>
                    <a:pt x="3319" y="114"/>
                  </a:lnTo>
                  <a:cubicBezTo>
                    <a:pt x="3266" y="44"/>
                    <a:pt x="3188" y="0"/>
                    <a:pt x="31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8"/>
            <p:cNvSpPr/>
            <p:nvPr/>
          </p:nvSpPr>
          <p:spPr>
            <a:xfrm>
              <a:off x="2269161" y="206282"/>
              <a:ext cx="129542" cy="129504"/>
            </a:xfrm>
            <a:custGeom>
              <a:avLst/>
              <a:gdLst/>
              <a:ahLst/>
              <a:cxnLst/>
              <a:rect l="l" t="t" r="r" b="b"/>
              <a:pathLst>
                <a:path w="3337" h="3336" extrusionOk="0">
                  <a:moveTo>
                    <a:pt x="3223" y="0"/>
                  </a:moveTo>
                  <a:lnTo>
                    <a:pt x="1" y="3222"/>
                  </a:lnTo>
                  <a:cubicBezTo>
                    <a:pt x="62" y="3292"/>
                    <a:pt x="141" y="3335"/>
                    <a:pt x="219" y="3335"/>
                  </a:cubicBezTo>
                  <a:lnTo>
                    <a:pt x="3039" y="3335"/>
                  </a:lnTo>
                  <a:cubicBezTo>
                    <a:pt x="3188" y="3335"/>
                    <a:pt x="3319" y="3205"/>
                    <a:pt x="3319" y="3047"/>
                  </a:cubicBezTo>
                  <a:lnTo>
                    <a:pt x="3319" y="236"/>
                  </a:lnTo>
                  <a:cubicBezTo>
                    <a:pt x="3336" y="131"/>
                    <a:pt x="3293" y="44"/>
                    <a:pt x="3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8"/>
            <p:cNvSpPr/>
            <p:nvPr/>
          </p:nvSpPr>
          <p:spPr>
            <a:xfrm>
              <a:off x="2267143" y="203875"/>
              <a:ext cx="131561" cy="131250"/>
            </a:xfrm>
            <a:custGeom>
              <a:avLst/>
              <a:gdLst/>
              <a:ahLst/>
              <a:cxnLst/>
              <a:rect l="l" t="t" r="r" b="b"/>
              <a:pathLst>
                <a:path w="3389" h="3381" fill="none" extrusionOk="0">
                  <a:moveTo>
                    <a:pt x="3100" y="3380"/>
                  </a:moveTo>
                  <a:lnTo>
                    <a:pt x="289" y="3380"/>
                  </a:lnTo>
                  <a:cubicBezTo>
                    <a:pt x="131" y="3380"/>
                    <a:pt x="1" y="3249"/>
                    <a:pt x="1" y="3101"/>
                  </a:cubicBezTo>
                  <a:lnTo>
                    <a:pt x="1" y="280"/>
                  </a:lnTo>
                  <a:cubicBezTo>
                    <a:pt x="1" y="132"/>
                    <a:pt x="131" y="1"/>
                    <a:pt x="289" y="1"/>
                  </a:cubicBezTo>
                  <a:lnTo>
                    <a:pt x="3100" y="1"/>
                  </a:lnTo>
                  <a:cubicBezTo>
                    <a:pt x="3257" y="1"/>
                    <a:pt x="3388" y="132"/>
                    <a:pt x="3388" y="280"/>
                  </a:cubicBezTo>
                  <a:lnTo>
                    <a:pt x="3388" y="3101"/>
                  </a:lnTo>
                  <a:cubicBezTo>
                    <a:pt x="3388" y="3249"/>
                    <a:pt x="3257" y="3380"/>
                    <a:pt x="3100" y="3380"/>
                  </a:cubicBezTo>
                  <a:close/>
                </a:path>
              </a:pathLst>
            </a:custGeom>
            <a:noFill/>
            <a:ln w="1975" cap="flat" cmpd="sng">
              <a:solidFill>
                <a:schemeClr val="dk1"/>
              </a:solidFill>
              <a:prstDash val="solid"/>
              <a:miter lim="87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8"/>
            <p:cNvSpPr/>
            <p:nvPr/>
          </p:nvSpPr>
          <p:spPr>
            <a:xfrm>
              <a:off x="2280691" y="217112"/>
              <a:ext cx="104465" cy="104115"/>
            </a:xfrm>
            <a:custGeom>
              <a:avLst/>
              <a:gdLst/>
              <a:ahLst/>
              <a:cxnLst/>
              <a:rect l="l" t="t" r="r" b="b"/>
              <a:pathLst>
                <a:path w="2691" h="2682" extrusionOk="0">
                  <a:moveTo>
                    <a:pt x="263" y="0"/>
                  </a:moveTo>
                  <a:cubicBezTo>
                    <a:pt x="123" y="0"/>
                    <a:pt x="1" y="114"/>
                    <a:pt x="1" y="262"/>
                  </a:cubicBezTo>
                  <a:lnTo>
                    <a:pt x="1" y="2419"/>
                  </a:lnTo>
                  <a:cubicBezTo>
                    <a:pt x="1" y="2559"/>
                    <a:pt x="123" y="2681"/>
                    <a:pt x="263" y="2681"/>
                  </a:cubicBezTo>
                  <a:lnTo>
                    <a:pt x="2428" y="2681"/>
                  </a:lnTo>
                  <a:cubicBezTo>
                    <a:pt x="2568" y="2681"/>
                    <a:pt x="2690" y="2576"/>
                    <a:pt x="2690" y="2419"/>
                  </a:cubicBezTo>
                  <a:lnTo>
                    <a:pt x="2690" y="262"/>
                  </a:lnTo>
                  <a:cubicBezTo>
                    <a:pt x="2690" y="114"/>
                    <a:pt x="2568" y="0"/>
                    <a:pt x="24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8"/>
            <p:cNvSpPr/>
            <p:nvPr/>
          </p:nvSpPr>
          <p:spPr>
            <a:xfrm>
              <a:off x="2308485" y="242888"/>
              <a:ext cx="47516" cy="52562"/>
            </a:xfrm>
            <a:custGeom>
              <a:avLst/>
              <a:gdLst/>
              <a:ahLst/>
              <a:cxnLst/>
              <a:rect l="l" t="t" r="r" b="b"/>
              <a:pathLst>
                <a:path w="1224" h="1354" extrusionOk="0">
                  <a:moveTo>
                    <a:pt x="987" y="0"/>
                  </a:moveTo>
                  <a:lnTo>
                    <a:pt x="717" y="358"/>
                  </a:lnTo>
                  <a:cubicBezTo>
                    <a:pt x="673" y="410"/>
                    <a:pt x="638" y="463"/>
                    <a:pt x="612" y="506"/>
                  </a:cubicBezTo>
                  <a:cubicBezTo>
                    <a:pt x="586" y="480"/>
                    <a:pt x="551" y="419"/>
                    <a:pt x="498" y="349"/>
                  </a:cubicBezTo>
                  <a:lnTo>
                    <a:pt x="263" y="9"/>
                  </a:lnTo>
                  <a:lnTo>
                    <a:pt x="53" y="9"/>
                  </a:lnTo>
                  <a:lnTo>
                    <a:pt x="507" y="655"/>
                  </a:lnTo>
                  <a:lnTo>
                    <a:pt x="13" y="1336"/>
                  </a:lnTo>
                  <a:lnTo>
                    <a:pt x="202" y="1336"/>
                  </a:lnTo>
                  <a:lnTo>
                    <a:pt x="542" y="873"/>
                  </a:lnTo>
                  <a:cubicBezTo>
                    <a:pt x="551" y="856"/>
                    <a:pt x="577" y="812"/>
                    <a:pt x="612" y="768"/>
                  </a:cubicBezTo>
                  <a:cubicBezTo>
                    <a:pt x="621" y="803"/>
                    <a:pt x="638" y="830"/>
                    <a:pt x="664" y="856"/>
                  </a:cubicBezTo>
                  <a:lnTo>
                    <a:pt x="1005" y="1336"/>
                  </a:lnTo>
                  <a:lnTo>
                    <a:pt x="1223" y="1336"/>
                  </a:lnTo>
                  <a:lnTo>
                    <a:pt x="717" y="629"/>
                  </a:lnTo>
                  <a:lnTo>
                    <a:pt x="1188" y="0"/>
                  </a:lnTo>
                  <a:close/>
                  <a:moveTo>
                    <a:pt x="1" y="1336"/>
                  </a:moveTo>
                  <a:lnTo>
                    <a:pt x="1" y="1353"/>
                  </a:lnTo>
                  <a:lnTo>
                    <a:pt x="13" y="133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6" name="Google Shape;676;p38"/>
          <p:cNvGrpSpPr/>
          <p:nvPr/>
        </p:nvGrpSpPr>
        <p:grpSpPr>
          <a:xfrm>
            <a:off x="665053" y="576066"/>
            <a:ext cx="7813888" cy="3922670"/>
            <a:chOff x="2974275" y="1679475"/>
            <a:chExt cx="2002175" cy="2001975"/>
          </a:xfrm>
        </p:grpSpPr>
        <p:sp>
          <p:nvSpPr>
            <p:cNvPr id="677" name="Google Shape;677;p38"/>
            <p:cNvSpPr/>
            <p:nvPr/>
          </p:nvSpPr>
          <p:spPr>
            <a:xfrm>
              <a:off x="2974275" y="1679475"/>
              <a:ext cx="2002175" cy="2001975"/>
            </a:xfrm>
            <a:custGeom>
              <a:avLst/>
              <a:gdLst/>
              <a:ahLst/>
              <a:cxnLst/>
              <a:rect l="l" t="t" r="r" b="b"/>
              <a:pathLst>
                <a:path w="80087" h="80079" extrusionOk="0">
                  <a:moveTo>
                    <a:pt x="0" y="1"/>
                  </a:moveTo>
                  <a:lnTo>
                    <a:pt x="0" y="80078"/>
                  </a:lnTo>
                  <a:lnTo>
                    <a:pt x="80086" y="80078"/>
                  </a:lnTo>
                  <a:lnTo>
                    <a:pt x="800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dist="38100" dir="30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8"/>
            <p:cNvSpPr/>
            <p:nvPr/>
          </p:nvSpPr>
          <p:spPr>
            <a:xfrm>
              <a:off x="2974275" y="3667225"/>
              <a:ext cx="2002175" cy="14225"/>
            </a:xfrm>
            <a:custGeom>
              <a:avLst/>
              <a:gdLst/>
              <a:ahLst/>
              <a:cxnLst/>
              <a:rect l="l" t="t" r="r" b="b"/>
              <a:pathLst>
                <a:path w="80087" h="569" extrusionOk="0">
                  <a:moveTo>
                    <a:pt x="0" y="1"/>
                  </a:moveTo>
                  <a:lnTo>
                    <a:pt x="0" y="568"/>
                  </a:lnTo>
                  <a:lnTo>
                    <a:pt x="80086" y="568"/>
                  </a:lnTo>
                  <a:lnTo>
                    <a:pt x="800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8"/>
            <p:cNvSpPr/>
            <p:nvPr/>
          </p:nvSpPr>
          <p:spPr>
            <a:xfrm>
              <a:off x="4962225" y="1679475"/>
              <a:ext cx="14225" cy="2001975"/>
            </a:xfrm>
            <a:custGeom>
              <a:avLst/>
              <a:gdLst/>
              <a:ahLst/>
              <a:cxnLst/>
              <a:rect l="l" t="t" r="r" b="b"/>
              <a:pathLst>
                <a:path w="569" h="80079" extrusionOk="0">
                  <a:moveTo>
                    <a:pt x="568" y="1"/>
                  </a:moveTo>
                  <a:lnTo>
                    <a:pt x="1" y="568"/>
                  </a:lnTo>
                  <a:lnTo>
                    <a:pt x="1" y="80078"/>
                  </a:lnTo>
                  <a:lnTo>
                    <a:pt x="568" y="80078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8"/>
            <p:cNvSpPr/>
            <p:nvPr/>
          </p:nvSpPr>
          <p:spPr>
            <a:xfrm>
              <a:off x="2975150" y="1679475"/>
              <a:ext cx="14200" cy="2001975"/>
            </a:xfrm>
            <a:custGeom>
              <a:avLst/>
              <a:gdLst/>
              <a:ahLst/>
              <a:cxnLst/>
              <a:rect l="l" t="t" r="r" b="b"/>
              <a:pathLst>
                <a:path w="568" h="80079" extrusionOk="0">
                  <a:moveTo>
                    <a:pt x="0" y="1"/>
                  </a:moveTo>
                  <a:lnTo>
                    <a:pt x="0" y="80078"/>
                  </a:lnTo>
                  <a:lnTo>
                    <a:pt x="568" y="80078"/>
                  </a:lnTo>
                  <a:lnTo>
                    <a:pt x="568" y="5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8"/>
            <p:cNvSpPr/>
            <p:nvPr/>
          </p:nvSpPr>
          <p:spPr>
            <a:xfrm>
              <a:off x="2974275" y="1679475"/>
              <a:ext cx="2002175" cy="2001975"/>
            </a:xfrm>
            <a:custGeom>
              <a:avLst/>
              <a:gdLst/>
              <a:ahLst/>
              <a:cxnLst/>
              <a:rect l="l" t="t" r="r" b="b"/>
              <a:pathLst>
                <a:path w="80087" h="80079" fill="none" extrusionOk="0">
                  <a:moveTo>
                    <a:pt x="0" y="1"/>
                  </a:moveTo>
                  <a:lnTo>
                    <a:pt x="80086" y="1"/>
                  </a:lnTo>
                  <a:lnTo>
                    <a:pt x="80086" y="80078"/>
                  </a:lnTo>
                  <a:lnTo>
                    <a:pt x="0" y="80078"/>
                  </a:lnTo>
                  <a:close/>
                </a:path>
              </a:pathLst>
            </a:custGeom>
            <a:noFill/>
            <a:ln w="3050" cap="flat" cmpd="sng">
              <a:solidFill>
                <a:schemeClr val="dk1"/>
              </a:solidFill>
              <a:prstDash val="solid"/>
              <a:miter lim="8731"/>
              <a:headEnd type="none" w="sm" len="sm"/>
              <a:tailEnd type="none" w="sm" len="sm"/>
            </a:ln>
            <a:effectLst>
              <a:outerShdw dist="66675" dir="5400000" algn="bl" rotWithShape="0">
                <a:srgbClr val="000000">
                  <a:alpha val="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8"/>
            <p:cNvSpPr/>
            <p:nvPr/>
          </p:nvSpPr>
          <p:spPr>
            <a:xfrm>
              <a:off x="2989325" y="1693675"/>
              <a:ext cx="1972925" cy="194300"/>
            </a:xfrm>
            <a:custGeom>
              <a:avLst/>
              <a:gdLst/>
              <a:ahLst/>
              <a:cxnLst/>
              <a:rect l="l" t="t" r="r" b="b"/>
              <a:pathLst>
                <a:path w="78917" h="7772" extrusionOk="0">
                  <a:moveTo>
                    <a:pt x="1" y="0"/>
                  </a:moveTo>
                  <a:lnTo>
                    <a:pt x="78917" y="0"/>
                  </a:lnTo>
                  <a:lnTo>
                    <a:pt x="78917" y="7772"/>
                  </a:lnTo>
                  <a:lnTo>
                    <a:pt x="1" y="777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8"/>
            <p:cNvSpPr/>
            <p:nvPr/>
          </p:nvSpPr>
          <p:spPr>
            <a:xfrm>
              <a:off x="2989325" y="1898200"/>
              <a:ext cx="1972925" cy="10525"/>
            </a:xfrm>
            <a:custGeom>
              <a:avLst/>
              <a:gdLst/>
              <a:ahLst/>
              <a:cxnLst/>
              <a:rect l="l" t="t" r="r" b="b"/>
              <a:pathLst>
                <a:path w="78917" h="421" extrusionOk="0">
                  <a:moveTo>
                    <a:pt x="1" y="1"/>
                  </a:moveTo>
                  <a:lnTo>
                    <a:pt x="1" y="420"/>
                  </a:lnTo>
                  <a:lnTo>
                    <a:pt x="78917" y="420"/>
                  </a:lnTo>
                  <a:lnTo>
                    <a:pt x="789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8"/>
            <p:cNvSpPr/>
            <p:nvPr/>
          </p:nvSpPr>
          <p:spPr>
            <a:xfrm>
              <a:off x="2989325" y="1887725"/>
              <a:ext cx="1972925" cy="10500"/>
            </a:xfrm>
            <a:custGeom>
              <a:avLst/>
              <a:gdLst/>
              <a:ahLst/>
              <a:cxnLst/>
              <a:rect l="l" t="t" r="r" b="b"/>
              <a:pathLst>
                <a:path w="78917" h="420" extrusionOk="0">
                  <a:moveTo>
                    <a:pt x="1" y="1"/>
                  </a:moveTo>
                  <a:lnTo>
                    <a:pt x="1" y="420"/>
                  </a:lnTo>
                  <a:lnTo>
                    <a:pt x="78917" y="420"/>
                  </a:lnTo>
                  <a:lnTo>
                    <a:pt x="78917" y="1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8"/>
            <p:cNvSpPr/>
            <p:nvPr/>
          </p:nvSpPr>
          <p:spPr>
            <a:xfrm>
              <a:off x="3038554" y="2061529"/>
              <a:ext cx="1896464" cy="1452896"/>
            </a:xfrm>
            <a:custGeom>
              <a:avLst/>
              <a:gdLst/>
              <a:ahLst/>
              <a:cxnLst/>
              <a:rect l="l" t="t" r="r" b="b"/>
              <a:pathLst>
                <a:path w="71356" h="59411" extrusionOk="0">
                  <a:moveTo>
                    <a:pt x="71355" y="0"/>
                  </a:moveTo>
                  <a:lnTo>
                    <a:pt x="70657" y="481"/>
                  </a:lnTo>
                  <a:lnTo>
                    <a:pt x="70657" y="58921"/>
                  </a:lnTo>
                  <a:lnTo>
                    <a:pt x="717" y="58921"/>
                  </a:lnTo>
                  <a:lnTo>
                    <a:pt x="1" y="59410"/>
                  </a:lnTo>
                  <a:lnTo>
                    <a:pt x="71355" y="59410"/>
                  </a:lnTo>
                  <a:lnTo>
                    <a:pt x="71355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8"/>
            <p:cNvSpPr/>
            <p:nvPr/>
          </p:nvSpPr>
          <p:spPr>
            <a:xfrm>
              <a:off x="3038554" y="2069280"/>
              <a:ext cx="1898783" cy="1442351"/>
            </a:xfrm>
            <a:custGeom>
              <a:avLst/>
              <a:gdLst/>
              <a:ahLst/>
              <a:cxnLst/>
              <a:rect l="l" t="t" r="r" b="b"/>
              <a:pathLst>
                <a:path w="71356" h="59411" extrusionOk="0">
                  <a:moveTo>
                    <a:pt x="1" y="0"/>
                  </a:moveTo>
                  <a:lnTo>
                    <a:pt x="1" y="59410"/>
                  </a:lnTo>
                  <a:lnTo>
                    <a:pt x="717" y="58930"/>
                  </a:lnTo>
                  <a:lnTo>
                    <a:pt x="717" y="498"/>
                  </a:lnTo>
                  <a:lnTo>
                    <a:pt x="70657" y="498"/>
                  </a:lnTo>
                  <a:lnTo>
                    <a:pt x="713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3"/>
          <p:cNvPicPr preferRelativeResize="0"/>
          <p:nvPr/>
        </p:nvPicPr>
        <p:blipFill>
          <a:blip r:embed="rId2">
            <a:alphaModFix amt="48000"/>
          </a:blip>
          <a:stretch>
            <a:fillRect/>
          </a:stretch>
        </p:blipFill>
        <p:spPr>
          <a:xfrm flipH="1"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" name="Google Shape;42;p3"/>
          <p:cNvGrpSpPr/>
          <p:nvPr/>
        </p:nvGrpSpPr>
        <p:grpSpPr>
          <a:xfrm>
            <a:off x="6593200" y="231400"/>
            <a:ext cx="2248337" cy="2249386"/>
            <a:chOff x="253775" y="147975"/>
            <a:chExt cx="2248337" cy="2249386"/>
          </a:xfrm>
        </p:grpSpPr>
        <p:sp>
          <p:nvSpPr>
            <p:cNvPr id="43" name="Google Shape;43;p3"/>
            <p:cNvSpPr/>
            <p:nvPr/>
          </p:nvSpPr>
          <p:spPr>
            <a:xfrm>
              <a:off x="1408711" y="1111100"/>
              <a:ext cx="233668" cy="204653"/>
            </a:xfrm>
            <a:custGeom>
              <a:avLst/>
              <a:gdLst/>
              <a:ahLst/>
              <a:cxnLst/>
              <a:rect l="l" t="t" r="r" b="b"/>
              <a:pathLst>
                <a:path w="3930" h="3442" extrusionOk="0">
                  <a:moveTo>
                    <a:pt x="1965" y="1"/>
                  </a:moveTo>
                  <a:lnTo>
                    <a:pt x="1965" y="979"/>
                  </a:lnTo>
                  <a:lnTo>
                    <a:pt x="0" y="979"/>
                  </a:lnTo>
                  <a:lnTo>
                    <a:pt x="0" y="2454"/>
                  </a:lnTo>
                  <a:lnTo>
                    <a:pt x="1965" y="2454"/>
                  </a:lnTo>
                  <a:lnTo>
                    <a:pt x="1965" y="3441"/>
                  </a:lnTo>
                  <a:lnTo>
                    <a:pt x="2454" y="3441"/>
                  </a:lnTo>
                  <a:lnTo>
                    <a:pt x="2454" y="2943"/>
                  </a:lnTo>
                  <a:lnTo>
                    <a:pt x="2943" y="2943"/>
                  </a:lnTo>
                  <a:lnTo>
                    <a:pt x="2943" y="2454"/>
                  </a:lnTo>
                  <a:lnTo>
                    <a:pt x="3440" y="2454"/>
                  </a:lnTo>
                  <a:lnTo>
                    <a:pt x="3440" y="1965"/>
                  </a:lnTo>
                  <a:lnTo>
                    <a:pt x="3929" y="1965"/>
                  </a:lnTo>
                  <a:lnTo>
                    <a:pt x="3929" y="1476"/>
                  </a:lnTo>
                  <a:lnTo>
                    <a:pt x="3440" y="1476"/>
                  </a:lnTo>
                  <a:lnTo>
                    <a:pt x="3440" y="979"/>
                  </a:lnTo>
                  <a:lnTo>
                    <a:pt x="2943" y="979"/>
                  </a:lnTo>
                  <a:lnTo>
                    <a:pt x="2943" y="490"/>
                  </a:lnTo>
                  <a:lnTo>
                    <a:pt x="2454" y="490"/>
                  </a:lnTo>
                  <a:lnTo>
                    <a:pt x="2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906125" y="1111100"/>
              <a:ext cx="233727" cy="204653"/>
            </a:xfrm>
            <a:custGeom>
              <a:avLst/>
              <a:gdLst/>
              <a:ahLst/>
              <a:cxnLst/>
              <a:rect l="l" t="t" r="r" b="b"/>
              <a:pathLst>
                <a:path w="3931" h="3442" extrusionOk="0">
                  <a:moveTo>
                    <a:pt x="1477" y="1"/>
                  </a:moveTo>
                  <a:lnTo>
                    <a:pt x="1477" y="490"/>
                  </a:lnTo>
                  <a:lnTo>
                    <a:pt x="988" y="490"/>
                  </a:lnTo>
                  <a:lnTo>
                    <a:pt x="988" y="979"/>
                  </a:lnTo>
                  <a:lnTo>
                    <a:pt x="499" y="979"/>
                  </a:lnTo>
                  <a:lnTo>
                    <a:pt x="499" y="1476"/>
                  </a:lnTo>
                  <a:lnTo>
                    <a:pt x="1" y="1476"/>
                  </a:lnTo>
                  <a:lnTo>
                    <a:pt x="1" y="1965"/>
                  </a:lnTo>
                  <a:lnTo>
                    <a:pt x="499" y="1965"/>
                  </a:lnTo>
                  <a:lnTo>
                    <a:pt x="499" y="2454"/>
                  </a:lnTo>
                  <a:lnTo>
                    <a:pt x="988" y="2454"/>
                  </a:lnTo>
                  <a:lnTo>
                    <a:pt x="988" y="2943"/>
                  </a:lnTo>
                  <a:lnTo>
                    <a:pt x="1477" y="2943"/>
                  </a:lnTo>
                  <a:lnTo>
                    <a:pt x="1477" y="3441"/>
                  </a:lnTo>
                  <a:lnTo>
                    <a:pt x="1966" y="3441"/>
                  </a:lnTo>
                  <a:lnTo>
                    <a:pt x="1966" y="2454"/>
                  </a:lnTo>
                  <a:lnTo>
                    <a:pt x="3930" y="2454"/>
                  </a:lnTo>
                  <a:lnTo>
                    <a:pt x="3930" y="979"/>
                  </a:lnTo>
                  <a:lnTo>
                    <a:pt x="1966" y="979"/>
                  </a:lnTo>
                  <a:lnTo>
                    <a:pt x="19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281880" y="177128"/>
              <a:ext cx="2220232" cy="2220232"/>
            </a:xfrm>
            <a:custGeom>
              <a:avLst/>
              <a:gdLst/>
              <a:ahLst/>
              <a:cxnLst/>
              <a:rect l="l" t="t" r="r" b="b"/>
              <a:pathLst>
                <a:path w="57193" h="57193" extrusionOk="0">
                  <a:moveTo>
                    <a:pt x="1" y="0"/>
                  </a:moveTo>
                  <a:lnTo>
                    <a:pt x="1" y="57192"/>
                  </a:lnTo>
                  <a:lnTo>
                    <a:pt x="57192" y="57192"/>
                  </a:lnTo>
                  <a:lnTo>
                    <a:pt x="571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253775" y="147975"/>
              <a:ext cx="2220193" cy="2220232"/>
            </a:xfrm>
            <a:custGeom>
              <a:avLst/>
              <a:gdLst/>
              <a:ahLst/>
              <a:cxnLst/>
              <a:rect l="l" t="t" r="r" b="b"/>
              <a:pathLst>
                <a:path w="57192" h="57193" extrusionOk="0">
                  <a:moveTo>
                    <a:pt x="0" y="0"/>
                  </a:moveTo>
                  <a:lnTo>
                    <a:pt x="0" y="57192"/>
                  </a:lnTo>
                  <a:lnTo>
                    <a:pt x="57192" y="57192"/>
                  </a:lnTo>
                  <a:lnTo>
                    <a:pt x="5719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253775" y="147975"/>
              <a:ext cx="2220193" cy="15606"/>
            </a:xfrm>
            <a:custGeom>
              <a:avLst/>
              <a:gdLst/>
              <a:ahLst/>
              <a:cxnLst/>
              <a:rect l="l" t="t" r="r" b="b"/>
              <a:pathLst>
                <a:path w="57192" h="402" extrusionOk="0">
                  <a:moveTo>
                    <a:pt x="0" y="0"/>
                  </a:moveTo>
                  <a:lnTo>
                    <a:pt x="0" y="402"/>
                  </a:lnTo>
                  <a:lnTo>
                    <a:pt x="57192" y="402"/>
                  </a:lnTo>
                  <a:lnTo>
                    <a:pt x="57192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2457979" y="147975"/>
              <a:ext cx="15644" cy="2220232"/>
            </a:xfrm>
            <a:custGeom>
              <a:avLst/>
              <a:gdLst/>
              <a:ahLst/>
              <a:cxnLst/>
              <a:rect l="l" t="t" r="r" b="b"/>
              <a:pathLst>
                <a:path w="403" h="57193" extrusionOk="0">
                  <a:moveTo>
                    <a:pt x="402" y="0"/>
                  </a:moveTo>
                  <a:lnTo>
                    <a:pt x="0" y="402"/>
                  </a:lnTo>
                  <a:lnTo>
                    <a:pt x="0" y="57192"/>
                  </a:lnTo>
                  <a:lnTo>
                    <a:pt x="402" y="57192"/>
                  </a:lnTo>
                  <a:lnTo>
                    <a:pt x="4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254784" y="147975"/>
              <a:ext cx="15606" cy="2220232"/>
            </a:xfrm>
            <a:custGeom>
              <a:avLst/>
              <a:gdLst/>
              <a:ahLst/>
              <a:cxnLst/>
              <a:rect l="l" t="t" r="r" b="b"/>
              <a:pathLst>
                <a:path w="402" h="57193" extrusionOk="0">
                  <a:moveTo>
                    <a:pt x="0" y="0"/>
                  </a:moveTo>
                  <a:lnTo>
                    <a:pt x="0" y="57192"/>
                  </a:lnTo>
                  <a:lnTo>
                    <a:pt x="402" y="57192"/>
                  </a:lnTo>
                  <a:lnTo>
                    <a:pt x="402" y="4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253775" y="147975"/>
              <a:ext cx="2220193" cy="2220232"/>
            </a:xfrm>
            <a:custGeom>
              <a:avLst/>
              <a:gdLst/>
              <a:ahLst/>
              <a:cxnLst/>
              <a:rect l="l" t="t" r="r" b="b"/>
              <a:pathLst>
                <a:path w="57192" h="57193" fill="none" extrusionOk="0">
                  <a:moveTo>
                    <a:pt x="0" y="0"/>
                  </a:moveTo>
                  <a:lnTo>
                    <a:pt x="57192" y="0"/>
                  </a:lnTo>
                  <a:lnTo>
                    <a:pt x="57192" y="57192"/>
                  </a:lnTo>
                  <a:lnTo>
                    <a:pt x="0" y="57192"/>
                  </a:lnTo>
                  <a:close/>
                </a:path>
              </a:pathLst>
            </a:custGeom>
            <a:noFill/>
            <a:ln w="2175" cap="flat" cmpd="sng">
              <a:solidFill>
                <a:schemeClr val="dk1"/>
              </a:solidFill>
              <a:prstDash val="solid"/>
              <a:miter lim="87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270040" y="163542"/>
              <a:ext cx="2188012" cy="215296"/>
            </a:xfrm>
            <a:custGeom>
              <a:avLst/>
              <a:gdLst/>
              <a:ahLst/>
              <a:cxnLst/>
              <a:rect l="l" t="t" r="r" b="b"/>
              <a:pathLst>
                <a:path w="56363" h="5546" extrusionOk="0">
                  <a:moveTo>
                    <a:pt x="0" y="1"/>
                  </a:moveTo>
                  <a:lnTo>
                    <a:pt x="0" y="5545"/>
                  </a:lnTo>
                  <a:lnTo>
                    <a:pt x="56362" y="5545"/>
                  </a:lnTo>
                  <a:lnTo>
                    <a:pt x="563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270351" y="390673"/>
              <a:ext cx="2188050" cy="11530"/>
            </a:xfrm>
            <a:custGeom>
              <a:avLst/>
              <a:gdLst/>
              <a:ahLst/>
              <a:cxnLst/>
              <a:rect l="l" t="t" r="r" b="b"/>
              <a:pathLst>
                <a:path w="56364" h="297" extrusionOk="0">
                  <a:moveTo>
                    <a:pt x="1" y="0"/>
                  </a:moveTo>
                  <a:lnTo>
                    <a:pt x="1" y="297"/>
                  </a:lnTo>
                  <a:lnTo>
                    <a:pt x="56363" y="297"/>
                  </a:lnTo>
                  <a:lnTo>
                    <a:pt x="563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270351" y="378795"/>
              <a:ext cx="2188050" cy="11568"/>
            </a:xfrm>
            <a:custGeom>
              <a:avLst/>
              <a:gdLst/>
              <a:ahLst/>
              <a:cxnLst/>
              <a:rect l="l" t="t" r="r" b="b"/>
              <a:pathLst>
                <a:path w="56364" h="298" extrusionOk="0">
                  <a:moveTo>
                    <a:pt x="1" y="0"/>
                  </a:moveTo>
                  <a:lnTo>
                    <a:pt x="1" y="297"/>
                  </a:lnTo>
                  <a:lnTo>
                    <a:pt x="56363" y="297"/>
                  </a:lnTo>
                  <a:lnTo>
                    <a:pt x="563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2265435" y="204574"/>
              <a:ext cx="128844" cy="129504"/>
            </a:xfrm>
            <a:custGeom>
              <a:avLst/>
              <a:gdLst/>
              <a:ahLst/>
              <a:cxnLst/>
              <a:rect l="l" t="t" r="r" b="b"/>
              <a:pathLst>
                <a:path w="3319" h="3336" extrusionOk="0">
                  <a:moveTo>
                    <a:pt x="289" y="0"/>
                  </a:moveTo>
                  <a:cubicBezTo>
                    <a:pt x="132" y="0"/>
                    <a:pt x="1" y="131"/>
                    <a:pt x="1" y="289"/>
                  </a:cubicBezTo>
                  <a:lnTo>
                    <a:pt x="1" y="3100"/>
                  </a:lnTo>
                  <a:cubicBezTo>
                    <a:pt x="1" y="3205"/>
                    <a:pt x="36" y="3275"/>
                    <a:pt x="97" y="3336"/>
                  </a:cubicBezTo>
                  <a:lnTo>
                    <a:pt x="3319" y="114"/>
                  </a:lnTo>
                  <a:cubicBezTo>
                    <a:pt x="3266" y="44"/>
                    <a:pt x="3188" y="0"/>
                    <a:pt x="31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2269161" y="206282"/>
              <a:ext cx="129542" cy="129504"/>
            </a:xfrm>
            <a:custGeom>
              <a:avLst/>
              <a:gdLst/>
              <a:ahLst/>
              <a:cxnLst/>
              <a:rect l="l" t="t" r="r" b="b"/>
              <a:pathLst>
                <a:path w="3337" h="3336" extrusionOk="0">
                  <a:moveTo>
                    <a:pt x="3223" y="0"/>
                  </a:moveTo>
                  <a:lnTo>
                    <a:pt x="1" y="3222"/>
                  </a:lnTo>
                  <a:cubicBezTo>
                    <a:pt x="62" y="3292"/>
                    <a:pt x="141" y="3335"/>
                    <a:pt x="219" y="3335"/>
                  </a:cubicBezTo>
                  <a:lnTo>
                    <a:pt x="3039" y="3335"/>
                  </a:lnTo>
                  <a:cubicBezTo>
                    <a:pt x="3188" y="3335"/>
                    <a:pt x="3319" y="3205"/>
                    <a:pt x="3319" y="3047"/>
                  </a:cubicBezTo>
                  <a:lnTo>
                    <a:pt x="3319" y="236"/>
                  </a:lnTo>
                  <a:cubicBezTo>
                    <a:pt x="3336" y="131"/>
                    <a:pt x="3293" y="44"/>
                    <a:pt x="3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2267143" y="203875"/>
              <a:ext cx="131561" cy="131250"/>
            </a:xfrm>
            <a:custGeom>
              <a:avLst/>
              <a:gdLst/>
              <a:ahLst/>
              <a:cxnLst/>
              <a:rect l="l" t="t" r="r" b="b"/>
              <a:pathLst>
                <a:path w="3389" h="3381" fill="none" extrusionOk="0">
                  <a:moveTo>
                    <a:pt x="3100" y="3380"/>
                  </a:moveTo>
                  <a:lnTo>
                    <a:pt x="289" y="3380"/>
                  </a:lnTo>
                  <a:cubicBezTo>
                    <a:pt x="131" y="3380"/>
                    <a:pt x="1" y="3249"/>
                    <a:pt x="1" y="3101"/>
                  </a:cubicBezTo>
                  <a:lnTo>
                    <a:pt x="1" y="280"/>
                  </a:lnTo>
                  <a:cubicBezTo>
                    <a:pt x="1" y="132"/>
                    <a:pt x="131" y="1"/>
                    <a:pt x="289" y="1"/>
                  </a:cubicBezTo>
                  <a:lnTo>
                    <a:pt x="3100" y="1"/>
                  </a:lnTo>
                  <a:cubicBezTo>
                    <a:pt x="3257" y="1"/>
                    <a:pt x="3388" y="132"/>
                    <a:pt x="3388" y="280"/>
                  </a:cubicBezTo>
                  <a:lnTo>
                    <a:pt x="3388" y="3101"/>
                  </a:lnTo>
                  <a:cubicBezTo>
                    <a:pt x="3388" y="3249"/>
                    <a:pt x="3257" y="3380"/>
                    <a:pt x="3100" y="3380"/>
                  </a:cubicBezTo>
                  <a:close/>
                </a:path>
              </a:pathLst>
            </a:custGeom>
            <a:noFill/>
            <a:ln w="1975" cap="flat" cmpd="sng">
              <a:solidFill>
                <a:schemeClr val="dk1"/>
              </a:solidFill>
              <a:prstDash val="solid"/>
              <a:miter lim="87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2280691" y="217112"/>
              <a:ext cx="104465" cy="104115"/>
            </a:xfrm>
            <a:custGeom>
              <a:avLst/>
              <a:gdLst/>
              <a:ahLst/>
              <a:cxnLst/>
              <a:rect l="l" t="t" r="r" b="b"/>
              <a:pathLst>
                <a:path w="2691" h="2682" extrusionOk="0">
                  <a:moveTo>
                    <a:pt x="263" y="0"/>
                  </a:moveTo>
                  <a:cubicBezTo>
                    <a:pt x="123" y="0"/>
                    <a:pt x="1" y="114"/>
                    <a:pt x="1" y="262"/>
                  </a:cubicBezTo>
                  <a:lnTo>
                    <a:pt x="1" y="2419"/>
                  </a:lnTo>
                  <a:cubicBezTo>
                    <a:pt x="1" y="2559"/>
                    <a:pt x="123" y="2681"/>
                    <a:pt x="263" y="2681"/>
                  </a:cubicBezTo>
                  <a:lnTo>
                    <a:pt x="2428" y="2681"/>
                  </a:lnTo>
                  <a:cubicBezTo>
                    <a:pt x="2568" y="2681"/>
                    <a:pt x="2690" y="2576"/>
                    <a:pt x="2690" y="2419"/>
                  </a:cubicBezTo>
                  <a:lnTo>
                    <a:pt x="2690" y="262"/>
                  </a:lnTo>
                  <a:cubicBezTo>
                    <a:pt x="2690" y="114"/>
                    <a:pt x="2568" y="0"/>
                    <a:pt x="24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2308485" y="242888"/>
              <a:ext cx="47516" cy="52562"/>
            </a:xfrm>
            <a:custGeom>
              <a:avLst/>
              <a:gdLst/>
              <a:ahLst/>
              <a:cxnLst/>
              <a:rect l="l" t="t" r="r" b="b"/>
              <a:pathLst>
                <a:path w="1224" h="1354" extrusionOk="0">
                  <a:moveTo>
                    <a:pt x="987" y="0"/>
                  </a:moveTo>
                  <a:lnTo>
                    <a:pt x="717" y="358"/>
                  </a:lnTo>
                  <a:cubicBezTo>
                    <a:pt x="673" y="410"/>
                    <a:pt x="638" y="463"/>
                    <a:pt x="612" y="506"/>
                  </a:cubicBezTo>
                  <a:cubicBezTo>
                    <a:pt x="586" y="480"/>
                    <a:pt x="551" y="419"/>
                    <a:pt x="498" y="349"/>
                  </a:cubicBezTo>
                  <a:lnTo>
                    <a:pt x="263" y="9"/>
                  </a:lnTo>
                  <a:lnTo>
                    <a:pt x="53" y="9"/>
                  </a:lnTo>
                  <a:lnTo>
                    <a:pt x="507" y="655"/>
                  </a:lnTo>
                  <a:lnTo>
                    <a:pt x="13" y="1336"/>
                  </a:lnTo>
                  <a:lnTo>
                    <a:pt x="202" y="1336"/>
                  </a:lnTo>
                  <a:lnTo>
                    <a:pt x="542" y="873"/>
                  </a:lnTo>
                  <a:cubicBezTo>
                    <a:pt x="551" y="856"/>
                    <a:pt x="577" y="812"/>
                    <a:pt x="612" y="768"/>
                  </a:cubicBezTo>
                  <a:cubicBezTo>
                    <a:pt x="621" y="803"/>
                    <a:pt x="638" y="830"/>
                    <a:pt x="664" y="856"/>
                  </a:cubicBezTo>
                  <a:lnTo>
                    <a:pt x="1005" y="1336"/>
                  </a:lnTo>
                  <a:lnTo>
                    <a:pt x="1223" y="1336"/>
                  </a:lnTo>
                  <a:lnTo>
                    <a:pt x="717" y="629"/>
                  </a:lnTo>
                  <a:lnTo>
                    <a:pt x="1188" y="0"/>
                  </a:lnTo>
                  <a:close/>
                  <a:moveTo>
                    <a:pt x="1" y="1336"/>
                  </a:moveTo>
                  <a:lnTo>
                    <a:pt x="1" y="1353"/>
                  </a:lnTo>
                  <a:lnTo>
                    <a:pt x="13" y="133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59;p3"/>
          <p:cNvGrpSpPr/>
          <p:nvPr/>
        </p:nvGrpSpPr>
        <p:grpSpPr>
          <a:xfrm>
            <a:off x="665053" y="576066"/>
            <a:ext cx="7813888" cy="3922670"/>
            <a:chOff x="2974275" y="1679475"/>
            <a:chExt cx="2002175" cy="2001975"/>
          </a:xfrm>
        </p:grpSpPr>
        <p:sp>
          <p:nvSpPr>
            <p:cNvPr id="60" name="Google Shape;60;p3"/>
            <p:cNvSpPr/>
            <p:nvPr/>
          </p:nvSpPr>
          <p:spPr>
            <a:xfrm>
              <a:off x="2974275" y="1679475"/>
              <a:ext cx="2002175" cy="2001975"/>
            </a:xfrm>
            <a:custGeom>
              <a:avLst/>
              <a:gdLst/>
              <a:ahLst/>
              <a:cxnLst/>
              <a:rect l="l" t="t" r="r" b="b"/>
              <a:pathLst>
                <a:path w="80087" h="80079" extrusionOk="0">
                  <a:moveTo>
                    <a:pt x="0" y="1"/>
                  </a:moveTo>
                  <a:lnTo>
                    <a:pt x="0" y="80078"/>
                  </a:lnTo>
                  <a:lnTo>
                    <a:pt x="80086" y="80078"/>
                  </a:lnTo>
                  <a:lnTo>
                    <a:pt x="800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dist="38100" dir="30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2974275" y="3667225"/>
              <a:ext cx="2002175" cy="14225"/>
            </a:xfrm>
            <a:custGeom>
              <a:avLst/>
              <a:gdLst/>
              <a:ahLst/>
              <a:cxnLst/>
              <a:rect l="l" t="t" r="r" b="b"/>
              <a:pathLst>
                <a:path w="80087" h="569" extrusionOk="0">
                  <a:moveTo>
                    <a:pt x="0" y="1"/>
                  </a:moveTo>
                  <a:lnTo>
                    <a:pt x="0" y="568"/>
                  </a:lnTo>
                  <a:lnTo>
                    <a:pt x="80086" y="568"/>
                  </a:lnTo>
                  <a:lnTo>
                    <a:pt x="800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4962225" y="1679475"/>
              <a:ext cx="14225" cy="2001975"/>
            </a:xfrm>
            <a:custGeom>
              <a:avLst/>
              <a:gdLst/>
              <a:ahLst/>
              <a:cxnLst/>
              <a:rect l="l" t="t" r="r" b="b"/>
              <a:pathLst>
                <a:path w="569" h="80079" extrusionOk="0">
                  <a:moveTo>
                    <a:pt x="568" y="1"/>
                  </a:moveTo>
                  <a:lnTo>
                    <a:pt x="1" y="568"/>
                  </a:lnTo>
                  <a:lnTo>
                    <a:pt x="1" y="80078"/>
                  </a:lnTo>
                  <a:lnTo>
                    <a:pt x="568" y="80078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2975150" y="1679475"/>
              <a:ext cx="14200" cy="2001975"/>
            </a:xfrm>
            <a:custGeom>
              <a:avLst/>
              <a:gdLst/>
              <a:ahLst/>
              <a:cxnLst/>
              <a:rect l="l" t="t" r="r" b="b"/>
              <a:pathLst>
                <a:path w="568" h="80079" extrusionOk="0">
                  <a:moveTo>
                    <a:pt x="0" y="1"/>
                  </a:moveTo>
                  <a:lnTo>
                    <a:pt x="0" y="80078"/>
                  </a:lnTo>
                  <a:lnTo>
                    <a:pt x="568" y="80078"/>
                  </a:lnTo>
                  <a:lnTo>
                    <a:pt x="568" y="5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2974275" y="1679475"/>
              <a:ext cx="2002175" cy="2001975"/>
            </a:xfrm>
            <a:custGeom>
              <a:avLst/>
              <a:gdLst/>
              <a:ahLst/>
              <a:cxnLst/>
              <a:rect l="l" t="t" r="r" b="b"/>
              <a:pathLst>
                <a:path w="80087" h="80079" fill="none" extrusionOk="0">
                  <a:moveTo>
                    <a:pt x="0" y="1"/>
                  </a:moveTo>
                  <a:lnTo>
                    <a:pt x="80086" y="1"/>
                  </a:lnTo>
                  <a:lnTo>
                    <a:pt x="80086" y="80078"/>
                  </a:lnTo>
                  <a:lnTo>
                    <a:pt x="0" y="80078"/>
                  </a:lnTo>
                  <a:close/>
                </a:path>
              </a:pathLst>
            </a:custGeom>
            <a:noFill/>
            <a:ln w="3050" cap="flat" cmpd="sng">
              <a:solidFill>
                <a:schemeClr val="dk1"/>
              </a:solidFill>
              <a:prstDash val="solid"/>
              <a:miter lim="8731"/>
              <a:headEnd type="none" w="sm" len="sm"/>
              <a:tailEnd type="none" w="sm" len="sm"/>
            </a:ln>
            <a:effectLst>
              <a:outerShdw dist="66675" dir="5400000" algn="bl" rotWithShape="0">
                <a:srgbClr val="000000">
                  <a:alpha val="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2989325" y="1693675"/>
              <a:ext cx="1972925" cy="194300"/>
            </a:xfrm>
            <a:custGeom>
              <a:avLst/>
              <a:gdLst/>
              <a:ahLst/>
              <a:cxnLst/>
              <a:rect l="l" t="t" r="r" b="b"/>
              <a:pathLst>
                <a:path w="78917" h="7772" extrusionOk="0">
                  <a:moveTo>
                    <a:pt x="1" y="0"/>
                  </a:moveTo>
                  <a:lnTo>
                    <a:pt x="78917" y="0"/>
                  </a:lnTo>
                  <a:lnTo>
                    <a:pt x="78917" y="7772"/>
                  </a:lnTo>
                  <a:lnTo>
                    <a:pt x="1" y="777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2989325" y="1898200"/>
              <a:ext cx="1972925" cy="10525"/>
            </a:xfrm>
            <a:custGeom>
              <a:avLst/>
              <a:gdLst/>
              <a:ahLst/>
              <a:cxnLst/>
              <a:rect l="l" t="t" r="r" b="b"/>
              <a:pathLst>
                <a:path w="78917" h="421" extrusionOk="0">
                  <a:moveTo>
                    <a:pt x="1" y="1"/>
                  </a:moveTo>
                  <a:lnTo>
                    <a:pt x="1" y="420"/>
                  </a:lnTo>
                  <a:lnTo>
                    <a:pt x="78917" y="420"/>
                  </a:lnTo>
                  <a:lnTo>
                    <a:pt x="789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2989325" y="1887725"/>
              <a:ext cx="1972925" cy="10500"/>
            </a:xfrm>
            <a:custGeom>
              <a:avLst/>
              <a:gdLst/>
              <a:ahLst/>
              <a:cxnLst/>
              <a:rect l="l" t="t" r="r" b="b"/>
              <a:pathLst>
                <a:path w="78917" h="420" extrusionOk="0">
                  <a:moveTo>
                    <a:pt x="1" y="1"/>
                  </a:moveTo>
                  <a:lnTo>
                    <a:pt x="1" y="420"/>
                  </a:lnTo>
                  <a:lnTo>
                    <a:pt x="78917" y="420"/>
                  </a:lnTo>
                  <a:lnTo>
                    <a:pt x="78917" y="1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3038554" y="2061529"/>
              <a:ext cx="1896464" cy="1452896"/>
            </a:xfrm>
            <a:custGeom>
              <a:avLst/>
              <a:gdLst/>
              <a:ahLst/>
              <a:cxnLst/>
              <a:rect l="l" t="t" r="r" b="b"/>
              <a:pathLst>
                <a:path w="71356" h="59411" extrusionOk="0">
                  <a:moveTo>
                    <a:pt x="71355" y="0"/>
                  </a:moveTo>
                  <a:lnTo>
                    <a:pt x="70657" y="481"/>
                  </a:lnTo>
                  <a:lnTo>
                    <a:pt x="70657" y="58921"/>
                  </a:lnTo>
                  <a:lnTo>
                    <a:pt x="717" y="58921"/>
                  </a:lnTo>
                  <a:lnTo>
                    <a:pt x="1" y="59410"/>
                  </a:lnTo>
                  <a:lnTo>
                    <a:pt x="71355" y="59410"/>
                  </a:lnTo>
                  <a:lnTo>
                    <a:pt x="71355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3038554" y="2069280"/>
              <a:ext cx="1898783" cy="1442351"/>
            </a:xfrm>
            <a:custGeom>
              <a:avLst/>
              <a:gdLst/>
              <a:ahLst/>
              <a:cxnLst/>
              <a:rect l="l" t="t" r="r" b="b"/>
              <a:pathLst>
                <a:path w="71356" h="59411" extrusionOk="0">
                  <a:moveTo>
                    <a:pt x="1" y="0"/>
                  </a:moveTo>
                  <a:lnTo>
                    <a:pt x="1" y="59410"/>
                  </a:lnTo>
                  <a:lnTo>
                    <a:pt x="717" y="58930"/>
                  </a:lnTo>
                  <a:lnTo>
                    <a:pt x="717" y="498"/>
                  </a:lnTo>
                  <a:lnTo>
                    <a:pt x="70657" y="498"/>
                  </a:lnTo>
                  <a:lnTo>
                    <a:pt x="713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1648375" y="2715150"/>
            <a:ext cx="5847300" cy="8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1" name="Google Shape;71;p3"/>
          <p:cNvSpPr txBox="1">
            <a:spLocks noGrp="1"/>
          </p:cNvSpPr>
          <p:nvPr>
            <p:ph type="subTitle" idx="1"/>
          </p:nvPr>
        </p:nvSpPr>
        <p:spPr>
          <a:xfrm>
            <a:off x="2501550" y="4100325"/>
            <a:ext cx="4140900" cy="43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"/>
          <p:cNvSpPr txBox="1">
            <a:spLocks noGrp="1"/>
          </p:cNvSpPr>
          <p:nvPr>
            <p:ph type="title" idx="2" hasCustomPrompt="1"/>
          </p:nvPr>
        </p:nvSpPr>
        <p:spPr>
          <a:xfrm>
            <a:off x="3266563" y="1577550"/>
            <a:ext cx="2610900" cy="11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8"/>
          <p:cNvPicPr preferRelativeResize="0"/>
          <p:nvPr/>
        </p:nvPicPr>
        <p:blipFill>
          <a:blip r:embed="rId2">
            <a:alphaModFix amt="48000"/>
          </a:blip>
          <a:stretch>
            <a:fillRect/>
          </a:stretch>
        </p:blipFill>
        <p:spPr>
          <a:xfrm flipH="1"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6" name="Google Shape;126;p8"/>
          <p:cNvGrpSpPr/>
          <p:nvPr/>
        </p:nvGrpSpPr>
        <p:grpSpPr>
          <a:xfrm>
            <a:off x="3447988" y="231400"/>
            <a:ext cx="2248337" cy="2249386"/>
            <a:chOff x="253775" y="147975"/>
            <a:chExt cx="2248337" cy="2249386"/>
          </a:xfrm>
        </p:grpSpPr>
        <p:sp>
          <p:nvSpPr>
            <p:cNvPr id="127" name="Google Shape;127;p8"/>
            <p:cNvSpPr/>
            <p:nvPr/>
          </p:nvSpPr>
          <p:spPr>
            <a:xfrm>
              <a:off x="1408711" y="1111100"/>
              <a:ext cx="233668" cy="204653"/>
            </a:xfrm>
            <a:custGeom>
              <a:avLst/>
              <a:gdLst/>
              <a:ahLst/>
              <a:cxnLst/>
              <a:rect l="l" t="t" r="r" b="b"/>
              <a:pathLst>
                <a:path w="3930" h="3442" extrusionOk="0">
                  <a:moveTo>
                    <a:pt x="1965" y="1"/>
                  </a:moveTo>
                  <a:lnTo>
                    <a:pt x="1965" y="979"/>
                  </a:lnTo>
                  <a:lnTo>
                    <a:pt x="0" y="979"/>
                  </a:lnTo>
                  <a:lnTo>
                    <a:pt x="0" y="2454"/>
                  </a:lnTo>
                  <a:lnTo>
                    <a:pt x="1965" y="2454"/>
                  </a:lnTo>
                  <a:lnTo>
                    <a:pt x="1965" y="3441"/>
                  </a:lnTo>
                  <a:lnTo>
                    <a:pt x="2454" y="3441"/>
                  </a:lnTo>
                  <a:lnTo>
                    <a:pt x="2454" y="2943"/>
                  </a:lnTo>
                  <a:lnTo>
                    <a:pt x="2943" y="2943"/>
                  </a:lnTo>
                  <a:lnTo>
                    <a:pt x="2943" y="2454"/>
                  </a:lnTo>
                  <a:lnTo>
                    <a:pt x="3440" y="2454"/>
                  </a:lnTo>
                  <a:lnTo>
                    <a:pt x="3440" y="1965"/>
                  </a:lnTo>
                  <a:lnTo>
                    <a:pt x="3929" y="1965"/>
                  </a:lnTo>
                  <a:lnTo>
                    <a:pt x="3929" y="1476"/>
                  </a:lnTo>
                  <a:lnTo>
                    <a:pt x="3440" y="1476"/>
                  </a:lnTo>
                  <a:lnTo>
                    <a:pt x="3440" y="979"/>
                  </a:lnTo>
                  <a:lnTo>
                    <a:pt x="2943" y="979"/>
                  </a:lnTo>
                  <a:lnTo>
                    <a:pt x="2943" y="490"/>
                  </a:lnTo>
                  <a:lnTo>
                    <a:pt x="2454" y="490"/>
                  </a:lnTo>
                  <a:lnTo>
                    <a:pt x="2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906125" y="1111100"/>
              <a:ext cx="233727" cy="204653"/>
            </a:xfrm>
            <a:custGeom>
              <a:avLst/>
              <a:gdLst/>
              <a:ahLst/>
              <a:cxnLst/>
              <a:rect l="l" t="t" r="r" b="b"/>
              <a:pathLst>
                <a:path w="3931" h="3442" extrusionOk="0">
                  <a:moveTo>
                    <a:pt x="1477" y="1"/>
                  </a:moveTo>
                  <a:lnTo>
                    <a:pt x="1477" y="490"/>
                  </a:lnTo>
                  <a:lnTo>
                    <a:pt x="988" y="490"/>
                  </a:lnTo>
                  <a:lnTo>
                    <a:pt x="988" y="979"/>
                  </a:lnTo>
                  <a:lnTo>
                    <a:pt x="499" y="979"/>
                  </a:lnTo>
                  <a:lnTo>
                    <a:pt x="499" y="1476"/>
                  </a:lnTo>
                  <a:lnTo>
                    <a:pt x="1" y="1476"/>
                  </a:lnTo>
                  <a:lnTo>
                    <a:pt x="1" y="1965"/>
                  </a:lnTo>
                  <a:lnTo>
                    <a:pt x="499" y="1965"/>
                  </a:lnTo>
                  <a:lnTo>
                    <a:pt x="499" y="2454"/>
                  </a:lnTo>
                  <a:lnTo>
                    <a:pt x="988" y="2454"/>
                  </a:lnTo>
                  <a:lnTo>
                    <a:pt x="988" y="2943"/>
                  </a:lnTo>
                  <a:lnTo>
                    <a:pt x="1477" y="2943"/>
                  </a:lnTo>
                  <a:lnTo>
                    <a:pt x="1477" y="3441"/>
                  </a:lnTo>
                  <a:lnTo>
                    <a:pt x="1966" y="3441"/>
                  </a:lnTo>
                  <a:lnTo>
                    <a:pt x="1966" y="2454"/>
                  </a:lnTo>
                  <a:lnTo>
                    <a:pt x="3930" y="2454"/>
                  </a:lnTo>
                  <a:lnTo>
                    <a:pt x="3930" y="979"/>
                  </a:lnTo>
                  <a:lnTo>
                    <a:pt x="1966" y="979"/>
                  </a:lnTo>
                  <a:lnTo>
                    <a:pt x="19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8"/>
            <p:cNvSpPr/>
            <p:nvPr/>
          </p:nvSpPr>
          <p:spPr>
            <a:xfrm>
              <a:off x="281880" y="177128"/>
              <a:ext cx="2220232" cy="2220232"/>
            </a:xfrm>
            <a:custGeom>
              <a:avLst/>
              <a:gdLst/>
              <a:ahLst/>
              <a:cxnLst/>
              <a:rect l="l" t="t" r="r" b="b"/>
              <a:pathLst>
                <a:path w="57193" h="57193" extrusionOk="0">
                  <a:moveTo>
                    <a:pt x="1" y="0"/>
                  </a:moveTo>
                  <a:lnTo>
                    <a:pt x="1" y="57192"/>
                  </a:lnTo>
                  <a:lnTo>
                    <a:pt x="57192" y="57192"/>
                  </a:lnTo>
                  <a:lnTo>
                    <a:pt x="571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8"/>
            <p:cNvSpPr/>
            <p:nvPr/>
          </p:nvSpPr>
          <p:spPr>
            <a:xfrm>
              <a:off x="253775" y="147975"/>
              <a:ext cx="2220193" cy="2220232"/>
            </a:xfrm>
            <a:custGeom>
              <a:avLst/>
              <a:gdLst/>
              <a:ahLst/>
              <a:cxnLst/>
              <a:rect l="l" t="t" r="r" b="b"/>
              <a:pathLst>
                <a:path w="57192" h="57193" extrusionOk="0">
                  <a:moveTo>
                    <a:pt x="0" y="0"/>
                  </a:moveTo>
                  <a:lnTo>
                    <a:pt x="0" y="57192"/>
                  </a:lnTo>
                  <a:lnTo>
                    <a:pt x="57192" y="57192"/>
                  </a:lnTo>
                  <a:lnTo>
                    <a:pt x="5719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8"/>
            <p:cNvSpPr/>
            <p:nvPr/>
          </p:nvSpPr>
          <p:spPr>
            <a:xfrm>
              <a:off x="253775" y="147975"/>
              <a:ext cx="2220193" cy="15606"/>
            </a:xfrm>
            <a:custGeom>
              <a:avLst/>
              <a:gdLst/>
              <a:ahLst/>
              <a:cxnLst/>
              <a:rect l="l" t="t" r="r" b="b"/>
              <a:pathLst>
                <a:path w="57192" h="402" extrusionOk="0">
                  <a:moveTo>
                    <a:pt x="0" y="0"/>
                  </a:moveTo>
                  <a:lnTo>
                    <a:pt x="0" y="402"/>
                  </a:lnTo>
                  <a:lnTo>
                    <a:pt x="57192" y="402"/>
                  </a:lnTo>
                  <a:lnTo>
                    <a:pt x="57192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8"/>
            <p:cNvSpPr/>
            <p:nvPr/>
          </p:nvSpPr>
          <p:spPr>
            <a:xfrm>
              <a:off x="2457979" y="147975"/>
              <a:ext cx="15644" cy="2220232"/>
            </a:xfrm>
            <a:custGeom>
              <a:avLst/>
              <a:gdLst/>
              <a:ahLst/>
              <a:cxnLst/>
              <a:rect l="l" t="t" r="r" b="b"/>
              <a:pathLst>
                <a:path w="403" h="57193" extrusionOk="0">
                  <a:moveTo>
                    <a:pt x="402" y="0"/>
                  </a:moveTo>
                  <a:lnTo>
                    <a:pt x="0" y="402"/>
                  </a:lnTo>
                  <a:lnTo>
                    <a:pt x="0" y="57192"/>
                  </a:lnTo>
                  <a:lnTo>
                    <a:pt x="402" y="57192"/>
                  </a:lnTo>
                  <a:lnTo>
                    <a:pt x="4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8"/>
            <p:cNvSpPr/>
            <p:nvPr/>
          </p:nvSpPr>
          <p:spPr>
            <a:xfrm>
              <a:off x="254784" y="147975"/>
              <a:ext cx="15606" cy="2220232"/>
            </a:xfrm>
            <a:custGeom>
              <a:avLst/>
              <a:gdLst/>
              <a:ahLst/>
              <a:cxnLst/>
              <a:rect l="l" t="t" r="r" b="b"/>
              <a:pathLst>
                <a:path w="402" h="57193" extrusionOk="0">
                  <a:moveTo>
                    <a:pt x="0" y="0"/>
                  </a:moveTo>
                  <a:lnTo>
                    <a:pt x="0" y="57192"/>
                  </a:lnTo>
                  <a:lnTo>
                    <a:pt x="402" y="57192"/>
                  </a:lnTo>
                  <a:lnTo>
                    <a:pt x="402" y="4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253775" y="147975"/>
              <a:ext cx="2220193" cy="2220232"/>
            </a:xfrm>
            <a:custGeom>
              <a:avLst/>
              <a:gdLst/>
              <a:ahLst/>
              <a:cxnLst/>
              <a:rect l="l" t="t" r="r" b="b"/>
              <a:pathLst>
                <a:path w="57192" h="57193" fill="none" extrusionOk="0">
                  <a:moveTo>
                    <a:pt x="0" y="0"/>
                  </a:moveTo>
                  <a:lnTo>
                    <a:pt x="57192" y="0"/>
                  </a:lnTo>
                  <a:lnTo>
                    <a:pt x="57192" y="57192"/>
                  </a:lnTo>
                  <a:lnTo>
                    <a:pt x="0" y="57192"/>
                  </a:lnTo>
                  <a:close/>
                </a:path>
              </a:pathLst>
            </a:custGeom>
            <a:noFill/>
            <a:ln w="2175" cap="flat" cmpd="sng">
              <a:solidFill>
                <a:schemeClr val="dk1"/>
              </a:solidFill>
              <a:prstDash val="solid"/>
              <a:miter lim="87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8"/>
            <p:cNvSpPr/>
            <p:nvPr/>
          </p:nvSpPr>
          <p:spPr>
            <a:xfrm>
              <a:off x="270040" y="163542"/>
              <a:ext cx="2188012" cy="215296"/>
            </a:xfrm>
            <a:custGeom>
              <a:avLst/>
              <a:gdLst/>
              <a:ahLst/>
              <a:cxnLst/>
              <a:rect l="l" t="t" r="r" b="b"/>
              <a:pathLst>
                <a:path w="56363" h="5546" extrusionOk="0">
                  <a:moveTo>
                    <a:pt x="0" y="1"/>
                  </a:moveTo>
                  <a:lnTo>
                    <a:pt x="0" y="5545"/>
                  </a:lnTo>
                  <a:lnTo>
                    <a:pt x="56362" y="5545"/>
                  </a:lnTo>
                  <a:lnTo>
                    <a:pt x="563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270351" y="390673"/>
              <a:ext cx="2188050" cy="11530"/>
            </a:xfrm>
            <a:custGeom>
              <a:avLst/>
              <a:gdLst/>
              <a:ahLst/>
              <a:cxnLst/>
              <a:rect l="l" t="t" r="r" b="b"/>
              <a:pathLst>
                <a:path w="56364" h="297" extrusionOk="0">
                  <a:moveTo>
                    <a:pt x="1" y="0"/>
                  </a:moveTo>
                  <a:lnTo>
                    <a:pt x="1" y="297"/>
                  </a:lnTo>
                  <a:lnTo>
                    <a:pt x="56363" y="297"/>
                  </a:lnTo>
                  <a:lnTo>
                    <a:pt x="563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270351" y="378795"/>
              <a:ext cx="2188050" cy="11568"/>
            </a:xfrm>
            <a:custGeom>
              <a:avLst/>
              <a:gdLst/>
              <a:ahLst/>
              <a:cxnLst/>
              <a:rect l="l" t="t" r="r" b="b"/>
              <a:pathLst>
                <a:path w="56364" h="298" extrusionOk="0">
                  <a:moveTo>
                    <a:pt x="1" y="0"/>
                  </a:moveTo>
                  <a:lnTo>
                    <a:pt x="1" y="297"/>
                  </a:lnTo>
                  <a:lnTo>
                    <a:pt x="56363" y="297"/>
                  </a:lnTo>
                  <a:lnTo>
                    <a:pt x="563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2265435" y="204574"/>
              <a:ext cx="128844" cy="129504"/>
            </a:xfrm>
            <a:custGeom>
              <a:avLst/>
              <a:gdLst/>
              <a:ahLst/>
              <a:cxnLst/>
              <a:rect l="l" t="t" r="r" b="b"/>
              <a:pathLst>
                <a:path w="3319" h="3336" extrusionOk="0">
                  <a:moveTo>
                    <a:pt x="289" y="0"/>
                  </a:moveTo>
                  <a:cubicBezTo>
                    <a:pt x="132" y="0"/>
                    <a:pt x="1" y="131"/>
                    <a:pt x="1" y="289"/>
                  </a:cubicBezTo>
                  <a:lnTo>
                    <a:pt x="1" y="3100"/>
                  </a:lnTo>
                  <a:cubicBezTo>
                    <a:pt x="1" y="3205"/>
                    <a:pt x="36" y="3275"/>
                    <a:pt x="97" y="3336"/>
                  </a:cubicBezTo>
                  <a:lnTo>
                    <a:pt x="3319" y="114"/>
                  </a:lnTo>
                  <a:cubicBezTo>
                    <a:pt x="3266" y="44"/>
                    <a:pt x="3188" y="0"/>
                    <a:pt x="31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8"/>
            <p:cNvSpPr/>
            <p:nvPr/>
          </p:nvSpPr>
          <p:spPr>
            <a:xfrm>
              <a:off x="2269161" y="206282"/>
              <a:ext cx="129542" cy="129504"/>
            </a:xfrm>
            <a:custGeom>
              <a:avLst/>
              <a:gdLst/>
              <a:ahLst/>
              <a:cxnLst/>
              <a:rect l="l" t="t" r="r" b="b"/>
              <a:pathLst>
                <a:path w="3337" h="3336" extrusionOk="0">
                  <a:moveTo>
                    <a:pt x="3223" y="0"/>
                  </a:moveTo>
                  <a:lnTo>
                    <a:pt x="1" y="3222"/>
                  </a:lnTo>
                  <a:cubicBezTo>
                    <a:pt x="62" y="3292"/>
                    <a:pt x="141" y="3335"/>
                    <a:pt x="219" y="3335"/>
                  </a:cubicBezTo>
                  <a:lnTo>
                    <a:pt x="3039" y="3335"/>
                  </a:lnTo>
                  <a:cubicBezTo>
                    <a:pt x="3188" y="3335"/>
                    <a:pt x="3319" y="3205"/>
                    <a:pt x="3319" y="3047"/>
                  </a:cubicBezTo>
                  <a:lnTo>
                    <a:pt x="3319" y="236"/>
                  </a:lnTo>
                  <a:cubicBezTo>
                    <a:pt x="3336" y="131"/>
                    <a:pt x="3293" y="44"/>
                    <a:pt x="3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2267143" y="203875"/>
              <a:ext cx="131561" cy="131250"/>
            </a:xfrm>
            <a:custGeom>
              <a:avLst/>
              <a:gdLst/>
              <a:ahLst/>
              <a:cxnLst/>
              <a:rect l="l" t="t" r="r" b="b"/>
              <a:pathLst>
                <a:path w="3389" h="3381" fill="none" extrusionOk="0">
                  <a:moveTo>
                    <a:pt x="3100" y="3380"/>
                  </a:moveTo>
                  <a:lnTo>
                    <a:pt x="289" y="3380"/>
                  </a:lnTo>
                  <a:cubicBezTo>
                    <a:pt x="131" y="3380"/>
                    <a:pt x="1" y="3249"/>
                    <a:pt x="1" y="3101"/>
                  </a:cubicBezTo>
                  <a:lnTo>
                    <a:pt x="1" y="280"/>
                  </a:lnTo>
                  <a:cubicBezTo>
                    <a:pt x="1" y="132"/>
                    <a:pt x="131" y="1"/>
                    <a:pt x="289" y="1"/>
                  </a:cubicBezTo>
                  <a:lnTo>
                    <a:pt x="3100" y="1"/>
                  </a:lnTo>
                  <a:cubicBezTo>
                    <a:pt x="3257" y="1"/>
                    <a:pt x="3388" y="132"/>
                    <a:pt x="3388" y="280"/>
                  </a:cubicBezTo>
                  <a:lnTo>
                    <a:pt x="3388" y="3101"/>
                  </a:lnTo>
                  <a:cubicBezTo>
                    <a:pt x="3388" y="3249"/>
                    <a:pt x="3257" y="3380"/>
                    <a:pt x="3100" y="3380"/>
                  </a:cubicBezTo>
                  <a:close/>
                </a:path>
              </a:pathLst>
            </a:custGeom>
            <a:noFill/>
            <a:ln w="1975" cap="flat" cmpd="sng">
              <a:solidFill>
                <a:schemeClr val="dk1"/>
              </a:solidFill>
              <a:prstDash val="solid"/>
              <a:miter lim="87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2280691" y="217112"/>
              <a:ext cx="104465" cy="104115"/>
            </a:xfrm>
            <a:custGeom>
              <a:avLst/>
              <a:gdLst/>
              <a:ahLst/>
              <a:cxnLst/>
              <a:rect l="l" t="t" r="r" b="b"/>
              <a:pathLst>
                <a:path w="2691" h="2682" extrusionOk="0">
                  <a:moveTo>
                    <a:pt x="263" y="0"/>
                  </a:moveTo>
                  <a:cubicBezTo>
                    <a:pt x="123" y="0"/>
                    <a:pt x="1" y="114"/>
                    <a:pt x="1" y="262"/>
                  </a:cubicBezTo>
                  <a:lnTo>
                    <a:pt x="1" y="2419"/>
                  </a:lnTo>
                  <a:cubicBezTo>
                    <a:pt x="1" y="2559"/>
                    <a:pt x="123" y="2681"/>
                    <a:pt x="263" y="2681"/>
                  </a:cubicBezTo>
                  <a:lnTo>
                    <a:pt x="2428" y="2681"/>
                  </a:lnTo>
                  <a:cubicBezTo>
                    <a:pt x="2568" y="2681"/>
                    <a:pt x="2690" y="2576"/>
                    <a:pt x="2690" y="2419"/>
                  </a:cubicBezTo>
                  <a:lnTo>
                    <a:pt x="2690" y="262"/>
                  </a:lnTo>
                  <a:cubicBezTo>
                    <a:pt x="2690" y="114"/>
                    <a:pt x="2568" y="0"/>
                    <a:pt x="24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2308485" y="242888"/>
              <a:ext cx="47516" cy="52562"/>
            </a:xfrm>
            <a:custGeom>
              <a:avLst/>
              <a:gdLst/>
              <a:ahLst/>
              <a:cxnLst/>
              <a:rect l="l" t="t" r="r" b="b"/>
              <a:pathLst>
                <a:path w="1224" h="1354" extrusionOk="0">
                  <a:moveTo>
                    <a:pt x="987" y="0"/>
                  </a:moveTo>
                  <a:lnTo>
                    <a:pt x="717" y="358"/>
                  </a:lnTo>
                  <a:cubicBezTo>
                    <a:pt x="673" y="410"/>
                    <a:pt x="638" y="463"/>
                    <a:pt x="612" y="506"/>
                  </a:cubicBezTo>
                  <a:cubicBezTo>
                    <a:pt x="586" y="480"/>
                    <a:pt x="551" y="419"/>
                    <a:pt x="498" y="349"/>
                  </a:cubicBezTo>
                  <a:lnTo>
                    <a:pt x="263" y="9"/>
                  </a:lnTo>
                  <a:lnTo>
                    <a:pt x="53" y="9"/>
                  </a:lnTo>
                  <a:lnTo>
                    <a:pt x="507" y="655"/>
                  </a:lnTo>
                  <a:lnTo>
                    <a:pt x="13" y="1336"/>
                  </a:lnTo>
                  <a:lnTo>
                    <a:pt x="202" y="1336"/>
                  </a:lnTo>
                  <a:lnTo>
                    <a:pt x="542" y="873"/>
                  </a:lnTo>
                  <a:cubicBezTo>
                    <a:pt x="551" y="856"/>
                    <a:pt x="577" y="812"/>
                    <a:pt x="612" y="768"/>
                  </a:cubicBezTo>
                  <a:cubicBezTo>
                    <a:pt x="621" y="803"/>
                    <a:pt x="638" y="830"/>
                    <a:pt x="664" y="856"/>
                  </a:cubicBezTo>
                  <a:lnTo>
                    <a:pt x="1005" y="1336"/>
                  </a:lnTo>
                  <a:lnTo>
                    <a:pt x="1223" y="1336"/>
                  </a:lnTo>
                  <a:lnTo>
                    <a:pt x="717" y="629"/>
                  </a:lnTo>
                  <a:lnTo>
                    <a:pt x="1188" y="0"/>
                  </a:lnTo>
                  <a:close/>
                  <a:moveTo>
                    <a:pt x="1" y="1336"/>
                  </a:moveTo>
                  <a:lnTo>
                    <a:pt x="1" y="1353"/>
                  </a:lnTo>
                  <a:lnTo>
                    <a:pt x="13" y="133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" name="Google Shape;143;p8"/>
          <p:cNvSpPr txBox="1">
            <a:spLocks noGrp="1"/>
          </p:cNvSpPr>
          <p:nvPr>
            <p:ph type="title"/>
          </p:nvPr>
        </p:nvSpPr>
        <p:spPr>
          <a:xfrm>
            <a:off x="1388250" y="1882000"/>
            <a:ext cx="6367800" cy="17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9"/>
          <p:cNvPicPr preferRelativeResize="0"/>
          <p:nvPr/>
        </p:nvPicPr>
        <p:blipFill>
          <a:blip r:embed="rId2">
            <a:alphaModFix amt="48000"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6" name="Google Shape;146;p9"/>
          <p:cNvGrpSpPr/>
          <p:nvPr/>
        </p:nvGrpSpPr>
        <p:grpSpPr>
          <a:xfrm>
            <a:off x="370625" y="225075"/>
            <a:ext cx="2248337" cy="2249386"/>
            <a:chOff x="253775" y="147975"/>
            <a:chExt cx="2248337" cy="2249386"/>
          </a:xfrm>
        </p:grpSpPr>
        <p:sp>
          <p:nvSpPr>
            <p:cNvPr id="147" name="Google Shape;147;p9"/>
            <p:cNvSpPr/>
            <p:nvPr/>
          </p:nvSpPr>
          <p:spPr>
            <a:xfrm>
              <a:off x="1408711" y="1111100"/>
              <a:ext cx="233668" cy="204653"/>
            </a:xfrm>
            <a:custGeom>
              <a:avLst/>
              <a:gdLst/>
              <a:ahLst/>
              <a:cxnLst/>
              <a:rect l="l" t="t" r="r" b="b"/>
              <a:pathLst>
                <a:path w="3930" h="3442" extrusionOk="0">
                  <a:moveTo>
                    <a:pt x="1965" y="1"/>
                  </a:moveTo>
                  <a:lnTo>
                    <a:pt x="1965" y="979"/>
                  </a:lnTo>
                  <a:lnTo>
                    <a:pt x="0" y="979"/>
                  </a:lnTo>
                  <a:lnTo>
                    <a:pt x="0" y="2454"/>
                  </a:lnTo>
                  <a:lnTo>
                    <a:pt x="1965" y="2454"/>
                  </a:lnTo>
                  <a:lnTo>
                    <a:pt x="1965" y="3441"/>
                  </a:lnTo>
                  <a:lnTo>
                    <a:pt x="2454" y="3441"/>
                  </a:lnTo>
                  <a:lnTo>
                    <a:pt x="2454" y="2943"/>
                  </a:lnTo>
                  <a:lnTo>
                    <a:pt x="2943" y="2943"/>
                  </a:lnTo>
                  <a:lnTo>
                    <a:pt x="2943" y="2454"/>
                  </a:lnTo>
                  <a:lnTo>
                    <a:pt x="3440" y="2454"/>
                  </a:lnTo>
                  <a:lnTo>
                    <a:pt x="3440" y="1965"/>
                  </a:lnTo>
                  <a:lnTo>
                    <a:pt x="3929" y="1965"/>
                  </a:lnTo>
                  <a:lnTo>
                    <a:pt x="3929" y="1476"/>
                  </a:lnTo>
                  <a:lnTo>
                    <a:pt x="3440" y="1476"/>
                  </a:lnTo>
                  <a:lnTo>
                    <a:pt x="3440" y="979"/>
                  </a:lnTo>
                  <a:lnTo>
                    <a:pt x="2943" y="979"/>
                  </a:lnTo>
                  <a:lnTo>
                    <a:pt x="2943" y="490"/>
                  </a:lnTo>
                  <a:lnTo>
                    <a:pt x="2454" y="490"/>
                  </a:lnTo>
                  <a:lnTo>
                    <a:pt x="2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906125" y="1111100"/>
              <a:ext cx="233727" cy="204653"/>
            </a:xfrm>
            <a:custGeom>
              <a:avLst/>
              <a:gdLst/>
              <a:ahLst/>
              <a:cxnLst/>
              <a:rect l="l" t="t" r="r" b="b"/>
              <a:pathLst>
                <a:path w="3931" h="3442" extrusionOk="0">
                  <a:moveTo>
                    <a:pt x="1477" y="1"/>
                  </a:moveTo>
                  <a:lnTo>
                    <a:pt x="1477" y="490"/>
                  </a:lnTo>
                  <a:lnTo>
                    <a:pt x="988" y="490"/>
                  </a:lnTo>
                  <a:lnTo>
                    <a:pt x="988" y="979"/>
                  </a:lnTo>
                  <a:lnTo>
                    <a:pt x="499" y="979"/>
                  </a:lnTo>
                  <a:lnTo>
                    <a:pt x="499" y="1476"/>
                  </a:lnTo>
                  <a:lnTo>
                    <a:pt x="1" y="1476"/>
                  </a:lnTo>
                  <a:lnTo>
                    <a:pt x="1" y="1965"/>
                  </a:lnTo>
                  <a:lnTo>
                    <a:pt x="499" y="1965"/>
                  </a:lnTo>
                  <a:lnTo>
                    <a:pt x="499" y="2454"/>
                  </a:lnTo>
                  <a:lnTo>
                    <a:pt x="988" y="2454"/>
                  </a:lnTo>
                  <a:lnTo>
                    <a:pt x="988" y="2943"/>
                  </a:lnTo>
                  <a:lnTo>
                    <a:pt x="1477" y="2943"/>
                  </a:lnTo>
                  <a:lnTo>
                    <a:pt x="1477" y="3441"/>
                  </a:lnTo>
                  <a:lnTo>
                    <a:pt x="1966" y="3441"/>
                  </a:lnTo>
                  <a:lnTo>
                    <a:pt x="1966" y="2454"/>
                  </a:lnTo>
                  <a:lnTo>
                    <a:pt x="3930" y="2454"/>
                  </a:lnTo>
                  <a:lnTo>
                    <a:pt x="3930" y="979"/>
                  </a:lnTo>
                  <a:lnTo>
                    <a:pt x="1966" y="979"/>
                  </a:lnTo>
                  <a:lnTo>
                    <a:pt x="19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281880" y="177128"/>
              <a:ext cx="2220232" cy="2220232"/>
            </a:xfrm>
            <a:custGeom>
              <a:avLst/>
              <a:gdLst/>
              <a:ahLst/>
              <a:cxnLst/>
              <a:rect l="l" t="t" r="r" b="b"/>
              <a:pathLst>
                <a:path w="57193" h="57193" extrusionOk="0">
                  <a:moveTo>
                    <a:pt x="1" y="0"/>
                  </a:moveTo>
                  <a:lnTo>
                    <a:pt x="1" y="57192"/>
                  </a:lnTo>
                  <a:lnTo>
                    <a:pt x="57192" y="57192"/>
                  </a:lnTo>
                  <a:lnTo>
                    <a:pt x="571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9"/>
            <p:cNvSpPr/>
            <p:nvPr/>
          </p:nvSpPr>
          <p:spPr>
            <a:xfrm>
              <a:off x="253775" y="147975"/>
              <a:ext cx="2220193" cy="2220232"/>
            </a:xfrm>
            <a:custGeom>
              <a:avLst/>
              <a:gdLst/>
              <a:ahLst/>
              <a:cxnLst/>
              <a:rect l="l" t="t" r="r" b="b"/>
              <a:pathLst>
                <a:path w="57192" h="57193" extrusionOk="0">
                  <a:moveTo>
                    <a:pt x="0" y="0"/>
                  </a:moveTo>
                  <a:lnTo>
                    <a:pt x="0" y="57192"/>
                  </a:lnTo>
                  <a:lnTo>
                    <a:pt x="57192" y="57192"/>
                  </a:lnTo>
                  <a:lnTo>
                    <a:pt x="5719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9"/>
            <p:cNvSpPr/>
            <p:nvPr/>
          </p:nvSpPr>
          <p:spPr>
            <a:xfrm>
              <a:off x="253775" y="147975"/>
              <a:ext cx="2220193" cy="15606"/>
            </a:xfrm>
            <a:custGeom>
              <a:avLst/>
              <a:gdLst/>
              <a:ahLst/>
              <a:cxnLst/>
              <a:rect l="l" t="t" r="r" b="b"/>
              <a:pathLst>
                <a:path w="57192" h="402" extrusionOk="0">
                  <a:moveTo>
                    <a:pt x="0" y="0"/>
                  </a:moveTo>
                  <a:lnTo>
                    <a:pt x="0" y="402"/>
                  </a:lnTo>
                  <a:lnTo>
                    <a:pt x="57192" y="402"/>
                  </a:lnTo>
                  <a:lnTo>
                    <a:pt x="57192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9"/>
            <p:cNvSpPr/>
            <p:nvPr/>
          </p:nvSpPr>
          <p:spPr>
            <a:xfrm>
              <a:off x="2457979" y="147975"/>
              <a:ext cx="15644" cy="2220232"/>
            </a:xfrm>
            <a:custGeom>
              <a:avLst/>
              <a:gdLst/>
              <a:ahLst/>
              <a:cxnLst/>
              <a:rect l="l" t="t" r="r" b="b"/>
              <a:pathLst>
                <a:path w="403" h="57193" extrusionOk="0">
                  <a:moveTo>
                    <a:pt x="402" y="0"/>
                  </a:moveTo>
                  <a:lnTo>
                    <a:pt x="0" y="402"/>
                  </a:lnTo>
                  <a:lnTo>
                    <a:pt x="0" y="57192"/>
                  </a:lnTo>
                  <a:lnTo>
                    <a:pt x="402" y="57192"/>
                  </a:lnTo>
                  <a:lnTo>
                    <a:pt x="4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254784" y="147975"/>
              <a:ext cx="15606" cy="2220232"/>
            </a:xfrm>
            <a:custGeom>
              <a:avLst/>
              <a:gdLst/>
              <a:ahLst/>
              <a:cxnLst/>
              <a:rect l="l" t="t" r="r" b="b"/>
              <a:pathLst>
                <a:path w="402" h="57193" extrusionOk="0">
                  <a:moveTo>
                    <a:pt x="0" y="0"/>
                  </a:moveTo>
                  <a:lnTo>
                    <a:pt x="0" y="57192"/>
                  </a:lnTo>
                  <a:lnTo>
                    <a:pt x="402" y="57192"/>
                  </a:lnTo>
                  <a:lnTo>
                    <a:pt x="402" y="4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253775" y="147975"/>
              <a:ext cx="2220193" cy="2220232"/>
            </a:xfrm>
            <a:custGeom>
              <a:avLst/>
              <a:gdLst/>
              <a:ahLst/>
              <a:cxnLst/>
              <a:rect l="l" t="t" r="r" b="b"/>
              <a:pathLst>
                <a:path w="57192" h="57193" fill="none" extrusionOk="0">
                  <a:moveTo>
                    <a:pt x="0" y="0"/>
                  </a:moveTo>
                  <a:lnTo>
                    <a:pt x="57192" y="0"/>
                  </a:lnTo>
                  <a:lnTo>
                    <a:pt x="57192" y="57192"/>
                  </a:lnTo>
                  <a:lnTo>
                    <a:pt x="0" y="57192"/>
                  </a:lnTo>
                  <a:close/>
                </a:path>
              </a:pathLst>
            </a:custGeom>
            <a:noFill/>
            <a:ln w="2175" cap="flat" cmpd="sng">
              <a:solidFill>
                <a:schemeClr val="dk1"/>
              </a:solidFill>
              <a:prstDash val="solid"/>
              <a:miter lim="87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270040" y="163542"/>
              <a:ext cx="2188012" cy="215296"/>
            </a:xfrm>
            <a:custGeom>
              <a:avLst/>
              <a:gdLst/>
              <a:ahLst/>
              <a:cxnLst/>
              <a:rect l="l" t="t" r="r" b="b"/>
              <a:pathLst>
                <a:path w="56363" h="5546" extrusionOk="0">
                  <a:moveTo>
                    <a:pt x="0" y="1"/>
                  </a:moveTo>
                  <a:lnTo>
                    <a:pt x="0" y="5545"/>
                  </a:lnTo>
                  <a:lnTo>
                    <a:pt x="56362" y="5545"/>
                  </a:lnTo>
                  <a:lnTo>
                    <a:pt x="563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270351" y="390673"/>
              <a:ext cx="2188050" cy="11530"/>
            </a:xfrm>
            <a:custGeom>
              <a:avLst/>
              <a:gdLst/>
              <a:ahLst/>
              <a:cxnLst/>
              <a:rect l="l" t="t" r="r" b="b"/>
              <a:pathLst>
                <a:path w="56364" h="297" extrusionOk="0">
                  <a:moveTo>
                    <a:pt x="1" y="0"/>
                  </a:moveTo>
                  <a:lnTo>
                    <a:pt x="1" y="297"/>
                  </a:lnTo>
                  <a:lnTo>
                    <a:pt x="56363" y="297"/>
                  </a:lnTo>
                  <a:lnTo>
                    <a:pt x="563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270351" y="378795"/>
              <a:ext cx="2188050" cy="11568"/>
            </a:xfrm>
            <a:custGeom>
              <a:avLst/>
              <a:gdLst/>
              <a:ahLst/>
              <a:cxnLst/>
              <a:rect l="l" t="t" r="r" b="b"/>
              <a:pathLst>
                <a:path w="56364" h="298" extrusionOk="0">
                  <a:moveTo>
                    <a:pt x="1" y="0"/>
                  </a:moveTo>
                  <a:lnTo>
                    <a:pt x="1" y="297"/>
                  </a:lnTo>
                  <a:lnTo>
                    <a:pt x="56363" y="297"/>
                  </a:lnTo>
                  <a:lnTo>
                    <a:pt x="563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9"/>
            <p:cNvSpPr/>
            <p:nvPr/>
          </p:nvSpPr>
          <p:spPr>
            <a:xfrm>
              <a:off x="2265435" y="204574"/>
              <a:ext cx="128844" cy="129504"/>
            </a:xfrm>
            <a:custGeom>
              <a:avLst/>
              <a:gdLst/>
              <a:ahLst/>
              <a:cxnLst/>
              <a:rect l="l" t="t" r="r" b="b"/>
              <a:pathLst>
                <a:path w="3319" h="3336" extrusionOk="0">
                  <a:moveTo>
                    <a:pt x="289" y="0"/>
                  </a:moveTo>
                  <a:cubicBezTo>
                    <a:pt x="132" y="0"/>
                    <a:pt x="1" y="131"/>
                    <a:pt x="1" y="289"/>
                  </a:cubicBezTo>
                  <a:lnTo>
                    <a:pt x="1" y="3100"/>
                  </a:lnTo>
                  <a:cubicBezTo>
                    <a:pt x="1" y="3205"/>
                    <a:pt x="36" y="3275"/>
                    <a:pt x="97" y="3336"/>
                  </a:cubicBezTo>
                  <a:lnTo>
                    <a:pt x="3319" y="114"/>
                  </a:lnTo>
                  <a:cubicBezTo>
                    <a:pt x="3266" y="44"/>
                    <a:pt x="3188" y="0"/>
                    <a:pt x="31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9"/>
            <p:cNvSpPr/>
            <p:nvPr/>
          </p:nvSpPr>
          <p:spPr>
            <a:xfrm>
              <a:off x="2269161" y="206282"/>
              <a:ext cx="129542" cy="129504"/>
            </a:xfrm>
            <a:custGeom>
              <a:avLst/>
              <a:gdLst/>
              <a:ahLst/>
              <a:cxnLst/>
              <a:rect l="l" t="t" r="r" b="b"/>
              <a:pathLst>
                <a:path w="3337" h="3336" extrusionOk="0">
                  <a:moveTo>
                    <a:pt x="3223" y="0"/>
                  </a:moveTo>
                  <a:lnTo>
                    <a:pt x="1" y="3222"/>
                  </a:lnTo>
                  <a:cubicBezTo>
                    <a:pt x="62" y="3292"/>
                    <a:pt x="141" y="3335"/>
                    <a:pt x="219" y="3335"/>
                  </a:cubicBezTo>
                  <a:lnTo>
                    <a:pt x="3039" y="3335"/>
                  </a:lnTo>
                  <a:cubicBezTo>
                    <a:pt x="3188" y="3335"/>
                    <a:pt x="3319" y="3205"/>
                    <a:pt x="3319" y="3047"/>
                  </a:cubicBezTo>
                  <a:lnTo>
                    <a:pt x="3319" y="236"/>
                  </a:lnTo>
                  <a:cubicBezTo>
                    <a:pt x="3336" y="131"/>
                    <a:pt x="3293" y="44"/>
                    <a:pt x="3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2267143" y="203875"/>
              <a:ext cx="131561" cy="131250"/>
            </a:xfrm>
            <a:custGeom>
              <a:avLst/>
              <a:gdLst/>
              <a:ahLst/>
              <a:cxnLst/>
              <a:rect l="l" t="t" r="r" b="b"/>
              <a:pathLst>
                <a:path w="3389" h="3381" fill="none" extrusionOk="0">
                  <a:moveTo>
                    <a:pt x="3100" y="3380"/>
                  </a:moveTo>
                  <a:lnTo>
                    <a:pt x="289" y="3380"/>
                  </a:lnTo>
                  <a:cubicBezTo>
                    <a:pt x="131" y="3380"/>
                    <a:pt x="1" y="3249"/>
                    <a:pt x="1" y="3101"/>
                  </a:cubicBezTo>
                  <a:lnTo>
                    <a:pt x="1" y="280"/>
                  </a:lnTo>
                  <a:cubicBezTo>
                    <a:pt x="1" y="132"/>
                    <a:pt x="131" y="1"/>
                    <a:pt x="289" y="1"/>
                  </a:cubicBezTo>
                  <a:lnTo>
                    <a:pt x="3100" y="1"/>
                  </a:lnTo>
                  <a:cubicBezTo>
                    <a:pt x="3257" y="1"/>
                    <a:pt x="3388" y="132"/>
                    <a:pt x="3388" y="280"/>
                  </a:cubicBezTo>
                  <a:lnTo>
                    <a:pt x="3388" y="3101"/>
                  </a:lnTo>
                  <a:cubicBezTo>
                    <a:pt x="3388" y="3249"/>
                    <a:pt x="3257" y="3380"/>
                    <a:pt x="3100" y="3380"/>
                  </a:cubicBezTo>
                  <a:close/>
                </a:path>
              </a:pathLst>
            </a:custGeom>
            <a:noFill/>
            <a:ln w="1975" cap="flat" cmpd="sng">
              <a:solidFill>
                <a:schemeClr val="dk1"/>
              </a:solidFill>
              <a:prstDash val="solid"/>
              <a:miter lim="87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2280691" y="217112"/>
              <a:ext cx="104465" cy="104115"/>
            </a:xfrm>
            <a:custGeom>
              <a:avLst/>
              <a:gdLst/>
              <a:ahLst/>
              <a:cxnLst/>
              <a:rect l="l" t="t" r="r" b="b"/>
              <a:pathLst>
                <a:path w="2691" h="2682" extrusionOk="0">
                  <a:moveTo>
                    <a:pt x="263" y="0"/>
                  </a:moveTo>
                  <a:cubicBezTo>
                    <a:pt x="123" y="0"/>
                    <a:pt x="1" y="114"/>
                    <a:pt x="1" y="262"/>
                  </a:cubicBezTo>
                  <a:lnTo>
                    <a:pt x="1" y="2419"/>
                  </a:lnTo>
                  <a:cubicBezTo>
                    <a:pt x="1" y="2559"/>
                    <a:pt x="123" y="2681"/>
                    <a:pt x="263" y="2681"/>
                  </a:cubicBezTo>
                  <a:lnTo>
                    <a:pt x="2428" y="2681"/>
                  </a:lnTo>
                  <a:cubicBezTo>
                    <a:pt x="2568" y="2681"/>
                    <a:pt x="2690" y="2576"/>
                    <a:pt x="2690" y="2419"/>
                  </a:cubicBezTo>
                  <a:lnTo>
                    <a:pt x="2690" y="262"/>
                  </a:lnTo>
                  <a:cubicBezTo>
                    <a:pt x="2690" y="114"/>
                    <a:pt x="2568" y="0"/>
                    <a:pt x="24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2308485" y="242888"/>
              <a:ext cx="47516" cy="52562"/>
            </a:xfrm>
            <a:custGeom>
              <a:avLst/>
              <a:gdLst/>
              <a:ahLst/>
              <a:cxnLst/>
              <a:rect l="l" t="t" r="r" b="b"/>
              <a:pathLst>
                <a:path w="1224" h="1354" extrusionOk="0">
                  <a:moveTo>
                    <a:pt x="987" y="0"/>
                  </a:moveTo>
                  <a:lnTo>
                    <a:pt x="717" y="358"/>
                  </a:lnTo>
                  <a:cubicBezTo>
                    <a:pt x="673" y="410"/>
                    <a:pt x="638" y="463"/>
                    <a:pt x="612" y="506"/>
                  </a:cubicBezTo>
                  <a:cubicBezTo>
                    <a:pt x="586" y="480"/>
                    <a:pt x="551" y="419"/>
                    <a:pt x="498" y="349"/>
                  </a:cubicBezTo>
                  <a:lnTo>
                    <a:pt x="263" y="9"/>
                  </a:lnTo>
                  <a:lnTo>
                    <a:pt x="53" y="9"/>
                  </a:lnTo>
                  <a:lnTo>
                    <a:pt x="507" y="655"/>
                  </a:lnTo>
                  <a:lnTo>
                    <a:pt x="13" y="1336"/>
                  </a:lnTo>
                  <a:lnTo>
                    <a:pt x="202" y="1336"/>
                  </a:lnTo>
                  <a:lnTo>
                    <a:pt x="542" y="873"/>
                  </a:lnTo>
                  <a:cubicBezTo>
                    <a:pt x="551" y="856"/>
                    <a:pt x="577" y="812"/>
                    <a:pt x="612" y="768"/>
                  </a:cubicBezTo>
                  <a:cubicBezTo>
                    <a:pt x="621" y="803"/>
                    <a:pt x="638" y="830"/>
                    <a:pt x="664" y="856"/>
                  </a:cubicBezTo>
                  <a:lnTo>
                    <a:pt x="1005" y="1336"/>
                  </a:lnTo>
                  <a:lnTo>
                    <a:pt x="1223" y="1336"/>
                  </a:lnTo>
                  <a:lnTo>
                    <a:pt x="717" y="629"/>
                  </a:lnTo>
                  <a:lnTo>
                    <a:pt x="1188" y="0"/>
                  </a:lnTo>
                  <a:close/>
                  <a:moveTo>
                    <a:pt x="1" y="1336"/>
                  </a:moveTo>
                  <a:lnTo>
                    <a:pt x="1" y="1353"/>
                  </a:lnTo>
                  <a:lnTo>
                    <a:pt x="13" y="133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3" name="Google Shape;163;p9"/>
          <p:cNvSpPr txBox="1">
            <a:spLocks noGrp="1"/>
          </p:cNvSpPr>
          <p:nvPr>
            <p:ph type="title"/>
          </p:nvPr>
        </p:nvSpPr>
        <p:spPr>
          <a:xfrm>
            <a:off x="1558500" y="1875400"/>
            <a:ext cx="60270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64" name="Google Shape;164;p9"/>
          <p:cNvSpPr txBox="1">
            <a:spLocks noGrp="1"/>
          </p:cNvSpPr>
          <p:nvPr>
            <p:ph type="subTitle" idx="1"/>
          </p:nvPr>
        </p:nvSpPr>
        <p:spPr>
          <a:xfrm>
            <a:off x="2221500" y="2410300"/>
            <a:ext cx="4701000" cy="14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"/>
          <p:cNvSpPr/>
          <p:nvPr/>
        </p:nvSpPr>
        <p:spPr>
          <a:xfrm>
            <a:off x="100" y="-6350"/>
            <a:ext cx="9144000" cy="5143500"/>
          </a:xfrm>
          <a:prstGeom prst="rect">
            <a:avLst/>
          </a:prstGeom>
          <a:solidFill>
            <a:srgbClr val="82CECE">
              <a:alpha val="35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0"/>
          <p:cNvSpPr txBox="1">
            <a:spLocks noGrp="1"/>
          </p:cNvSpPr>
          <p:nvPr>
            <p:ph type="title"/>
          </p:nvPr>
        </p:nvSpPr>
        <p:spPr>
          <a:xfrm>
            <a:off x="713225" y="516625"/>
            <a:ext cx="7717500" cy="8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13"/>
          <p:cNvPicPr preferRelativeResize="0"/>
          <p:nvPr/>
        </p:nvPicPr>
        <p:blipFill>
          <a:blip r:embed="rId2">
            <a:alphaModFix amt="48000"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2" name="Google Shape;192;p13"/>
          <p:cNvGrpSpPr/>
          <p:nvPr/>
        </p:nvGrpSpPr>
        <p:grpSpPr>
          <a:xfrm>
            <a:off x="362413" y="315677"/>
            <a:ext cx="8419146" cy="4452067"/>
            <a:chOff x="324213" y="315677"/>
            <a:chExt cx="8419146" cy="4452067"/>
          </a:xfrm>
        </p:grpSpPr>
        <p:sp>
          <p:nvSpPr>
            <p:cNvPr id="193" name="Google Shape;193;p13"/>
            <p:cNvSpPr/>
            <p:nvPr/>
          </p:nvSpPr>
          <p:spPr>
            <a:xfrm>
              <a:off x="324213" y="315727"/>
              <a:ext cx="8419146" cy="4451992"/>
            </a:xfrm>
            <a:custGeom>
              <a:avLst/>
              <a:gdLst/>
              <a:ahLst/>
              <a:cxnLst/>
              <a:rect l="l" t="t" r="r" b="b"/>
              <a:pathLst>
                <a:path w="80087" h="80079" extrusionOk="0">
                  <a:moveTo>
                    <a:pt x="0" y="1"/>
                  </a:moveTo>
                  <a:lnTo>
                    <a:pt x="0" y="80078"/>
                  </a:lnTo>
                  <a:lnTo>
                    <a:pt x="80086" y="80078"/>
                  </a:lnTo>
                  <a:lnTo>
                    <a:pt x="800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dist="47625" dir="30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324213" y="315752"/>
              <a:ext cx="8419146" cy="4451992"/>
            </a:xfrm>
            <a:custGeom>
              <a:avLst/>
              <a:gdLst/>
              <a:ahLst/>
              <a:cxnLst/>
              <a:rect l="l" t="t" r="r" b="b"/>
              <a:pathLst>
                <a:path w="80087" h="80079" fill="none" extrusionOk="0">
                  <a:moveTo>
                    <a:pt x="0" y="1"/>
                  </a:moveTo>
                  <a:lnTo>
                    <a:pt x="80086" y="1"/>
                  </a:lnTo>
                  <a:lnTo>
                    <a:pt x="80086" y="80078"/>
                  </a:lnTo>
                  <a:lnTo>
                    <a:pt x="0" y="80078"/>
                  </a:lnTo>
                  <a:close/>
                </a:path>
              </a:pathLst>
            </a:custGeom>
            <a:noFill/>
            <a:ln w="3050" cap="flat" cmpd="sng">
              <a:solidFill>
                <a:schemeClr val="dk1"/>
              </a:solidFill>
              <a:prstDash val="solid"/>
              <a:miter lim="87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326149" y="315752"/>
              <a:ext cx="60435" cy="4451992"/>
            </a:xfrm>
            <a:custGeom>
              <a:avLst/>
              <a:gdLst/>
              <a:ahLst/>
              <a:cxnLst/>
              <a:rect l="l" t="t" r="r" b="b"/>
              <a:pathLst>
                <a:path w="568" h="80079" extrusionOk="0">
                  <a:moveTo>
                    <a:pt x="0" y="1"/>
                  </a:moveTo>
                  <a:lnTo>
                    <a:pt x="0" y="80078"/>
                  </a:lnTo>
                  <a:lnTo>
                    <a:pt x="568" y="80078"/>
                  </a:lnTo>
                  <a:lnTo>
                    <a:pt x="568" y="5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8681843" y="315677"/>
              <a:ext cx="61281" cy="4451992"/>
            </a:xfrm>
            <a:custGeom>
              <a:avLst/>
              <a:gdLst/>
              <a:ahLst/>
              <a:cxnLst/>
              <a:rect l="l" t="t" r="r" b="b"/>
              <a:pathLst>
                <a:path w="569" h="80079" extrusionOk="0">
                  <a:moveTo>
                    <a:pt x="568" y="1"/>
                  </a:moveTo>
                  <a:lnTo>
                    <a:pt x="1" y="568"/>
                  </a:lnTo>
                  <a:lnTo>
                    <a:pt x="1" y="80078"/>
                  </a:lnTo>
                  <a:lnTo>
                    <a:pt x="568" y="80078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" name="Google Shape;197;p13"/>
          <p:cNvSpPr txBox="1">
            <a:spLocks noGrp="1"/>
          </p:cNvSpPr>
          <p:nvPr>
            <p:ph type="title"/>
          </p:nvPr>
        </p:nvSpPr>
        <p:spPr>
          <a:xfrm>
            <a:off x="713225" y="513700"/>
            <a:ext cx="77175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subTitle" idx="1"/>
          </p:nvPr>
        </p:nvSpPr>
        <p:spPr>
          <a:xfrm>
            <a:off x="1838350" y="1645750"/>
            <a:ext cx="24741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199" name="Google Shape;199;p13"/>
          <p:cNvSpPr txBox="1">
            <a:spLocks noGrp="1"/>
          </p:cNvSpPr>
          <p:nvPr>
            <p:ph type="subTitle" idx="2"/>
          </p:nvPr>
        </p:nvSpPr>
        <p:spPr>
          <a:xfrm>
            <a:off x="5725613" y="1645750"/>
            <a:ext cx="24741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subTitle" idx="3"/>
          </p:nvPr>
        </p:nvSpPr>
        <p:spPr>
          <a:xfrm>
            <a:off x="1838350" y="3183668"/>
            <a:ext cx="24741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201" name="Google Shape;201;p13"/>
          <p:cNvSpPr txBox="1">
            <a:spLocks noGrp="1"/>
          </p:cNvSpPr>
          <p:nvPr>
            <p:ph type="subTitle" idx="4"/>
          </p:nvPr>
        </p:nvSpPr>
        <p:spPr>
          <a:xfrm>
            <a:off x="5725613" y="3183678"/>
            <a:ext cx="24741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202" name="Google Shape;202;p13"/>
          <p:cNvSpPr txBox="1">
            <a:spLocks noGrp="1"/>
          </p:cNvSpPr>
          <p:nvPr>
            <p:ph type="subTitle" idx="5"/>
          </p:nvPr>
        </p:nvSpPr>
        <p:spPr>
          <a:xfrm>
            <a:off x="1838361" y="1979323"/>
            <a:ext cx="24741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3"/>
          <p:cNvSpPr txBox="1">
            <a:spLocks noGrp="1"/>
          </p:cNvSpPr>
          <p:nvPr>
            <p:ph type="subTitle" idx="6"/>
          </p:nvPr>
        </p:nvSpPr>
        <p:spPr>
          <a:xfrm>
            <a:off x="5725613" y="1979328"/>
            <a:ext cx="24741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subTitle" idx="7"/>
          </p:nvPr>
        </p:nvSpPr>
        <p:spPr>
          <a:xfrm>
            <a:off x="1838361" y="3514403"/>
            <a:ext cx="24741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13"/>
          <p:cNvSpPr txBox="1">
            <a:spLocks noGrp="1"/>
          </p:cNvSpPr>
          <p:nvPr>
            <p:ph type="subTitle" idx="8"/>
          </p:nvPr>
        </p:nvSpPr>
        <p:spPr>
          <a:xfrm>
            <a:off x="5725613" y="3521672"/>
            <a:ext cx="2474100" cy="574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3"/>
          <p:cNvSpPr txBox="1">
            <a:spLocks noGrp="1"/>
          </p:cNvSpPr>
          <p:nvPr>
            <p:ph type="title" idx="9" hasCustomPrompt="1"/>
          </p:nvPr>
        </p:nvSpPr>
        <p:spPr>
          <a:xfrm>
            <a:off x="908375" y="1909049"/>
            <a:ext cx="930000" cy="460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7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7" name="Google Shape;207;p13"/>
          <p:cNvSpPr txBox="1">
            <a:spLocks noGrp="1"/>
          </p:cNvSpPr>
          <p:nvPr>
            <p:ph type="title" idx="13" hasCustomPrompt="1"/>
          </p:nvPr>
        </p:nvSpPr>
        <p:spPr>
          <a:xfrm>
            <a:off x="4867363" y="1909062"/>
            <a:ext cx="930000" cy="460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7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8" name="Google Shape;208;p13"/>
          <p:cNvSpPr txBox="1">
            <a:spLocks noGrp="1"/>
          </p:cNvSpPr>
          <p:nvPr>
            <p:ph type="title" idx="14" hasCustomPrompt="1"/>
          </p:nvPr>
        </p:nvSpPr>
        <p:spPr>
          <a:xfrm>
            <a:off x="908375" y="3443363"/>
            <a:ext cx="930000" cy="460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7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9" name="Google Shape;209;p13"/>
          <p:cNvSpPr txBox="1">
            <a:spLocks noGrp="1"/>
          </p:cNvSpPr>
          <p:nvPr>
            <p:ph type="title" idx="15" hasCustomPrompt="1"/>
          </p:nvPr>
        </p:nvSpPr>
        <p:spPr>
          <a:xfrm>
            <a:off x="4867383" y="3443375"/>
            <a:ext cx="930000" cy="460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7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6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15"/>
          <p:cNvPicPr preferRelativeResize="0"/>
          <p:nvPr/>
        </p:nvPicPr>
        <p:blipFill>
          <a:blip r:embed="rId2">
            <a:alphaModFix amt="48000"/>
          </a:blip>
          <a:stretch>
            <a:fillRect/>
          </a:stretch>
        </p:blipFill>
        <p:spPr>
          <a:xfrm flipH="1"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6" name="Google Shape;216;p15"/>
          <p:cNvGrpSpPr/>
          <p:nvPr/>
        </p:nvGrpSpPr>
        <p:grpSpPr>
          <a:xfrm>
            <a:off x="6745600" y="383800"/>
            <a:ext cx="2248337" cy="2249386"/>
            <a:chOff x="253775" y="147975"/>
            <a:chExt cx="2248337" cy="2249386"/>
          </a:xfrm>
        </p:grpSpPr>
        <p:sp>
          <p:nvSpPr>
            <p:cNvPr id="217" name="Google Shape;217;p15"/>
            <p:cNvSpPr/>
            <p:nvPr/>
          </p:nvSpPr>
          <p:spPr>
            <a:xfrm>
              <a:off x="1408711" y="1111100"/>
              <a:ext cx="233668" cy="204653"/>
            </a:xfrm>
            <a:custGeom>
              <a:avLst/>
              <a:gdLst/>
              <a:ahLst/>
              <a:cxnLst/>
              <a:rect l="l" t="t" r="r" b="b"/>
              <a:pathLst>
                <a:path w="3930" h="3442" extrusionOk="0">
                  <a:moveTo>
                    <a:pt x="1965" y="1"/>
                  </a:moveTo>
                  <a:lnTo>
                    <a:pt x="1965" y="979"/>
                  </a:lnTo>
                  <a:lnTo>
                    <a:pt x="0" y="979"/>
                  </a:lnTo>
                  <a:lnTo>
                    <a:pt x="0" y="2454"/>
                  </a:lnTo>
                  <a:lnTo>
                    <a:pt x="1965" y="2454"/>
                  </a:lnTo>
                  <a:lnTo>
                    <a:pt x="1965" y="3441"/>
                  </a:lnTo>
                  <a:lnTo>
                    <a:pt x="2454" y="3441"/>
                  </a:lnTo>
                  <a:lnTo>
                    <a:pt x="2454" y="2943"/>
                  </a:lnTo>
                  <a:lnTo>
                    <a:pt x="2943" y="2943"/>
                  </a:lnTo>
                  <a:lnTo>
                    <a:pt x="2943" y="2454"/>
                  </a:lnTo>
                  <a:lnTo>
                    <a:pt x="3440" y="2454"/>
                  </a:lnTo>
                  <a:lnTo>
                    <a:pt x="3440" y="1965"/>
                  </a:lnTo>
                  <a:lnTo>
                    <a:pt x="3929" y="1965"/>
                  </a:lnTo>
                  <a:lnTo>
                    <a:pt x="3929" y="1476"/>
                  </a:lnTo>
                  <a:lnTo>
                    <a:pt x="3440" y="1476"/>
                  </a:lnTo>
                  <a:lnTo>
                    <a:pt x="3440" y="979"/>
                  </a:lnTo>
                  <a:lnTo>
                    <a:pt x="2943" y="979"/>
                  </a:lnTo>
                  <a:lnTo>
                    <a:pt x="2943" y="490"/>
                  </a:lnTo>
                  <a:lnTo>
                    <a:pt x="2454" y="490"/>
                  </a:lnTo>
                  <a:lnTo>
                    <a:pt x="2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5"/>
            <p:cNvSpPr/>
            <p:nvPr/>
          </p:nvSpPr>
          <p:spPr>
            <a:xfrm>
              <a:off x="906125" y="1111100"/>
              <a:ext cx="233727" cy="204653"/>
            </a:xfrm>
            <a:custGeom>
              <a:avLst/>
              <a:gdLst/>
              <a:ahLst/>
              <a:cxnLst/>
              <a:rect l="l" t="t" r="r" b="b"/>
              <a:pathLst>
                <a:path w="3931" h="3442" extrusionOk="0">
                  <a:moveTo>
                    <a:pt x="1477" y="1"/>
                  </a:moveTo>
                  <a:lnTo>
                    <a:pt x="1477" y="490"/>
                  </a:lnTo>
                  <a:lnTo>
                    <a:pt x="988" y="490"/>
                  </a:lnTo>
                  <a:lnTo>
                    <a:pt x="988" y="979"/>
                  </a:lnTo>
                  <a:lnTo>
                    <a:pt x="499" y="979"/>
                  </a:lnTo>
                  <a:lnTo>
                    <a:pt x="499" y="1476"/>
                  </a:lnTo>
                  <a:lnTo>
                    <a:pt x="1" y="1476"/>
                  </a:lnTo>
                  <a:lnTo>
                    <a:pt x="1" y="1965"/>
                  </a:lnTo>
                  <a:lnTo>
                    <a:pt x="499" y="1965"/>
                  </a:lnTo>
                  <a:lnTo>
                    <a:pt x="499" y="2454"/>
                  </a:lnTo>
                  <a:lnTo>
                    <a:pt x="988" y="2454"/>
                  </a:lnTo>
                  <a:lnTo>
                    <a:pt x="988" y="2943"/>
                  </a:lnTo>
                  <a:lnTo>
                    <a:pt x="1477" y="2943"/>
                  </a:lnTo>
                  <a:lnTo>
                    <a:pt x="1477" y="3441"/>
                  </a:lnTo>
                  <a:lnTo>
                    <a:pt x="1966" y="3441"/>
                  </a:lnTo>
                  <a:lnTo>
                    <a:pt x="1966" y="2454"/>
                  </a:lnTo>
                  <a:lnTo>
                    <a:pt x="3930" y="2454"/>
                  </a:lnTo>
                  <a:lnTo>
                    <a:pt x="3930" y="979"/>
                  </a:lnTo>
                  <a:lnTo>
                    <a:pt x="1966" y="979"/>
                  </a:lnTo>
                  <a:lnTo>
                    <a:pt x="19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5"/>
            <p:cNvSpPr/>
            <p:nvPr/>
          </p:nvSpPr>
          <p:spPr>
            <a:xfrm>
              <a:off x="281880" y="177128"/>
              <a:ext cx="2220232" cy="2220232"/>
            </a:xfrm>
            <a:custGeom>
              <a:avLst/>
              <a:gdLst/>
              <a:ahLst/>
              <a:cxnLst/>
              <a:rect l="l" t="t" r="r" b="b"/>
              <a:pathLst>
                <a:path w="57193" h="57193" extrusionOk="0">
                  <a:moveTo>
                    <a:pt x="1" y="0"/>
                  </a:moveTo>
                  <a:lnTo>
                    <a:pt x="1" y="57192"/>
                  </a:lnTo>
                  <a:lnTo>
                    <a:pt x="57192" y="57192"/>
                  </a:lnTo>
                  <a:lnTo>
                    <a:pt x="571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5"/>
            <p:cNvSpPr/>
            <p:nvPr/>
          </p:nvSpPr>
          <p:spPr>
            <a:xfrm>
              <a:off x="253775" y="147975"/>
              <a:ext cx="2220193" cy="2220232"/>
            </a:xfrm>
            <a:custGeom>
              <a:avLst/>
              <a:gdLst/>
              <a:ahLst/>
              <a:cxnLst/>
              <a:rect l="l" t="t" r="r" b="b"/>
              <a:pathLst>
                <a:path w="57192" h="57193" extrusionOk="0">
                  <a:moveTo>
                    <a:pt x="0" y="0"/>
                  </a:moveTo>
                  <a:lnTo>
                    <a:pt x="0" y="57192"/>
                  </a:lnTo>
                  <a:lnTo>
                    <a:pt x="57192" y="57192"/>
                  </a:lnTo>
                  <a:lnTo>
                    <a:pt x="5719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5"/>
            <p:cNvSpPr/>
            <p:nvPr/>
          </p:nvSpPr>
          <p:spPr>
            <a:xfrm>
              <a:off x="253775" y="147975"/>
              <a:ext cx="2220193" cy="15606"/>
            </a:xfrm>
            <a:custGeom>
              <a:avLst/>
              <a:gdLst/>
              <a:ahLst/>
              <a:cxnLst/>
              <a:rect l="l" t="t" r="r" b="b"/>
              <a:pathLst>
                <a:path w="57192" h="402" extrusionOk="0">
                  <a:moveTo>
                    <a:pt x="0" y="0"/>
                  </a:moveTo>
                  <a:lnTo>
                    <a:pt x="0" y="402"/>
                  </a:lnTo>
                  <a:lnTo>
                    <a:pt x="57192" y="402"/>
                  </a:lnTo>
                  <a:lnTo>
                    <a:pt x="57192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2457979" y="147975"/>
              <a:ext cx="15644" cy="2220232"/>
            </a:xfrm>
            <a:custGeom>
              <a:avLst/>
              <a:gdLst/>
              <a:ahLst/>
              <a:cxnLst/>
              <a:rect l="l" t="t" r="r" b="b"/>
              <a:pathLst>
                <a:path w="403" h="57193" extrusionOk="0">
                  <a:moveTo>
                    <a:pt x="402" y="0"/>
                  </a:moveTo>
                  <a:lnTo>
                    <a:pt x="0" y="402"/>
                  </a:lnTo>
                  <a:lnTo>
                    <a:pt x="0" y="57192"/>
                  </a:lnTo>
                  <a:lnTo>
                    <a:pt x="402" y="57192"/>
                  </a:lnTo>
                  <a:lnTo>
                    <a:pt x="4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5"/>
            <p:cNvSpPr/>
            <p:nvPr/>
          </p:nvSpPr>
          <p:spPr>
            <a:xfrm>
              <a:off x="254784" y="147975"/>
              <a:ext cx="15606" cy="2220232"/>
            </a:xfrm>
            <a:custGeom>
              <a:avLst/>
              <a:gdLst/>
              <a:ahLst/>
              <a:cxnLst/>
              <a:rect l="l" t="t" r="r" b="b"/>
              <a:pathLst>
                <a:path w="402" h="57193" extrusionOk="0">
                  <a:moveTo>
                    <a:pt x="0" y="0"/>
                  </a:moveTo>
                  <a:lnTo>
                    <a:pt x="0" y="57192"/>
                  </a:lnTo>
                  <a:lnTo>
                    <a:pt x="402" y="57192"/>
                  </a:lnTo>
                  <a:lnTo>
                    <a:pt x="402" y="4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5"/>
            <p:cNvSpPr/>
            <p:nvPr/>
          </p:nvSpPr>
          <p:spPr>
            <a:xfrm>
              <a:off x="253775" y="147975"/>
              <a:ext cx="2220193" cy="2220232"/>
            </a:xfrm>
            <a:custGeom>
              <a:avLst/>
              <a:gdLst/>
              <a:ahLst/>
              <a:cxnLst/>
              <a:rect l="l" t="t" r="r" b="b"/>
              <a:pathLst>
                <a:path w="57192" h="57193" fill="none" extrusionOk="0">
                  <a:moveTo>
                    <a:pt x="0" y="0"/>
                  </a:moveTo>
                  <a:lnTo>
                    <a:pt x="57192" y="0"/>
                  </a:lnTo>
                  <a:lnTo>
                    <a:pt x="57192" y="57192"/>
                  </a:lnTo>
                  <a:lnTo>
                    <a:pt x="0" y="57192"/>
                  </a:lnTo>
                  <a:close/>
                </a:path>
              </a:pathLst>
            </a:custGeom>
            <a:noFill/>
            <a:ln w="2175" cap="flat" cmpd="sng">
              <a:solidFill>
                <a:schemeClr val="dk1"/>
              </a:solidFill>
              <a:prstDash val="solid"/>
              <a:miter lim="87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5"/>
            <p:cNvSpPr/>
            <p:nvPr/>
          </p:nvSpPr>
          <p:spPr>
            <a:xfrm>
              <a:off x="270040" y="163542"/>
              <a:ext cx="2188012" cy="215296"/>
            </a:xfrm>
            <a:custGeom>
              <a:avLst/>
              <a:gdLst/>
              <a:ahLst/>
              <a:cxnLst/>
              <a:rect l="l" t="t" r="r" b="b"/>
              <a:pathLst>
                <a:path w="56363" h="5546" extrusionOk="0">
                  <a:moveTo>
                    <a:pt x="0" y="1"/>
                  </a:moveTo>
                  <a:lnTo>
                    <a:pt x="0" y="5545"/>
                  </a:lnTo>
                  <a:lnTo>
                    <a:pt x="56362" y="5545"/>
                  </a:lnTo>
                  <a:lnTo>
                    <a:pt x="563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270351" y="390673"/>
              <a:ext cx="2188050" cy="11530"/>
            </a:xfrm>
            <a:custGeom>
              <a:avLst/>
              <a:gdLst/>
              <a:ahLst/>
              <a:cxnLst/>
              <a:rect l="l" t="t" r="r" b="b"/>
              <a:pathLst>
                <a:path w="56364" h="297" extrusionOk="0">
                  <a:moveTo>
                    <a:pt x="1" y="0"/>
                  </a:moveTo>
                  <a:lnTo>
                    <a:pt x="1" y="297"/>
                  </a:lnTo>
                  <a:lnTo>
                    <a:pt x="56363" y="297"/>
                  </a:lnTo>
                  <a:lnTo>
                    <a:pt x="563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270351" y="378795"/>
              <a:ext cx="2188050" cy="11568"/>
            </a:xfrm>
            <a:custGeom>
              <a:avLst/>
              <a:gdLst/>
              <a:ahLst/>
              <a:cxnLst/>
              <a:rect l="l" t="t" r="r" b="b"/>
              <a:pathLst>
                <a:path w="56364" h="298" extrusionOk="0">
                  <a:moveTo>
                    <a:pt x="1" y="0"/>
                  </a:moveTo>
                  <a:lnTo>
                    <a:pt x="1" y="297"/>
                  </a:lnTo>
                  <a:lnTo>
                    <a:pt x="56363" y="297"/>
                  </a:lnTo>
                  <a:lnTo>
                    <a:pt x="563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2265435" y="204574"/>
              <a:ext cx="128844" cy="129504"/>
            </a:xfrm>
            <a:custGeom>
              <a:avLst/>
              <a:gdLst/>
              <a:ahLst/>
              <a:cxnLst/>
              <a:rect l="l" t="t" r="r" b="b"/>
              <a:pathLst>
                <a:path w="3319" h="3336" extrusionOk="0">
                  <a:moveTo>
                    <a:pt x="289" y="0"/>
                  </a:moveTo>
                  <a:cubicBezTo>
                    <a:pt x="132" y="0"/>
                    <a:pt x="1" y="131"/>
                    <a:pt x="1" y="289"/>
                  </a:cubicBezTo>
                  <a:lnTo>
                    <a:pt x="1" y="3100"/>
                  </a:lnTo>
                  <a:cubicBezTo>
                    <a:pt x="1" y="3205"/>
                    <a:pt x="36" y="3275"/>
                    <a:pt x="97" y="3336"/>
                  </a:cubicBezTo>
                  <a:lnTo>
                    <a:pt x="3319" y="114"/>
                  </a:lnTo>
                  <a:cubicBezTo>
                    <a:pt x="3266" y="44"/>
                    <a:pt x="3188" y="0"/>
                    <a:pt x="31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2269161" y="206282"/>
              <a:ext cx="129542" cy="129504"/>
            </a:xfrm>
            <a:custGeom>
              <a:avLst/>
              <a:gdLst/>
              <a:ahLst/>
              <a:cxnLst/>
              <a:rect l="l" t="t" r="r" b="b"/>
              <a:pathLst>
                <a:path w="3337" h="3336" extrusionOk="0">
                  <a:moveTo>
                    <a:pt x="3223" y="0"/>
                  </a:moveTo>
                  <a:lnTo>
                    <a:pt x="1" y="3222"/>
                  </a:lnTo>
                  <a:cubicBezTo>
                    <a:pt x="62" y="3292"/>
                    <a:pt x="141" y="3335"/>
                    <a:pt x="219" y="3335"/>
                  </a:cubicBezTo>
                  <a:lnTo>
                    <a:pt x="3039" y="3335"/>
                  </a:lnTo>
                  <a:cubicBezTo>
                    <a:pt x="3188" y="3335"/>
                    <a:pt x="3319" y="3205"/>
                    <a:pt x="3319" y="3047"/>
                  </a:cubicBezTo>
                  <a:lnTo>
                    <a:pt x="3319" y="236"/>
                  </a:lnTo>
                  <a:cubicBezTo>
                    <a:pt x="3336" y="131"/>
                    <a:pt x="3293" y="44"/>
                    <a:pt x="3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2267143" y="203875"/>
              <a:ext cx="131561" cy="131250"/>
            </a:xfrm>
            <a:custGeom>
              <a:avLst/>
              <a:gdLst/>
              <a:ahLst/>
              <a:cxnLst/>
              <a:rect l="l" t="t" r="r" b="b"/>
              <a:pathLst>
                <a:path w="3389" h="3381" fill="none" extrusionOk="0">
                  <a:moveTo>
                    <a:pt x="3100" y="3380"/>
                  </a:moveTo>
                  <a:lnTo>
                    <a:pt x="289" y="3380"/>
                  </a:lnTo>
                  <a:cubicBezTo>
                    <a:pt x="131" y="3380"/>
                    <a:pt x="1" y="3249"/>
                    <a:pt x="1" y="3101"/>
                  </a:cubicBezTo>
                  <a:lnTo>
                    <a:pt x="1" y="280"/>
                  </a:lnTo>
                  <a:cubicBezTo>
                    <a:pt x="1" y="132"/>
                    <a:pt x="131" y="1"/>
                    <a:pt x="289" y="1"/>
                  </a:cubicBezTo>
                  <a:lnTo>
                    <a:pt x="3100" y="1"/>
                  </a:lnTo>
                  <a:cubicBezTo>
                    <a:pt x="3257" y="1"/>
                    <a:pt x="3388" y="132"/>
                    <a:pt x="3388" y="280"/>
                  </a:cubicBezTo>
                  <a:lnTo>
                    <a:pt x="3388" y="3101"/>
                  </a:lnTo>
                  <a:cubicBezTo>
                    <a:pt x="3388" y="3249"/>
                    <a:pt x="3257" y="3380"/>
                    <a:pt x="3100" y="3380"/>
                  </a:cubicBezTo>
                  <a:close/>
                </a:path>
              </a:pathLst>
            </a:custGeom>
            <a:noFill/>
            <a:ln w="1975" cap="flat" cmpd="sng">
              <a:solidFill>
                <a:schemeClr val="dk1"/>
              </a:solidFill>
              <a:prstDash val="solid"/>
              <a:miter lim="87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5"/>
            <p:cNvSpPr/>
            <p:nvPr/>
          </p:nvSpPr>
          <p:spPr>
            <a:xfrm>
              <a:off x="2280691" y="217112"/>
              <a:ext cx="104465" cy="104115"/>
            </a:xfrm>
            <a:custGeom>
              <a:avLst/>
              <a:gdLst/>
              <a:ahLst/>
              <a:cxnLst/>
              <a:rect l="l" t="t" r="r" b="b"/>
              <a:pathLst>
                <a:path w="2691" h="2682" extrusionOk="0">
                  <a:moveTo>
                    <a:pt x="263" y="0"/>
                  </a:moveTo>
                  <a:cubicBezTo>
                    <a:pt x="123" y="0"/>
                    <a:pt x="1" y="114"/>
                    <a:pt x="1" y="262"/>
                  </a:cubicBezTo>
                  <a:lnTo>
                    <a:pt x="1" y="2419"/>
                  </a:lnTo>
                  <a:cubicBezTo>
                    <a:pt x="1" y="2559"/>
                    <a:pt x="123" y="2681"/>
                    <a:pt x="263" y="2681"/>
                  </a:cubicBezTo>
                  <a:lnTo>
                    <a:pt x="2428" y="2681"/>
                  </a:lnTo>
                  <a:cubicBezTo>
                    <a:pt x="2568" y="2681"/>
                    <a:pt x="2690" y="2576"/>
                    <a:pt x="2690" y="2419"/>
                  </a:cubicBezTo>
                  <a:lnTo>
                    <a:pt x="2690" y="262"/>
                  </a:lnTo>
                  <a:cubicBezTo>
                    <a:pt x="2690" y="114"/>
                    <a:pt x="2568" y="0"/>
                    <a:pt x="24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5"/>
            <p:cNvSpPr/>
            <p:nvPr/>
          </p:nvSpPr>
          <p:spPr>
            <a:xfrm>
              <a:off x="2308485" y="242888"/>
              <a:ext cx="47516" cy="52562"/>
            </a:xfrm>
            <a:custGeom>
              <a:avLst/>
              <a:gdLst/>
              <a:ahLst/>
              <a:cxnLst/>
              <a:rect l="l" t="t" r="r" b="b"/>
              <a:pathLst>
                <a:path w="1224" h="1354" extrusionOk="0">
                  <a:moveTo>
                    <a:pt x="987" y="0"/>
                  </a:moveTo>
                  <a:lnTo>
                    <a:pt x="717" y="358"/>
                  </a:lnTo>
                  <a:cubicBezTo>
                    <a:pt x="673" y="410"/>
                    <a:pt x="638" y="463"/>
                    <a:pt x="612" y="506"/>
                  </a:cubicBezTo>
                  <a:cubicBezTo>
                    <a:pt x="586" y="480"/>
                    <a:pt x="551" y="419"/>
                    <a:pt x="498" y="349"/>
                  </a:cubicBezTo>
                  <a:lnTo>
                    <a:pt x="263" y="9"/>
                  </a:lnTo>
                  <a:lnTo>
                    <a:pt x="53" y="9"/>
                  </a:lnTo>
                  <a:lnTo>
                    <a:pt x="507" y="655"/>
                  </a:lnTo>
                  <a:lnTo>
                    <a:pt x="13" y="1336"/>
                  </a:lnTo>
                  <a:lnTo>
                    <a:pt x="202" y="1336"/>
                  </a:lnTo>
                  <a:lnTo>
                    <a:pt x="542" y="873"/>
                  </a:lnTo>
                  <a:cubicBezTo>
                    <a:pt x="551" y="856"/>
                    <a:pt x="577" y="812"/>
                    <a:pt x="612" y="768"/>
                  </a:cubicBezTo>
                  <a:cubicBezTo>
                    <a:pt x="621" y="803"/>
                    <a:pt x="638" y="830"/>
                    <a:pt x="664" y="856"/>
                  </a:cubicBezTo>
                  <a:lnTo>
                    <a:pt x="1005" y="1336"/>
                  </a:lnTo>
                  <a:lnTo>
                    <a:pt x="1223" y="1336"/>
                  </a:lnTo>
                  <a:lnTo>
                    <a:pt x="717" y="629"/>
                  </a:lnTo>
                  <a:lnTo>
                    <a:pt x="1188" y="0"/>
                  </a:lnTo>
                  <a:close/>
                  <a:moveTo>
                    <a:pt x="1" y="1336"/>
                  </a:moveTo>
                  <a:lnTo>
                    <a:pt x="1" y="1353"/>
                  </a:lnTo>
                  <a:lnTo>
                    <a:pt x="13" y="133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" name="Google Shape;233;p15"/>
          <p:cNvGrpSpPr/>
          <p:nvPr/>
        </p:nvGrpSpPr>
        <p:grpSpPr>
          <a:xfrm>
            <a:off x="665053" y="576066"/>
            <a:ext cx="7813888" cy="3922670"/>
            <a:chOff x="2974275" y="1679475"/>
            <a:chExt cx="2002175" cy="2001975"/>
          </a:xfrm>
        </p:grpSpPr>
        <p:sp>
          <p:nvSpPr>
            <p:cNvPr id="234" name="Google Shape;234;p15"/>
            <p:cNvSpPr/>
            <p:nvPr/>
          </p:nvSpPr>
          <p:spPr>
            <a:xfrm>
              <a:off x="2974275" y="1679475"/>
              <a:ext cx="2002175" cy="2001975"/>
            </a:xfrm>
            <a:custGeom>
              <a:avLst/>
              <a:gdLst/>
              <a:ahLst/>
              <a:cxnLst/>
              <a:rect l="l" t="t" r="r" b="b"/>
              <a:pathLst>
                <a:path w="80087" h="80079" extrusionOk="0">
                  <a:moveTo>
                    <a:pt x="0" y="1"/>
                  </a:moveTo>
                  <a:lnTo>
                    <a:pt x="0" y="80078"/>
                  </a:lnTo>
                  <a:lnTo>
                    <a:pt x="80086" y="80078"/>
                  </a:lnTo>
                  <a:lnTo>
                    <a:pt x="800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dist="38100" dir="30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5"/>
            <p:cNvSpPr/>
            <p:nvPr/>
          </p:nvSpPr>
          <p:spPr>
            <a:xfrm>
              <a:off x="2974275" y="3667225"/>
              <a:ext cx="2002175" cy="14225"/>
            </a:xfrm>
            <a:custGeom>
              <a:avLst/>
              <a:gdLst/>
              <a:ahLst/>
              <a:cxnLst/>
              <a:rect l="l" t="t" r="r" b="b"/>
              <a:pathLst>
                <a:path w="80087" h="569" extrusionOk="0">
                  <a:moveTo>
                    <a:pt x="0" y="1"/>
                  </a:moveTo>
                  <a:lnTo>
                    <a:pt x="0" y="568"/>
                  </a:lnTo>
                  <a:lnTo>
                    <a:pt x="80086" y="568"/>
                  </a:lnTo>
                  <a:lnTo>
                    <a:pt x="800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5"/>
            <p:cNvSpPr/>
            <p:nvPr/>
          </p:nvSpPr>
          <p:spPr>
            <a:xfrm>
              <a:off x="4962225" y="1679475"/>
              <a:ext cx="14225" cy="2001975"/>
            </a:xfrm>
            <a:custGeom>
              <a:avLst/>
              <a:gdLst/>
              <a:ahLst/>
              <a:cxnLst/>
              <a:rect l="l" t="t" r="r" b="b"/>
              <a:pathLst>
                <a:path w="569" h="80079" extrusionOk="0">
                  <a:moveTo>
                    <a:pt x="568" y="1"/>
                  </a:moveTo>
                  <a:lnTo>
                    <a:pt x="1" y="568"/>
                  </a:lnTo>
                  <a:lnTo>
                    <a:pt x="1" y="80078"/>
                  </a:lnTo>
                  <a:lnTo>
                    <a:pt x="568" y="80078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5"/>
            <p:cNvSpPr/>
            <p:nvPr/>
          </p:nvSpPr>
          <p:spPr>
            <a:xfrm>
              <a:off x="2975150" y="1679475"/>
              <a:ext cx="14200" cy="2001975"/>
            </a:xfrm>
            <a:custGeom>
              <a:avLst/>
              <a:gdLst/>
              <a:ahLst/>
              <a:cxnLst/>
              <a:rect l="l" t="t" r="r" b="b"/>
              <a:pathLst>
                <a:path w="568" h="80079" extrusionOk="0">
                  <a:moveTo>
                    <a:pt x="0" y="1"/>
                  </a:moveTo>
                  <a:lnTo>
                    <a:pt x="0" y="80078"/>
                  </a:lnTo>
                  <a:lnTo>
                    <a:pt x="568" y="80078"/>
                  </a:lnTo>
                  <a:lnTo>
                    <a:pt x="568" y="5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5"/>
            <p:cNvSpPr/>
            <p:nvPr/>
          </p:nvSpPr>
          <p:spPr>
            <a:xfrm>
              <a:off x="2974275" y="1679475"/>
              <a:ext cx="2002175" cy="2001975"/>
            </a:xfrm>
            <a:custGeom>
              <a:avLst/>
              <a:gdLst/>
              <a:ahLst/>
              <a:cxnLst/>
              <a:rect l="l" t="t" r="r" b="b"/>
              <a:pathLst>
                <a:path w="80087" h="80079" fill="none" extrusionOk="0">
                  <a:moveTo>
                    <a:pt x="0" y="1"/>
                  </a:moveTo>
                  <a:lnTo>
                    <a:pt x="80086" y="1"/>
                  </a:lnTo>
                  <a:lnTo>
                    <a:pt x="80086" y="80078"/>
                  </a:lnTo>
                  <a:lnTo>
                    <a:pt x="0" y="80078"/>
                  </a:lnTo>
                  <a:close/>
                </a:path>
              </a:pathLst>
            </a:custGeom>
            <a:noFill/>
            <a:ln w="3050" cap="flat" cmpd="sng">
              <a:solidFill>
                <a:schemeClr val="dk1"/>
              </a:solidFill>
              <a:prstDash val="solid"/>
              <a:miter lim="8731"/>
              <a:headEnd type="none" w="sm" len="sm"/>
              <a:tailEnd type="none" w="sm" len="sm"/>
            </a:ln>
            <a:effectLst>
              <a:outerShdw dist="66675" dir="5400000" algn="bl" rotWithShape="0">
                <a:srgbClr val="000000">
                  <a:alpha val="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5"/>
            <p:cNvSpPr/>
            <p:nvPr/>
          </p:nvSpPr>
          <p:spPr>
            <a:xfrm>
              <a:off x="2989325" y="1693675"/>
              <a:ext cx="1972925" cy="194300"/>
            </a:xfrm>
            <a:custGeom>
              <a:avLst/>
              <a:gdLst/>
              <a:ahLst/>
              <a:cxnLst/>
              <a:rect l="l" t="t" r="r" b="b"/>
              <a:pathLst>
                <a:path w="78917" h="7772" extrusionOk="0">
                  <a:moveTo>
                    <a:pt x="1" y="0"/>
                  </a:moveTo>
                  <a:lnTo>
                    <a:pt x="78917" y="0"/>
                  </a:lnTo>
                  <a:lnTo>
                    <a:pt x="78917" y="7772"/>
                  </a:lnTo>
                  <a:lnTo>
                    <a:pt x="1" y="777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5"/>
            <p:cNvSpPr/>
            <p:nvPr/>
          </p:nvSpPr>
          <p:spPr>
            <a:xfrm>
              <a:off x="2989325" y="1898200"/>
              <a:ext cx="1972925" cy="10525"/>
            </a:xfrm>
            <a:custGeom>
              <a:avLst/>
              <a:gdLst/>
              <a:ahLst/>
              <a:cxnLst/>
              <a:rect l="l" t="t" r="r" b="b"/>
              <a:pathLst>
                <a:path w="78917" h="421" extrusionOk="0">
                  <a:moveTo>
                    <a:pt x="1" y="1"/>
                  </a:moveTo>
                  <a:lnTo>
                    <a:pt x="1" y="420"/>
                  </a:lnTo>
                  <a:lnTo>
                    <a:pt x="78917" y="420"/>
                  </a:lnTo>
                  <a:lnTo>
                    <a:pt x="789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5"/>
            <p:cNvSpPr/>
            <p:nvPr/>
          </p:nvSpPr>
          <p:spPr>
            <a:xfrm>
              <a:off x="2989325" y="1887725"/>
              <a:ext cx="1972925" cy="10500"/>
            </a:xfrm>
            <a:custGeom>
              <a:avLst/>
              <a:gdLst/>
              <a:ahLst/>
              <a:cxnLst/>
              <a:rect l="l" t="t" r="r" b="b"/>
              <a:pathLst>
                <a:path w="78917" h="420" extrusionOk="0">
                  <a:moveTo>
                    <a:pt x="1" y="1"/>
                  </a:moveTo>
                  <a:lnTo>
                    <a:pt x="1" y="420"/>
                  </a:lnTo>
                  <a:lnTo>
                    <a:pt x="78917" y="420"/>
                  </a:lnTo>
                  <a:lnTo>
                    <a:pt x="78917" y="1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5"/>
            <p:cNvSpPr/>
            <p:nvPr/>
          </p:nvSpPr>
          <p:spPr>
            <a:xfrm>
              <a:off x="3038554" y="2061529"/>
              <a:ext cx="1896464" cy="1452896"/>
            </a:xfrm>
            <a:custGeom>
              <a:avLst/>
              <a:gdLst/>
              <a:ahLst/>
              <a:cxnLst/>
              <a:rect l="l" t="t" r="r" b="b"/>
              <a:pathLst>
                <a:path w="71356" h="59411" extrusionOk="0">
                  <a:moveTo>
                    <a:pt x="71355" y="0"/>
                  </a:moveTo>
                  <a:lnTo>
                    <a:pt x="70657" y="481"/>
                  </a:lnTo>
                  <a:lnTo>
                    <a:pt x="70657" y="58921"/>
                  </a:lnTo>
                  <a:lnTo>
                    <a:pt x="717" y="58921"/>
                  </a:lnTo>
                  <a:lnTo>
                    <a:pt x="1" y="59410"/>
                  </a:lnTo>
                  <a:lnTo>
                    <a:pt x="71355" y="59410"/>
                  </a:lnTo>
                  <a:lnTo>
                    <a:pt x="71355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5"/>
            <p:cNvSpPr/>
            <p:nvPr/>
          </p:nvSpPr>
          <p:spPr>
            <a:xfrm>
              <a:off x="3038554" y="2069280"/>
              <a:ext cx="1898783" cy="1442351"/>
            </a:xfrm>
            <a:custGeom>
              <a:avLst/>
              <a:gdLst/>
              <a:ahLst/>
              <a:cxnLst/>
              <a:rect l="l" t="t" r="r" b="b"/>
              <a:pathLst>
                <a:path w="71356" h="59411" extrusionOk="0">
                  <a:moveTo>
                    <a:pt x="1" y="0"/>
                  </a:moveTo>
                  <a:lnTo>
                    <a:pt x="1" y="59410"/>
                  </a:lnTo>
                  <a:lnTo>
                    <a:pt x="717" y="58930"/>
                  </a:lnTo>
                  <a:lnTo>
                    <a:pt x="717" y="498"/>
                  </a:lnTo>
                  <a:lnTo>
                    <a:pt x="70657" y="498"/>
                  </a:lnTo>
                  <a:lnTo>
                    <a:pt x="713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4" name="Google Shape;244;p15"/>
          <p:cNvSpPr txBox="1">
            <a:spLocks noGrp="1"/>
          </p:cNvSpPr>
          <p:nvPr>
            <p:ph type="title"/>
          </p:nvPr>
        </p:nvSpPr>
        <p:spPr>
          <a:xfrm>
            <a:off x="1648363" y="2715150"/>
            <a:ext cx="5847300" cy="8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5" name="Google Shape;245;p15"/>
          <p:cNvSpPr txBox="1">
            <a:spLocks noGrp="1"/>
          </p:cNvSpPr>
          <p:nvPr>
            <p:ph type="subTitle" idx="1"/>
          </p:nvPr>
        </p:nvSpPr>
        <p:spPr>
          <a:xfrm>
            <a:off x="1648363" y="4097029"/>
            <a:ext cx="4140900" cy="4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15"/>
          <p:cNvSpPr txBox="1">
            <a:spLocks noGrp="1"/>
          </p:cNvSpPr>
          <p:nvPr>
            <p:ph type="title" idx="2" hasCustomPrompt="1"/>
          </p:nvPr>
        </p:nvSpPr>
        <p:spPr>
          <a:xfrm>
            <a:off x="1648363" y="1577550"/>
            <a:ext cx="2610900" cy="11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7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1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Google Shape;346;p20"/>
          <p:cNvPicPr preferRelativeResize="0"/>
          <p:nvPr/>
        </p:nvPicPr>
        <p:blipFill>
          <a:blip r:embed="rId2">
            <a:alphaModFix amt="48000"/>
          </a:blip>
          <a:stretch>
            <a:fillRect/>
          </a:stretch>
        </p:blipFill>
        <p:spPr>
          <a:xfrm flipH="1"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7" name="Google Shape;347;p20"/>
          <p:cNvGrpSpPr/>
          <p:nvPr/>
        </p:nvGrpSpPr>
        <p:grpSpPr>
          <a:xfrm>
            <a:off x="6541800" y="2581975"/>
            <a:ext cx="2248337" cy="2249386"/>
            <a:chOff x="253775" y="147975"/>
            <a:chExt cx="2248337" cy="2249386"/>
          </a:xfrm>
        </p:grpSpPr>
        <p:sp>
          <p:nvSpPr>
            <p:cNvPr id="348" name="Google Shape;348;p20"/>
            <p:cNvSpPr/>
            <p:nvPr/>
          </p:nvSpPr>
          <p:spPr>
            <a:xfrm>
              <a:off x="1408711" y="1111100"/>
              <a:ext cx="233668" cy="204653"/>
            </a:xfrm>
            <a:custGeom>
              <a:avLst/>
              <a:gdLst/>
              <a:ahLst/>
              <a:cxnLst/>
              <a:rect l="l" t="t" r="r" b="b"/>
              <a:pathLst>
                <a:path w="3930" h="3442" extrusionOk="0">
                  <a:moveTo>
                    <a:pt x="1965" y="1"/>
                  </a:moveTo>
                  <a:lnTo>
                    <a:pt x="1965" y="979"/>
                  </a:lnTo>
                  <a:lnTo>
                    <a:pt x="0" y="979"/>
                  </a:lnTo>
                  <a:lnTo>
                    <a:pt x="0" y="2454"/>
                  </a:lnTo>
                  <a:lnTo>
                    <a:pt x="1965" y="2454"/>
                  </a:lnTo>
                  <a:lnTo>
                    <a:pt x="1965" y="3441"/>
                  </a:lnTo>
                  <a:lnTo>
                    <a:pt x="2454" y="3441"/>
                  </a:lnTo>
                  <a:lnTo>
                    <a:pt x="2454" y="2943"/>
                  </a:lnTo>
                  <a:lnTo>
                    <a:pt x="2943" y="2943"/>
                  </a:lnTo>
                  <a:lnTo>
                    <a:pt x="2943" y="2454"/>
                  </a:lnTo>
                  <a:lnTo>
                    <a:pt x="3440" y="2454"/>
                  </a:lnTo>
                  <a:lnTo>
                    <a:pt x="3440" y="1965"/>
                  </a:lnTo>
                  <a:lnTo>
                    <a:pt x="3929" y="1965"/>
                  </a:lnTo>
                  <a:lnTo>
                    <a:pt x="3929" y="1476"/>
                  </a:lnTo>
                  <a:lnTo>
                    <a:pt x="3440" y="1476"/>
                  </a:lnTo>
                  <a:lnTo>
                    <a:pt x="3440" y="979"/>
                  </a:lnTo>
                  <a:lnTo>
                    <a:pt x="2943" y="979"/>
                  </a:lnTo>
                  <a:lnTo>
                    <a:pt x="2943" y="490"/>
                  </a:lnTo>
                  <a:lnTo>
                    <a:pt x="2454" y="490"/>
                  </a:lnTo>
                  <a:lnTo>
                    <a:pt x="2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0"/>
            <p:cNvSpPr/>
            <p:nvPr/>
          </p:nvSpPr>
          <p:spPr>
            <a:xfrm>
              <a:off x="906125" y="1111100"/>
              <a:ext cx="233727" cy="204653"/>
            </a:xfrm>
            <a:custGeom>
              <a:avLst/>
              <a:gdLst/>
              <a:ahLst/>
              <a:cxnLst/>
              <a:rect l="l" t="t" r="r" b="b"/>
              <a:pathLst>
                <a:path w="3931" h="3442" extrusionOk="0">
                  <a:moveTo>
                    <a:pt x="1477" y="1"/>
                  </a:moveTo>
                  <a:lnTo>
                    <a:pt x="1477" y="490"/>
                  </a:lnTo>
                  <a:lnTo>
                    <a:pt x="988" y="490"/>
                  </a:lnTo>
                  <a:lnTo>
                    <a:pt x="988" y="979"/>
                  </a:lnTo>
                  <a:lnTo>
                    <a:pt x="499" y="979"/>
                  </a:lnTo>
                  <a:lnTo>
                    <a:pt x="499" y="1476"/>
                  </a:lnTo>
                  <a:lnTo>
                    <a:pt x="1" y="1476"/>
                  </a:lnTo>
                  <a:lnTo>
                    <a:pt x="1" y="1965"/>
                  </a:lnTo>
                  <a:lnTo>
                    <a:pt x="499" y="1965"/>
                  </a:lnTo>
                  <a:lnTo>
                    <a:pt x="499" y="2454"/>
                  </a:lnTo>
                  <a:lnTo>
                    <a:pt x="988" y="2454"/>
                  </a:lnTo>
                  <a:lnTo>
                    <a:pt x="988" y="2943"/>
                  </a:lnTo>
                  <a:lnTo>
                    <a:pt x="1477" y="2943"/>
                  </a:lnTo>
                  <a:lnTo>
                    <a:pt x="1477" y="3441"/>
                  </a:lnTo>
                  <a:lnTo>
                    <a:pt x="1966" y="3441"/>
                  </a:lnTo>
                  <a:lnTo>
                    <a:pt x="1966" y="2454"/>
                  </a:lnTo>
                  <a:lnTo>
                    <a:pt x="3930" y="2454"/>
                  </a:lnTo>
                  <a:lnTo>
                    <a:pt x="3930" y="979"/>
                  </a:lnTo>
                  <a:lnTo>
                    <a:pt x="1966" y="979"/>
                  </a:lnTo>
                  <a:lnTo>
                    <a:pt x="19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0"/>
            <p:cNvSpPr/>
            <p:nvPr/>
          </p:nvSpPr>
          <p:spPr>
            <a:xfrm>
              <a:off x="281880" y="177128"/>
              <a:ext cx="2220232" cy="2220232"/>
            </a:xfrm>
            <a:custGeom>
              <a:avLst/>
              <a:gdLst/>
              <a:ahLst/>
              <a:cxnLst/>
              <a:rect l="l" t="t" r="r" b="b"/>
              <a:pathLst>
                <a:path w="57193" h="57193" extrusionOk="0">
                  <a:moveTo>
                    <a:pt x="1" y="0"/>
                  </a:moveTo>
                  <a:lnTo>
                    <a:pt x="1" y="57192"/>
                  </a:lnTo>
                  <a:lnTo>
                    <a:pt x="57192" y="57192"/>
                  </a:lnTo>
                  <a:lnTo>
                    <a:pt x="571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0"/>
            <p:cNvSpPr/>
            <p:nvPr/>
          </p:nvSpPr>
          <p:spPr>
            <a:xfrm>
              <a:off x="253775" y="147975"/>
              <a:ext cx="2220193" cy="2220232"/>
            </a:xfrm>
            <a:custGeom>
              <a:avLst/>
              <a:gdLst/>
              <a:ahLst/>
              <a:cxnLst/>
              <a:rect l="l" t="t" r="r" b="b"/>
              <a:pathLst>
                <a:path w="57192" h="57193" extrusionOk="0">
                  <a:moveTo>
                    <a:pt x="0" y="0"/>
                  </a:moveTo>
                  <a:lnTo>
                    <a:pt x="0" y="57192"/>
                  </a:lnTo>
                  <a:lnTo>
                    <a:pt x="57192" y="57192"/>
                  </a:lnTo>
                  <a:lnTo>
                    <a:pt x="5719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0"/>
            <p:cNvSpPr/>
            <p:nvPr/>
          </p:nvSpPr>
          <p:spPr>
            <a:xfrm>
              <a:off x="253775" y="147975"/>
              <a:ext cx="2220193" cy="15606"/>
            </a:xfrm>
            <a:custGeom>
              <a:avLst/>
              <a:gdLst/>
              <a:ahLst/>
              <a:cxnLst/>
              <a:rect l="l" t="t" r="r" b="b"/>
              <a:pathLst>
                <a:path w="57192" h="402" extrusionOk="0">
                  <a:moveTo>
                    <a:pt x="0" y="0"/>
                  </a:moveTo>
                  <a:lnTo>
                    <a:pt x="0" y="402"/>
                  </a:lnTo>
                  <a:lnTo>
                    <a:pt x="57192" y="402"/>
                  </a:lnTo>
                  <a:lnTo>
                    <a:pt x="57192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0"/>
            <p:cNvSpPr/>
            <p:nvPr/>
          </p:nvSpPr>
          <p:spPr>
            <a:xfrm>
              <a:off x="2457979" y="147975"/>
              <a:ext cx="15644" cy="2220232"/>
            </a:xfrm>
            <a:custGeom>
              <a:avLst/>
              <a:gdLst/>
              <a:ahLst/>
              <a:cxnLst/>
              <a:rect l="l" t="t" r="r" b="b"/>
              <a:pathLst>
                <a:path w="403" h="57193" extrusionOk="0">
                  <a:moveTo>
                    <a:pt x="402" y="0"/>
                  </a:moveTo>
                  <a:lnTo>
                    <a:pt x="0" y="402"/>
                  </a:lnTo>
                  <a:lnTo>
                    <a:pt x="0" y="57192"/>
                  </a:lnTo>
                  <a:lnTo>
                    <a:pt x="402" y="57192"/>
                  </a:lnTo>
                  <a:lnTo>
                    <a:pt x="4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0"/>
            <p:cNvSpPr/>
            <p:nvPr/>
          </p:nvSpPr>
          <p:spPr>
            <a:xfrm>
              <a:off x="254784" y="147975"/>
              <a:ext cx="15606" cy="2220232"/>
            </a:xfrm>
            <a:custGeom>
              <a:avLst/>
              <a:gdLst/>
              <a:ahLst/>
              <a:cxnLst/>
              <a:rect l="l" t="t" r="r" b="b"/>
              <a:pathLst>
                <a:path w="402" h="57193" extrusionOk="0">
                  <a:moveTo>
                    <a:pt x="0" y="0"/>
                  </a:moveTo>
                  <a:lnTo>
                    <a:pt x="0" y="57192"/>
                  </a:lnTo>
                  <a:lnTo>
                    <a:pt x="402" y="57192"/>
                  </a:lnTo>
                  <a:lnTo>
                    <a:pt x="402" y="4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0"/>
            <p:cNvSpPr/>
            <p:nvPr/>
          </p:nvSpPr>
          <p:spPr>
            <a:xfrm>
              <a:off x="253775" y="147975"/>
              <a:ext cx="2220193" cy="2220232"/>
            </a:xfrm>
            <a:custGeom>
              <a:avLst/>
              <a:gdLst/>
              <a:ahLst/>
              <a:cxnLst/>
              <a:rect l="l" t="t" r="r" b="b"/>
              <a:pathLst>
                <a:path w="57192" h="57193" fill="none" extrusionOk="0">
                  <a:moveTo>
                    <a:pt x="0" y="0"/>
                  </a:moveTo>
                  <a:lnTo>
                    <a:pt x="57192" y="0"/>
                  </a:lnTo>
                  <a:lnTo>
                    <a:pt x="57192" y="57192"/>
                  </a:lnTo>
                  <a:lnTo>
                    <a:pt x="0" y="57192"/>
                  </a:lnTo>
                  <a:close/>
                </a:path>
              </a:pathLst>
            </a:custGeom>
            <a:noFill/>
            <a:ln w="2175" cap="flat" cmpd="sng">
              <a:solidFill>
                <a:schemeClr val="dk1"/>
              </a:solidFill>
              <a:prstDash val="solid"/>
              <a:miter lim="87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0"/>
            <p:cNvSpPr/>
            <p:nvPr/>
          </p:nvSpPr>
          <p:spPr>
            <a:xfrm>
              <a:off x="270040" y="163542"/>
              <a:ext cx="2188012" cy="215296"/>
            </a:xfrm>
            <a:custGeom>
              <a:avLst/>
              <a:gdLst/>
              <a:ahLst/>
              <a:cxnLst/>
              <a:rect l="l" t="t" r="r" b="b"/>
              <a:pathLst>
                <a:path w="56363" h="5546" extrusionOk="0">
                  <a:moveTo>
                    <a:pt x="0" y="1"/>
                  </a:moveTo>
                  <a:lnTo>
                    <a:pt x="0" y="5545"/>
                  </a:lnTo>
                  <a:lnTo>
                    <a:pt x="56362" y="5545"/>
                  </a:lnTo>
                  <a:lnTo>
                    <a:pt x="563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0"/>
            <p:cNvSpPr/>
            <p:nvPr/>
          </p:nvSpPr>
          <p:spPr>
            <a:xfrm>
              <a:off x="270351" y="390673"/>
              <a:ext cx="2188050" cy="11530"/>
            </a:xfrm>
            <a:custGeom>
              <a:avLst/>
              <a:gdLst/>
              <a:ahLst/>
              <a:cxnLst/>
              <a:rect l="l" t="t" r="r" b="b"/>
              <a:pathLst>
                <a:path w="56364" h="297" extrusionOk="0">
                  <a:moveTo>
                    <a:pt x="1" y="0"/>
                  </a:moveTo>
                  <a:lnTo>
                    <a:pt x="1" y="297"/>
                  </a:lnTo>
                  <a:lnTo>
                    <a:pt x="56363" y="297"/>
                  </a:lnTo>
                  <a:lnTo>
                    <a:pt x="563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0"/>
            <p:cNvSpPr/>
            <p:nvPr/>
          </p:nvSpPr>
          <p:spPr>
            <a:xfrm>
              <a:off x="270351" y="378795"/>
              <a:ext cx="2188050" cy="11568"/>
            </a:xfrm>
            <a:custGeom>
              <a:avLst/>
              <a:gdLst/>
              <a:ahLst/>
              <a:cxnLst/>
              <a:rect l="l" t="t" r="r" b="b"/>
              <a:pathLst>
                <a:path w="56364" h="298" extrusionOk="0">
                  <a:moveTo>
                    <a:pt x="1" y="0"/>
                  </a:moveTo>
                  <a:lnTo>
                    <a:pt x="1" y="297"/>
                  </a:lnTo>
                  <a:lnTo>
                    <a:pt x="56363" y="297"/>
                  </a:lnTo>
                  <a:lnTo>
                    <a:pt x="563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0"/>
            <p:cNvSpPr/>
            <p:nvPr/>
          </p:nvSpPr>
          <p:spPr>
            <a:xfrm>
              <a:off x="2265435" y="204574"/>
              <a:ext cx="128844" cy="129504"/>
            </a:xfrm>
            <a:custGeom>
              <a:avLst/>
              <a:gdLst/>
              <a:ahLst/>
              <a:cxnLst/>
              <a:rect l="l" t="t" r="r" b="b"/>
              <a:pathLst>
                <a:path w="3319" h="3336" extrusionOk="0">
                  <a:moveTo>
                    <a:pt x="289" y="0"/>
                  </a:moveTo>
                  <a:cubicBezTo>
                    <a:pt x="132" y="0"/>
                    <a:pt x="1" y="131"/>
                    <a:pt x="1" y="289"/>
                  </a:cubicBezTo>
                  <a:lnTo>
                    <a:pt x="1" y="3100"/>
                  </a:lnTo>
                  <a:cubicBezTo>
                    <a:pt x="1" y="3205"/>
                    <a:pt x="36" y="3275"/>
                    <a:pt x="97" y="3336"/>
                  </a:cubicBezTo>
                  <a:lnTo>
                    <a:pt x="3319" y="114"/>
                  </a:lnTo>
                  <a:cubicBezTo>
                    <a:pt x="3266" y="44"/>
                    <a:pt x="3188" y="0"/>
                    <a:pt x="31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0"/>
            <p:cNvSpPr/>
            <p:nvPr/>
          </p:nvSpPr>
          <p:spPr>
            <a:xfrm>
              <a:off x="2269161" y="206282"/>
              <a:ext cx="129542" cy="129504"/>
            </a:xfrm>
            <a:custGeom>
              <a:avLst/>
              <a:gdLst/>
              <a:ahLst/>
              <a:cxnLst/>
              <a:rect l="l" t="t" r="r" b="b"/>
              <a:pathLst>
                <a:path w="3337" h="3336" extrusionOk="0">
                  <a:moveTo>
                    <a:pt x="3223" y="0"/>
                  </a:moveTo>
                  <a:lnTo>
                    <a:pt x="1" y="3222"/>
                  </a:lnTo>
                  <a:cubicBezTo>
                    <a:pt x="62" y="3292"/>
                    <a:pt x="141" y="3335"/>
                    <a:pt x="219" y="3335"/>
                  </a:cubicBezTo>
                  <a:lnTo>
                    <a:pt x="3039" y="3335"/>
                  </a:lnTo>
                  <a:cubicBezTo>
                    <a:pt x="3188" y="3335"/>
                    <a:pt x="3319" y="3205"/>
                    <a:pt x="3319" y="3047"/>
                  </a:cubicBezTo>
                  <a:lnTo>
                    <a:pt x="3319" y="236"/>
                  </a:lnTo>
                  <a:cubicBezTo>
                    <a:pt x="3336" y="131"/>
                    <a:pt x="3293" y="44"/>
                    <a:pt x="3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0"/>
            <p:cNvSpPr/>
            <p:nvPr/>
          </p:nvSpPr>
          <p:spPr>
            <a:xfrm>
              <a:off x="2267143" y="203875"/>
              <a:ext cx="131561" cy="131250"/>
            </a:xfrm>
            <a:custGeom>
              <a:avLst/>
              <a:gdLst/>
              <a:ahLst/>
              <a:cxnLst/>
              <a:rect l="l" t="t" r="r" b="b"/>
              <a:pathLst>
                <a:path w="3389" h="3381" fill="none" extrusionOk="0">
                  <a:moveTo>
                    <a:pt x="3100" y="3380"/>
                  </a:moveTo>
                  <a:lnTo>
                    <a:pt x="289" y="3380"/>
                  </a:lnTo>
                  <a:cubicBezTo>
                    <a:pt x="131" y="3380"/>
                    <a:pt x="1" y="3249"/>
                    <a:pt x="1" y="3101"/>
                  </a:cubicBezTo>
                  <a:lnTo>
                    <a:pt x="1" y="280"/>
                  </a:lnTo>
                  <a:cubicBezTo>
                    <a:pt x="1" y="132"/>
                    <a:pt x="131" y="1"/>
                    <a:pt x="289" y="1"/>
                  </a:cubicBezTo>
                  <a:lnTo>
                    <a:pt x="3100" y="1"/>
                  </a:lnTo>
                  <a:cubicBezTo>
                    <a:pt x="3257" y="1"/>
                    <a:pt x="3388" y="132"/>
                    <a:pt x="3388" y="280"/>
                  </a:cubicBezTo>
                  <a:lnTo>
                    <a:pt x="3388" y="3101"/>
                  </a:lnTo>
                  <a:cubicBezTo>
                    <a:pt x="3388" y="3249"/>
                    <a:pt x="3257" y="3380"/>
                    <a:pt x="3100" y="3380"/>
                  </a:cubicBezTo>
                  <a:close/>
                </a:path>
              </a:pathLst>
            </a:custGeom>
            <a:noFill/>
            <a:ln w="1975" cap="flat" cmpd="sng">
              <a:solidFill>
                <a:schemeClr val="dk1"/>
              </a:solidFill>
              <a:prstDash val="solid"/>
              <a:miter lim="87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0"/>
            <p:cNvSpPr/>
            <p:nvPr/>
          </p:nvSpPr>
          <p:spPr>
            <a:xfrm>
              <a:off x="2280691" y="217112"/>
              <a:ext cx="104465" cy="104115"/>
            </a:xfrm>
            <a:custGeom>
              <a:avLst/>
              <a:gdLst/>
              <a:ahLst/>
              <a:cxnLst/>
              <a:rect l="l" t="t" r="r" b="b"/>
              <a:pathLst>
                <a:path w="2691" h="2682" extrusionOk="0">
                  <a:moveTo>
                    <a:pt x="263" y="0"/>
                  </a:moveTo>
                  <a:cubicBezTo>
                    <a:pt x="123" y="0"/>
                    <a:pt x="1" y="114"/>
                    <a:pt x="1" y="262"/>
                  </a:cubicBezTo>
                  <a:lnTo>
                    <a:pt x="1" y="2419"/>
                  </a:lnTo>
                  <a:cubicBezTo>
                    <a:pt x="1" y="2559"/>
                    <a:pt x="123" y="2681"/>
                    <a:pt x="263" y="2681"/>
                  </a:cubicBezTo>
                  <a:lnTo>
                    <a:pt x="2428" y="2681"/>
                  </a:lnTo>
                  <a:cubicBezTo>
                    <a:pt x="2568" y="2681"/>
                    <a:pt x="2690" y="2576"/>
                    <a:pt x="2690" y="2419"/>
                  </a:cubicBezTo>
                  <a:lnTo>
                    <a:pt x="2690" y="262"/>
                  </a:lnTo>
                  <a:cubicBezTo>
                    <a:pt x="2690" y="114"/>
                    <a:pt x="2568" y="0"/>
                    <a:pt x="24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0"/>
            <p:cNvSpPr/>
            <p:nvPr/>
          </p:nvSpPr>
          <p:spPr>
            <a:xfrm>
              <a:off x="2308485" y="242888"/>
              <a:ext cx="47516" cy="52562"/>
            </a:xfrm>
            <a:custGeom>
              <a:avLst/>
              <a:gdLst/>
              <a:ahLst/>
              <a:cxnLst/>
              <a:rect l="l" t="t" r="r" b="b"/>
              <a:pathLst>
                <a:path w="1224" h="1354" extrusionOk="0">
                  <a:moveTo>
                    <a:pt x="987" y="0"/>
                  </a:moveTo>
                  <a:lnTo>
                    <a:pt x="717" y="358"/>
                  </a:lnTo>
                  <a:cubicBezTo>
                    <a:pt x="673" y="410"/>
                    <a:pt x="638" y="463"/>
                    <a:pt x="612" y="506"/>
                  </a:cubicBezTo>
                  <a:cubicBezTo>
                    <a:pt x="586" y="480"/>
                    <a:pt x="551" y="419"/>
                    <a:pt x="498" y="349"/>
                  </a:cubicBezTo>
                  <a:lnTo>
                    <a:pt x="263" y="9"/>
                  </a:lnTo>
                  <a:lnTo>
                    <a:pt x="53" y="9"/>
                  </a:lnTo>
                  <a:lnTo>
                    <a:pt x="507" y="655"/>
                  </a:lnTo>
                  <a:lnTo>
                    <a:pt x="13" y="1336"/>
                  </a:lnTo>
                  <a:lnTo>
                    <a:pt x="202" y="1336"/>
                  </a:lnTo>
                  <a:lnTo>
                    <a:pt x="542" y="873"/>
                  </a:lnTo>
                  <a:cubicBezTo>
                    <a:pt x="551" y="856"/>
                    <a:pt x="577" y="812"/>
                    <a:pt x="612" y="768"/>
                  </a:cubicBezTo>
                  <a:cubicBezTo>
                    <a:pt x="621" y="803"/>
                    <a:pt x="638" y="830"/>
                    <a:pt x="664" y="856"/>
                  </a:cubicBezTo>
                  <a:lnTo>
                    <a:pt x="1005" y="1336"/>
                  </a:lnTo>
                  <a:lnTo>
                    <a:pt x="1223" y="1336"/>
                  </a:lnTo>
                  <a:lnTo>
                    <a:pt x="717" y="629"/>
                  </a:lnTo>
                  <a:lnTo>
                    <a:pt x="1188" y="0"/>
                  </a:lnTo>
                  <a:close/>
                  <a:moveTo>
                    <a:pt x="1" y="1336"/>
                  </a:moveTo>
                  <a:lnTo>
                    <a:pt x="1" y="1353"/>
                  </a:lnTo>
                  <a:lnTo>
                    <a:pt x="13" y="133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4" name="Google Shape;364;p20"/>
          <p:cNvGrpSpPr/>
          <p:nvPr/>
        </p:nvGrpSpPr>
        <p:grpSpPr>
          <a:xfrm>
            <a:off x="1040806" y="584391"/>
            <a:ext cx="7062703" cy="4000719"/>
            <a:chOff x="2974275" y="1679475"/>
            <a:chExt cx="2027473" cy="2041808"/>
          </a:xfrm>
        </p:grpSpPr>
        <p:sp>
          <p:nvSpPr>
            <p:cNvPr id="365" name="Google Shape;365;p20"/>
            <p:cNvSpPr/>
            <p:nvPr/>
          </p:nvSpPr>
          <p:spPr>
            <a:xfrm>
              <a:off x="2999798" y="1706121"/>
              <a:ext cx="2001950" cy="2015163"/>
            </a:xfrm>
            <a:custGeom>
              <a:avLst/>
              <a:gdLst/>
              <a:ahLst/>
              <a:cxnLst/>
              <a:rect l="l" t="t" r="r" b="b"/>
              <a:pathLst>
                <a:path w="80078" h="80078" extrusionOk="0">
                  <a:moveTo>
                    <a:pt x="1" y="0"/>
                  </a:moveTo>
                  <a:lnTo>
                    <a:pt x="1" y="80078"/>
                  </a:lnTo>
                  <a:lnTo>
                    <a:pt x="80078" y="80078"/>
                  </a:lnTo>
                  <a:lnTo>
                    <a:pt x="800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0"/>
            <p:cNvSpPr/>
            <p:nvPr/>
          </p:nvSpPr>
          <p:spPr>
            <a:xfrm>
              <a:off x="2974275" y="1679475"/>
              <a:ext cx="2002175" cy="2001975"/>
            </a:xfrm>
            <a:custGeom>
              <a:avLst/>
              <a:gdLst/>
              <a:ahLst/>
              <a:cxnLst/>
              <a:rect l="l" t="t" r="r" b="b"/>
              <a:pathLst>
                <a:path w="80087" h="80079" extrusionOk="0">
                  <a:moveTo>
                    <a:pt x="0" y="1"/>
                  </a:moveTo>
                  <a:lnTo>
                    <a:pt x="0" y="80078"/>
                  </a:lnTo>
                  <a:lnTo>
                    <a:pt x="80086" y="80078"/>
                  </a:lnTo>
                  <a:lnTo>
                    <a:pt x="800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0"/>
            <p:cNvSpPr/>
            <p:nvPr/>
          </p:nvSpPr>
          <p:spPr>
            <a:xfrm>
              <a:off x="2974275" y="3667225"/>
              <a:ext cx="2002175" cy="14225"/>
            </a:xfrm>
            <a:custGeom>
              <a:avLst/>
              <a:gdLst/>
              <a:ahLst/>
              <a:cxnLst/>
              <a:rect l="l" t="t" r="r" b="b"/>
              <a:pathLst>
                <a:path w="80087" h="569" extrusionOk="0">
                  <a:moveTo>
                    <a:pt x="0" y="1"/>
                  </a:moveTo>
                  <a:lnTo>
                    <a:pt x="0" y="568"/>
                  </a:lnTo>
                  <a:lnTo>
                    <a:pt x="80086" y="568"/>
                  </a:lnTo>
                  <a:lnTo>
                    <a:pt x="800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0"/>
            <p:cNvSpPr/>
            <p:nvPr/>
          </p:nvSpPr>
          <p:spPr>
            <a:xfrm>
              <a:off x="4962225" y="1679475"/>
              <a:ext cx="14225" cy="2001975"/>
            </a:xfrm>
            <a:custGeom>
              <a:avLst/>
              <a:gdLst/>
              <a:ahLst/>
              <a:cxnLst/>
              <a:rect l="l" t="t" r="r" b="b"/>
              <a:pathLst>
                <a:path w="569" h="80079" extrusionOk="0">
                  <a:moveTo>
                    <a:pt x="568" y="1"/>
                  </a:moveTo>
                  <a:lnTo>
                    <a:pt x="1" y="568"/>
                  </a:lnTo>
                  <a:lnTo>
                    <a:pt x="1" y="80078"/>
                  </a:lnTo>
                  <a:lnTo>
                    <a:pt x="568" y="80078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0"/>
            <p:cNvSpPr/>
            <p:nvPr/>
          </p:nvSpPr>
          <p:spPr>
            <a:xfrm>
              <a:off x="2975150" y="1679475"/>
              <a:ext cx="14200" cy="2001975"/>
            </a:xfrm>
            <a:custGeom>
              <a:avLst/>
              <a:gdLst/>
              <a:ahLst/>
              <a:cxnLst/>
              <a:rect l="l" t="t" r="r" b="b"/>
              <a:pathLst>
                <a:path w="568" h="80079" extrusionOk="0">
                  <a:moveTo>
                    <a:pt x="0" y="1"/>
                  </a:moveTo>
                  <a:lnTo>
                    <a:pt x="0" y="80078"/>
                  </a:lnTo>
                  <a:lnTo>
                    <a:pt x="568" y="80078"/>
                  </a:lnTo>
                  <a:lnTo>
                    <a:pt x="568" y="5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0"/>
            <p:cNvSpPr/>
            <p:nvPr/>
          </p:nvSpPr>
          <p:spPr>
            <a:xfrm>
              <a:off x="2974275" y="1679475"/>
              <a:ext cx="2002175" cy="2001975"/>
            </a:xfrm>
            <a:custGeom>
              <a:avLst/>
              <a:gdLst/>
              <a:ahLst/>
              <a:cxnLst/>
              <a:rect l="l" t="t" r="r" b="b"/>
              <a:pathLst>
                <a:path w="80087" h="80079" fill="none" extrusionOk="0">
                  <a:moveTo>
                    <a:pt x="0" y="1"/>
                  </a:moveTo>
                  <a:lnTo>
                    <a:pt x="80086" y="1"/>
                  </a:lnTo>
                  <a:lnTo>
                    <a:pt x="80086" y="80078"/>
                  </a:lnTo>
                  <a:lnTo>
                    <a:pt x="0" y="80078"/>
                  </a:lnTo>
                  <a:close/>
                </a:path>
              </a:pathLst>
            </a:custGeom>
            <a:noFill/>
            <a:ln w="3050" cap="flat" cmpd="sng">
              <a:solidFill>
                <a:schemeClr val="dk1"/>
              </a:solidFill>
              <a:prstDash val="solid"/>
              <a:miter lim="87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0"/>
            <p:cNvSpPr/>
            <p:nvPr/>
          </p:nvSpPr>
          <p:spPr>
            <a:xfrm>
              <a:off x="2989325" y="1693675"/>
              <a:ext cx="1972925" cy="194300"/>
            </a:xfrm>
            <a:custGeom>
              <a:avLst/>
              <a:gdLst/>
              <a:ahLst/>
              <a:cxnLst/>
              <a:rect l="l" t="t" r="r" b="b"/>
              <a:pathLst>
                <a:path w="78917" h="7772" extrusionOk="0">
                  <a:moveTo>
                    <a:pt x="1" y="0"/>
                  </a:moveTo>
                  <a:lnTo>
                    <a:pt x="78917" y="0"/>
                  </a:lnTo>
                  <a:lnTo>
                    <a:pt x="78917" y="7772"/>
                  </a:lnTo>
                  <a:lnTo>
                    <a:pt x="1" y="777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0"/>
            <p:cNvSpPr/>
            <p:nvPr/>
          </p:nvSpPr>
          <p:spPr>
            <a:xfrm>
              <a:off x="2989325" y="1898200"/>
              <a:ext cx="1972925" cy="10525"/>
            </a:xfrm>
            <a:custGeom>
              <a:avLst/>
              <a:gdLst/>
              <a:ahLst/>
              <a:cxnLst/>
              <a:rect l="l" t="t" r="r" b="b"/>
              <a:pathLst>
                <a:path w="78917" h="421" extrusionOk="0">
                  <a:moveTo>
                    <a:pt x="1" y="1"/>
                  </a:moveTo>
                  <a:lnTo>
                    <a:pt x="1" y="420"/>
                  </a:lnTo>
                  <a:lnTo>
                    <a:pt x="78917" y="420"/>
                  </a:lnTo>
                  <a:lnTo>
                    <a:pt x="789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0"/>
            <p:cNvSpPr/>
            <p:nvPr/>
          </p:nvSpPr>
          <p:spPr>
            <a:xfrm>
              <a:off x="2989325" y="1887725"/>
              <a:ext cx="1972925" cy="10500"/>
            </a:xfrm>
            <a:custGeom>
              <a:avLst/>
              <a:gdLst/>
              <a:ahLst/>
              <a:cxnLst/>
              <a:rect l="l" t="t" r="r" b="b"/>
              <a:pathLst>
                <a:path w="78917" h="420" extrusionOk="0">
                  <a:moveTo>
                    <a:pt x="1" y="1"/>
                  </a:moveTo>
                  <a:lnTo>
                    <a:pt x="1" y="420"/>
                  </a:lnTo>
                  <a:lnTo>
                    <a:pt x="78917" y="420"/>
                  </a:lnTo>
                  <a:lnTo>
                    <a:pt x="78917" y="1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0"/>
            <p:cNvSpPr/>
            <p:nvPr/>
          </p:nvSpPr>
          <p:spPr>
            <a:xfrm>
              <a:off x="3038554" y="2061529"/>
              <a:ext cx="1896464" cy="1452896"/>
            </a:xfrm>
            <a:custGeom>
              <a:avLst/>
              <a:gdLst/>
              <a:ahLst/>
              <a:cxnLst/>
              <a:rect l="l" t="t" r="r" b="b"/>
              <a:pathLst>
                <a:path w="71356" h="59411" extrusionOk="0">
                  <a:moveTo>
                    <a:pt x="71355" y="0"/>
                  </a:moveTo>
                  <a:lnTo>
                    <a:pt x="70657" y="481"/>
                  </a:lnTo>
                  <a:lnTo>
                    <a:pt x="70657" y="58921"/>
                  </a:lnTo>
                  <a:lnTo>
                    <a:pt x="717" y="58921"/>
                  </a:lnTo>
                  <a:lnTo>
                    <a:pt x="1" y="59410"/>
                  </a:lnTo>
                  <a:lnTo>
                    <a:pt x="71355" y="59410"/>
                  </a:lnTo>
                  <a:lnTo>
                    <a:pt x="71355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0"/>
            <p:cNvSpPr/>
            <p:nvPr/>
          </p:nvSpPr>
          <p:spPr>
            <a:xfrm>
              <a:off x="3038554" y="2069280"/>
              <a:ext cx="1898783" cy="1442351"/>
            </a:xfrm>
            <a:custGeom>
              <a:avLst/>
              <a:gdLst/>
              <a:ahLst/>
              <a:cxnLst/>
              <a:rect l="l" t="t" r="r" b="b"/>
              <a:pathLst>
                <a:path w="71356" h="59411" extrusionOk="0">
                  <a:moveTo>
                    <a:pt x="1" y="0"/>
                  </a:moveTo>
                  <a:lnTo>
                    <a:pt x="1" y="59410"/>
                  </a:lnTo>
                  <a:lnTo>
                    <a:pt x="717" y="58930"/>
                  </a:lnTo>
                  <a:lnTo>
                    <a:pt x="717" y="498"/>
                  </a:lnTo>
                  <a:lnTo>
                    <a:pt x="70657" y="498"/>
                  </a:lnTo>
                  <a:lnTo>
                    <a:pt x="713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6" name="Google Shape;376;p20"/>
          <p:cNvSpPr txBox="1">
            <a:spLocks noGrp="1"/>
          </p:cNvSpPr>
          <p:nvPr>
            <p:ph type="title"/>
          </p:nvPr>
        </p:nvSpPr>
        <p:spPr>
          <a:xfrm>
            <a:off x="1900800" y="1957450"/>
            <a:ext cx="5342700" cy="10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74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20"/>
          <p:cNvSpPr txBox="1">
            <a:spLocks noGrp="1"/>
          </p:cNvSpPr>
          <p:nvPr>
            <p:ph type="subTitle" idx="1"/>
          </p:nvPr>
        </p:nvSpPr>
        <p:spPr>
          <a:xfrm>
            <a:off x="2090850" y="3021850"/>
            <a:ext cx="4962600" cy="7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500" y="509775"/>
            <a:ext cx="7713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ress Start 2P"/>
              <a:buNone/>
              <a:defRPr sz="2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ress Start 2P"/>
              <a:buNone/>
              <a:defRPr sz="2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ress Start 2P"/>
              <a:buNone/>
              <a:defRPr sz="2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ress Start 2P"/>
              <a:buNone/>
              <a:defRPr sz="2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ress Start 2P"/>
              <a:buNone/>
              <a:defRPr sz="2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ress Start 2P"/>
              <a:buNone/>
              <a:defRPr sz="2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ress Start 2P"/>
              <a:buNone/>
              <a:defRPr sz="2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ress Start 2P"/>
              <a:buNone/>
              <a:defRPr sz="2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ress Start 2P"/>
              <a:buNone/>
              <a:defRPr sz="2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500" y="1152475"/>
            <a:ext cx="7713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consolata"/>
              <a:buChar char="●"/>
              <a:defRPr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○"/>
              <a:defRPr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■"/>
              <a:defRPr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●"/>
              <a:defRPr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○"/>
              <a:defRPr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■"/>
              <a:defRPr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●"/>
              <a:defRPr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○"/>
              <a:defRPr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■"/>
              <a:defRPr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5" r:id="rId4"/>
    <p:sldLayoutId id="2147483656" r:id="rId5"/>
    <p:sldLayoutId id="2147483658" r:id="rId6"/>
    <p:sldLayoutId id="2147483659" r:id="rId7"/>
    <p:sldLayoutId id="2147483661" r:id="rId8"/>
    <p:sldLayoutId id="2147483666" r:id="rId9"/>
    <p:sldLayoutId id="2147483667" r:id="rId10"/>
    <p:sldLayoutId id="2147483673" r:id="rId11"/>
    <p:sldLayoutId id="2147483682" r:id="rId12"/>
    <p:sldLayoutId id="2147483683" r:id="rId13"/>
    <p:sldLayoutId id="2147483684" r:id="rId14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7" name="Google Shape;697;p42"/>
          <p:cNvGrpSpPr/>
          <p:nvPr/>
        </p:nvGrpSpPr>
        <p:grpSpPr>
          <a:xfrm>
            <a:off x="6239079" y="3909433"/>
            <a:ext cx="2779935" cy="853386"/>
            <a:chOff x="5964258" y="4047809"/>
            <a:chExt cx="2779935" cy="853386"/>
          </a:xfrm>
        </p:grpSpPr>
        <p:grpSp>
          <p:nvGrpSpPr>
            <p:cNvPr id="698" name="Google Shape;698;p42"/>
            <p:cNvGrpSpPr/>
            <p:nvPr/>
          </p:nvGrpSpPr>
          <p:grpSpPr>
            <a:xfrm>
              <a:off x="5964258" y="4047809"/>
              <a:ext cx="2779935" cy="853386"/>
              <a:chOff x="5380425" y="2936225"/>
              <a:chExt cx="1648150" cy="505950"/>
            </a:xfrm>
          </p:grpSpPr>
          <p:sp>
            <p:nvSpPr>
              <p:cNvPr id="699" name="Google Shape;699;p42"/>
              <p:cNvSpPr/>
              <p:nvPr/>
            </p:nvSpPr>
            <p:spPr>
              <a:xfrm>
                <a:off x="5380425" y="2936225"/>
                <a:ext cx="1648150" cy="505950"/>
              </a:xfrm>
              <a:custGeom>
                <a:avLst/>
                <a:gdLst/>
                <a:ahLst/>
                <a:cxnLst/>
                <a:rect l="l" t="t" r="r" b="b"/>
                <a:pathLst>
                  <a:path w="65926" h="20238" extrusionOk="0">
                    <a:moveTo>
                      <a:pt x="0" y="0"/>
                    </a:moveTo>
                    <a:lnTo>
                      <a:pt x="0" y="20238"/>
                    </a:lnTo>
                    <a:lnTo>
                      <a:pt x="65925" y="20238"/>
                    </a:lnTo>
                    <a:lnTo>
                      <a:pt x="65925" y="0"/>
                    </a:lnTo>
                    <a:close/>
                  </a:path>
                </a:pathLst>
              </a:custGeom>
              <a:solidFill>
                <a:srgbClr val="C9C9C9"/>
              </a:solidFill>
              <a:ln>
                <a:noFill/>
              </a:ln>
              <a:effectLst>
                <a:outerShdw dist="38100" dir="3000000" algn="bl" rotWithShape="0">
                  <a:srgbClr val="000000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42"/>
              <p:cNvSpPr/>
              <p:nvPr/>
            </p:nvSpPr>
            <p:spPr>
              <a:xfrm>
                <a:off x="5380425" y="2936225"/>
                <a:ext cx="164815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65926" h="335" extrusionOk="0">
                    <a:moveTo>
                      <a:pt x="0" y="0"/>
                    </a:moveTo>
                    <a:lnTo>
                      <a:pt x="0" y="335"/>
                    </a:lnTo>
                    <a:lnTo>
                      <a:pt x="65925" y="335"/>
                    </a:lnTo>
                    <a:lnTo>
                      <a:pt x="65925" y="0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42"/>
              <p:cNvSpPr/>
              <p:nvPr/>
            </p:nvSpPr>
            <p:spPr>
              <a:xfrm>
                <a:off x="5380425" y="3433100"/>
                <a:ext cx="1648150" cy="9075"/>
              </a:xfrm>
              <a:custGeom>
                <a:avLst/>
                <a:gdLst/>
                <a:ahLst/>
                <a:cxnLst/>
                <a:rect l="l" t="t" r="r" b="b"/>
                <a:pathLst>
                  <a:path w="65926" h="363" extrusionOk="0">
                    <a:moveTo>
                      <a:pt x="0" y="0"/>
                    </a:moveTo>
                    <a:lnTo>
                      <a:pt x="0" y="363"/>
                    </a:lnTo>
                    <a:lnTo>
                      <a:pt x="65925" y="363"/>
                    </a:lnTo>
                    <a:lnTo>
                      <a:pt x="65925" y="0"/>
                    </a:lnTo>
                    <a:close/>
                  </a:path>
                </a:pathLst>
              </a:custGeom>
              <a:solidFill>
                <a:srgbClr val="9C9C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42"/>
              <p:cNvSpPr/>
              <p:nvPr/>
            </p:nvSpPr>
            <p:spPr>
              <a:xfrm>
                <a:off x="7020875" y="2936225"/>
                <a:ext cx="7700" cy="505950"/>
              </a:xfrm>
              <a:custGeom>
                <a:avLst/>
                <a:gdLst/>
                <a:ahLst/>
                <a:cxnLst/>
                <a:rect l="l" t="t" r="r" b="b"/>
                <a:pathLst>
                  <a:path w="308" h="20238" extrusionOk="0">
                    <a:moveTo>
                      <a:pt x="307" y="0"/>
                    </a:moveTo>
                    <a:lnTo>
                      <a:pt x="1" y="335"/>
                    </a:lnTo>
                    <a:lnTo>
                      <a:pt x="1" y="20238"/>
                    </a:lnTo>
                    <a:lnTo>
                      <a:pt x="307" y="20238"/>
                    </a:lnTo>
                    <a:lnTo>
                      <a:pt x="307" y="0"/>
                    </a:lnTo>
                    <a:close/>
                  </a:path>
                </a:pathLst>
              </a:custGeom>
              <a:solidFill>
                <a:srgbClr val="9C9C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42"/>
              <p:cNvSpPr/>
              <p:nvPr/>
            </p:nvSpPr>
            <p:spPr>
              <a:xfrm>
                <a:off x="5380425" y="2936225"/>
                <a:ext cx="8375" cy="505250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0210" extrusionOk="0">
                    <a:moveTo>
                      <a:pt x="0" y="0"/>
                    </a:moveTo>
                    <a:lnTo>
                      <a:pt x="0" y="20210"/>
                    </a:lnTo>
                    <a:lnTo>
                      <a:pt x="335" y="19875"/>
                    </a:lnTo>
                    <a:lnTo>
                      <a:pt x="335" y="33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42"/>
              <p:cNvSpPr/>
              <p:nvPr/>
            </p:nvSpPr>
            <p:spPr>
              <a:xfrm>
                <a:off x="5388775" y="2944575"/>
                <a:ext cx="1632125" cy="86450"/>
              </a:xfrm>
              <a:custGeom>
                <a:avLst/>
                <a:gdLst/>
                <a:ahLst/>
                <a:cxnLst/>
                <a:rect l="l" t="t" r="r" b="b"/>
                <a:pathLst>
                  <a:path w="65285" h="3458" extrusionOk="0">
                    <a:moveTo>
                      <a:pt x="1" y="1"/>
                    </a:moveTo>
                    <a:lnTo>
                      <a:pt x="65285" y="1"/>
                    </a:lnTo>
                    <a:lnTo>
                      <a:pt x="65285" y="3457"/>
                    </a:lnTo>
                    <a:lnTo>
                      <a:pt x="1" y="345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42"/>
              <p:cNvSpPr/>
              <p:nvPr/>
            </p:nvSpPr>
            <p:spPr>
              <a:xfrm>
                <a:off x="5388775" y="3035175"/>
                <a:ext cx="1630725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65229" h="168" extrusionOk="0">
                    <a:moveTo>
                      <a:pt x="1" y="1"/>
                    </a:moveTo>
                    <a:lnTo>
                      <a:pt x="1" y="168"/>
                    </a:lnTo>
                    <a:lnTo>
                      <a:pt x="65229" y="168"/>
                    </a:lnTo>
                    <a:lnTo>
                      <a:pt x="65229" y="1"/>
                    </a:lnTo>
                    <a:close/>
                  </a:path>
                </a:pathLst>
              </a:custGeom>
              <a:solidFill>
                <a:srgbClr val="A8A8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42"/>
              <p:cNvSpPr/>
              <p:nvPr/>
            </p:nvSpPr>
            <p:spPr>
              <a:xfrm>
                <a:off x="5388775" y="3031000"/>
                <a:ext cx="1630725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65229" h="168" extrusionOk="0">
                    <a:moveTo>
                      <a:pt x="1" y="0"/>
                    </a:moveTo>
                    <a:lnTo>
                      <a:pt x="1" y="168"/>
                    </a:lnTo>
                    <a:lnTo>
                      <a:pt x="65229" y="168"/>
                    </a:lnTo>
                    <a:lnTo>
                      <a:pt x="6522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42"/>
              <p:cNvSpPr/>
              <p:nvPr/>
            </p:nvSpPr>
            <p:spPr>
              <a:xfrm>
                <a:off x="6935850" y="2962000"/>
                <a:ext cx="50900" cy="50900"/>
              </a:xfrm>
              <a:custGeom>
                <a:avLst/>
                <a:gdLst/>
                <a:ahLst/>
                <a:cxnLst/>
                <a:rect l="l" t="t" r="r" b="b"/>
                <a:pathLst>
                  <a:path w="2036" h="2036" extrusionOk="0">
                    <a:moveTo>
                      <a:pt x="196" y="1"/>
                    </a:moveTo>
                    <a:cubicBezTo>
                      <a:pt x="84" y="1"/>
                      <a:pt x="1" y="84"/>
                      <a:pt x="1" y="168"/>
                    </a:cubicBezTo>
                    <a:lnTo>
                      <a:pt x="1" y="1896"/>
                    </a:lnTo>
                    <a:cubicBezTo>
                      <a:pt x="1" y="1952"/>
                      <a:pt x="57" y="1980"/>
                      <a:pt x="84" y="2036"/>
                    </a:cubicBezTo>
                    <a:lnTo>
                      <a:pt x="2036" y="84"/>
                    </a:lnTo>
                    <a:cubicBezTo>
                      <a:pt x="2008" y="29"/>
                      <a:pt x="1952" y="1"/>
                      <a:pt x="1896" y="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42"/>
              <p:cNvSpPr/>
              <p:nvPr/>
            </p:nvSpPr>
            <p:spPr>
              <a:xfrm>
                <a:off x="6937950" y="2962700"/>
                <a:ext cx="50200" cy="50900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2036" extrusionOk="0">
                    <a:moveTo>
                      <a:pt x="1952" y="1"/>
                    </a:moveTo>
                    <a:lnTo>
                      <a:pt x="0" y="1952"/>
                    </a:lnTo>
                    <a:cubicBezTo>
                      <a:pt x="28" y="2008"/>
                      <a:pt x="56" y="2036"/>
                      <a:pt x="140" y="2036"/>
                    </a:cubicBezTo>
                    <a:lnTo>
                      <a:pt x="1840" y="2036"/>
                    </a:lnTo>
                    <a:cubicBezTo>
                      <a:pt x="1952" y="2036"/>
                      <a:pt x="2007" y="1952"/>
                      <a:pt x="2007" y="1868"/>
                    </a:cubicBezTo>
                    <a:lnTo>
                      <a:pt x="2007" y="140"/>
                    </a:lnTo>
                    <a:cubicBezTo>
                      <a:pt x="2007" y="84"/>
                      <a:pt x="1980" y="56"/>
                      <a:pt x="1952" y="1"/>
                    </a:cubicBezTo>
                    <a:close/>
                  </a:path>
                </a:pathLst>
              </a:custGeom>
              <a:solidFill>
                <a:srgbClr val="9C9C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42"/>
              <p:cNvSpPr/>
              <p:nvPr/>
            </p:nvSpPr>
            <p:spPr>
              <a:xfrm>
                <a:off x="6937250" y="2962000"/>
                <a:ext cx="50900" cy="51600"/>
              </a:xfrm>
              <a:custGeom>
                <a:avLst/>
                <a:gdLst/>
                <a:ahLst/>
                <a:cxnLst/>
                <a:rect l="l" t="t" r="r" b="b"/>
                <a:pathLst>
                  <a:path w="2036" h="2064" fill="none" extrusionOk="0">
                    <a:moveTo>
                      <a:pt x="1868" y="2064"/>
                    </a:moveTo>
                    <a:lnTo>
                      <a:pt x="168" y="2064"/>
                    </a:lnTo>
                    <a:cubicBezTo>
                      <a:pt x="56" y="2064"/>
                      <a:pt x="1" y="1980"/>
                      <a:pt x="1" y="1896"/>
                    </a:cubicBezTo>
                    <a:lnTo>
                      <a:pt x="1" y="168"/>
                    </a:lnTo>
                    <a:cubicBezTo>
                      <a:pt x="1" y="57"/>
                      <a:pt x="56" y="1"/>
                      <a:pt x="168" y="1"/>
                    </a:cubicBezTo>
                    <a:lnTo>
                      <a:pt x="1868" y="1"/>
                    </a:lnTo>
                    <a:cubicBezTo>
                      <a:pt x="1980" y="1"/>
                      <a:pt x="2035" y="57"/>
                      <a:pt x="2035" y="168"/>
                    </a:cubicBezTo>
                    <a:lnTo>
                      <a:pt x="2035" y="1896"/>
                    </a:lnTo>
                    <a:cubicBezTo>
                      <a:pt x="2035" y="1952"/>
                      <a:pt x="1980" y="2064"/>
                      <a:pt x="1868" y="2064"/>
                    </a:cubicBezTo>
                    <a:close/>
                  </a:path>
                </a:pathLst>
              </a:custGeom>
              <a:noFill/>
              <a:ln w="1400" cap="flat" cmpd="sng">
                <a:solidFill>
                  <a:srgbClr val="000000"/>
                </a:solidFill>
                <a:prstDash val="solid"/>
                <a:miter lim="2787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42"/>
              <p:cNvSpPr/>
              <p:nvPr/>
            </p:nvSpPr>
            <p:spPr>
              <a:xfrm>
                <a:off x="6942825" y="2968975"/>
                <a:ext cx="40450" cy="39050"/>
              </a:xfrm>
              <a:custGeom>
                <a:avLst/>
                <a:gdLst/>
                <a:ahLst/>
                <a:cxnLst/>
                <a:rect l="l" t="t" r="r" b="b"/>
                <a:pathLst>
                  <a:path w="1618" h="1562" extrusionOk="0">
                    <a:moveTo>
                      <a:pt x="140" y="1"/>
                    </a:moveTo>
                    <a:cubicBezTo>
                      <a:pt x="84" y="1"/>
                      <a:pt x="1" y="84"/>
                      <a:pt x="1" y="140"/>
                    </a:cubicBezTo>
                    <a:lnTo>
                      <a:pt x="1" y="1422"/>
                    </a:lnTo>
                    <a:cubicBezTo>
                      <a:pt x="1" y="1506"/>
                      <a:pt x="84" y="1562"/>
                      <a:pt x="140" y="1562"/>
                    </a:cubicBezTo>
                    <a:lnTo>
                      <a:pt x="1450" y="1562"/>
                    </a:lnTo>
                    <a:cubicBezTo>
                      <a:pt x="1534" y="1562"/>
                      <a:pt x="1617" y="1506"/>
                      <a:pt x="1589" y="1422"/>
                    </a:cubicBezTo>
                    <a:lnTo>
                      <a:pt x="1589" y="140"/>
                    </a:lnTo>
                    <a:cubicBezTo>
                      <a:pt x="1589" y="84"/>
                      <a:pt x="1506" y="1"/>
                      <a:pt x="1450" y="1"/>
                    </a:cubicBezTo>
                    <a:close/>
                  </a:path>
                </a:pathLst>
              </a:custGeom>
              <a:solidFill>
                <a:srgbClr val="C9C9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42"/>
              <p:cNvSpPr/>
              <p:nvPr/>
            </p:nvSpPr>
            <p:spPr>
              <a:xfrm>
                <a:off x="6953275" y="2978025"/>
                <a:ext cx="19550" cy="19550"/>
              </a:xfrm>
              <a:custGeom>
                <a:avLst/>
                <a:gdLst/>
                <a:ahLst/>
                <a:cxnLst/>
                <a:rect l="l" t="t" r="r" b="b"/>
                <a:pathLst>
                  <a:path w="782" h="782" extrusionOk="0">
                    <a:moveTo>
                      <a:pt x="56" y="1"/>
                    </a:moveTo>
                    <a:lnTo>
                      <a:pt x="335" y="363"/>
                    </a:lnTo>
                    <a:lnTo>
                      <a:pt x="1" y="781"/>
                    </a:lnTo>
                    <a:lnTo>
                      <a:pt x="140" y="781"/>
                    </a:lnTo>
                    <a:lnTo>
                      <a:pt x="363" y="503"/>
                    </a:lnTo>
                    <a:cubicBezTo>
                      <a:pt x="363" y="475"/>
                      <a:pt x="363" y="475"/>
                      <a:pt x="391" y="447"/>
                    </a:cubicBezTo>
                    <a:cubicBezTo>
                      <a:pt x="391" y="475"/>
                      <a:pt x="419" y="503"/>
                      <a:pt x="419" y="503"/>
                    </a:cubicBezTo>
                    <a:lnTo>
                      <a:pt x="642" y="781"/>
                    </a:lnTo>
                    <a:lnTo>
                      <a:pt x="781" y="781"/>
                    </a:lnTo>
                    <a:lnTo>
                      <a:pt x="475" y="363"/>
                    </a:lnTo>
                    <a:lnTo>
                      <a:pt x="753" y="1"/>
                    </a:lnTo>
                    <a:lnTo>
                      <a:pt x="642" y="1"/>
                    </a:lnTo>
                    <a:lnTo>
                      <a:pt x="475" y="196"/>
                    </a:lnTo>
                    <a:cubicBezTo>
                      <a:pt x="419" y="224"/>
                      <a:pt x="419" y="280"/>
                      <a:pt x="391" y="308"/>
                    </a:cubicBezTo>
                    <a:cubicBezTo>
                      <a:pt x="363" y="280"/>
                      <a:pt x="363" y="224"/>
                      <a:pt x="335" y="196"/>
                    </a:cubicBezTo>
                    <a:lnTo>
                      <a:pt x="1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42"/>
              <p:cNvSpPr/>
              <p:nvPr/>
            </p:nvSpPr>
            <p:spPr>
              <a:xfrm>
                <a:off x="5482150" y="3178725"/>
                <a:ext cx="1459300" cy="140100"/>
              </a:xfrm>
              <a:custGeom>
                <a:avLst/>
                <a:gdLst/>
                <a:ahLst/>
                <a:cxnLst/>
                <a:rect l="l" t="t" r="r" b="b"/>
                <a:pathLst>
                  <a:path w="58372" h="5604" extrusionOk="0">
                    <a:moveTo>
                      <a:pt x="1" y="1"/>
                    </a:moveTo>
                    <a:lnTo>
                      <a:pt x="1" y="5604"/>
                    </a:lnTo>
                    <a:lnTo>
                      <a:pt x="58372" y="5604"/>
                    </a:lnTo>
                    <a:lnTo>
                      <a:pt x="58372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42"/>
              <p:cNvSpPr/>
              <p:nvPr/>
            </p:nvSpPr>
            <p:spPr>
              <a:xfrm>
                <a:off x="5503075" y="3195475"/>
                <a:ext cx="1417475" cy="107325"/>
              </a:xfrm>
              <a:custGeom>
                <a:avLst/>
                <a:gdLst/>
                <a:ahLst/>
                <a:cxnLst/>
                <a:rect l="l" t="t" r="r" b="b"/>
                <a:pathLst>
                  <a:path w="56699" h="4293" extrusionOk="0">
                    <a:moveTo>
                      <a:pt x="0" y="0"/>
                    </a:moveTo>
                    <a:lnTo>
                      <a:pt x="0" y="4293"/>
                    </a:lnTo>
                    <a:lnTo>
                      <a:pt x="56699" y="4293"/>
                    </a:lnTo>
                    <a:lnTo>
                      <a:pt x="56699" y="0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42"/>
              <p:cNvSpPr/>
              <p:nvPr/>
            </p:nvSpPr>
            <p:spPr>
              <a:xfrm>
                <a:off x="5482150" y="3178725"/>
                <a:ext cx="1459300" cy="140800"/>
              </a:xfrm>
              <a:custGeom>
                <a:avLst/>
                <a:gdLst/>
                <a:ahLst/>
                <a:cxnLst/>
                <a:rect l="l" t="t" r="r" b="b"/>
                <a:pathLst>
                  <a:path w="58372" h="5632" extrusionOk="0">
                    <a:moveTo>
                      <a:pt x="58372" y="1"/>
                    </a:moveTo>
                    <a:lnTo>
                      <a:pt x="57536" y="670"/>
                    </a:lnTo>
                    <a:lnTo>
                      <a:pt x="57536" y="4963"/>
                    </a:lnTo>
                    <a:lnTo>
                      <a:pt x="837" y="4963"/>
                    </a:lnTo>
                    <a:lnTo>
                      <a:pt x="1" y="5632"/>
                    </a:lnTo>
                    <a:lnTo>
                      <a:pt x="58372" y="5632"/>
                    </a:lnTo>
                    <a:lnTo>
                      <a:pt x="58372" y="1"/>
                    </a:lnTo>
                    <a:close/>
                  </a:path>
                </a:pathLst>
              </a:custGeom>
              <a:solidFill>
                <a:srgbClr val="9C9C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42"/>
              <p:cNvSpPr/>
              <p:nvPr/>
            </p:nvSpPr>
            <p:spPr>
              <a:xfrm>
                <a:off x="5482150" y="3178725"/>
                <a:ext cx="1459300" cy="140800"/>
              </a:xfrm>
              <a:custGeom>
                <a:avLst/>
                <a:gdLst/>
                <a:ahLst/>
                <a:cxnLst/>
                <a:rect l="l" t="t" r="r" b="b"/>
                <a:pathLst>
                  <a:path w="58372" h="5632" extrusionOk="0">
                    <a:moveTo>
                      <a:pt x="58372" y="1"/>
                    </a:moveTo>
                    <a:lnTo>
                      <a:pt x="57536" y="670"/>
                    </a:lnTo>
                    <a:lnTo>
                      <a:pt x="57536" y="4963"/>
                    </a:lnTo>
                    <a:lnTo>
                      <a:pt x="837" y="4963"/>
                    </a:lnTo>
                    <a:lnTo>
                      <a:pt x="1" y="5632"/>
                    </a:lnTo>
                    <a:lnTo>
                      <a:pt x="58372" y="5632"/>
                    </a:lnTo>
                    <a:lnTo>
                      <a:pt x="58372" y="1"/>
                    </a:lnTo>
                    <a:close/>
                  </a:path>
                </a:pathLst>
              </a:custGeom>
              <a:solidFill>
                <a:srgbClr val="9C9C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42"/>
              <p:cNvSpPr/>
              <p:nvPr/>
            </p:nvSpPr>
            <p:spPr>
              <a:xfrm>
                <a:off x="5523275" y="3208700"/>
                <a:ext cx="25125" cy="81575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3263" extrusionOk="0">
                    <a:moveTo>
                      <a:pt x="1" y="1"/>
                    </a:moveTo>
                    <a:lnTo>
                      <a:pt x="1004" y="1"/>
                    </a:lnTo>
                    <a:lnTo>
                      <a:pt x="1004" y="3262"/>
                    </a:lnTo>
                    <a:lnTo>
                      <a:pt x="1" y="32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42"/>
              <p:cNvSpPr/>
              <p:nvPr/>
            </p:nvSpPr>
            <p:spPr>
              <a:xfrm>
                <a:off x="5567175" y="3208700"/>
                <a:ext cx="25825" cy="81575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3263" extrusionOk="0">
                    <a:moveTo>
                      <a:pt x="1" y="1"/>
                    </a:moveTo>
                    <a:lnTo>
                      <a:pt x="1032" y="1"/>
                    </a:lnTo>
                    <a:lnTo>
                      <a:pt x="1032" y="3262"/>
                    </a:lnTo>
                    <a:lnTo>
                      <a:pt x="1" y="32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42"/>
              <p:cNvSpPr/>
              <p:nvPr/>
            </p:nvSpPr>
            <p:spPr>
              <a:xfrm>
                <a:off x="5611075" y="3208700"/>
                <a:ext cx="25125" cy="81575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3263" extrusionOk="0">
                    <a:moveTo>
                      <a:pt x="1" y="1"/>
                    </a:moveTo>
                    <a:lnTo>
                      <a:pt x="1004" y="1"/>
                    </a:lnTo>
                    <a:lnTo>
                      <a:pt x="1004" y="3262"/>
                    </a:lnTo>
                    <a:lnTo>
                      <a:pt x="1" y="32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42"/>
              <p:cNvSpPr/>
              <p:nvPr/>
            </p:nvSpPr>
            <p:spPr>
              <a:xfrm>
                <a:off x="5654300" y="3208700"/>
                <a:ext cx="25800" cy="81575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3263" extrusionOk="0">
                    <a:moveTo>
                      <a:pt x="0" y="1"/>
                    </a:moveTo>
                    <a:lnTo>
                      <a:pt x="1031" y="1"/>
                    </a:lnTo>
                    <a:lnTo>
                      <a:pt x="1031" y="3262"/>
                    </a:lnTo>
                    <a:lnTo>
                      <a:pt x="0" y="32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42"/>
              <p:cNvSpPr/>
              <p:nvPr/>
            </p:nvSpPr>
            <p:spPr>
              <a:xfrm>
                <a:off x="5698900" y="3208700"/>
                <a:ext cx="25800" cy="81575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3263" extrusionOk="0">
                    <a:moveTo>
                      <a:pt x="0" y="1"/>
                    </a:moveTo>
                    <a:lnTo>
                      <a:pt x="1031" y="1"/>
                    </a:lnTo>
                    <a:lnTo>
                      <a:pt x="1031" y="3262"/>
                    </a:lnTo>
                    <a:lnTo>
                      <a:pt x="0" y="32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42"/>
              <p:cNvSpPr/>
              <p:nvPr/>
            </p:nvSpPr>
            <p:spPr>
              <a:xfrm>
                <a:off x="5742800" y="3208700"/>
                <a:ext cx="25100" cy="81575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3263" extrusionOk="0">
                    <a:moveTo>
                      <a:pt x="0" y="1"/>
                    </a:moveTo>
                    <a:lnTo>
                      <a:pt x="1004" y="1"/>
                    </a:lnTo>
                    <a:lnTo>
                      <a:pt x="1004" y="3262"/>
                    </a:lnTo>
                    <a:lnTo>
                      <a:pt x="0" y="32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42"/>
              <p:cNvSpPr/>
              <p:nvPr/>
            </p:nvSpPr>
            <p:spPr>
              <a:xfrm>
                <a:off x="5787400" y="3208700"/>
                <a:ext cx="25100" cy="81575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3263" extrusionOk="0">
                    <a:moveTo>
                      <a:pt x="0" y="1"/>
                    </a:moveTo>
                    <a:lnTo>
                      <a:pt x="1004" y="1"/>
                    </a:lnTo>
                    <a:lnTo>
                      <a:pt x="1004" y="3262"/>
                    </a:lnTo>
                    <a:lnTo>
                      <a:pt x="0" y="32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42"/>
              <p:cNvSpPr/>
              <p:nvPr/>
            </p:nvSpPr>
            <p:spPr>
              <a:xfrm>
                <a:off x="5830600" y="3208700"/>
                <a:ext cx="25125" cy="81575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3263" extrusionOk="0">
                    <a:moveTo>
                      <a:pt x="1" y="1"/>
                    </a:moveTo>
                    <a:lnTo>
                      <a:pt x="1004" y="1"/>
                    </a:lnTo>
                    <a:lnTo>
                      <a:pt x="1004" y="3262"/>
                    </a:lnTo>
                    <a:lnTo>
                      <a:pt x="1" y="32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42"/>
              <p:cNvSpPr/>
              <p:nvPr/>
            </p:nvSpPr>
            <p:spPr>
              <a:xfrm>
                <a:off x="5875200" y="3208700"/>
                <a:ext cx="25125" cy="81575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3263" extrusionOk="0">
                    <a:moveTo>
                      <a:pt x="1" y="1"/>
                    </a:moveTo>
                    <a:lnTo>
                      <a:pt x="1004" y="1"/>
                    </a:lnTo>
                    <a:lnTo>
                      <a:pt x="1004" y="3262"/>
                    </a:lnTo>
                    <a:lnTo>
                      <a:pt x="1" y="32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42"/>
              <p:cNvSpPr/>
              <p:nvPr/>
            </p:nvSpPr>
            <p:spPr>
              <a:xfrm>
                <a:off x="5918400" y="3208700"/>
                <a:ext cx="25125" cy="81575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3263" extrusionOk="0">
                    <a:moveTo>
                      <a:pt x="1" y="1"/>
                    </a:moveTo>
                    <a:lnTo>
                      <a:pt x="1004" y="1"/>
                    </a:lnTo>
                    <a:lnTo>
                      <a:pt x="1004" y="3262"/>
                    </a:lnTo>
                    <a:lnTo>
                      <a:pt x="1" y="32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42"/>
              <p:cNvSpPr/>
              <p:nvPr/>
            </p:nvSpPr>
            <p:spPr>
              <a:xfrm>
                <a:off x="5962300" y="3208700"/>
                <a:ext cx="25125" cy="81575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3263" extrusionOk="0">
                    <a:moveTo>
                      <a:pt x="1" y="1"/>
                    </a:moveTo>
                    <a:lnTo>
                      <a:pt x="1004" y="1"/>
                    </a:lnTo>
                    <a:lnTo>
                      <a:pt x="1004" y="3262"/>
                    </a:lnTo>
                    <a:lnTo>
                      <a:pt x="1" y="32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42"/>
              <p:cNvSpPr/>
              <p:nvPr/>
            </p:nvSpPr>
            <p:spPr>
              <a:xfrm>
                <a:off x="6006900" y="3208700"/>
                <a:ext cx="25125" cy="81575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3263" extrusionOk="0">
                    <a:moveTo>
                      <a:pt x="1" y="1"/>
                    </a:moveTo>
                    <a:lnTo>
                      <a:pt x="1004" y="1"/>
                    </a:lnTo>
                    <a:lnTo>
                      <a:pt x="1004" y="3262"/>
                    </a:lnTo>
                    <a:lnTo>
                      <a:pt x="1" y="32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42"/>
              <p:cNvSpPr/>
              <p:nvPr/>
            </p:nvSpPr>
            <p:spPr>
              <a:xfrm>
                <a:off x="6050125" y="3208700"/>
                <a:ext cx="25100" cy="81575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3263" extrusionOk="0">
                    <a:moveTo>
                      <a:pt x="0" y="1"/>
                    </a:moveTo>
                    <a:lnTo>
                      <a:pt x="1004" y="1"/>
                    </a:lnTo>
                    <a:lnTo>
                      <a:pt x="1004" y="3262"/>
                    </a:lnTo>
                    <a:lnTo>
                      <a:pt x="0" y="32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42"/>
              <p:cNvSpPr/>
              <p:nvPr/>
            </p:nvSpPr>
            <p:spPr>
              <a:xfrm>
                <a:off x="6094725" y="3208700"/>
                <a:ext cx="25100" cy="81575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3263" extrusionOk="0">
                    <a:moveTo>
                      <a:pt x="0" y="1"/>
                    </a:moveTo>
                    <a:lnTo>
                      <a:pt x="1004" y="1"/>
                    </a:lnTo>
                    <a:lnTo>
                      <a:pt x="1004" y="3262"/>
                    </a:lnTo>
                    <a:lnTo>
                      <a:pt x="0" y="32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42"/>
              <p:cNvSpPr/>
              <p:nvPr/>
            </p:nvSpPr>
            <p:spPr>
              <a:xfrm>
                <a:off x="6137925" y="3208700"/>
                <a:ext cx="25125" cy="81575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3263" extrusionOk="0">
                    <a:moveTo>
                      <a:pt x="1" y="1"/>
                    </a:moveTo>
                    <a:lnTo>
                      <a:pt x="1004" y="1"/>
                    </a:lnTo>
                    <a:lnTo>
                      <a:pt x="1004" y="3262"/>
                    </a:lnTo>
                    <a:lnTo>
                      <a:pt x="1" y="32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42"/>
              <p:cNvSpPr/>
              <p:nvPr/>
            </p:nvSpPr>
            <p:spPr>
              <a:xfrm>
                <a:off x="6182525" y="3208700"/>
                <a:ext cx="25125" cy="81575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3263" extrusionOk="0">
                    <a:moveTo>
                      <a:pt x="1" y="1"/>
                    </a:moveTo>
                    <a:lnTo>
                      <a:pt x="1004" y="1"/>
                    </a:lnTo>
                    <a:lnTo>
                      <a:pt x="1004" y="3262"/>
                    </a:lnTo>
                    <a:lnTo>
                      <a:pt x="1" y="32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42"/>
              <p:cNvSpPr/>
              <p:nvPr/>
            </p:nvSpPr>
            <p:spPr>
              <a:xfrm>
                <a:off x="5482150" y="3174550"/>
                <a:ext cx="1459300" cy="144275"/>
              </a:xfrm>
              <a:custGeom>
                <a:avLst/>
                <a:gdLst/>
                <a:ahLst/>
                <a:cxnLst/>
                <a:rect l="l" t="t" r="r" b="b"/>
                <a:pathLst>
                  <a:path w="58372" h="5771" fill="none" extrusionOk="0">
                    <a:moveTo>
                      <a:pt x="1" y="1"/>
                    </a:moveTo>
                    <a:lnTo>
                      <a:pt x="58372" y="1"/>
                    </a:lnTo>
                    <a:lnTo>
                      <a:pt x="58372" y="5771"/>
                    </a:lnTo>
                    <a:lnTo>
                      <a:pt x="1" y="5771"/>
                    </a:lnTo>
                    <a:close/>
                  </a:path>
                </a:pathLst>
              </a:custGeom>
              <a:noFill/>
              <a:ln w="2800" cap="flat" cmpd="sng">
                <a:solidFill>
                  <a:schemeClr val="dk1"/>
                </a:solidFill>
                <a:prstDash val="solid"/>
                <a:miter lim="2787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42"/>
              <p:cNvSpPr/>
              <p:nvPr/>
            </p:nvSpPr>
            <p:spPr>
              <a:xfrm>
                <a:off x="5380425" y="2936225"/>
                <a:ext cx="1648150" cy="505950"/>
              </a:xfrm>
              <a:custGeom>
                <a:avLst/>
                <a:gdLst/>
                <a:ahLst/>
                <a:cxnLst/>
                <a:rect l="l" t="t" r="r" b="b"/>
                <a:pathLst>
                  <a:path w="65926" h="20238" fill="none" extrusionOk="0">
                    <a:moveTo>
                      <a:pt x="0" y="0"/>
                    </a:moveTo>
                    <a:lnTo>
                      <a:pt x="65925" y="0"/>
                    </a:lnTo>
                    <a:lnTo>
                      <a:pt x="65925" y="20238"/>
                    </a:lnTo>
                    <a:lnTo>
                      <a:pt x="0" y="20238"/>
                    </a:lnTo>
                    <a:close/>
                  </a:path>
                </a:pathLst>
              </a:custGeom>
              <a:solidFill>
                <a:schemeClr val="lt1"/>
              </a:solidFill>
              <a:ln w="2100" cap="flat" cmpd="sng">
                <a:solidFill>
                  <a:srgbClr val="000000"/>
                </a:solidFill>
                <a:prstDash val="solid"/>
                <a:miter lim="2787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4" name="Google Shape;734;p42"/>
            <p:cNvGrpSpPr/>
            <p:nvPr/>
          </p:nvGrpSpPr>
          <p:grpSpPr>
            <a:xfrm>
              <a:off x="7394142" y="4507393"/>
              <a:ext cx="190471" cy="137593"/>
              <a:chOff x="6094725" y="3208700"/>
              <a:chExt cx="112925" cy="81575"/>
            </a:xfrm>
          </p:grpSpPr>
          <p:sp>
            <p:nvSpPr>
              <p:cNvPr id="735" name="Google Shape;735;p42"/>
              <p:cNvSpPr/>
              <p:nvPr/>
            </p:nvSpPr>
            <p:spPr>
              <a:xfrm>
                <a:off x="6094725" y="3208700"/>
                <a:ext cx="25100" cy="81575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3263" extrusionOk="0">
                    <a:moveTo>
                      <a:pt x="0" y="1"/>
                    </a:moveTo>
                    <a:lnTo>
                      <a:pt x="1004" y="1"/>
                    </a:lnTo>
                    <a:lnTo>
                      <a:pt x="1004" y="3262"/>
                    </a:lnTo>
                    <a:lnTo>
                      <a:pt x="0" y="32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42"/>
              <p:cNvSpPr/>
              <p:nvPr/>
            </p:nvSpPr>
            <p:spPr>
              <a:xfrm>
                <a:off x="6137925" y="3208700"/>
                <a:ext cx="25125" cy="81575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3263" extrusionOk="0">
                    <a:moveTo>
                      <a:pt x="1" y="1"/>
                    </a:moveTo>
                    <a:lnTo>
                      <a:pt x="1004" y="1"/>
                    </a:lnTo>
                    <a:lnTo>
                      <a:pt x="1004" y="3262"/>
                    </a:lnTo>
                    <a:lnTo>
                      <a:pt x="1" y="32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42"/>
              <p:cNvSpPr/>
              <p:nvPr/>
            </p:nvSpPr>
            <p:spPr>
              <a:xfrm>
                <a:off x="6182525" y="3208700"/>
                <a:ext cx="25125" cy="81575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3263" extrusionOk="0">
                    <a:moveTo>
                      <a:pt x="1" y="1"/>
                    </a:moveTo>
                    <a:lnTo>
                      <a:pt x="1004" y="1"/>
                    </a:lnTo>
                    <a:lnTo>
                      <a:pt x="1004" y="3262"/>
                    </a:lnTo>
                    <a:lnTo>
                      <a:pt x="1" y="32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38" name="Google Shape;738;p42"/>
          <p:cNvGrpSpPr/>
          <p:nvPr/>
        </p:nvGrpSpPr>
        <p:grpSpPr>
          <a:xfrm>
            <a:off x="1896593" y="3519324"/>
            <a:ext cx="5115528" cy="1346434"/>
            <a:chOff x="1986927" y="5290578"/>
            <a:chExt cx="5115528" cy="1346434"/>
          </a:xfrm>
        </p:grpSpPr>
        <p:grpSp>
          <p:nvGrpSpPr>
            <p:cNvPr id="739" name="Google Shape;739;p42"/>
            <p:cNvGrpSpPr/>
            <p:nvPr/>
          </p:nvGrpSpPr>
          <p:grpSpPr>
            <a:xfrm>
              <a:off x="1986927" y="5290578"/>
              <a:ext cx="5115528" cy="1346434"/>
              <a:chOff x="1986927" y="5290578"/>
              <a:chExt cx="5115528" cy="1346434"/>
            </a:xfrm>
          </p:grpSpPr>
          <p:sp>
            <p:nvSpPr>
              <p:cNvPr id="740" name="Google Shape;740;p42"/>
              <p:cNvSpPr/>
              <p:nvPr/>
            </p:nvSpPr>
            <p:spPr>
              <a:xfrm>
                <a:off x="1986927" y="5290578"/>
                <a:ext cx="5115528" cy="1346434"/>
              </a:xfrm>
              <a:custGeom>
                <a:avLst/>
                <a:gdLst/>
                <a:ahLst/>
                <a:cxnLst/>
                <a:rect l="l" t="t" r="r" b="b"/>
                <a:pathLst>
                  <a:path w="65926" h="20238" extrusionOk="0">
                    <a:moveTo>
                      <a:pt x="0" y="0"/>
                    </a:moveTo>
                    <a:lnTo>
                      <a:pt x="0" y="20238"/>
                    </a:lnTo>
                    <a:lnTo>
                      <a:pt x="65925" y="20238"/>
                    </a:lnTo>
                    <a:lnTo>
                      <a:pt x="6592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dist="38100" dir="3000000" algn="bl" rotWithShape="0">
                  <a:srgbClr val="000000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42"/>
              <p:cNvSpPr/>
              <p:nvPr/>
            </p:nvSpPr>
            <p:spPr>
              <a:xfrm>
                <a:off x="1986927" y="5290578"/>
                <a:ext cx="5115528" cy="22288"/>
              </a:xfrm>
              <a:custGeom>
                <a:avLst/>
                <a:gdLst/>
                <a:ahLst/>
                <a:cxnLst/>
                <a:rect l="l" t="t" r="r" b="b"/>
                <a:pathLst>
                  <a:path w="65926" h="335" extrusionOk="0">
                    <a:moveTo>
                      <a:pt x="0" y="0"/>
                    </a:moveTo>
                    <a:lnTo>
                      <a:pt x="0" y="335"/>
                    </a:lnTo>
                    <a:lnTo>
                      <a:pt x="65925" y="335"/>
                    </a:lnTo>
                    <a:lnTo>
                      <a:pt x="65925" y="0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42"/>
              <p:cNvSpPr/>
              <p:nvPr/>
            </p:nvSpPr>
            <p:spPr>
              <a:xfrm>
                <a:off x="7078556" y="5290578"/>
                <a:ext cx="23899" cy="1346434"/>
              </a:xfrm>
              <a:custGeom>
                <a:avLst/>
                <a:gdLst/>
                <a:ahLst/>
                <a:cxnLst/>
                <a:rect l="l" t="t" r="r" b="b"/>
                <a:pathLst>
                  <a:path w="308" h="20238" extrusionOk="0">
                    <a:moveTo>
                      <a:pt x="307" y="0"/>
                    </a:moveTo>
                    <a:lnTo>
                      <a:pt x="1" y="335"/>
                    </a:lnTo>
                    <a:lnTo>
                      <a:pt x="1" y="20238"/>
                    </a:lnTo>
                    <a:lnTo>
                      <a:pt x="307" y="20238"/>
                    </a:lnTo>
                    <a:lnTo>
                      <a:pt x="307" y="0"/>
                    </a:lnTo>
                    <a:close/>
                  </a:path>
                </a:pathLst>
              </a:custGeom>
              <a:solidFill>
                <a:srgbClr val="9C9C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42"/>
              <p:cNvSpPr/>
              <p:nvPr/>
            </p:nvSpPr>
            <p:spPr>
              <a:xfrm>
                <a:off x="1986927" y="5290578"/>
                <a:ext cx="25994" cy="1344571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0210" extrusionOk="0">
                    <a:moveTo>
                      <a:pt x="0" y="0"/>
                    </a:moveTo>
                    <a:lnTo>
                      <a:pt x="0" y="20210"/>
                    </a:lnTo>
                    <a:lnTo>
                      <a:pt x="335" y="19875"/>
                    </a:lnTo>
                    <a:lnTo>
                      <a:pt x="335" y="33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42"/>
              <p:cNvSpPr/>
              <p:nvPr/>
            </p:nvSpPr>
            <p:spPr>
              <a:xfrm>
                <a:off x="1986927" y="5290578"/>
                <a:ext cx="5115528" cy="1346434"/>
              </a:xfrm>
              <a:custGeom>
                <a:avLst/>
                <a:gdLst/>
                <a:ahLst/>
                <a:cxnLst/>
                <a:rect l="l" t="t" r="r" b="b"/>
                <a:pathLst>
                  <a:path w="65926" h="20238" fill="none" extrusionOk="0">
                    <a:moveTo>
                      <a:pt x="0" y="0"/>
                    </a:moveTo>
                    <a:lnTo>
                      <a:pt x="65925" y="0"/>
                    </a:lnTo>
                    <a:lnTo>
                      <a:pt x="65925" y="20238"/>
                    </a:lnTo>
                    <a:lnTo>
                      <a:pt x="0" y="20238"/>
                    </a:lnTo>
                    <a:close/>
                  </a:path>
                </a:pathLst>
              </a:custGeom>
              <a:solidFill>
                <a:schemeClr val="lt1"/>
              </a:solidFill>
              <a:ln w="2100" cap="flat" cmpd="sng">
                <a:solidFill>
                  <a:srgbClr val="000000"/>
                </a:solidFill>
                <a:prstDash val="solid"/>
                <a:miter lim="2787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42"/>
              <p:cNvSpPr/>
              <p:nvPr/>
            </p:nvSpPr>
            <p:spPr>
              <a:xfrm>
                <a:off x="2012844" y="5312799"/>
                <a:ext cx="5065790" cy="230061"/>
              </a:xfrm>
              <a:custGeom>
                <a:avLst/>
                <a:gdLst/>
                <a:ahLst/>
                <a:cxnLst/>
                <a:rect l="l" t="t" r="r" b="b"/>
                <a:pathLst>
                  <a:path w="65285" h="3458" extrusionOk="0">
                    <a:moveTo>
                      <a:pt x="1" y="1"/>
                    </a:moveTo>
                    <a:lnTo>
                      <a:pt x="65285" y="1"/>
                    </a:lnTo>
                    <a:lnTo>
                      <a:pt x="65285" y="3457"/>
                    </a:lnTo>
                    <a:lnTo>
                      <a:pt x="1" y="345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42"/>
              <p:cNvSpPr/>
              <p:nvPr/>
            </p:nvSpPr>
            <p:spPr>
              <a:xfrm>
                <a:off x="2012844" y="5553904"/>
                <a:ext cx="5061444" cy="11177"/>
              </a:xfrm>
              <a:custGeom>
                <a:avLst/>
                <a:gdLst/>
                <a:ahLst/>
                <a:cxnLst/>
                <a:rect l="l" t="t" r="r" b="b"/>
                <a:pathLst>
                  <a:path w="65229" h="168" extrusionOk="0">
                    <a:moveTo>
                      <a:pt x="1" y="1"/>
                    </a:moveTo>
                    <a:lnTo>
                      <a:pt x="1" y="168"/>
                    </a:lnTo>
                    <a:lnTo>
                      <a:pt x="65229" y="168"/>
                    </a:lnTo>
                    <a:lnTo>
                      <a:pt x="65229" y="1"/>
                    </a:lnTo>
                    <a:close/>
                  </a:path>
                </a:pathLst>
              </a:custGeom>
              <a:solidFill>
                <a:srgbClr val="A8A8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42"/>
              <p:cNvSpPr/>
              <p:nvPr/>
            </p:nvSpPr>
            <p:spPr>
              <a:xfrm>
                <a:off x="2012844" y="5542793"/>
                <a:ext cx="5061444" cy="11177"/>
              </a:xfrm>
              <a:custGeom>
                <a:avLst/>
                <a:gdLst/>
                <a:ahLst/>
                <a:cxnLst/>
                <a:rect l="l" t="t" r="r" b="b"/>
                <a:pathLst>
                  <a:path w="65229" h="168" extrusionOk="0">
                    <a:moveTo>
                      <a:pt x="1" y="0"/>
                    </a:moveTo>
                    <a:lnTo>
                      <a:pt x="1" y="168"/>
                    </a:lnTo>
                    <a:lnTo>
                      <a:pt x="65229" y="168"/>
                    </a:lnTo>
                    <a:lnTo>
                      <a:pt x="6522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42"/>
              <p:cNvSpPr/>
              <p:nvPr/>
            </p:nvSpPr>
            <p:spPr>
              <a:xfrm>
                <a:off x="1986927" y="6612862"/>
                <a:ext cx="5115528" cy="24150"/>
              </a:xfrm>
              <a:custGeom>
                <a:avLst/>
                <a:gdLst/>
                <a:ahLst/>
                <a:cxnLst/>
                <a:rect l="l" t="t" r="r" b="b"/>
                <a:pathLst>
                  <a:path w="65926" h="363" extrusionOk="0">
                    <a:moveTo>
                      <a:pt x="0" y="0"/>
                    </a:moveTo>
                    <a:lnTo>
                      <a:pt x="0" y="363"/>
                    </a:lnTo>
                    <a:lnTo>
                      <a:pt x="65925" y="363"/>
                    </a:lnTo>
                    <a:lnTo>
                      <a:pt x="65925" y="0"/>
                    </a:lnTo>
                    <a:close/>
                  </a:path>
                </a:pathLst>
              </a:custGeom>
              <a:solidFill>
                <a:srgbClr val="9C9C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9" name="Google Shape;749;p42"/>
            <p:cNvGrpSpPr/>
            <p:nvPr/>
          </p:nvGrpSpPr>
          <p:grpSpPr>
            <a:xfrm>
              <a:off x="2302648" y="5892561"/>
              <a:ext cx="4529388" cy="385807"/>
              <a:chOff x="2302648" y="5892561"/>
              <a:chExt cx="4529388" cy="385807"/>
            </a:xfrm>
          </p:grpSpPr>
          <p:sp>
            <p:nvSpPr>
              <p:cNvPr id="750" name="Google Shape;750;p42"/>
              <p:cNvSpPr/>
              <p:nvPr/>
            </p:nvSpPr>
            <p:spPr>
              <a:xfrm>
                <a:off x="2302648" y="5892563"/>
                <a:ext cx="4529375" cy="383944"/>
              </a:xfrm>
              <a:custGeom>
                <a:avLst/>
                <a:gdLst/>
                <a:ahLst/>
                <a:cxnLst/>
                <a:rect l="l" t="t" r="r" b="b"/>
                <a:pathLst>
                  <a:path w="58372" h="5604" extrusionOk="0">
                    <a:moveTo>
                      <a:pt x="1" y="1"/>
                    </a:moveTo>
                    <a:lnTo>
                      <a:pt x="1" y="5604"/>
                    </a:lnTo>
                    <a:lnTo>
                      <a:pt x="58372" y="5604"/>
                    </a:lnTo>
                    <a:lnTo>
                      <a:pt x="58372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42"/>
              <p:cNvSpPr/>
              <p:nvPr/>
            </p:nvSpPr>
            <p:spPr>
              <a:xfrm>
                <a:off x="2302661" y="5903671"/>
                <a:ext cx="4529375" cy="374697"/>
              </a:xfrm>
              <a:custGeom>
                <a:avLst/>
                <a:gdLst/>
                <a:ahLst/>
                <a:cxnLst/>
                <a:rect l="l" t="t" r="r" b="b"/>
                <a:pathLst>
                  <a:path w="58372" h="5632" extrusionOk="0">
                    <a:moveTo>
                      <a:pt x="58372" y="1"/>
                    </a:moveTo>
                    <a:lnTo>
                      <a:pt x="57536" y="670"/>
                    </a:lnTo>
                    <a:lnTo>
                      <a:pt x="57536" y="4963"/>
                    </a:lnTo>
                    <a:lnTo>
                      <a:pt x="837" y="4963"/>
                    </a:lnTo>
                    <a:lnTo>
                      <a:pt x="1" y="5632"/>
                    </a:lnTo>
                    <a:lnTo>
                      <a:pt x="58372" y="5632"/>
                    </a:lnTo>
                    <a:lnTo>
                      <a:pt x="58372" y="1"/>
                    </a:lnTo>
                    <a:close/>
                  </a:path>
                </a:pathLst>
              </a:custGeom>
              <a:solidFill>
                <a:srgbClr val="9C9C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42"/>
              <p:cNvSpPr/>
              <p:nvPr/>
            </p:nvSpPr>
            <p:spPr>
              <a:xfrm>
                <a:off x="2302661" y="5903671"/>
                <a:ext cx="4529375" cy="374697"/>
              </a:xfrm>
              <a:custGeom>
                <a:avLst/>
                <a:gdLst/>
                <a:ahLst/>
                <a:cxnLst/>
                <a:rect l="l" t="t" r="r" b="b"/>
                <a:pathLst>
                  <a:path w="58372" h="5632" extrusionOk="0">
                    <a:moveTo>
                      <a:pt x="58372" y="1"/>
                    </a:moveTo>
                    <a:lnTo>
                      <a:pt x="57536" y="670"/>
                    </a:lnTo>
                    <a:lnTo>
                      <a:pt x="57536" y="4963"/>
                    </a:lnTo>
                    <a:lnTo>
                      <a:pt x="837" y="4963"/>
                    </a:lnTo>
                    <a:lnTo>
                      <a:pt x="1" y="5632"/>
                    </a:lnTo>
                    <a:lnTo>
                      <a:pt x="58372" y="5632"/>
                    </a:lnTo>
                    <a:lnTo>
                      <a:pt x="58372" y="1"/>
                    </a:lnTo>
                    <a:close/>
                  </a:path>
                </a:pathLst>
              </a:custGeom>
              <a:solidFill>
                <a:srgbClr val="9C9C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42"/>
              <p:cNvSpPr/>
              <p:nvPr/>
            </p:nvSpPr>
            <p:spPr>
              <a:xfrm>
                <a:off x="2302661" y="5892561"/>
                <a:ext cx="4529375" cy="383945"/>
              </a:xfrm>
              <a:custGeom>
                <a:avLst/>
                <a:gdLst/>
                <a:ahLst/>
                <a:cxnLst/>
                <a:rect l="l" t="t" r="r" b="b"/>
                <a:pathLst>
                  <a:path w="58372" h="5771" fill="none" extrusionOk="0">
                    <a:moveTo>
                      <a:pt x="1" y="1"/>
                    </a:moveTo>
                    <a:lnTo>
                      <a:pt x="58372" y="1"/>
                    </a:lnTo>
                    <a:lnTo>
                      <a:pt x="58372" y="5771"/>
                    </a:lnTo>
                    <a:lnTo>
                      <a:pt x="1" y="5771"/>
                    </a:lnTo>
                    <a:close/>
                  </a:path>
                </a:pathLst>
              </a:custGeom>
              <a:noFill/>
              <a:ln w="2800" cap="flat" cmpd="sng">
                <a:solidFill>
                  <a:schemeClr val="dk1"/>
                </a:solidFill>
                <a:prstDash val="solid"/>
                <a:miter lim="2787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4" name="Google Shape;754;p42"/>
            <p:cNvGrpSpPr/>
            <p:nvPr/>
          </p:nvGrpSpPr>
          <p:grpSpPr>
            <a:xfrm>
              <a:off x="6874835" y="5359173"/>
              <a:ext cx="139181" cy="137318"/>
              <a:chOff x="1126710" y="5491723"/>
              <a:chExt cx="139181" cy="137318"/>
            </a:xfrm>
          </p:grpSpPr>
          <p:sp>
            <p:nvSpPr>
              <p:cNvPr id="755" name="Google Shape;755;p42"/>
              <p:cNvSpPr/>
              <p:nvPr/>
            </p:nvSpPr>
            <p:spPr>
              <a:xfrm>
                <a:off x="1126710" y="5491723"/>
                <a:ext cx="135455" cy="135455"/>
              </a:xfrm>
              <a:custGeom>
                <a:avLst/>
                <a:gdLst/>
                <a:ahLst/>
                <a:cxnLst/>
                <a:rect l="l" t="t" r="r" b="b"/>
                <a:pathLst>
                  <a:path w="2036" h="2036" extrusionOk="0">
                    <a:moveTo>
                      <a:pt x="196" y="1"/>
                    </a:moveTo>
                    <a:cubicBezTo>
                      <a:pt x="84" y="1"/>
                      <a:pt x="1" y="84"/>
                      <a:pt x="1" y="168"/>
                    </a:cubicBezTo>
                    <a:lnTo>
                      <a:pt x="1" y="1896"/>
                    </a:lnTo>
                    <a:cubicBezTo>
                      <a:pt x="1" y="1952"/>
                      <a:pt x="57" y="1980"/>
                      <a:pt x="84" y="2036"/>
                    </a:cubicBezTo>
                    <a:lnTo>
                      <a:pt x="2036" y="84"/>
                    </a:lnTo>
                    <a:cubicBezTo>
                      <a:pt x="2008" y="29"/>
                      <a:pt x="1952" y="1"/>
                      <a:pt x="1896" y="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42"/>
              <p:cNvSpPr/>
              <p:nvPr/>
            </p:nvSpPr>
            <p:spPr>
              <a:xfrm>
                <a:off x="1132299" y="5493586"/>
                <a:ext cx="133592" cy="135455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2036" extrusionOk="0">
                    <a:moveTo>
                      <a:pt x="1952" y="1"/>
                    </a:moveTo>
                    <a:lnTo>
                      <a:pt x="0" y="1952"/>
                    </a:lnTo>
                    <a:cubicBezTo>
                      <a:pt x="28" y="2008"/>
                      <a:pt x="56" y="2036"/>
                      <a:pt x="140" y="2036"/>
                    </a:cubicBezTo>
                    <a:lnTo>
                      <a:pt x="1840" y="2036"/>
                    </a:lnTo>
                    <a:cubicBezTo>
                      <a:pt x="1952" y="2036"/>
                      <a:pt x="2007" y="1952"/>
                      <a:pt x="2007" y="1868"/>
                    </a:cubicBezTo>
                    <a:lnTo>
                      <a:pt x="2007" y="140"/>
                    </a:lnTo>
                    <a:cubicBezTo>
                      <a:pt x="2007" y="84"/>
                      <a:pt x="1980" y="56"/>
                      <a:pt x="1952" y="1"/>
                    </a:cubicBezTo>
                    <a:close/>
                  </a:path>
                </a:pathLst>
              </a:custGeom>
              <a:solidFill>
                <a:srgbClr val="9C9C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42"/>
              <p:cNvSpPr/>
              <p:nvPr/>
            </p:nvSpPr>
            <p:spPr>
              <a:xfrm>
                <a:off x="1130436" y="5491723"/>
                <a:ext cx="135455" cy="137318"/>
              </a:xfrm>
              <a:custGeom>
                <a:avLst/>
                <a:gdLst/>
                <a:ahLst/>
                <a:cxnLst/>
                <a:rect l="l" t="t" r="r" b="b"/>
                <a:pathLst>
                  <a:path w="2036" h="2064" fill="none" extrusionOk="0">
                    <a:moveTo>
                      <a:pt x="1868" y="2064"/>
                    </a:moveTo>
                    <a:lnTo>
                      <a:pt x="168" y="2064"/>
                    </a:lnTo>
                    <a:cubicBezTo>
                      <a:pt x="56" y="2064"/>
                      <a:pt x="1" y="1980"/>
                      <a:pt x="1" y="1896"/>
                    </a:cubicBezTo>
                    <a:lnTo>
                      <a:pt x="1" y="168"/>
                    </a:lnTo>
                    <a:cubicBezTo>
                      <a:pt x="1" y="57"/>
                      <a:pt x="56" y="1"/>
                      <a:pt x="168" y="1"/>
                    </a:cubicBezTo>
                    <a:lnTo>
                      <a:pt x="1868" y="1"/>
                    </a:lnTo>
                    <a:cubicBezTo>
                      <a:pt x="1980" y="1"/>
                      <a:pt x="2035" y="57"/>
                      <a:pt x="2035" y="168"/>
                    </a:cubicBezTo>
                    <a:lnTo>
                      <a:pt x="2035" y="1896"/>
                    </a:lnTo>
                    <a:cubicBezTo>
                      <a:pt x="2035" y="1952"/>
                      <a:pt x="1980" y="2064"/>
                      <a:pt x="1868" y="2064"/>
                    </a:cubicBezTo>
                    <a:close/>
                  </a:path>
                </a:pathLst>
              </a:custGeom>
              <a:noFill/>
              <a:ln w="1400" cap="flat" cmpd="sng">
                <a:solidFill>
                  <a:srgbClr val="000000"/>
                </a:solidFill>
                <a:prstDash val="solid"/>
                <a:miter lim="2787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42"/>
              <p:cNvSpPr/>
              <p:nvPr/>
            </p:nvSpPr>
            <p:spPr>
              <a:xfrm>
                <a:off x="1145272" y="5510285"/>
                <a:ext cx="107646" cy="103920"/>
              </a:xfrm>
              <a:custGeom>
                <a:avLst/>
                <a:gdLst/>
                <a:ahLst/>
                <a:cxnLst/>
                <a:rect l="l" t="t" r="r" b="b"/>
                <a:pathLst>
                  <a:path w="1618" h="1562" extrusionOk="0">
                    <a:moveTo>
                      <a:pt x="140" y="1"/>
                    </a:moveTo>
                    <a:cubicBezTo>
                      <a:pt x="84" y="1"/>
                      <a:pt x="1" y="84"/>
                      <a:pt x="1" y="140"/>
                    </a:cubicBezTo>
                    <a:lnTo>
                      <a:pt x="1" y="1422"/>
                    </a:lnTo>
                    <a:cubicBezTo>
                      <a:pt x="1" y="1506"/>
                      <a:pt x="84" y="1562"/>
                      <a:pt x="140" y="1562"/>
                    </a:cubicBezTo>
                    <a:lnTo>
                      <a:pt x="1450" y="1562"/>
                    </a:lnTo>
                    <a:cubicBezTo>
                      <a:pt x="1534" y="1562"/>
                      <a:pt x="1617" y="1506"/>
                      <a:pt x="1589" y="1422"/>
                    </a:cubicBezTo>
                    <a:lnTo>
                      <a:pt x="1589" y="140"/>
                    </a:lnTo>
                    <a:cubicBezTo>
                      <a:pt x="1589" y="84"/>
                      <a:pt x="1506" y="1"/>
                      <a:pt x="1450" y="1"/>
                    </a:cubicBezTo>
                    <a:close/>
                  </a:path>
                </a:pathLst>
              </a:custGeom>
              <a:solidFill>
                <a:srgbClr val="C9C9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42"/>
              <p:cNvSpPr/>
              <p:nvPr/>
            </p:nvSpPr>
            <p:spPr>
              <a:xfrm>
                <a:off x="1173082" y="5534368"/>
                <a:ext cx="52026" cy="52026"/>
              </a:xfrm>
              <a:custGeom>
                <a:avLst/>
                <a:gdLst/>
                <a:ahLst/>
                <a:cxnLst/>
                <a:rect l="l" t="t" r="r" b="b"/>
                <a:pathLst>
                  <a:path w="782" h="782" extrusionOk="0">
                    <a:moveTo>
                      <a:pt x="56" y="1"/>
                    </a:moveTo>
                    <a:lnTo>
                      <a:pt x="335" y="363"/>
                    </a:lnTo>
                    <a:lnTo>
                      <a:pt x="1" y="781"/>
                    </a:lnTo>
                    <a:lnTo>
                      <a:pt x="140" y="781"/>
                    </a:lnTo>
                    <a:lnTo>
                      <a:pt x="363" y="503"/>
                    </a:lnTo>
                    <a:cubicBezTo>
                      <a:pt x="363" y="475"/>
                      <a:pt x="363" y="475"/>
                      <a:pt x="391" y="447"/>
                    </a:cubicBezTo>
                    <a:cubicBezTo>
                      <a:pt x="391" y="475"/>
                      <a:pt x="419" y="503"/>
                      <a:pt x="419" y="503"/>
                    </a:cubicBezTo>
                    <a:lnTo>
                      <a:pt x="642" y="781"/>
                    </a:lnTo>
                    <a:lnTo>
                      <a:pt x="781" y="781"/>
                    </a:lnTo>
                    <a:lnTo>
                      <a:pt x="475" y="363"/>
                    </a:lnTo>
                    <a:lnTo>
                      <a:pt x="753" y="1"/>
                    </a:lnTo>
                    <a:lnTo>
                      <a:pt x="642" y="1"/>
                    </a:lnTo>
                    <a:lnTo>
                      <a:pt x="475" y="196"/>
                    </a:lnTo>
                    <a:cubicBezTo>
                      <a:pt x="419" y="224"/>
                      <a:pt x="419" y="280"/>
                      <a:pt x="391" y="308"/>
                    </a:cubicBezTo>
                    <a:cubicBezTo>
                      <a:pt x="363" y="280"/>
                      <a:pt x="363" y="224"/>
                      <a:pt x="335" y="196"/>
                    </a:cubicBezTo>
                    <a:lnTo>
                      <a:pt x="1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60" name="Google Shape;760;p42"/>
          <p:cNvSpPr txBox="1">
            <a:spLocks noGrp="1"/>
          </p:cNvSpPr>
          <p:nvPr>
            <p:ph type="ctrTitle"/>
          </p:nvPr>
        </p:nvSpPr>
        <p:spPr>
          <a:xfrm>
            <a:off x="1255550" y="1566409"/>
            <a:ext cx="6617400" cy="18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" sz="4000" dirty="0">
                <a:solidFill>
                  <a:schemeClr val="dk1"/>
                </a:solidFill>
              </a:rPr>
              <a:t>Online Examination Portal</a:t>
            </a:r>
            <a:endParaRPr sz="4000" dirty="0">
              <a:solidFill>
                <a:schemeClr val="dk1"/>
              </a:solidFill>
            </a:endParaRPr>
          </a:p>
        </p:txBody>
      </p:sp>
      <p:grpSp>
        <p:nvGrpSpPr>
          <p:cNvPr id="761" name="Google Shape;761;p42"/>
          <p:cNvGrpSpPr/>
          <p:nvPr/>
        </p:nvGrpSpPr>
        <p:grpSpPr>
          <a:xfrm>
            <a:off x="7407288" y="689965"/>
            <a:ext cx="882879" cy="243714"/>
            <a:chOff x="7301150" y="922090"/>
            <a:chExt cx="882879" cy="243714"/>
          </a:xfrm>
        </p:grpSpPr>
        <p:sp>
          <p:nvSpPr>
            <p:cNvPr id="762" name="Google Shape;762;p42"/>
            <p:cNvSpPr/>
            <p:nvPr/>
          </p:nvSpPr>
          <p:spPr>
            <a:xfrm>
              <a:off x="7937186" y="925219"/>
              <a:ext cx="238328" cy="237867"/>
            </a:xfrm>
            <a:custGeom>
              <a:avLst/>
              <a:gdLst/>
              <a:ahLst/>
              <a:cxnLst/>
              <a:rect l="l" t="t" r="r" b="b"/>
              <a:pathLst>
                <a:path w="4646" h="4637" extrusionOk="0">
                  <a:moveTo>
                    <a:pt x="402" y="1"/>
                  </a:moveTo>
                  <a:cubicBezTo>
                    <a:pt x="184" y="1"/>
                    <a:pt x="0" y="184"/>
                    <a:pt x="0" y="402"/>
                  </a:cubicBezTo>
                  <a:lnTo>
                    <a:pt x="0" y="4340"/>
                  </a:lnTo>
                  <a:cubicBezTo>
                    <a:pt x="0" y="4462"/>
                    <a:pt x="61" y="4576"/>
                    <a:pt x="149" y="4637"/>
                  </a:cubicBezTo>
                  <a:lnTo>
                    <a:pt x="4645" y="140"/>
                  </a:lnTo>
                  <a:cubicBezTo>
                    <a:pt x="4567" y="53"/>
                    <a:pt x="4462" y="1"/>
                    <a:pt x="43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2"/>
            <p:cNvSpPr/>
            <p:nvPr/>
          </p:nvSpPr>
          <p:spPr>
            <a:xfrm>
              <a:off x="7945240" y="927476"/>
              <a:ext cx="238790" cy="237867"/>
            </a:xfrm>
            <a:custGeom>
              <a:avLst/>
              <a:gdLst/>
              <a:ahLst/>
              <a:cxnLst/>
              <a:rect l="l" t="t" r="r" b="b"/>
              <a:pathLst>
                <a:path w="4655" h="4637" extrusionOk="0">
                  <a:moveTo>
                    <a:pt x="4497" y="0"/>
                  </a:moveTo>
                  <a:lnTo>
                    <a:pt x="0" y="4497"/>
                  </a:lnTo>
                  <a:cubicBezTo>
                    <a:pt x="79" y="4584"/>
                    <a:pt x="192" y="4637"/>
                    <a:pt x="306" y="4637"/>
                  </a:cubicBezTo>
                  <a:lnTo>
                    <a:pt x="4253" y="4637"/>
                  </a:lnTo>
                  <a:cubicBezTo>
                    <a:pt x="4471" y="4637"/>
                    <a:pt x="4654" y="4453"/>
                    <a:pt x="4654" y="4235"/>
                  </a:cubicBezTo>
                  <a:lnTo>
                    <a:pt x="4654" y="288"/>
                  </a:lnTo>
                  <a:cubicBezTo>
                    <a:pt x="4654" y="184"/>
                    <a:pt x="4584" y="79"/>
                    <a:pt x="44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2"/>
            <p:cNvSpPr/>
            <p:nvPr/>
          </p:nvSpPr>
          <p:spPr>
            <a:xfrm>
              <a:off x="7940315" y="922090"/>
              <a:ext cx="243714" cy="243714"/>
            </a:xfrm>
            <a:custGeom>
              <a:avLst/>
              <a:gdLst/>
              <a:ahLst/>
              <a:cxnLst/>
              <a:rect l="l" t="t" r="r" b="b"/>
              <a:pathLst>
                <a:path w="4751" h="4751" fill="none" extrusionOk="0">
                  <a:moveTo>
                    <a:pt x="4349" y="4750"/>
                  </a:moveTo>
                  <a:lnTo>
                    <a:pt x="402" y="4750"/>
                  </a:lnTo>
                  <a:cubicBezTo>
                    <a:pt x="184" y="4750"/>
                    <a:pt x="0" y="4567"/>
                    <a:pt x="0" y="4349"/>
                  </a:cubicBezTo>
                  <a:lnTo>
                    <a:pt x="0" y="411"/>
                  </a:lnTo>
                  <a:cubicBezTo>
                    <a:pt x="0" y="192"/>
                    <a:pt x="184" y="0"/>
                    <a:pt x="402" y="0"/>
                  </a:cubicBezTo>
                  <a:lnTo>
                    <a:pt x="4349" y="0"/>
                  </a:lnTo>
                  <a:cubicBezTo>
                    <a:pt x="4567" y="0"/>
                    <a:pt x="4750" y="192"/>
                    <a:pt x="4750" y="411"/>
                  </a:cubicBezTo>
                  <a:lnTo>
                    <a:pt x="4750" y="4349"/>
                  </a:lnTo>
                  <a:cubicBezTo>
                    <a:pt x="4750" y="4567"/>
                    <a:pt x="4567" y="4750"/>
                    <a:pt x="4349" y="4750"/>
                  </a:cubicBezTo>
                  <a:close/>
                </a:path>
              </a:pathLst>
            </a:custGeom>
            <a:solidFill>
              <a:schemeClr val="dk2"/>
            </a:solidFill>
            <a:ln w="2625" cap="flat" cmpd="sng">
              <a:solidFill>
                <a:schemeClr val="dk1"/>
              </a:solidFill>
              <a:prstDash val="solid"/>
              <a:miter lim="87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2"/>
            <p:cNvSpPr/>
            <p:nvPr/>
          </p:nvSpPr>
          <p:spPr>
            <a:xfrm>
              <a:off x="7966272" y="948508"/>
              <a:ext cx="191750" cy="192212"/>
            </a:xfrm>
            <a:custGeom>
              <a:avLst/>
              <a:gdLst/>
              <a:ahLst/>
              <a:cxnLst/>
              <a:rect l="l" t="t" r="r" b="b"/>
              <a:pathLst>
                <a:path w="3738" h="3747" extrusionOk="0">
                  <a:moveTo>
                    <a:pt x="359" y="1"/>
                  </a:moveTo>
                  <a:cubicBezTo>
                    <a:pt x="158" y="1"/>
                    <a:pt x="1" y="166"/>
                    <a:pt x="1" y="367"/>
                  </a:cubicBezTo>
                  <a:lnTo>
                    <a:pt x="1" y="3388"/>
                  </a:lnTo>
                  <a:cubicBezTo>
                    <a:pt x="1" y="3581"/>
                    <a:pt x="158" y="3746"/>
                    <a:pt x="359" y="3746"/>
                  </a:cubicBezTo>
                  <a:lnTo>
                    <a:pt x="3380" y="3746"/>
                  </a:lnTo>
                  <a:cubicBezTo>
                    <a:pt x="3581" y="3746"/>
                    <a:pt x="3738" y="3581"/>
                    <a:pt x="3738" y="3388"/>
                  </a:cubicBezTo>
                  <a:lnTo>
                    <a:pt x="3738" y="367"/>
                  </a:lnTo>
                  <a:cubicBezTo>
                    <a:pt x="3738" y="166"/>
                    <a:pt x="3581" y="1"/>
                    <a:pt x="33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2"/>
            <p:cNvSpPr/>
            <p:nvPr/>
          </p:nvSpPr>
          <p:spPr>
            <a:xfrm>
              <a:off x="8016440" y="995086"/>
              <a:ext cx="88745" cy="96798"/>
            </a:xfrm>
            <a:custGeom>
              <a:avLst/>
              <a:gdLst/>
              <a:ahLst/>
              <a:cxnLst/>
              <a:rect l="l" t="t" r="r" b="b"/>
              <a:pathLst>
                <a:path w="1730" h="1887" extrusionOk="0">
                  <a:moveTo>
                    <a:pt x="1398" y="1"/>
                  </a:moveTo>
                  <a:lnTo>
                    <a:pt x="1014" y="498"/>
                  </a:lnTo>
                  <a:cubicBezTo>
                    <a:pt x="952" y="577"/>
                    <a:pt x="909" y="656"/>
                    <a:pt x="865" y="717"/>
                  </a:cubicBezTo>
                  <a:cubicBezTo>
                    <a:pt x="830" y="664"/>
                    <a:pt x="778" y="586"/>
                    <a:pt x="708" y="490"/>
                  </a:cubicBezTo>
                  <a:lnTo>
                    <a:pt x="376" y="9"/>
                  </a:lnTo>
                  <a:lnTo>
                    <a:pt x="79" y="9"/>
                  </a:lnTo>
                  <a:lnTo>
                    <a:pt x="725" y="909"/>
                  </a:lnTo>
                  <a:lnTo>
                    <a:pt x="1" y="1887"/>
                  </a:lnTo>
                  <a:lnTo>
                    <a:pt x="306" y="1887"/>
                  </a:lnTo>
                  <a:lnTo>
                    <a:pt x="778" y="1232"/>
                  </a:lnTo>
                  <a:cubicBezTo>
                    <a:pt x="787" y="1214"/>
                    <a:pt x="821" y="1153"/>
                    <a:pt x="865" y="1092"/>
                  </a:cubicBezTo>
                  <a:cubicBezTo>
                    <a:pt x="900" y="1136"/>
                    <a:pt x="926" y="1171"/>
                    <a:pt x="952" y="1214"/>
                  </a:cubicBezTo>
                  <a:lnTo>
                    <a:pt x="1424" y="1878"/>
                  </a:lnTo>
                  <a:lnTo>
                    <a:pt x="1730" y="1878"/>
                  </a:lnTo>
                  <a:lnTo>
                    <a:pt x="1014" y="883"/>
                  </a:lnTo>
                  <a:lnTo>
                    <a:pt x="16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2"/>
            <p:cNvSpPr/>
            <p:nvPr/>
          </p:nvSpPr>
          <p:spPr>
            <a:xfrm>
              <a:off x="7619142" y="925219"/>
              <a:ext cx="238328" cy="237867"/>
            </a:xfrm>
            <a:custGeom>
              <a:avLst/>
              <a:gdLst/>
              <a:ahLst/>
              <a:cxnLst/>
              <a:rect l="l" t="t" r="r" b="b"/>
              <a:pathLst>
                <a:path w="4646" h="4637" extrusionOk="0">
                  <a:moveTo>
                    <a:pt x="402" y="1"/>
                  </a:moveTo>
                  <a:cubicBezTo>
                    <a:pt x="184" y="1"/>
                    <a:pt x="1" y="184"/>
                    <a:pt x="1" y="402"/>
                  </a:cubicBezTo>
                  <a:lnTo>
                    <a:pt x="1" y="4340"/>
                  </a:lnTo>
                  <a:cubicBezTo>
                    <a:pt x="10" y="4462"/>
                    <a:pt x="62" y="4576"/>
                    <a:pt x="149" y="4637"/>
                  </a:cubicBezTo>
                  <a:lnTo>
                    <a:pt x="4646" y="140"/>
                  </a:lnTo>
                  <a:cubicBezTo>
                    <a:pt x="4567" y="53"/>
                    <a:pt x="4463" y="1"/>
                    <a:pt x="43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2"/>
            <p:cNvSpPr/>
            <p:nvPr/>
          </p:nvSpPr>
          <p:spPr>
            <a:xfrm>
              <a:off x="7627196" y="927476"/>
              <a:ext cx="238790" cy="237867"/>
            </a:xfrm>
            <a:custGeom>
              <a:avLst/>
              <a:gdLst/>
              <a:ahLst/>
              <a:cxnLst/>
              <a:rect l="l" t="t" r="r" b="b"/>
              <a:pathLst>
                <a:path w="4655" h="4637" extrusionOk="0">
                  <a:moveTo>
                    <a:pt x="4498" y="0"/>
                  </a:moveTo>
                  <a:lnTo>
                    <a:pt x="1" y="4497"/>
                  </a:lnTo>
                  <a:cubicBezTo>
                    <a:pt x="80" y="4584"/>
                    <a:pt x="193" y="4637"/>
                    <a:pt x="307" y="4637"/>
                  </a:cubicBezTo>
                  <a:lnTo>
                    <a:pt x="4244" y="4637"/>
                  </a:lnTo>
                  <a:cubicBezTo>
                    <a:pt x="4463" y="4637"/>
                    <a:pt x="4655" y="4453"/>
                    <a:pt x="4655" y="4235"/>
                  </a:cubicBezTo>
                  <a:lnTo>
                    <a:pt x="4655" y="288"/>
                  </a:lnTo>
                  <a:cubicBezTo>
                    <a:pt x="4655" y="184"/>
                    <a:pt x="4585" y="79"/>
                    <a:pt x="44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2"/>
            <p:cNvSpPr/>
            <p:nvPr/>
          </p:nvSpPr>
          <p:spPr>
            <a:xfrm>
              <a:off x="7622271" y="922090"/>
              <a:ext cx="243714" cy="243714"/>
            </a:xfrm>
            <a:custGeom>
              <a:avLst/>
              <a:gdLst/>
              <a:ahLst/>
              <a:cxnLst/>
              <a:rect l="l" t="t" r="r" b="b"/>
              <a:pathLst>
                <a:path w="4751" h="4751" fill="none" extrusionOk="0">
                  <a:moveTo>
                    <a:pt x="4349" y="4750"/>
                  </a:moveTo>
                  <a:lnTo>
                    <a:pt x="403" y="4750"/>
                  </a:lnTo>
                  <a:cubicBezTo>
                    <a:pt x="184" y="4750"/>
                    <a:pt x="1" y="4567"/>
                    <a:pt x="1" y="4349"/>
                  </a:cubicBezTo>
                  <a:lnTo>
                    <a:pt x="1" y="411"/>
                  </a:lnTo>
                  <a:cubicBezTo>
                    <a:pt x="1" y="192"/>
                    <a:pt x="184" y="0"/>
                    <a:pt x="403" y="0"/>
                  </a:cubicBezTo>
                  <a:lnTo>
                    <a:pt x="4349" y="0"/>
                  </a:lnTo>
                  <a:cubicBezTo>
                    <a:pt x="4568" y="0"/>
                    <a:pt x="4751" y="192"/>
                    <a:pt x="4751" y="411"/>
                  </a:cubicBezTo>
                  <a:lnTo>
                    <a:pt x="4751" y="4349"/>
                  </a:lnTo>
                  <a:cubicBezTo>
                    <a:pt x="4751" y="4567"/>
                    <a:pt x="4568" y="4750"/>
                    <a:pt x="4349" y="4750"/>
                  </a:cubicBezTo>
                  <a:close/>
                </a:path>
              </a:pathLst>
            </a:custGeom>
            <a:solidFill>
              <a:schemeClr val="dk2"/>
            </a:solidFill>
            <a:ln w="2625" cap="flat" cmpd="sng">
              <a:solidFill>
                <a:schemeClr val="dk1"/>
              </a:solidFill>
              <a:prstDash val="solid"/>
              <a:miter lim="87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2"/>
            <p:cNvSpPr/>
            <p:nvPr/>
          </p:nvSpPr>
          <p:spPr>
            <a:xfrm>
              <a:off x="7648279" y="948508"/>
              <a:ext cx="191750" cy="192212"/>
            </a:xfrm>
            <a:custGeom>
              <a:avLst/>
              <a:gdLst/>
              <a:ahLst/>
              <a:cxnLst/>
              <a:rect l="l" t="t" r="r" b="b"/>
              <a:pathLst>
                <a:path w="3738" h="3747" extrusionOk="0">
                  <a:moveTo>
                    <a:pt x="358" y="1"/>
                  </a:moveTo>
                  <a:cubicBezTo>
                    <a:pt x="158" y="1"/>
                    <a:pt x="0" y="166"/>
                    <a:pt x="0" y="367"/>
                  </a:cubicBezTo>
                  <a:lnTo>
                    <a:pt x="0" y="3388"/>
                  </a:lnTo>
                  <a:cubicBezTo>
                    <a:pt x="0" y="3581"/>
                    <a:pt x="158" y="3746"/>
                    <a:pt x="358" y="3746"/>
                  </a:cubicBezTo>
                  <a:lnTo>
                    <a:pt x="3379" y="3746"/>
                  </a:lnTo>
                  <a:cubicBezTo>
                    <a:pt x="3580" y="3746"/>
                    <a:pt x="3737" y="3581"/>
                    <a:pt x="3737" y="3388"/>
                  </a:cubicBezTo>
                  <a:lnTo>
                    <a:pt x="3737" y="367"/>
                  </a:lnTo>
                  <a:cubicBezTo>
                    <a:pt x="3737" y="166"/>
                    <a:pt x="3580" y="1"/>
                    <a:pt x="33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2"/>
            <p:cNvSpPr/>
            <p:nvPr/>
          </p:nvSpPr>
          <p:spPr>
            <a:xfrm>
              <a:off x="7682751" y="980312"/>
              <a:ext cx="127731" cy="127731"/>
            </a:xfrm>
            <a:custGeom>
              <a:avLst/>
              <a:gdLst/>
              <a:ahLst/>
              <a:cxnLst/>
              <a:rect l="l" t="t" r="r" b="b"/>
              <a:pathLst>
                <a:path w="2490" h="2490" fill="none" extrusionOk="0">
                  <a:moveTo>
                    <a:pt x="2253" y="2489"/>
                  </a:moveTo>
                  <a:lnTo>
                    <a:pt x="245" y="2489"/>
                  </a:lnTo>
                  <a:cubicBezTo>
                    <a:pt x="114" y="2489"/>
                    <a:pt x="1" y="2384"/>
                    <a:pt x="1" y="2253"/>
                  </a:cubicBezTo>
                  <a:lnTo>
                    <a:pt x="1" y="245"/>
                  </a:lnTo>
                  <a:cubicBezTo>
                    <a:pt x="1" y="114"/>
                    <a:pt x="114" y="0"/>
                    <a:pt x="245" y="0"/>
                  </a:cubicBezTo>
                  <a:lnTo>
                    <a:pt x="2253" y="0"/>
                  </a:lnTo>
                  <a:cubicBezTo>
                    <a:pt x="2384" y="0"/>
                    <a:pt x="2489" y="114"/>
                    <a:pt x="2489" y="245"/>
                  </a:cubicBezTo>
                  <a:lnTo>
                    <a:pt x="2489" y="2253"/>
                  </a:lnTo>
                  <a:cubicBezTo>
                    <a:pt x="2489" y="2384"/>
                    <a:pt x="2384" y="2489"/>
                    <a:pt x="2253" y="2489"/>
                  </a:cubicBezTo>
                  <a:close/>
                </a:path>
              </a:pathLst>
            </a:custGeom>
            <a:noFill/>
            <a:ln w="2625" cap="flat" cmpd="sng">
              <a:solidFill>
                <a:schemeClr val="dk1"/>
              </a:solidFill>
              <a:prstDash val="solid"/>
              <a:miter lim="87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2"/>
            <p:cNvSpPr/>
            <p:nvPr/>
          </p:nvSpPr>
          <p:spPr>
            <a:xfrm>
              <a:off x="7682751" y="980774"/>
              <a:ext cx="127731" cy="36780"/>
            </a:xfrm>
            <a:custGeom>
              <a:avLst/>
              <a:gdLst/>
              <a:ahLst/>
              <a:cxnLst/>
              <a:rect l="l" t="t" r="r" b="b"/>
              <a:pathLst>
                <a:path w="2490" h="717" extrusionOk="0">
                  <a:moveTo>
                    <a:pt x="245" y="0"/>
                  </a:moveTo>
                  <a:lnTo>
                    <a:pt x="36" y="114"/>
                  </a:lnTo>
                  <a:lnTo>
                    <a:pt x="1" y="716"/>
                  </a:lnTo>
                  <a:lnTo>
                    <a:pt x="2489" y="716"/>
                  </a:lnTo>
                  <a:lnTo>
                    <a:pt x="2489" y="236"/>
                  </a:lnTo>
                  <a:lnTo>
                    <a:pt x="2411" y="61"/>
                  </a:lnTo>
                  <a:lnTo>
                    <a:pt x="22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2"/>
            <p:cNvSpPr/>
            <p:nvPr/>
          </p:nvSpPr>
          <p:spPr>
            <a:xfrm>
              <a:off x="7301150" y="925219"/>
              <a:ext cx="238328" cy="237867"/>
            </a:xfrm>
            <a:custGeom>
              <a:avLst/>
              <a:gdLst/>
              <a:ahLst/>
              <a:cxnLst/>
              <a:rect l="l" t="t" r="r" b="b"/>
              <a:pathLst>
                <a:path w="4646" h="4637" extrusionOk="0">
                  <a:moveTo>
                    <a:pt x="402" y="1"/>
                  </a:moveTo>
                  <a:cubicBezTo>
                    <a:pt x="184" y="1"/>
                    <a:pt x="0" y="184"/>
                    <a:pt x="0" y="402"/>
                  </a:cubicBezTo>
                  <a:lnTo>
                    <a:pt x="0" y="4340"/>
                  </a:lnTo>
                  <a:cubicBezTo>
                    <a:pt x="9" y="4462"/>
                    <a:pt x="62" y="4576"/>
                    <a:pt x="149" y="4637"/>
                  </a:cubicBezTo>
                  <a:lnTo>
                    <a:pt x="4646" y="140"/>
                  </a:lnTo>
                  <a:cubicBezTo>
                    <a:pt x="4567" y="53"/>
                    <a:pt x="4462" y="1"/>
                    <a:pt x="43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2"/>
            <p:cNvSpPr/>
            <p:nvPr/>
          </p:nvSpPr>
          <p:spPr>
            <a:xfrm>
              <a:off x="7310127" y="927476"/>
              <a:ext cx="238328" cy="237867"/>
            </a:xfrm>
            <a:custGeom>
              <a:avLst/>
              <a:gdLst/>
              <a:ahLst/>
              <a:cxnLst/>
              <a:rect l="l" t="t" r="r" b="b"/>
              <a:pathLst>
                <a:path w="4646" h="4637" extrusionOk="0">
                  <a:moveTo>
                    <a:pt x="4497" y="0"/>
                  </a:moveTo>
                  <a:lnTo>
                    <a:pt x="0" y="4497"/>
                  </a:lnTo>
                  <a:cubicBezTo>
                    <a:pt x="70" y="4584"/>
                    <a:pt x="183" y="4637"/>
                    <a:pt x="306" y="4637"/>
                  </a:cubicBezTo>
                  <a:lnTo>
                    <a:pt x="4244" y="4637"/>
                  </a:lnTo>
                  <a:cubicBezTo>
                    <a:pt x="4462" y="4637"/>
                    <a:pt x="4645" y="4453"/>
                    <a:pt x="4645" y="4235"/>
                  </a:cubicBezTo>
                  <a:lnTo>
                    <a:pt x="4645" y="288"/>
                  </a:lnTo>
                  <a:cubicBezTo>
                    <a:pt x="4636" y="184"/>
                    <a:pt x="4584" y="79"/>
                    <a:pt x="44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2"/>
            <p:cNvSpPr/>
            <p:nvPr/>
          </p:nvSpPr>
          <p:spPr>
            <a:xfrm>
              <a:off x="7304279" y="922090"/>
              <a:ext cx="243714" cy="243714"/>
            </a:xfrm>
            <a:custGeom>
              <a:avLst/>
              <a:gdLst/>
              <a:ahLst/>
              <a:cxnLst/>
              <a:rect l="l" t="t" r="r" b="b"/>
              <a:pathLst>
                <a:path w="4751" h="4751" fill="none" extrusionOk="0">
                  <a:moveTo>
                    <a:pt x="4349" y="4750"/>
                  </a:moveTo>
                  <a:lnTo>
                    <a:pt x="402" y="4750"/>
                  </a:lnTo>
                  <a:cubicBezTo>
                    <a:pt x="184" y="4750"/>
                    <a:pt x="1" y="4567"/>
                    <a:pt x="1" y="4349"/>
                  </a:cubicBezTo>
                  <a:lnTo>
                    <a:pt x="1" y="411"/>
                  </a:lnTo>
                  <a:cubicBezTo>
                    <a:pt x="1" y="192"/>
                    <a:pt x="184" y="0"/>
                    <a:pt x="402" y="0"/>
                  </a:cubicBezTo>
                  <a:lnTo>
                    <a:pt x="4349" y="0"/>
                  </a:lnTo>
                  <a:cubicBezTo>
                    <a:pt x="4567" y="0"/>
                    <a:pt x="4750" y="192"/>
                    <a:pt x="4750" y="411"/>
                  </a:cubicBezTo>
                  <a:lnTo>
                    <a:pt x="4750" y="4349"/>
                  </a:lnTo>
                  <a:cubicBezTo>
                    <a:pt x="4750" y="4567"/>
                    <a:pt x="4567" y="4750"/>
                    <a:pt x="4349" y="4750"/>
                  </a:cubicBezTo>
                  <a:close/>
                </a:path>
              </a:pathLst>
            </a:custGeom>
            <a:solidFill>
              <a:schemeClr val="dk2"/>
            </a:solidFill>
            <a:ln w="2625" cap="flat" cmpd="sng">
              <a:solidFill>
                <a:schemeClr val="dk1"/>
              </a:solidFill>
              <a:prstDash val="solid"/>
              <a:miter lim="87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2"/>
            <p:cNvSpPr/>
            <p:nvPr/>
          </p:nvSpPr>
          <p:spPr>
            <a:xfrm>
              <a:off x="7330236" y="948508"/>
              <a:ext cx="192673" cy="192212"/>
            </a:xfrm>
            <a:custGeom>
              <a:avLst/>
              <a:gdLst/>
              <a:ahLst/>
              <a:cxnLst/>
              <a:rect l="l" t="t" r="r" b="b"/>
              <a:pathLst>
                <a:path w="3756" h="3747" extrusionOk="0">
                  <a:moveTo>
                    <a:pt x="359" y="1"/>
                  </a:moveTo>
                  <a:cubicBezTo>
                    <a:pt x="158" y="1"/>
                    <a:pt x="1" y="166"/>
                    <a:pt x="1" y="367"/>
                  </a:cubicBezTo>
                  <a:lnTo>
                    <a:pt x="1" y="3388"/>
                  </a:lnTo>
                  <a:cubicBezTo>
                    <a:pt x="1" y="3581"/>
                    <a:pt x="158" y="3746"/>
                    <a:pt x="359" y="3746"/>
                  </a:cubicBezTo>
                  <a:lnTo>
                    <a:pt x="3380" y="3746"/>
                  </a:lnTo>
                  <a:cubicBezTo>
                    <a:pt x="3590" y="3746"/>
                    <a:pt x="3756" y="3581"/>
                    <a:pt x="3738" y="3388"/>
                  </a:cubicBezTo>
                  <a:lnTo>
                    <a:pt x="3738" y="367"/>
                  </a:lnTo>
                  <a:cubicBezTo>
                    <a:pt x="3738" y="166"/>
                    <a:pt x="3581" y="1"/>
                    <a:pt x="33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2"/>
            <p:cNvSpPr/>
            <p:nvPr/>
          </p:nvSpPr>
          <p:spPr>
            <a:xfrm>
              <a:off x="7364297" y="1100347"/>
              <a:ext cx="121421" cy="14825"/>
            </a:xfrm>
            <a:custGeom>
              <a:avLst/>
              <a:gdLst/>
              <a:ahLst/>
              <a:cxnLst/>
              <a:rect l="l" t="t" r="r" b="b"/>
              <a:pathLst>
                <a:path w="2367" h="289" extrusionOk="0">
                  <a:moveTo>
                    <a:pt x="1" y="1"/>
                  </a:moveTo>
                  <a:lnTo>
                    <a:pt x="1" y="289"/>
                  </a:lnTo>
                  <a:lnTo>
                    <a:pt x="2367" y="289"/>
                  </a:lnTo>
                  <a:lnTo>
                    <a:pt x="2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8" name="Google Shape;778;p42"/>
          <p:cNvSpPr txBox="1">
            <a:spLocks noGrp="1"/>
          </p:cNvSpPr>
          <p:nvPr>
            <p:ph type="subTitle" idx="1"/>
          </p:nvPr>
        </p:nvSpPr>
        <p:spPr>
          <a:xfrm>
            <a:off x="2359230" y="4110759"/>
            <a:ext cx="4416300" cy="7214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M Rithanya, VJ Vasudharini, Pranesh Priyadharshan S</a:t>
            </a:r>
            <a:endParaRPr sz="1200" dirty="0"/>
          </a:p>
        </p:txBody>
      </p:sp>
      <p:sp>
        <p:nvSpPr>
          <p:cNvPr id="779" name="Google Shape;779;p42"/>
          <p:cNvSpPr/>
          <p:nvPr/>
        </p:nvSpPr>
        <p:spPr>
          <a:xfrm>
            <a:off x="-3012587" y="6745414"/>
            <a:ext cx="4386057" cy="24150"/>
          </a:xfrm>
          <a:custGeom>
            <a:avLst/>
            <a:gdLst/>
            <a:ahLst/>
            <a:cxnLst/>
            <a:rect l="l" t="t" r="r" b="b"/>
            <a:pathLst>
              <a:path w="65926" h="363" extrusionOk="0">
                <a:moveTo>
                  <a:pt x="0" y="0"/>
                </a:moveTo>
                <a:lnTo>
                  <a:pt x="0" y="363"/>
                </a:lnTo>
                <a:lnTo>
                  <a:pt x="65925" y="363"/>
                </a:lnTo>
                <a:lnTo>
                  <a:pt x="65925" y="0"/>
                </a:lnTo>
                <a:close/>
              </a:path>
            </a:pathLst>
          </a:custGeom>
          <a:solidFill>
            <a:srgbClr val="9C9C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42"/>
          <p:cNvSpPr/>
          <p:nvPr/>
        </p:nvSpPr>
        <p:spPr>
          <a:xfrm>
            <a:off x="-3012587" y="5423130"/>
            <a:ext cx="22288" cy="1344571"/>
          </a:xfrm>
          <a:custGeom>
            <a:avLst/>
            <a:gdLst/>
            <a:ahLst/>
            <a:cxnLst/>
            <a:rect l="l" t="t" r="r" b="b"/>
            <a:pathLst>
              <a:path w="335" h="20210" extrusionOk="0">
                <a:moveTo>
                  <a:pt x="0" y="0"/>
                </a:moveTo>
                <a:lnTo>
                  <a:pt x="0" y="20210"/>
                </a:lnTo>
                <a:lnTo>
                  <a:pt x="335" y="19875"/>
                </a:lnTo>
                <a:lnTo>
                  <a:pt x="335" y="335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1" name="Google Shape;781;p42"/>
          <p:cNvGrpSpPr/>
          <p:nvPr/>
        </p:nvGrpSpPr>
        <p:grpSpPr>
          <a:xfrm>
            <a:off x="1027243" y="3836536"/>
            <a:ext cx="258644" cy="493760"/>
            <a:chOff x="2376775" y="2231050"/>
            <a:chExt cx="946875" cy="1778525"/>
          </a:xfrm>
        </p:grpSpPr>
        <p:sp>
          <p:nvSpPr>
            <p:cNvPr id="782" name="Google Shape;782;p42"/>
            <p:cNvSpPr/>
            <p:nvPr/>
          </p:nvSpPr>
          <p:spPr>
            <a:xfrm>
              <a:off x="2478275" y="2433175"/>
              <a:ext cx="744750" cy="1369225"/>
            </a:xfrm>
            <a:custGeom>
              <a:avLst/>
              <a:gdLst/>
              <a:ahLst/>
              <a:cxnLst/>
              <a:rect l="l" t="t" r="r" b="b"/>
              <a:pathLst>
                <a:path w="29790" h="54769" extrusionOk="0">
                  <a:moveTo>
                    <a:pt x="60" y="0"/>
                  </a:moveTo>
                  <a:lnTo>
                    <a:pt x="60" y="15431"/>
                  </a:lnTo>
                  <a:lnTo>
                    <a:pt x="11752" y="27099"/>
                  </a:lnTo>
                  <a:lnTo>
                    <a:pt x="0" y="38850"/>
                  </a:lnTo>
                  <a:lnTo>
                    <a:pt x="0" y="54769"/>
                  </a:lnTo>
                  <a:lnTo>
                    <a:pt x="29790" y="54769"/>
                  </a:lnTo>
                  <a:lnTo>
                    <a:pt x="29790" y="38862"/>
                  </a:lnTo>
                  <a:lnTo>
                    <a:pt x="18027" y="27099"/>
                  </a:lnTo>
                  <a:lnTo>
                    <a:pt x="29790" y="15276"/>
                  </a:lnTo>
                  <a:lnTo>
                    <a:pt x="297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2"/>
            <p:cNvSpPr/>
            <p:nvPr/>
          </p:nvSpPr>
          <p:spPr>
            <a:xfrm>
              <a:off x="2376775" y="2231050"/>
              <a:ext cx="946875" cy="221200"/>
            </a:xfrm>
            <a:custGeom>
              <a:avLst/>
              <a:gdLst/>
              <a:ahLst/>
              <a:cxnLst/>
              <a:rect l="l" t="t" r="r" b="b"/>
              <a:pathLst>
                <a:path w="37875" h="8848" extrusionOk="0">
                  <a:moveTo>
                    <a:pt x="0" y="1"/>
                  </a:moveTo>
                  <a:lnTo>
                    <a:pt x="0" y="8847"/>
                  </a:lnTo>
                  <a:lnTo>
                    <a:pt x="37874" y="8847"/>
                  </a:lnTo>
                  <a:lnTo>
                    <a:pt x="378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2"/>
            <p:cNvSpPr/>
            <p:nvPr/>
          </p:nvSpPr>
          <p:spPr>
            <a:xfrm>
              <a:off x="2376775" y="3788700"/>
              <a:ext cx="946875" cy="220875"/>
            </a:xfrm>
            <a:custGeom>
              <a:avLst/>
              <a:gdLst/>
              <a:ahLst/>
              <a:cxnLst/>
              <a:rect l="l" t="t" r="r" b="b"/>
              <a:pathLst>
                <a:path w="37875" h="8835" extrusionOk="0">
                  <a:moveTo>
                    <a:pt x="0" y="0"/>
                  </a:moveTo>
                  <a:lnTo>
                    <a:pt x="0" y="8835"/>
                  </a:lnTo>
                  <a:lnTo>
                    <a:pt x="37874" y="8835"/>
                  </a:lnTo>
                  <a:lnTo>
                    <a:pt x="378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2"/>
            <p:cNvSpPr/>
            <p:nvPr/>
          </p:nvSpPr>
          <p:spPr>
            <a:xfrm>
              <a:off x="2458925" y="2433175"/>
              <a:ext cx="39325" cy="404825"/>
            </a:xfrm>
            <a:custGeom>
              <a:avLst/>
              <a:gdLst/>
              <a:ahLst/>
              <a:cxnLst/>
              <a:rect l="l" t="t" r="r" b="b"/>
              <a:pathLst>
                <a:path w="1573" h="16193" extrusionOk="0">
                  <a:moveTo>
                    <a:pt x="1" y="0"/>
                  </a:moveTo>
                  <a:lnTo>
                    <a:pt x="1" y="16193"/>
                  </a:lnTo>
                  <a:lnTo>
                    <a:pt x="1572" y="16193"/>
                  </a:lnTo>
                  <a:lnTo>
                    <a:pt x="15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2"/>
            <p:cNvSpPr/>
            <p:nvPr/>
          </p:nvSpPr>
          <p:spPr>
            <a:xfrm>
              <a:off x="2458925" y="3383875"/>
              <a:ext cx="39325" cy="404850"/>
            </a:xfrm>
            <a:custGeom>
              <a:avLst/>
              <a:gdLst/>
              <a:ahLst/>
              <a:cxnLst/>
              <a:rect l="l" t="t" r="r" b="b"/>
              <a:pathLst>
                <a:path w="1573" h="16194" extrusionOk="0">
                  <a:moveTo>
                    <a:pt x="1" y="1"/>
                  </a:moveTo>
                  <a:lnTo>
                    <a:pt x="1" y="16193"/>
                  </a:lnTo>
                  <a:lnTo>
                    <a:pt x="1572" y="16193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2"/>
            <p:cNvSpPr/>
            <p:nvPr/>
          </p:nvSpPr>
          <p:spPr>
            <a:xfrm>
              <a:off x="2498800" y="2837975"/>
              <a:ext cx="42000" cy="42000"/>
            </a:xfrm>
            <a:custGeom>
              <a:avLst/>
              <a:gdLst/>
              <a:ahLst/>
              <a:cxnLst/>
              <a:rect l="l" t="t" r="r" b="b"/>
              <a:pathLst>
                <a:path w="1680" h="1680" extrusionOk="0">
                  <a:moveTo>
                    <a:pt x="1" y="1"/>
                  </a:moveTo>
                  <a:lnTo>
                    <a:pt x="1" y="1679"/>
                  </a:lnTo>
                  <a:lnTo>
                    <a:pt x="1680" y="1679"/>
                  </a:lnTo>
                  <a:lnTo>
                    <a:pt x="16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2"/>
            <p:cNvSpPr/>
            <p:nvPr/>
          </p:nvSpPr>
          <p:spPr>
            <a:xfrm>
              <a:off x="2540775" y="2879950"/>
              <a:ext cx="42300" cy="42300"/>
            </a:xfrm>
            <a:custGeom>
              <a:avLst/>
              <a:gdLst/>
              <a:ahLst/>
              <a:cxnLst/>
              <a:rect l="l" t="t" r="r" b="b"/>
              <a:pathLst>
                <a:path w="1692" h="1692" extrusionOk="0">
                  <a:moveTo>
                    <a:pt x="1" y="0"/>
                  </a:moveTo>
                  <a:lnTo>
                    <a:pt x="1" y="1691"/>
                  </a:lnTo>
                  <a:lnTo>
                    <a:pt x="1691" y="1691"/>
                  </a:lnTo>
                  <a:lnTo>
                    <a:pt x="1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2"/>
            <p:cNvSpPr/>
            <p:nvPr/>
          </p:nvSpPr>
          <p:spPr>
            <a:xfrm>
              <a:off x="2583050" y="2921625"/>
              <a:ext cx="42000" cy="42275"/>
            </a:xfrm>
            <a:custGeom>
              <a:avLst/>
              <a:gdLst/>
              <a:ahLst/>
              <a:cxnLst/>
              <a:rect l="l" t="t" r="r" b="b"/>
              <a:pathLst>
                <a:path w="1680" h="1691" extrusionOk="0">
                  <a:moveTo>
                    <a:pt x="0" y="0"/>
                  </a:moveTo>
                  <a:lnTo>
                    <a:pt x="0" y="1691"/>
                  </a:lnTo>
                  <a:lnTo>
                    <a:pt x="1679" y="1691"/>
                  </a:lnTo>
                  <a:lnTo>
                    <a:pt x="16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2"/>
            <p:cNvSpPr/>
            <p:nvPr/>
          </p:nvSpPr>
          <p:spPr>
            <a:xfrm>
              <a:off x="2624725" y="2963875"/>
              <a:ext cx="42000" cy="42000"/>
            </a:xfrm>
            <a:custGeom>
              <a:avLst/>
              <a:gdLst/>
              <a:ahLst/>
              <a:cxnLst/>
              <a:rect l="l" t="t" r="r" b="b"/>
              <a:pathLst>
                <a:path w="1680" h="1680" extrusionOk="0">
                  <a:moveTo>
                    <a:pt x="0" y="1"/>
                  </a:moveTo>
                  <a:lnTo>
                    <a:pt x="0" y="1680"/>
                  </a:lnTo>
                  <a:lnTo>
                    <a:pt x="1679" y="1680"/>
                  </a:lnTo>
                  <a:lnTo>
                    <a:pt x="16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2"/>
            <p:cNvSpPr/>
            <p:nvPr/>
          </p:nvSpPr>
          <p:spPr>
            <a:xfrm>
              <a:off x="2666700" y="3005850"/>
              <a:ext cx="41975" cy="42000"/>
            </a:xfrm>
            <a:custGeom>
              <a:avLst/>
              <a:gdLst/>
              <a:ahLst/>
              <a:cxnLst/>
              <a:rect l="l" t="t" r="r" b="b"/>
              <a:pathLst>
                <a:path w="1679" h="1680" extrusionOk="0">
                  <a:moveTo>
                    <a:pt x="0" y="1"/>
                  </a:moveTo>
                  <a:lnTo>
                    <a:pt x="0" y="1680"/>
                  </a:lnTo>
                  <a:lnTo>
                    <a:pt x="1679" y="1680"/>
                  </a:lnTo>
                  <a:lnTo>
                    <a:pt x="16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2"/>
            <p:cNvSpPr/>
            <p:nvPr/>
          </p:nvSpPr>
          <p:spPr>
            <a:xfrm>
              <a:off x="2708650" y="3047825"/>
              <a:ext cx="42000" cy="42000"/>
            </a:xfrm>
            <a:custGeom>
              <a:avLst/>
              <a:gdLst/>
              <a:ahLst/>
              <a:cxnLst/>
              <a:rect l="l" t="t" r="r" b="b"/>
              <a:pathLst>
                <a:path w="1680" h="1680" extrusionOk="0">
                  <a:moveTo>
                    <a:pt x="1" y="1"/>
                  </a:moveTo>
                  <a:lnTo>
                    <a:pt x="1" y="1679"/>
                  </a:lnTo>
                  <a:lnTo>
                    <a:pt x="1680" y="1679"/>
                  </a:lnTo>
                  <a:lnTo>
                    <a:pt x="16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2"/>
            <p:cNvSpPr/>
            <p:nvPr/>
          </p:nvSpPr>
          <p:spPr>
            <a:xfrm>
              <a:off x="2750625" y="3089800"/>
              <a:ext cx="42000" cy="42275"/>
            </a:xfrm>
            <a:custGeom>
              <a:avLst/>
              <a:gdLst/>
              <a:ahLst/>
              <a:cxnLst/>
              <a:rect l="l" t="t" r="r" b="b"/>
              <a:pathLst>
                <a:path w="1680" h="1691" extrusionOk="0">
                  <a:moveTo>
                    <a:pt x="1" y="0"/>
                  </a:moveTo>
                  <a:lnTo>
                    <a:pt x="1" y="1691"/>
                  </a:lnTo>
                  <a:lnTo>
                    <a:pt x="1679" y="1691"/>
                  </a:lnTo>
                  <a:lnTo>
                    <a:pt x="16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2"/>
            <p:cNvSpPr/>
            <p:nvPr/>
          </p:nvSpPr>
          <p:spPr>
            <a:xfrm>
              <a:off x="2708650" y="3132050"/>
              <a:ext cx="42000" cy="42000"/>
            </a:xfrm>
            <a:custGeom>
              <a:avLst/>
              <a:gdLst/>
              <a:ahLst/>
              <a:cxnLst/>
              <a:rect l="l" t="t" r="r" b="b"/>
              <a:pathLst>
                <a:path w="1680" h="1680" extrusionOk="0">
                  <a:moveTo>
                    <a:pt x="1" y="1"/>
                  </a:moveTo>
                  <a:lnTo>
                    <a:pt x="1" y="1680"/>
                  </a:lnTo>
                  <a:lnTo>
                    <a:pt x="1680" y="1680"/>
                  </a:lnTo>
                  <a:lnTo>
                    <a:pt x="16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2"/>
            <p:cNvSpPr/>
            <p:nvPr/>
          </p:nvSpPr>
          <p:spPr>
            <a:xfrm>
              <a:off x="2666700" y="3174025"/>
              <a:ext cx="41975" cy="42000"/>
            </a:xfrm>
            <a:custGeom>
              <a:avLst/>
              <a:gdLst/>
              <a:ahLst/>
              <a:cxnLst/>
              <a:rect l="l" t="t" r="r" b="b"/>
              <a:pathLst>
                <a:path w="1679" h="1680" extrusionOk="0">
                  <a:moveTo>
                    <a:pt x="0" y="1"/>
                  </a:moveTo>
                  <a:lnTo>
                    <a:pt x="0" y="1680"/>
                  </a:lnTo>
                  <a:lnTo>
                    <a:pt x="1679" y="1680"/>
                  </a:lnTo>
                  <a:lnTo>
                    <a:pt x="16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2"/>
            <p:cNvSpPr/>
            <p:nvPr/>
          </p:nvSpPr>
          <p:spPr>
            <a:xfrm>
              <a:off x="2624725" y="3216000"/>
              <a:ext cx="42000" cy="42000"/>
            </a:xfrm>
            <a:custGeom>
              <a:avLst/>
              <a:gdLst/>
              <a:ahLst/>
              <a:cxnLst/>
              <a:rect l="l" t="t" r="r" b="b"/>
              <a:pathLst>
                <a:path w="1680" h="1680" extrusionOk="0">
                  <a:moveTo>
                    <a:pt x="0" y="1"/>
                  </a:moveTo>
                  <a:lnTo>
                    <a:pt x="0" y="1679"/>
                  </a:lnTo>
                  <a:lnTo>
                    <a:pt x="1679" y="1679"/>
                  </a:lnTo>
                  <a:lnTo>
                    <a:pt x="16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2"/>
            <p:cNvSpPr/>
            <p:nvPr/>
          </p:nvSpPr>
          <p:spPr>
            <a:xfrm>
              <a:off x="2583050" y="3257975"/>
              <a:ext cx="42000" cy="42000"/>
            </a:xfrm>
            <a:custGeom>
              <a:avLst/>
              <a:gdLst/>
              <a:ahLst/>
              <a:cxnLst/>
              <a:rect l="l" t="t" r="r" b="b"/>
              <a:pathLst>
                <a:path w="1680" h="1680" extrusionOk="0">
                  <a:moveTo>
                    <a:pt x="0" y="0"/>
                  </a:moveTo>
                  <a:lnTo>
                    <a:pt x="0" y="1679"/>
                  </a:lnTo>
                  <a:lnTo>
                    <a:pt x="1679" y="1679"/>
                  </a:lnTo>
                  <a:lnTo>
                    <a:pt x="16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2"/>
            <p:cNvSpPr/>
            <p:nvPr/>
          </p:nvSpPr>
          <p:spPr>
            <a:xfrm>
              <a:off x="2540775" y="3299650"/>
              <a:ext cx="42300" cy="41975"/>
            </a:xfrm>
            <a:custGeom>
              <a:avLst/>
              <a:gdLst/>
              <a:ahLst/>
              <a:cxnLst/>
              <a:rect l="l" t="t" r="r" b="b"/>
              <a:pathLst>
                <a:path w="1692" h="1679" extrusionOk="0">
                  <a:moveTo>
                    <a:pt x="1" y="0"/>
                  </a:moveTo>
                  <a:lnTo>
                    <a:pt x="1" y="1679"/>
                  </a:lnTo>
                  <a:lnTo>
                    <a:pt x="1691" y="1679"/>
                  </a:lnTo>
                  <a:lnTo>
                    <a:pt x="1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2"/>
            <p:cNvSpPr/>
            <p:nvPr/>
          </p:nvSpPr>
          <p:spPr>
            <a:xfrm>
              <a:off x="2498800" y="3341600"/>
              <a:ext cx="42000" cy="42300"/>
            </a:xfrm>
            <a:custGeom>
              <a:avLst/>
              <a:gdLst/>
              <a:ahLst/>
              <a:cxnLst/>
              <a:rect l="l" t="t" r="r" b="b"/>
              <a:pathLst>
                <a:path w="1680" h="1692" extrusionOk="0">
                  <a:moveTo>
                    <a:pt x="1" y="1"/>
                  </a:moveTo>
                  <a:lnTo>
                    <a:pt x="1" y="1692"/>
                  </a:lnTo>
                  <a:lnTo>
                    <a:pt x="1680" y="1692"/>
                  </a:lnTo>
                  <a:lnTo>
                    <a:pt x="16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2"/>
            <p:cNvSpPr/>
            <p:nvPr/>
          </p:nvSpPr>
          <p:spPr>
            <a:xfrm>
              <a:off x="3202775" y="2433175"/>
              <a:ext cx="39000" cy="404825"/>
            </a:xfrm>
            <a:custGeom>
              <a:avLst/>
              <a:gdLst/>
              <a:ahLst/>
              <a:cxnLst/>
              <a:rect l="l" t="t" r="r" b="b"/>
              <a:pathLst>
                <a:path w="1560" h="16193" extrusionOk="0">
                  <a:moveTo>
                    <a:pt x="0" y="0"/>
                  </a:moveTo>
                  <a:lnTo>
                    <a:pt x="0" y="16193"/>
                  </a:lnTo>
                  <a:lnTo>
                    <a:pt x="1560" y="16193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2"/>
            <p:cNvSpPr/>
            <p:nvPr/>
          </p:nvSpPr>
          <p:spPr>
            <a:xfrm>
              <a:off x="3202775" y="3383875"/>
              <a:ext cx="39000" cy="404850"/>
            </a:xfrm>
            <a:custGeom>
              <a:avLst/>
              <a:gdLst/>
              <a:ahLst/>
              <a:cxnLst/>
              <a:rect l="l" t="t" r="r" b="b"/>
              <a:pathLst>
                <a:path w="1560" h="16194" extrusionOk="0">
                  <a:moveTo>
                    <a:pt x="0" y="1"/>
                  </a:moveTo>
                  <a:lnTo>
                    <a:pt x="0" y="16193"/>
                  </a:lnTo>
                  <a:lnTo>
                    <a:pt x="1560" y="16193"/>
                  </a:lnTo>
                  <a:lnTo>
                    <a:pt x="15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2"/>
            <p:cNvSpPr/>
            <p:nvPr/>
          </p:nvSpPr>
          <p:spPr>
            <a:xfrm>
              <a:off x="3159900" y="2837675"/>
              <a:ext cx="42000" cy="42000"/>
            </a:xfrm>
            <a:custGeom>
              <a:avLst/>
              <a:gdLst/>
              <a:ahLst/>
              <a:cxnLst/>
              <a:rect l="l" t="t" r="r" b="b"/>
              <a:pathLst>
                <a:path w="1680" h="1680" extrusionOk="0">
                  <a:moveTo>
                    <a:pt x="1" y="1"/>
                  </a:moveTo>
                  <a:lnTo>
                    <a:pt x="1" y="1680"/>
                  </a:lnTo>
                  <a:lnTo>
                    <a:pt x="1680" y="1680"/>
                  </a:lnTo>
                  <a:lnTo>
                    <a:pt x="16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2"/>
            <p:cNvSpPr/>
            <p:nvPr/>
          </p:nvSpPr>
          <p:spPr>
            <a:xfrm>
              <a:off x="3117925" y="2879650"/>
              <a:ext cx="42000" cy="42000"/>
            </a:xfrm>
            <a:custGeom>
              <a:avLst/>
              <a:gdLst/>
              <a:ahLst/>
              <a:cxnLst/>
              <a:rect l="l" t="t" r="r" b="b"/>
              <a:pathLst>
                <a:path w="1680" h="1680" extrusionOk="0">
                  <a:moveTo>
                    <a:pt x="1" y="1"/>
                  </a:moveTo>
                  <a:lnTo>
                    <a:pt x="1" y="1679"/>
                  </a:lnTo>
                  <a:lnTo>
                    <a:pt x="1680" y="1679"/>
                  </a:lnTo>
                  <a:lnTo>
                    <a:pt x="16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2"/>
            <p:cNvSpPr/>
            <p:nvPr/>
          </p:nvSpPr>
          <p:spPr>
            <a:xfrm>
              <a:off x="3075975" y="2921925"/>
              <a:ext cx="41975" cy="42275"/>
            </a:xfrm>
            <a:custGeom>
              <a:avLst/>
              <a:gdLst/>
              <a:ahLst/>
              <a:cxnLst/>
              <a:rect l="l" t="t" r="r" b="b"/>
              <a:pathLst>
                <a:path w="1679" h="1691" extrusionOk="0">
                  <a:moveTo>
                    <a:pt x="0" y="0"/>
                  </a:moveTo>
                  <a:lnTo>
                    <a:pt x="0" y="1691"/>
                  </a:lnTo>
                  <a:lnTo>
                    <a:pt x="1679" y="1691"/>
                  </a:lnTo>
                  <a:lnTo>
                    <a:pt x="16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2"/>
            <p:cNvSpPr/>
            <p:nvPr/>
          </p:nvSpPr>
          <p:spPr>
            <a:xfrm>
              <a:off x="3034000" y="2963875"/>
              <a:ext cx="42000" cy="42300"/>
            </a:xfrm>
            <a:custGeom>
              <a:avLst/>
              <a:gdLst/>
              <a:ahLst/>
              <a:cxnLst/>
              <a:rect l="l" t="t" r="r" b="b"/>
              <a:pathLst>
                <a:path w="1680" h="1692" extrusionOk="0">
                  <a:moveTo>
                    <a:pt x="0" y="1"/>
                  </a:moveTo>
                  <a:lnTo>
                    <a:pt x="0" y="1692"/>
                  </a:lnTo>
                  <a:lnTo>
                    <a:pt x="1679" y="1692"/>
                  </a:lnTo>
                  <a:lnTo>
                    <a:pt x="1679" y="1"/>
                  </a:ln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2"/>
            <p:cNvSpPr/>
            <p:nvPr/>
          </p:nvSpPr>
          <p:spPr>
            <a:xfrm>
              <a:off x="2992025" y="3005850"/>
              <a:ext cx="42000" cy="42000"/>
            </a:xfrm>
            <a:custGeom>
              <a:avLst/>
              <a:gdLst/>
              <a:ahLst/>
              <a:cxnLst/>
              <a:rect l="l" t="t" r="r" b="b"/>
              <a:pathLst>
                <a:path w="1680" h="1680" extrusionOk="0">
                  <a:moveTo>
                    <a:pt x="1" y="1"/>
                  </a:moveTo>
                  <a:lnTo>
                    <a:pt x="1" y="1680"/>
                  </a:lnTo>
                  <a:lnTo>
                    <a:pt x="1679" y="1680"/>
                  </a:lnTo>
                  <a:lnTo>
                    <a:pt x="16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2"/>
            <p:cNvSpPr/>
            <p:nvPr/>
          </p:nvSpPr>
          <p:spPr>
            <a:xfrm>
              <a:off x="2950050" y="3047825"/>
              <a:ext cx="42000" cy="42000"/>
            </a:xfrm>
            <a:custGeom>
              <a:avLst/>
              <a:gdLst/>
              <a:ahLst/>
              <a:cxnLst/>
              <a:rect l="l" t="t" r="r" b="b"/>
              <a:pathLst>
                <a:path w="1680" h="1680" extrusionOk="0">
                  <a:moveTo>
                    <a:pt x="1" y="1"/>
                  </a:moveTo>
                  <a:lnTo>
                    <a:pt x="1" y="1679"/>
                  </a:lnTo>
                  <a:lnTo>
                    <a:pt x="1680" y="1679"/>
                  </a:lnTo>
                  <a:lnTo>
                    <a:pt x="16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2"/>
            <p:cNvSpPr/>
            <p:nvPr/>
          </p:nvSpPr>
          <p:spPr>
            <a:xfrm>
              <a:off x="2907800" y="3089800"/>
              <a:ext cx="41975" cy="42000"/>
            </a:xfrm>
            <a:custGeom>
              <a:avLst/>
              <a:gdLst/>
              <a:ahLst/>
              <a:cxnLst/>
              <a:rect l="l" t="t" r="r" b="b"/>
              <a:pathLst>
                <a:path w="1679" h="1680" extrusionOk="0">
                  <a:moveTo>
                    <a:pt x="0" y="0"/>
                  </a:moveTo>
                  <a:lnTo>
                    <a:pt x="0" y="1679"/>
                  </a:lnTo>
                  <a:lnTo>
                    <a:pt x="1679" y="1679"/>
                  </a:lnTo>
                  <a:lnTo>
                    <a:pt x="16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2"/>
            <p:cNvSpPr/>
            <p:nvPr/>
          </p:nvSpPr>
          <p:spPr>
            <a:xfrm>
              <a:off x="2950050" y="3131775"/>
              <a:ext cx="42000" cy="41975"/>
            </a:xfrm>
            <a:custGeom>
              <a:avLst/>
              <a:gdLst/>
              <a:ahLst/>
              <a:cxnLst/>
              <a:rect l="l" t="t" r="r" b="b"/>
              <a:pathLst>
                <a:path w="1680" h="1679" extrusionOk="0">
                  <a:moveTo>
                    <a:pt x="1" y="0"/>
                  </a:moveTo>
                  <a:lnTo>
                    <a:pt x="1" y="1679"/>
                  </a:lnTo>
                  <a:lnTo>
                    <a:pt x="1680" y="1679"/>
                  </a:lnTo>
                  <a:lnTo>
                    <a:pt x="16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2"/>
            <p:cNvSpPr/>
            <p:nvPr/>
          </p:nvSpPr>
          <p:spPr>
            <a:xfrm>
              <a:off x="2992025" y="3173725"/>
              <a:ext cx="42000" cy="42000"/>
            </a:xfrm>
            <a:custGeom>
              <a:avLst/>
              <a:gdLst/>
              <a:ahLst/>
              <a:cxnLst/>
              <a:rect l="l" t="t" r="r" b="b"/>
              <a:pathLst>
                <a:path w="1680" h="1680" extrusionOk="0">
                  <a:moveTo>
                    <a:pt x="1" y="1"/>
                  </a:moveTo>
                  <a:lnTo>
                    <a:pt x="1" y="1680"/>
                  </a:lnTo>
                  <a:lnTo>
                    <a:pt x="1679" y="1680"/>
                  </a:lnTo>
                  <a:lnTo>
                    <a:pt x="16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2"/>
            <p:cNvSpPr/>
            <p:nvPr/>
          </p:nvSpPr>
          <p:spPr>
            <a:xfrm>
              <a:off x="3034000" y="3215700"/>
              <a:ext cx="42000" cy="42000"/>
            </a:xfrm>
            <a:custGeom>
              <a:avLst/>
              <a:gdLst/>
              <a:ahLst/>
              <a:cxnLst/>
              <a:rect l="l" t="t" r="r" b="b"/>
              <a:pathLst>
                <a:path w="1680" h="1680" extrusionOk="0">
                  <a:moveTo>
                    <a:pt x="0" y="1"/>
                  </a:moveTo>
                  <a:lnTo>
                    <a:pt x="0" y="1679"/>
                  </a:lnTo>
                  <a:lnTo>
                    <a:pt x="1679" y="1679"/>
                  </a:lnTo>
                  <a:lnTo>
                    <a:pt x="16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2"/>
            <p:cNvSpPr/>
            <p:nvPr/>
          </p:nvSpPr>
          <p:spPr>
            <a:xfrm>
              <a:off x="3075975" y="3257675"/>
              <a:ext cx="41975" cy="42000"/>
            </a:xfrm>
            <a:custGeom>
              <a:avLst/>
              <a:gdLst/>
              <a:ahLst/>
              <a:cxnLst/>
              <a:rect l="l" t="t" r="r" b="b"/>
              <a:pathLst>
                <a:path w="1679" h="1680" extrusionOk="0">
                  <a:moveTo>
                    <a:pt x="0" y="0"/>
                  </a:moveTo>
                  <a:lnTo>
                    <a:pt x="0" y="1679"/>
                  </a:lnTo>
                  <a:lnTo>
                    <a:pt x="1679" y="1679"/>
                  </a:lnTo>
                  <a:lnTo>
                    <a:pt x="16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2"/>
            <p:cNvSpPr/>
            <p:nvPr/>
          </p:nvSpPr>
          <p:spPr>
            <a:xfrm>
              <a:off x="3117925" y="3299950"/>
              <a:ext cx="42000" cy="41975"/>
            </a:xfrm>
            <a:custGeom>
              <a:avLst/>
              <a:gdLst/>
              <a:ahLst/>
              <a:cxnLst/>
              <a:rect l="l" t="t" r="r" b="b"/>
              <a:pathLst>
                <a:path w="1680" h="1679" extrusionOk="0">
                  <a:moveTo>
                    <a:pt x="1" y="0"/>
                  </a:moveTo>
                  <a:lnTo>
                    <a:pt x="1" y="1679"/>
                  </a:lnTo>
                  <a:lnTo>
                    <a:pt x="1680" y="1679"/>
                  </a:lnTo>
                  <a:lnTo>
                    <a:pt x="16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2"/>
            <p:cNvSpPr/>
            <p:nvPr/>
          </p:nvSpPr>
          <p:spPr>
            <a:xfrm>
              <a:off x="3159900" y="3341900"/>
              <a:ext cx="42000" cy="42000"/>
            </a:xfrm>
            <a:custGeom>
              <a:avLst/>
              <a:gdLst/>
              <a:ahLst/>
              <a:cxnLst/>
              <a:rect l="l" t="t" r="r" b="b"/>
              <a:pathLst>
                <a:path w="1680" h="1680" extrusionOk="0">
                  <a:moveTo>
                    <a:pt x="1" y="1"/>
                  </a:moveTo>
                  <a:lnTo>
                    <a:pt x="1" y="1680"/>
                  </a:lnTo>
                  <a:lnTo>
                    <a:pt x="1680" y="1680"/>
                  </a:lnTo>
                  <a:lnTo>
                    <a:pt x="16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2"/>
            <p:cNvSpPr/>
            <p:nvPr/>
          </p:nvSpPr>
          <p:spPr>
            <a:xfrm>
              <a:off x="2589300" y="2848400"/>
              <a:ext cx="522125" cy="909650"/>
            </a:xfrm>
            <a:custGeom>
              <a:avLst/>
              <a:gdLst/>
              <a:ahLst/>
              <a:cxnLst/>
              <a:rect l="l" t="t" r="r" b="b"/>
              <a:pathLst>
                <a:path w="20885" h="36386" extrusionOk="0">
                  <a:moveTo>
                    <a:pt x="4227" y="0"/>
                  </a:moveTo>
                  <a:lnTo>
                    <a:pt x="4227" y="3025"/>
                  </a:lnTo>
                  <a:lnTo>
                    <a:pt x="5727" y="3025"/>
                  </a:lnTo>
                  <a:lnTo>
                    <a:pt x="5727" y="4727"/>
                  </a:lnTo>
                  <a:lnTo>
                    <a:pt x="7311" y="4727"/>
                  </a:lnTo>
                  <a:lnTo>
                    <a:pt x="7311" y="6287"/>
                  </a:lnTo>
                  <a:lnTo>
                    <a:pt x="8835" y="6287"/>
                  </a:lnTo>
                  <a:lnTo>
                    <a:pt x="8835" y="7835"/>
                  </a:lnTo>
                  <a:lnTo>
                    <a:pt x="9585" y="7835"/>
                  </a:lnTo>
                  <a:lnTo>
                    <a:pt x="9585" y="22253"/>
                  </a:lnTo>
                  <a:lnTo>
                    <a:pt x="8835" y="22253"/>
                  </a:lnTo>
                  <a:lnTo>
                    <a:pt x="8835" y="23801"/>
                  </a:lnTo>
                  <a:lnTo>
                    <a:pt x="7311" y="23801"/>
                  </a:lnTo>
                  <a:lnTo>
                    <a:pt x="7311" y="25349"/>
                  </a:lnTo>
                  <a:lnTo>
                    <a:pt x="5727" y="25349"/>
                  </a:lnTo>
                  <a:lnTo>
                    <a:pt x="5727" y="27075"/>
                  </a:lnTo>
                  <a:lnTo>
                    <a:pt x="4227" y="27075"/>
                  </a:lnTo>
                  <a:lnTo>
                    <a:pt x="4227" y="28992"/>
                  </a:lnTo>
                  <a:lnTo>
                    <a:pt x="0" y="28992"/>
                  </a:lnTo>
                  <a:lnTo>
                    <a:pt x="0" y="36386"/>
                  </a:lnTo>
                  <a:lnTo>
                    <a:pt x="20884" y="36386"/>
                  </a:lnTo>
                  <a:lnTo>
                    <a:pt x="20884" y="28992"/>
                  </a:lnTo>
                  <a:lnTo>
                    <a:pt x="16669" y="28992"/>
                  </a:lnTo>
                  <a:lnTo>
                    <a:pt x="16669" y="27075"/>
                  </a:lnTo>
                  <a:lnTo>
                    <a:pt x="15169" y="27075"/>
                  </a:lnTo>
                  <a:lnTo>
                    <a:pt x="15169" y="25349"/>
                  </a:lnTo>
                  <a:lnTo>
                    <a:pt x="13586" y="25349"/>
                  </a:lnTo>
                  <a:lnTo>
                    <a:pt x="13586" y="23801"/>
                  </a:lnTo>
                  <a:lnTo>
                    <a:pt x="12050" y="23801"/>
                  </a:lnTo>
                  <a:lnTo>
                    <a:pt x="12050" y="22253"/>
                  </a:lnTo>
                  <a:lnTo>
                    <a:pt x="11311" y="22253"/>
                  </a:lnTo>
                  <a:lnTo>
                    <a:pt x="11311" y="7835"/>
                  </a:lnTo>
                  <a:lnTo>
                    <a:pt x="12050" y="7835"/>
                  </a:lnTo>
                  <a:lnTo>
                    <a:pt x="12050" y="6287"/>
                  </a:lnTo>
                  <a:lnTo>
                    <a:pt x="13586" y="6287"/>
                  </a:lnTo>
                  <a:lnTo>
                    <a:pt x="13586" y="4727"/>
                  </a:lnTo>
                  <a:lnTo>
                    <a:pt x="15169" y="4727"/>
                  </a:lnTo>
                  <a:lnTo>
                    <a:pt x="15169" y="3025"/>
                  </a:lnTo>
                  <a:lnTo>
                    <a:pt x="16669" y="3025"/>
                  </a:lnTo>
                  <a:lnTo>
                    <a:pt x="166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44F8740E-7F28-8297-7F39-D18013089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5894" y="1200571"/>
            <a:ext cx="640725" cy="9221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49"/>
          <p:cNvSpPr/>
          <p:nvPr/>
        </p:nvSpPr>
        <p:spPr>
          <a:xfrm>
            <a:off x="424763" y="353575"/>
            <a:ext cx="8296742" cy="713606"/>
          </a:xfrm>
          <a:custGeom>
            <a:avLst/>
            <a:gdLst/>
            <a:ahLst/>
            <a:cxnLst/>
            <a:rect l="l" t="t" r="r" b="b"/>
            <a:pathLst>
              <a:path w="78917" h="7772" extrusionOk="0">
                <a:moveTo>
                  <a:pt x="1" y="0"/>
                </a:moveTo>
                <a:lnTo>
                  <a:pt x="78917" y="0"/>
                </a:lnTo>
                <a:lnTo>
                  <a:pt x="78917" y="7772"/>
                </a:lnTo>
                <a:lnTo>
                  <a:pt x="1" y="777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4" name="Google Shape;1104;p49"/>
          <p:cNvGrpSpPr/>
          <p:nvPr/>
        </p:nvGrpSpPr>
        <p:grpSpPr>
          <a:xfrm>
            <a:off x="424763" y="1053444"/>
            <a:ext cx="8296747" cy="45756"/>
            <a:chOff x="386575" y="1053444"/>
            <a:chExt cx="8296747" cy="45756"/>
          </a:xfrm>
        </p:grpSpPr>
        <p:sp>
          <p:nvSpPr>
            <p:cNvPr id="1105" name="Google Shape;1105;p49"/>
            <p:cNvSpPr/>
            <p:nvPr/>
          </p:nvSpPr>
          <p:spPr>
            <a:xfrm>
              <a:off x="386575" y="1077325"/>
              <a:ext cx="8296347" cy="21875"/>
            </a:xfrm>
            <a:custGeom>
              <a:avLst/>
              <a:gdLst/>
              <a:ahLst/>
              <a:cxnLst/>
              <a:rect l="l" t="t" r="r" b="b"/>
              <a:pathLst>
                <a:path w="78917" h="421" extrusionOk="0">
                  <a:moveTo>
                    <a:pt x="1" y="1"/>
                  </a:moveTo>
                  <a:lnTo>
                    <a:pt x="1" y="420"/>
                  </a:lnTo>
                  <a:lnTo>
                    <a:pt x="78917" y="420"/>
                  </a:lnTo>
                  <a:lnTo>
                    <a:pt x="789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9"/>
            <p:cNvSpPr/>
            <p:nvPr/>
          </p:nvSpPr>
          <p:spPr>
            <a:xfrm>
              <a:off x="386975" y="1053444"/>
              <a:ext cx="8296347" cy="21875"/>
            </a:xfrm>
            <a:custGeom>
              <a:avLst/>
              <a:gdLst/>
              <a:ahLst/>
              <a:cxnLst/>
              <a:rect l="l" t="t" r="r" b="b"/>
              <a:pathLst>
                <a:path w="78917" h="420" extrusionOk="0">
                  <a:moveTo>
                    <a:pt x="1" y="1"/>
                  </a:moveTo>
                  <a:lnTo>
                    <a:pt x="1" y="420"/>
                  </a:lnTo>
                  <a:lnTo>
                    <a:pt x="78917" y="420"/>
                  </a:lnTo>
                  <a:lnTo>
                    <a:pt x="78917" y="1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7" name="Google Shape;1107;p49"/>
          <p:cNvGrpSpPr/>
          <p:nvPr/>
        </p:nvGrpSpPr>
        <p:grpSpPr>
          <a:xfrm>
            <a:off x="4970799" y="1463658"/>
            <a:ext cx="3237644" cy="2911633"/>
            <a:chOff x="844350" y="1447525"/>
            <a:chExt cx="3472005" cy="1341952"/>
          </a:xfrm>
        </p:grpSpPr>
        <p:sp>
          <p:nvSpPr>
            <p:cNvPr id="1108" name="Google Shape;1108;p49"/>
            <p:cNvSpPr/>
            <p:nvPr/>
          </p:nvSpPr>
          <p:spPr>
            <a:xfrm>
              <a:off x="844350" y="1447531"/>
              <a:ext cx="3467723" cy="1341946"/>
            </a:xfrm>
            <a:custGeom>
              <a:avLst/>
              <a:gdLst/>
              <a:ahLst/>
              <a:cxnLst/>
              <a:rect l="l" t="t" r="r" b="b"/>
              <a:pathLst>
                <a:path w="71356" h="59411" extrusionOk="0">
                  <a:moveTo>
                    <a:pt x="71355" y="0"/>
                  </a:moveTo>
                  <a:lnTo>
                    <a:pt x="70657" y="481"/>
                  </a:lnTo>
                  <a:lnTo>
                    <a:pt x="70657" y="58921"/>
                  </a:lnTo>
                  <a:lnTo>
                    <a:pt x="717" y="58921"/>
                  </a:lnTo>
                  <a:lnTo>
                    <a:pt x="1" y="59410"/>
                  </a:lnTo>
                  <a:lnTo>
                    <a:pt x="71355" y="59410"/>
                  </a:lnTo>
                  <a:lnTo>
                    <a:pt x="71355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9" name="Google Shape;1109;p49"/>
            <p:cNvGrpSpPr/>
            <p:nvPr/>
          </p:nvGrpSpPr>
          <p:grpSpPr>
            <a:xfrm>
              <a:off x="844350" y="1447525"/>
              <a:ext cx="3472005" cy="1341924"/>
              <a:chOff x="844350" y="1447525"/>
              <a:chExt cx="3472005" cy="1341924"/>
            </a:xfrm>
          </p:grpSpPr>
          <p:sp>
            <p:nvSpPr>
              <p:cNvPr id="1110" name="Google Shape;1110;p49"/>
              <p:cNvSpPr/>
              <p:nvPr/>
            </p:nvSpPr>
            <p:spPr>
              <a:xfrm>
                <a:off x="844350" y="1447525"/>
                <a:ext cx="3467567" cy="1341924"/>
              </a:xfrm>
              <a:custGeom>
                <a:avLst/>
                <a:gdLst/>
                <a:ahLst/>
                <a:cxnLst/>
                <a:rect l="l" t="t" r="r" b="b"/>
                <a:pathLst>
                  <a:path w="80087" h="80079" extrusionOk="0">
                    <a:moveTo>
                      <a:pt x="0" y="1"/>
                    </a:moveTo>
                    <a:lnTo>
                      <a:pt x="0" y="80078"/>
                    </a:lnTo>
                    <a:lnTo>
                      <a:pt x="80086" y="80078"/>
                    </a:lnTo>
                    <a:lnTo>
                      <a:pt x="80086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49"/>
              <p:cNvSpPr/>
              <p:nvPr/>
            </p:nvSpPr>
            <p:spPr>
              <a:xfrm>
                <a:off x="844350" y="1454690"/>
                <a:ext cx="3472005" cy="1332143"/>
              </a:xfrm>
              <a:custGeom>
                <a:avLst/>
                <a:gdLst/>
                <a:ahLst/>
                <a:cxnLst/>
                <a:rect l="l" t="t" r="r" b="b"/>
                <a:pathLst>
                  <a:path w="71356" h="59411" extrusionOk="0">
                    <a:moveTo>
                      <a:pt x="1" y="0"/>
                    </a:moveTo>
                    <a:lnTo>
                      <a:pt x="1" y="59410"/>
                    </a:lnTo>
                    <a:lnTo>
                      <a:pt x="717" y="58930"/>
                    </a:lnTo>
                    <a:lnTo>
                      <a:pt x="717" y="498"/>
                    </a:lnTo>
                    <a:lnTo>
                      <a:pt x="70657" y="498"/>
                    </a:lnTo>
                    <a:lnTo>
                      <a:pt x="7135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12" name="Google Shape;1112;p49"/>
          <p:cNvSpPr txBox="1">
            <a:spLocks noGrp="1"/>
          </p:cNvSpPr>
          <p:nvPr>
            <p:ph type="title"/>
          </p:nvPr>
        </p:nvSpPr>
        <p:spPr>
          <a:xfrm>
            <a:off x="713225" y="513700"/>
            <a:ext cx="77175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/>
            <a:r>
              <a:rPr lang="en-US" dirty="0" err="1"/>
              <a:t>Method:authenticateUser</a:t>
            </a:r>
            <a:br>
              <a:rPr lang="en-US" dirty="0"/>
            </a:br>
            <a:endParaRPr lang="en-US" dirty="0"/>
          </a:p>
        </p:txBody>
      </p:sp>
      <p:sp>
        <p:nvSpPr>
          <p:cNvPr id="1113" name="Google Shape;1113;p49"/>
          <p:cNvSpPr txBox="1">
            <a:spLocks noGrp="1"/>
          </p:cNvSpPr>
          <p:nvPr>
            <p:ph type="body" idx="1"/>
          </p:nvPr>
        </p:nvSpPr>
        <p:spPr>
          <a:xfrm>
            <a:off x="4970798" y="1473467"/>
            <a:ext cx="3233506" cy="29115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rgbClr val="1A1A1A"/>
              </a:buClr>
              <a:buSzPts val="1100"/>
              <a:buNone/>
            </a:pPr>
            <a:r>
              <a:rPr lang="en-US" sz="1600" dirty="0"/>
              <a:t>- This method is responsible for authenticating the user by checking their username and password.</a:t>
            </a:r>
          </a:p>
          <a:p>
            <a:pPr marL="0" indent="0">
              <a:buClr>
                <a:srgbClr val="1A1A1A"/>
              </a:buClr>
              <a:buSzPts val="1100"/>
              <a:buNone/>
            </a:pPr>
            <a:r>
              <a:rPr lang="en-US" sz="1600" dirty="0"/>
              <a:t>- It takes user input for the username and password, compares them with predefined correct values, and returns a </a:t>
            </a:r>
            <a:r>
              <a:rPr lang="en-US" sz="1600" dirty="0" err="1"/>
              <a:t>boolean</a:t>
            </a:r>
            <a:r>
              <a:rPr lang="en-US" sz="1600" dirty="0"/>
              <a:t> value indicating whether authentication was successful.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00"/>
              <a:buFont typeface="Arial"/>
              <a:buNone/>
            </a:pPr>
            <a:endParaRPr dirty="0"/>
          </a:p>
        </p:txBody>
      </p:sp>
      <p:grpSp>
        <p:nvGrpSpPr>
          <p:cNvPr id="1114" name="Google Shape;1114;p49"/>
          <p:cNvGrpSpPr/>
          <p:nvPr/>
        </p:nvGrpSpPr>
        <p:grpSpPr>
          <a:xfrm>
            <a:off x="7681225" y="449915"/>
            <a:ext cx="882879" cy="243714"/>
            <a:chOff x="7301150" y="922090"/>
            <a:chExt cx="882879" cy="243714"/>
          </a:xfrm>
        </p:grpSpPr>
        <p:sp>
          <p:nvSpPr>
            <p:cNvPr id="1115" name="Google Shape;1115;p49"/>
            <p:cNvSpPr/>
            <p:nvPr/>
          </p:nvSpPr>
          <p:spPr>
            <a:xfrm>
              <a:off x="7937186" y="925219"/>
              <a:ext cx="238328" cy="237867"/>
            </a:xfrm>
            <a:custGeom>
              <a:avLst/>
              <a:gdLst/>
              <a:ahLst/>
              <a:cxnLst/>
              <a:rect l="l" t="t" r="r" b="b"/>
              <a:pathLst>
                <a:path w="4646" h="4637" extrusionOk="0">
                  <a:moveTo>
                    <a:pt x="402" y="1"/>
                  </a:moveTo>
                  <a:cubicBezTo>
                    <a:pt x="184" y="1"/>
                    <a:pt x="0" y="184"/>
                    <a:pt x="0" y="402"/>
                  </a:cubicBezTo>
                  <a:lnTo>
                    <a:pt x="0" y="4340"/>
                  </a:lnTo>
                  <a:cubicBezTo>
                    <a:pt x="0" y="4462"/>
                    <a:pt x="61" y="4576"/>
                    <a:pt x="149" y="4637"/>
                  </a:cubicBezTo>
                  <a:lnTo>
                    <a:pt x="4645" y="140"/>
                  </a:lnTo>
                  <a:cubicBezTo>
                    <a:pt x="4567" y="53"/>
                    <a:pt x="4462" y="1"/>
                    <a:pt x="43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9"/>
            <p:cNvSpPr/>
            <p:nvPr/>
          </p:nvSpPr>
          <p:spPr>
            <a:xfrm>
              <a:off x="7945240" y="927476"/>
              <a:ext cx="238790" cy="237867"/>
            </a:xfrm>
            <a:custGeom>
              <a:avLst/>
              <a:gdLst/>
              <a:ahLst/>
              <a:cxnLst/>
              <a:rect l="l" t="t" r="r" b="b"/>
              <a:pathLst>
                <a:path w="4655" h="4637" extrusionOk="0">
                  <a:moveTo>
                    <a:pt x="4497" y="0"/>
                  </a:moveTo>
                  <a:lnTo>
                    <a:pt x="0" y="4497"/>
                  </a:lnTo>
                  <a:cubicBezTo>
                    <a:pt x="79" y="4584"/>
                    <a:pt x="192" y="4637"/>
                    <a:pt x="306" y="4637"/>
                  </a:cubicBezTo>
                  <a:lnTo>
                    <a:pt x="4253" y="4637"/>
                  </a:lnTo>
                  <a:cubicBezTo>
                    <a:pt x="4471" y="4637"/>
                    <a:pt x="4654" y="4453"/>
                    <a:pt x="4654" y="4235"/>
                  </a:cubicBezTo>
                  <a:lnTo>
                    <a:pt x="4654" y="288"/>
                  </a:lnTo>
                  <a:cubicBezTo>
                    <a:pt x="4654" y="184"/>
                    <a:pt x="4584" y="79"/>
                    <a:pt x="44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9"/>
            <p:cNvSpPr/>
            <p:nvPr/>
          </p:nvSpPr>
          <p:spPr>
            <a:xfrm>
              <a:off x="7940315" y="922090"/>
              <a:ext cx="243714" cy="243714"/>
            </a:xfrm>
            <a:custGeom>
              <a:avLst/>
              <a:gdLst/>
              <a:ahLst/>
              <a:cxnLst/>
              <a:rect l="l" t="t" r="r" b="b"/>
              <a:pathLst>
                <a:path w="4751" h="4751" fill="none" extrusionOk="0">
                  <a:moveTo>
                    <a:pt x="4349" y="4750"/>
                  </a:moveTo>
                  <a:lnTo>
                    <a:pt x="402" y="4750"/>
                  </a:lnTo>
                  <a:cubicBezTo>
                    <a:pt x="184" y="4750"/>
                    <a:pt x="0" y="4567"/>
                    <a:pt x="0" y="4349"/>
                  </a:cubicBezTo>
                  <a:lnTo>
                    <a:pt x="0" y="411"/>
                  </a:lnTo>
                  <a:cubicBezTo>
                    <a:pt x="0" y="192"/>
                    <a:pt x="184" y="0"/>
                    <a:pt x="402" y="0"/>
                  </a:cubicBezTo>
                  <a:lnTo>
                    <a:pt x="4349" y="0"/>
                  </a:lnTo>
                  <a:cubicBezTo>
                    <a:pt x="4567" y="0"/>
                    <a:pt x="4750" y="192"/>
                    <a:pt x="4750" y="411"/>
                  </a:cubicBezTo>
                  <a:lnTo>
                    <a:pt x="4750" y="4349"/>
                  </a:lnTo>
                  <a:cubicBezTo>
                    <a:pt x="4750" y="4567"/>
                    <a:pt x="4567" y="4750"/>
                    <a:pt x="4349" y="4750"/>
                  </a:cubicBezTo>
                  <a:close/>
                </a:path>
              </a:pathLst>
            </a:custGeom>
            <a:solidFill>
              <a:schemeClr val="dk2"/>
            </a:solidFill>
            <a:ln w="2625" cap="flat" cmpd="sng">
              <a:solidFill>
                <a:schemeClr val="dk1"/>
              </a:solidFill>
              <a:prstDash val="solid"/>
              <a:miter lim="87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9"/>
            <p:cNvSpPr/>
            <p:nvPr/>
          </p:nvSpPr>
          <p:spPr>
            <a:xfrm>
              <a:off x="7966272" y="948508"/>
              <a:ext cx="191750" cy="192212"/>
            </a:xfrm>
            <a:custGeom>
              <a:avLst/>
              <a:gdLst/>
              <a:ahLst/>
              <a:cxnLst/>
              <a:rect l="l" t="t" r="r" b="b"/>
              <a:pathLst>
                <a:path w="3738" h="3747" extrusionOk="0">
                  <a:moveTo>
                    <a:pt x="359" y="1"/>
                  </a:moveTo>
                  <a:cubicBezTo>
                    <a:pt x="158" y="1"/>
                    <a:pt x="1" y="166"/>
                    <a:pt x="1" y="367"/>
                  </a:cubicBezTo>
                  <a:lnTo>
                    <a:pt x="1" y="3388"/>
                  </a:lnTo>
                  <a:cubicBezTo>
                    <a:pt x="1" y="3581"/>
                    <a:pt x="158" y="3746"/>
                    <a:pt x="359" y="3746"/>
                  </a:cubicBezTo>
                  <a:lnTo>
                    <a:pt x="3380" y="3746"/>
                  </a:lnTo>
                  <a:cubicBezTo>
                    <a:pt x="3581" y="3746"/>
                    <a:pt x="3738" y="3581"/>
                    <a:pt x="3738" y="3388"/>
                  </a:cubicBezTo>
                  <a:lnTo>
                    <a:pt x="3738" y="367"/>
                  </a:lnTo>
                  <a:cubicBezTo>
                    <a:pt x="3738" y="166"/>
                    <a:pt x="3581" y="1"/>
                    <a:pt x="33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9"/>
            <p:cNvSpPr/>
            <p:nvPr/>
          </p:nvSpPr>
          <p:spPr>
            <a:xfrm>
              <a:off x="8016440" y="995086"/>
              <a:ext cx="88745" cy="96798"/>
            </a:xfrm>
            <a:custGeom>
              <a:avLst/>
              <a:gdLst/>
              <a:ahLst/>
              <a:cxnLst/>
              <a:rect l="l" t="t" r="r" b="b"/>
              <a:pathLst>
                <a:path w="1730" h="1887" extrusionOk="0">
                  <a:moveTo>
                    <a:pt x="1398" y="1"/>
                  </a:moveTo>
                  <a:lnTo>
                    <a:pt x="1014" y="498"/>
                  </a:lnTo>
                  <a:cubicBezTo>
                    <a:pt x="952" y="577"/>
                    <a:pt x="909" y="656"/>
                    <a:pt x="865" y="717"/>
                  </a:cubicBezTo>
                  <a:cubicBezTo>
                    <a:pt x="830" y="664"/>
                    <a:pt x="778" y="586"/>
                    <a:pt x="708" y="490"/>
                  </a:cubicBezTo>
                  <a:lnTo>
                    <a:pt x="376" y="9"/>
                  </a:lnTo>
                  <a:lnTo>
                    <a:pt x="79" y="9"/>
                  </a:lnTo>
                  <a:lnTo>
                    <a:pt x="725" y="909"/>
                  </a:lnTo>
                  <a:lnTo>
                    <a:pt x="1" y="1887"/>
                  </a:lnTo>
                  <a:lnTo>
                    <a:pt x="306" y="1887"/>
                  </a:lnTo>
                  <a:lnTo>
                    <a:pt x="778" y="1232"/>
                  </a:lnTo>
                  <a:cubicBezTo>
                    <a:pt x="787" y="1214"/>
                    <a:pt x="821" y="1153"/>
                    <a:pt x="865" y="1092"/>
                  </a:cubicBezTo>
                  <a:cubicBezTo>
                    <a:pt x="900" y="1136"/>
                    <a:pt x="926" y="1171"/>
                    <a:pt x="952" y="1214"/>
                  </a:cubicBezTo>
                  <a:lnTo>
                    <a:pt x="1424" y="1878"/>
                  </a:lnTo>
                  <a:lnTo>
                    <a:pt x="1730" y="1878"/>
                  </a:lnTo>
                  <a:lnTo>
                    <a:pt x="1014" y="883"/>
                  </a:lnTo>
                  <a:lnTo>
                    <a:pt x="16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9"/>
            <p:cNvSpPr/>
            <p:nvPr/>
          </p:nvSpPr>
          <p:spPr>
            <a:xfrm>
              <a:off x="7619142" y="925219"/>
              <a:ext cx="238328" cy="237867"/>
            </a:xfrm>
            <a:custGeom>
              <a:avLst/>
              <a:gdLst/>
              <a:ahLst/>
              <a:cxnLst/>
              <a:rect l="l" t="t" r="r" b="b"/>
              <a:pathLst>
                <a:path w="4646" h="4637" extrusionOk="0">
                  <a:moveTo>
                    <a:pt x="402" y="1"/>
                  </a:moveTo>
                  <a:cubicBezTo>
                    <a:pt x="184" y="1"/>
                    <a:pt x="1" y="184"/>
                    <a:pt x="1" y="402"/>
                  </a:cubicBezTo>
                  <a:lnTo>
                    <a:pt x="1" y="4340"/>
                  </a:lnTo>
                  <a:cubicBezTo>
                    <a:pt x="10" y="4462"/>
                    <a:pt x="62" y="4576"/>
                    <a:pt x="149" y="4637"/>
                  </a:cubicBezTo>
                  <a:lnTo>
                    <a:pt x="4646" y="140"/>
                  </a:lnTo>
                  <a:cubicBezTo>
                    <a:pt x="4567" y="53"/>
                    <a:pt x="4463" y="1"/>
                    <a:pt x="43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9"/>
            <p:cNvSpPr/>
            <p:nvPr/>
          </p:nvSpPr>
          <p:spPr>
            <a:xfrm>
              <a:off x="7627196" y="927476"/>
              <a:ext cx="238790" cy="237867"/>
            </a:xfrm>
            <a:custGeom>
              <a:avLst/>
              <a:gdLst/>
              <a:ahLst/>
              <a:cxnLst/>
              <a:rect l="l" t="t" r="r" b="b"/>
              <a:pathLst>
                <a:path w="4655" h="4637" extrusionOk="0">
                  <a:moveTo>
                    <a:pt x="4498" y="0"/>
                  </a:moveTo>
                  <a:lnTo>
                    <a:pt x="1" y="4497"/>
                  </a:lnTo>
                  <a:cubicBezTo>
                    <a:pt x="80" y="4584"/>
                    <a:pt x="193" y="4637"/>
                    <a:pt x="307" y="4637"/>
                  </a:cubicBezTo>
                  <a:lnTo>
                    <a:pt x="4244" y="4637"/>
                  </a:lnTo>
                  <a:cubicBezTo>
                    <a:pt x="4463" y="4637"/>
                    <a:pt x="4655" y="4453"/>
                    <a:pt x="4655" y="4235"/>
                  </a:cubicBezTo>
                  <a:lnTo>
                    <a:pt x="4655" y="288"/>
                  </a:lnTo>
                  <a:cubicBezTo>
                    <a:pt x="4655" y="184"/>
                    <a:pt x="4585" y="79"/>
                    <a:pt x="44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9"/>
            <p:cNvSpPr/>
            <p:nvPr/>
          </p:nvSpPr>
          <p:spPr>
            <a:xfrm>
              <a:off x="7622271" y="922090"/>
              <a:ext cx="243714" cy="243714"/>
            </a:xfrm>
            <a:custGeom>
              <a:avLst/>
              <a:gdLst/>
              <a:ahLst/>
              <a:cxnLst/>
              <a:rect l="l" t="t" r="r" b="b"/>
              <a:pathLst>
                <a:path w="4751" h="4751" fill="none" extrusionOk="0">
                  <a:moveTo>
                    <a:pt x="4349" y="4750"/>
                  </a:moveTo>
                  <a:lnTo>
                    <a:pt x="403" y="4750"/>
                  </a:lnTo>
                  <a:cubicBezTo>
                    <a:pt x="184" y="4750"/>
                    <a:pt x="1" y="4567"/>
                    <a:pt x="1" y="4349"/>
                  </a:cubicBezTo>
                  <a:lnTo>
                    <a:pt x="1" y="411"/>
                  </a:lnTo>
                  <a:cubicBezTo>
                    <a:pt x="1" y="192"/>
                    <a:pt x="184" y="0"/>
                    <a:pt x="403" y="0"/>
                  </a:cubicBezTo>
                  <a:lnTo>
                    <a:pt x="4349" y="0"/>
                  </a:lnTo>
                  <a:cubicBezTo>
                    <a:pt x="4568" y="0"/>
                    <a:pt x="4751" y="192"/>
                    <a:pt x="4751" y="411"/>
                  </a:cubicBezTo>
                  <a:lnTo>
                    <a:pt x="4751" y="4349"/>
                  </a:lnTo>
                  <a:cubicBezTo>
                    <a:pt x="4751" y="4567"/>
                    <a:pt x="4568" y="4750"/>
                    <a:pt x="4349" y="4750"/>
                  </a:cubicBezTo>
                  <a:close/>
                </a:path>
              </a:pathLst>
            </a:custGeom>
            <a:solidFill>
              <a:schemeClr val="dk2"/>
            </a:solidFill>
            <a:ln w="2625" cap="flat" cmpd="sng">
              <a:solidFill>
                <a:schemeClr val="dk1"/>
              </a:solidFill>
              <a:prstDash val="solid"/>
              <a:miter lim="87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9"/>
            <p:cNvSpPr/>
            <p:nvPr/>
          </p:nvSpPr>
          <p:spPr>
            <a:xfrm>
              <a:off x="7648279" y="948508"/>
              <a:ext cx="191750" cy="192212"/>
            </a:xfrm>
            <a:custGeom>
              <a:avLst/>
              <a:gdLst/>
              <a:ahLst/>
              <a:cxnLst/>
              <a:rect l="l" t="t" r="r" b="b"/>
              <a:pathLst>
                <a:path w="3738" h="3747" extrusionOk="0">
                  <a:moveTo>
                    <a:pt x="358" y="1"/>
                  </a:moveTo>
                  <a:cubicBezTo>
                    <a:pt x="158" y="1"/>
                    <a:pt x="0" y="166"/>
                    <a:pt x="0" y="367"/>
                  </a:cubicBezTo>
                  <a:lnTo>
                    <a:pt x="0" y="3388"/>
                  </a:lnTo>
                  <a:cubicBezTo>
                    <a:pt x="0" y="3581"/>
                    <a:pt x="158" y="3746"/>
                    <a:pt x="358" y="3746"/>
                  </a:cubicBezTo>
                  <a:lnTo>
                    <a:pt x="3379" y="3746"/>
                  </a:lnTo>
                  <a:cubicBezTo>
                    <a:pt x="3580" y="3746"/>
                    <a:pt x="3737" y="3581"/>
                    <a:pt x="3737" y="3388"/>
                  </a:cubicBezTo>
                  <a:lnTo>
                    <a:pt x="3737" y="367"/>
                  </a:lnTo>
                  <a:cubicBezTo>
                    <a:pt x="3737" y="166"/>
                    <a:pt x="3580" y="1"/>
                    <a:pt x="33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9"/>
            <p:cNvSpPr/>
            <p:nvPr/>
          </p:nvSpPr>
          <p:spPr>
            <a:xfrm>
              <a:off x="7682751" y="980312"/>
              <a:ext cx="127731" cy="127731"/>
            </a:xfrm>
            <a:custGeom>
              <a:avLst/>
              <a:gdLst/>
              <a:ahLst/>
              <a:cxnLst/>
              <a:rect l="l" t="t" r="r" b="b"/>
              <a:pathLst>
                <a:path w="2490" h="2490" fill="none" extrusionOk="0">
                  <a:moveTo>
                    <a:pt x="2253" y="2489"/>
                  </a:moveTo>
                  <a:lnTo>
                    <a:pt x="245" y="2489"/>
                  </a:lnTo>
                  <a:cubicBezTo>
                    <a:pt x="114" y="2489"/>
                    <a:pt x="1" y="2384"/>
                    <a:pt x="1" y="2253"/>
                  </a:cubicBezTo>
                  <a:lnTo>
                    <a:pt x="1" y="245"/>
                  </a:lnTo>
                  <a:cubicBezTo>
                    <a:pt x="1" y="114"/>
                    <a:pt x="114" y="0"/>
                    <a:pt x="245" y="0"/>
                  </a:cubicBezTo>
                  <a:lnTo>
                    <a:pt x="2253" y="0"/>
                  </a:lnTo>
                  <a:cubicBezTo>
                    <a:pt x="2384" y="0"/>
                    <a:pt x="2489" y="114"/>
                    <a:pt x="2489" y="245"/>
                  </a:cubicBezTo>
                  <a:lnTo>
                    <a:pt x="2489" y="2253"/>
                  </a:lnTo>
                  <a:cubicBezTo>
                    <a:pt x="2489" y="2384"/>
                    <a:pt x="2384" y="2489"/>
                    <a:pt x="2253" y="2489"/>
                  </a:cubicBezTo>
                  <a:close/>
                </a:path>
              </a:pathLst>
            </a:custGeom>
            <a:noFill/>
            <a:ln w="2625" cap="flat" cmpd="sng">
              <a:solidFill>
                <a:schemeClr val="dk1"/>
              </a:solidFill>
              <a:prstDash val="solid"/>
              <a:miter lim="87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9"/>
            <p:cNvSpPr/>
            <p:nvPr/>
          </p:nvSpPr>
          <p:spPr>
            <a:xfrm>
              <a:off x="7682751" y="980774"/>
              <a:ext cx="127731" cy="36780"/>
            </a:xfrm>
            <a:custGeom>
              <a:avLst/>
              <a:gdLst/>
              <a:ahLst/>
              <a:cxnLst/>
              <a:rect l="l" t="t" r="r" b="b"/>
              <a:pathLst>
                <a:path w="2490" h="717" extrusionOk="0">
                  <a:moveTo>
                    <a:pt x="245" y="0"/>
                  </a:moveTo>
                  <a:lnTo>
                    <a:pt x="36" y="114"/>
                  </a:lnTo>
                  <a:lnTo>
                    <a:pt x="1" y="716"/>
                  </a:lnTo>
                  <a:lnTo>
                    <a:pt x="2489" y="716"/>
                  </a:lnTo>
                  <a:lnTo>
                    <a:pt x="2489" y="236"/>
                  </a:lnTo>
                  <a:lnTo>
                    <a:pt x="2411" y="61"/>
                  </a:lnTo>
                  <a:lnTo>
                    <a:pt x="22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9"/>
            <p:cNvSpPr/>
            <p:nvPr/>
          </p:nvSpPr>
          <p:spPr>
            <a:xfrm>
              <a:off x="7301150" y="925219"/>
              <a:ext cx="238328" cy="237867"/>
            </a:xfrm>
            <a:custGeom>
              <a:avLst/>
              <a:gdLst/>
              <a:ahLst/>
              <a:cxnLst/>
              <a:rect l="l" t="t" r="r" b="b"/>
              <a:pathLst>
                <a:path w="4646" h="4637" extrusionOk="0">
                  <a:moveTo>
                    <a:pt x="402" y="1"/>
                  </a:moveTo>
                  <a:cubicBezTo>
                    <a:pt x="184" y="1"/>
                    <a:pt x="0" y="184"/>
                    <a:pt x="0" y="402"/>
                  </a:cubicBezTo>
                  <a:lnTo>
                    <a:pt x="0" y="4340"/>
                  </a:lnTo>
                  <a:cubicBezTo>
                    <a:pt x="9" y="4462"/>
                    <a:pt x="62" y="4576"/>
                    <a:pt x="149" y="4637"/>
                  </a:cubicBezTo>
                  <a:lnTo>
                    <a:pt x="4646" y="140"/>
                  </a:lnTo>
                  <a:cubicBezTo>
                    <a:pt x="4567" y="53"/>
                    <a:pt x="4462" y="1"/>
                    <a:pt x="43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9"/>
            <p:cNvSpPr/>
            <p:nvPr/>
          </p:nvSpPr>
          <p:spPr>
            <a:xfrm>
              <a:off x="7310127" y="927476"/>
              <a:ext cx="238328" cy="237867"/>
            </a:xfrm>
            <a:custGeom>
              <a:avLst/>
              <a:gdLst/>
              <a:ahLst/>
              <a:cxnLst/>
              <a:rect l="l" t="t" r="r" b="b"/>
              <a:pathLst>
                <a:path w="4646" h="4637" extrusionOk="0">
                  <a:moveTo>
                    <a:pt x="4497" y="0"/>
                  </a:moveTo>
                  <a:lnTo>
                    <a:pt x="0" y="4497"/>
                  </a:lnTo>
                  <a:cubicBezTo>
                    <a:pt x="70" y="4584"/>
                    <a:pt x="183" y="4637"/>
                    <a:pt x="306" y="4637"/>
                  </a:cubicBezTo>
                  <a:lnTo>
                    <a:pt x="4244" y="4637"/>
                  </a:lnTo>
                  <a:cubicBezTo>
                    <a:pt x="4462" y="4637"/>
                    <a:pt x="4645" y="4453"/>
                    <a:pt x="4645" y="4235"/>
                  </a:cubicBezTo>
                  <a:lnTo>
                    <a:pt x="4645" y="288"/>
                  </a:lnTo>
                  <a:cubicBezTo>
                    <a:pt x="4636" y="184"/>
                    <a:pt x="4584" y="79"/>
                    <a:pt x="44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9"/>
            <p:cNvSpPr/>
            <p:nvPr/>
          </p:nvSpPr>
          <p:spPr>
            <a:xfrm>
              <a:off x="7304279" y="922090"/>
              <a:ext cx="243714" cy="243714"/>
            </a:xfrm>
            <a:custGeom>
              <a:avLst/>
              <a:gdLst/>
              <a:ahLst/>
              <a:cxnLst/>
              <a:rect l="l" t="t" r="r" b="b"/>
              <a:pathLst>
                <a:path w="4751" h="4751" fill="none" extrusionOk="0">
                  <a:moveTo>
                    <a:pt x="4349" y="4750"/>
                  </a:moveTo>
                  <a:lnTo>
                    <a:pt x="402" y="4750"/>
                  </a:lnTo>
                  <a:cubicBezTo>
                    <a:pt x="184" y="4750"/>
                    <a:pt x="1" y="4567"/>
                    <a:pt x="1" y="4349"/>
                  </a:cubicBezTo>
                  <a:lnTo>
                    <a:pt x="1" y="411"/>
                  </a:lnTo>
                  <a:cubicBezTo>
                    <a:pt x="1" y="192"/>
                    <a:pt x="184" y="0"/>
                    <a:pt x="402" y="0"/>
                  </a:cubicBezTo>
                  <a:lnTo>
                    <a:pt x="4349" y="0"/>
                  </a:lnTo>
                  <a:cubicBezTo>
                    <a:pt x="4567" y="0"/>
                    <a:pt x="4750" y="192"/>
                    <a:pt x="4750" y="411"/>
                  </a:cubicBezTo>
                  <a:lnTo>
                    <a:pt x="4750" y="4349"/>
                  </a:lnTo>
                  <a:cubicBezTo>
                    <a:pt x="4750" y="4567"/>
                    <a:pt x="4567" y="4750"/>
                    <a:pt x="4349" y="4750"/>
                  </a:cubicBezTo>
                  <a:close/>
                </a:path>
              </a:pathLst>
            </a:custGeom>
            <a:solidFill>
              <a:schemeClr val="dk2"/>
            </a:solidFill>
            <a:ln w="2625" cap="flat" cmpd="sng">
              <a:solidFill>
                <a:schemeClr val="dk1"/>
              </a:solidFill>
              <a:prstDash val="solid"/>
              <a:miter lim="87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9"/>
            <p:cNvSpPr/>
            <p:nvPr/>
          </p:nvSpPr>
          <p:spPr>
            <a:xfrm>
              <a:off x="7330236" y="948508"/>
              <a:ext cx="192673" cy="192212"/>
            </a:xfrm>
            <a:custGeom>
              <a:avLst/>
              <a:gdLst/>
              <a:ahLst/>
              <a:cxnLst/>
              <a:rect l="l" t="t" r="r" b="b"/>
              <a:pathLst>
                <a:path w="3756" h="3747" extrusionOk="0">
                  <a:moveTo>
                    <a:pt x="359" y="1"/>
                  </a:moveTo>
                  <a:cubicBezTo>
                    <a:pt x="158" y="1"/>
                    <a:pt x="1" y="166"/>
                    <a:pt x="1" y="367"/>
                  </a:cubicBezTo>
                  <a:lnTo>
                    <a:pt x="1" y="3388"/>
                  </a:lnTo>
                  <a:cubicBezTo>
                    <a:pt x="1" y="3581"/>
                    <a:pt x="158" y="3746"/>
                    <a:pt x="359" y="3746"/>
                  </a:cubicBezTo>
                  <a:lnTo>
                    <a:pt x="3380" y="3746"/>
                  </a:lnTo>
                  <a:cubicBezTo>
                    <a:pt x="3590" y="3746"/>
                    <a:pt x="3756" y="3581"/>
                    <a:pt x="3738" y="3388"/>
                  </a:cubicBezTo>
                  <a:lnTo>
                    <a:pt x="3738" y="367"/>
                  </a:lnTo>
                  <a:cubicBezTo>
                    <a:pt x="3738" y="166"/>
                    <a:pt x="3581" y="1"/>
                    <a:pt x="33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9"/>
            <p:cNvSpPr/>
            <p:nvPr/>
          </p:nvSpPr>
          <p:spPr>
            <a:xfrm>
              <a:off x="7364297" y="1100347"/>
              <a:ext cx="121421" cy="14825"/>
            </a:xfrm>
            <a:custGeom>
              <a:avLst/>
              <a:gdLst/>
              <a:ahLst/>
              <a:cxnLst/>
              <a:rect l="l" t="t" r="r" b="b"/>
              <a:pathLst>
                <a:path w="2367" h="289" extrusionOk="0">
                  <a:moveTo>
                    <a:pt x="1" y="1"/>
                  </a:moveTo>
                  <a:lnTo>
                    <a:pt x="1" y="289"/>
                  </a:lnTo>
                  <a:lnTo>
                    <a:pt x="2367" y="289"/>
                  </a:lnTo>
                  <a:lnTo>
                    <a:pt x="2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4A7291C-F173-94B9-BC71-DA6AC23ED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775" y="1383815"/>
            <a:ext cx="4232962" cy="303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163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49"/>
          <p:cNvSpPr/>
          <p:nvPr/>
        </p:nvSpPr>
        <p:spPr>
          <a:xfrm>
            <a:off x="423629" y="353703"/>
            <a:ext cx="8296742" cy="713606"/>
          </a:xfrm>
          <a:custGeom>
            <a:avLst/>
            <a:gdLst/>
            <a:ahLst/>
            <a:cxnLst/>
            <a:rect l="l" t="t" r="r" b="b"/>
            <a:pathLst>
              <a:path w="78917" h="7772" extrusionOk="0">
                <a:moveTo>
                  <a:pt x="1" y="0"/>
                </a:moveTo>
                <a:lnTo>
                  <a:pt x="78917" y="0"/>
                </a:lnTo>
                <a:lnTo>
                  <a:pt x="78917" y="7772"/>
                </a:lnTo>
                <a:lnTo>
                  <a:pt x="1" y="777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4" name="Google Shape;1104;p49"/>
          <p:cNvGrpSpPr/>
          <p:nvPr/>
        </p:nvGrpSpPr>
        <p:grpSpPr>
          <a:xfrm>
            <a:off x="424763" y="1053444"/>
            <a:ext cx="8296747" cy="45756"/>
            <a:chOff x="386575" y="1053444"/>
            <a:chExt cx="8296747" cy="45756"/>
          </a:xfrm>
        </p:grpSpPr>
        <p:sp>
          <p:nvSpPr>
            <p:cNvPr id="1105" name="Google Shape;1105;p49"/>
            <p:cNvSpPr/>
            <p:nvPr/>
          </p:nvSpPr>
          <p:spPr>
            <a:xfrm>
              <a:off x="386575" y="1077325"/>
              <a:ext cx="8296347" cy="21875"/>
            </a:xfrm>
            <a:custGeom>
              <a:avLst/>
              <a:gdLst/>
              <a:ahLst/>
              <a:cxnLst/>
              <a:rect l="l" t="t" r="r" b="b"/>
              <a:pathLst>
                <a:path w="78917" h="421" extrusionOk="0">
                  <a:moveTo>
                    <a:pt x="1" y="1"/>
                  </a:moveTo>
                  <a:lnTo>
                    <a:pt x="1" y="420"/>
                  </a:lnTo>
                  <a:lnTo>
                    <a:pt x="78917" y="420"/>
                  </a:lnTo>
                  <a:lnTo>
                    <a:pt x="789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9"/>
            <p:cNvSpPr/>
            <p:nvPr/>
          </p:nvSpPr>
          <p:spPr>
            <a:xfrm>
              <a:off x="386975" y="1053444"/>
              <a:ext cx="8296347" cy="21875"/>
            </a:xfrm>
            <a:custGeom>
              <a:avLst/>
              <a:gdLst/>
              <a:ahLst/>
              <a:cxnLst/>
              <a:rect l="l" t="t" r="r" b="b"/>
              <a:pathLst>
                <a:path w="78917" h="420" extrusionOk="0">
                  <a:moveTo>
                    <a:pt x="1" y="1"/>
                  </a:moveTo>
                  <a:lnTo>
                    <a:pt x="1" y="420"/>
                  </a:lnTo>
                  <a:lnTo>
                    <a:pt x="78917" y="420"/>
                  </a:lnTo>
                  <a:lnTo>
                    <a:pt x="78917" y="1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7" name="Google Shape;1107;p49"/>
          <p:cNvGrpSpPr/>
          <p:nvPr/>
        </p:nvGrpSpPr>
        <p:grpSpPr>
          <a:xfrm>
            <a:off x="5326460" y="1520808"/>
            <a:ext cx="3237644" cy="2911633"/>
            <a:chOff x="844350" y="1447525"/>
            <a:chExt cx="3472005" cy="1341952"/>
          </a:xfrm>
        </p:grpSpPr>
        <p:sp>
          <p:nvSpPr>
            <p:cNvPr id="1108" name="Google Shape;1108;p49"/>
            <p:cNvSpPr/>
            <p:nvPr/>
          </p:nvSpPr>
          <p:spPr>
            <a:xfrm>
              <a:off x="844350" y="1447531"/>
              <a:ext cx="3467723" cy="1341946"/>
            </a:xfrm>
            <a:custGeom>
              <a:avLst/>
              <a:gdLst/>
              <a:ahLst/>
              <a:cxnLst/>
              <a:rect l="l" t="t" r="r" b="b"/>
              <a:pathLst>
                <a:path w="71356" h="59411" extrusionOk="0">
                  <a:moveTo>
                    <a:pt x="71355" y="0"/>
                  </a:moveTo>
                  <a:lnTo>
                    <a:pt x="70657" y="481"/>
                  </a:lnTo>
                  <a:lnTo>
                    <a:pt x="70657" y="58921"/>
                  </a:lnTo>
                  <a:lnTo>
                    <a:pt x="717" y="58921"/>
                  </a:lnTo>
                  <a:lnTo>
                    <a:pt x="1" y="59410"/>
                  </a:lnTo>
                  <a:lnTo>
                    <a:pt x="71355" y="59410"/>
                  </a:lnTo>
                  <a:lnTo>
                    <a:pt x="71355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9" name="Google Shape;1109;p49"/>
            <p:cNvGrpSpPr/>
            <p:nvPr/>
          </p:nvGrpSpPr>
          <p:grpSpPr>
            <a:xfrm>
              <a:off x="844350" y="1447525"/>
              <a:ext cx="3472005" cy="1341924"/>
              <a:chOff x="844350" y="1447525"/>
              <a:chExt cx="3472005" cy="1341924"/>
            </a:xfrm>
          </p:grpSpPr>
          <p:sp>
            <p:nvSpPr>
              <p:cNvPr id="1110" name="Google Shape;1110;p49"/>
              <p:cNvSpPr/>
              <p:nvPr/>
            </p:nvSpPr>
            <p:spPr>
              <a:xfrm>
                <a:off x="844350" y="1447525"/>
                <a:ext cx="3467567" cy="1341924"/>
              </a:xfrm>
              <a:custGeom>
                <a:avLst/>
                <a:gdLst/>
                <a:ahLst/>
                <a:cxnLst/>
                <a:rect l="l" t="t" r="r" b="b"/>
                <a:pathLst>
                  <a:path w="80087" h="80079" extrusionOk="0">
                    <a:moveTo>
                      <a:pt x="0" y="1"/>
                    </a:moveTo>
                    <a:lnTo>
                      <a:pt x="0" y="80078"/>
                    </a:lnTo>
                    <a:lnTo>
                      <a:pt x="80086" y="80078"/>
                    </a:lnTo>
                    <a:lnTo>
                      <a:pt x="80086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49"/>
              <p:cNvSpPr/>
              <p:nvPr/>
            </p:nvSpPr>
            <p:spPr>
              <a:xfrm>
                <a:off x="844350" y="1454690"/>
                <a:ext cx="3472005" cy="1332143"/>
              </a:xfrm>
              <a:custGeom>
                <a:avLst/>
                <a:gdLst/>
                <a:ahLst/>
                <a:cxnLst/>
                <a:rect l="l" t="t" r="r" b="b"/>
                <a:pathLst>
                  <a:path w="71356" h="59411" extrusionOk="0">
                    <a:moveTo>
                      <a:pt x="1" y="0"/>
                    </a:moveTo>
                    <a:lnTo>
                      <a:pt x="1" y="59410"/>
                    </a:lnTo>
                    <a:lnTo>
                      <a:pt x="717" y="58930"/>
                    </a:lnTo>
                    <a:lnTo>
                      <a:pt x="717" y="498"/>
                    </a:lnTo>
                    <a:lnTo>
                      <a:pt x="70657" y="498"/>
                    </a:lnTo>
                    <a:lnTo>
                      <a:pt x="7135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12" name="Google Shape;1112;p49"/>
          <p:cNvSpPr txBox="1">
            <a:spLocks noGrp="1"/>
          </p:cNvSpPr>
          <p:nvPr>
            <p:ph type="title"/>
          </p:nvPr>
        </p:nvSpPr>
        <p:spPr>
          <a:xfrm>
            <a:off x="713225" y="513700"/>
            <a:ext cx="77175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/>
            <a:r>
              <a:rPr lang="en-US" dirty="0" err="1"/>
              <a:t>Method:generateQuestion</a:t>
            </a:r>
            <a:br>
              <a:rPr lang="en-US" dirty="0"/>
            </a:br>
            <a:endParaRPr lang="en-US" dirty="0"/>
          </a:p>
        </p:txBody>
      </p:sp>
      <p:sp>
        <p:nvSpPr>
          <p:cNvPr id="1113" name="Google Shape;1113;p49"/>
          <p:cNvSpPr txBox="1">
            <a:spLocks noGrp="1"/>
          </p:cNvSpPr>
          <p:nvPr>
            <p:ph type="body" idx="1"/>
          </p:nvPr>
        </p:nvSpPr>
        <p:spPr>
          <a:xfrm>
            <a:off x="5385530" y="1536354"/>
            <a:ext cx="3233506" cy="29115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dirty="0"/>
              <a:t>- This method is used to create a list of questions for the exam. In this code, it generates Java-related multiple-choice questions (MCQs).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dirty="0"/>
              <a:t>- Each question is represented as a `Question` object and added to the list.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dirty="0"/>
              <a:t>- The questions are created with options and the correct option index.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00"/>
              <a:buFont typeface="Arial"/>
              <a:buNone/>
            </a:pPr>
            <a:endParaRPr dirty="0"/>
          </a:p>
        </p:txBody>
      </p:sp>
      <p:grpSp>
        <p:nvGrpSpPr>
          <p:cNvPr id="1114" name="Google Shape;1114;p49"/>
          <p:cNvGrpSpPr/>
          <p:nvPr/>
        </p:nvGrpSpPr>
        <p:grpSpPr>
          <a:xfrm>
            <a:off x="7681225" y="449915"/>
            <a:ext cx="882879" cy="243714"/>
            <a:chOff x="7301150" y="922090"/>
            <a:chExt cx="882879" cy="243714"/>
          </a:xfrm>
        </p:grpSpPr>
        <p:sp>
          <p:nvSpPr>
            <p:cNvPr id="1115" name="Google Shape;1115;p49"/>
            <p:cNvSpPr/>
            <p:nvPr/>
          </p:nvSpPr>
          <p:spPr>
            <a:xfrm>
              <a:off x="7937186" y="925219"/>
              <a:ext cx="238328" cy="237867"/>
            </a:xfrm>
            <a:custGeom>
              <a:avLst/>
              <a:gdLst/>
              <a:ahLst/>
              <a:cxnLst/>
              <a:rect l="l" t="t" r="r" b="b"/>
              <a:pathLst>
                <a:path w="4646" h="4637" extrusionOk="0">
                  <a:moveTo>
                    <a:pt x="402" y="1"/>
                  </a:moveTo>
                  <a:cubicBezTo>
                    <a:pt x="184" y="1"/>
                    <a:pt x="0" y="184"/>
                    <a:pt x="0" y="402"/>
                  </a:cubicBezTo>
                  <a:lnTo>
                    <a:pt x="0" y="4340"/>
                  </a:lnTo>
                  <a:cubicBezTo>
                    <a:pt x="0" y="4462"/>
                    <a:pt x="61" y="4576"/>
                    <a:pt x="149" y="4637"/>
                  </a:cubicBezTo>
                  <a:lnTo>
                    <a:pt x="4645" y="140"/>
                  </a:lnTo>
                  <a:cubicBezTo>
                    <a:pt x="4567" y="53"/>
                    <a:pt x="4462" y="1"/>
                    <a:pt x="43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9"/>
            <p:cNvSpPr/>
            <p:nvPr/>
          </p:nvSpPr>
          <p:spPr>
            <a:xfrm>
              <a:off x="7945240" y="927476"/>
              <a:ext cx="238790" cy="237867"/>
            </a:xfrm>
            <a:custGeom>
              <a:avLst/>
              <a:gdLst/>
              <a:ahLst/>
              <a:cxnLst/>
              <a:rect l="l" t="t" r="r" b="b"/>
              <a:pathLst>
                <a:path w="4655" h="4637" extrusionOk="0">
                  <a:moveTo>
                    <a:pt x="4497" y="0"/>
                  </a:moveTo>
                  <a:lnTo>
                    <a:pt x="0" y="4497"/>
                  </a:lnTo>
                  <a:cubicBezTo>
                    <a:pt x="79" y="4584"/>
                    <a:pt x="192" y="4637"/>
                    <a:pt x="306" y="4637"/>
                  </a:cubicBezTo>
                  <a:lnTo>
                    <a:pt x="4253" y="4637"/>
                  </a:lnTo>
                  <a:cubicBezTo>
                    <a:pt x="4471" y="4637"/>
                    <a:pt x="4654" y="4453"/>
                    <a:pt x="4654" y="4235"/>
                  </a:cubicBezTo>
                  <a:lnTo>
                    <a:pt x="4654" y="288"/>
                  </a:lnTo>
                  <a:cubicBezTo>
                    <a:pt x="4654" y="184"/>
                    <a:pt x="4584" y="79"/>
                    <a:pt x="44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9"/>
            <p:cNvSpPr/>
            <p:nvPr/>
          </p:nvSpPr>
          <p:spPr>
            <a:xfrm>
              <a:off x="7940315" y="922090"/>
              <a:ext cx="243714" cy="243714"/>
            </a:xfrm>
            <a:custGeom>
              <a:avLst/>
              <a:gdLst/>
              <a:ahLst/>
              <a:cxnLst/>
              <a:rect l="l" t="t" r="r" b="b"/>
              <a:pathLst>
                <a:path w="4751" h="4751" fill="none" extrusionOk="0">
                  <a:moveTo>
                    <a:pt x="4349" y="4750"/>
                  </a:moveTo>
                  <a:lnTo>
                    <a:pt x="402" y="4750"/>
                  </a:lnTo>
                  <a:cubicBezTo>
                    <a:pt x="184" y="4750"/>
                    <a:pt x="0" y="4567"/>
                    <a:pt x="0" y="4349"/>
                  </a:cubicBezTo>
                  <a:lnTo>
                    <a:pt x="0" y="411"/>
                  </a:lnTo>
                  <a:cubicBezTo>
                    <a:pt x="0" y="192"/>
                    <a:pt x="184" y="0"/>
                    <a:pt x="402" y="0"/>
                  </a:cubicBezTo>
                  <a:lnTo>
                    <a:pt x="4349" y="0"/>
                  </a:lnTo>
                  <a:cubicBezTo>
                    <a:pt x="4567" y="0"/>
                    <a:pt x="4750" y="192"/>
                    <a:pt x="4750" y="411"/>
                  </a:cubicBezTo>
                  <a:lnTo>
                    <a:pt x="4750" y="4349"/>
                  </a:lnTo>
                  <a:cubicBezTo>
                    <a:pt x="4750" y="4567"/>
                    <a:pt x="4567" y="4750"/>
                    <a:pt x="4349" y="4750"/>
                  </a:cubicBezTo>
                  <a:close/>
                </a:path>
              </a:pathLst>
            </a:custGeom>
            <a:solidFill>
              <a:schemeClr val="dk2"/>
            </a:solidFill>
            <a:ln w="2625" cap="flat" cmpd="sng">
              <a:solidFill>
                <a:schemeClr val="dk1"/>
              </a:solidFill>
              <a:prstDash val="solid"/>
              <a:miter lim="87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9"/>
            <p:cNvSpPr/>
            <p:nvPr/>
          </p:nvSpPr>
          <p:spPr>
            <a:xfrm>
              <a:off x="7966272" y="948508"/>
              <a:ext cx="191750" cy="192212"/>
            </a:xfrm>
            <a:custGeom>
              <a:avLst/>
              <a:gdLst/>
              <a:ahLst/>
              <a:cxnLst/>
              <a:rect l="l" t="t" r="r" b="b"/>
              <a:pathLst>
                <a:path w="3738" h="3747" extrusionOk="0">
                  <a:moveTo>
                    <a:pt x="359" y="1"/>
                  </a:moveTo>
                  <a:cubicBezTo>
                    <a:pt x="158" y="1"/>
                    <a:pt x="1" y="166"/>
                    <a:pt x="1" y="367"/>
                  </a:cubicBezTo>
                  <a:lnTo>
                    <a:pt x="1" y="3388"/>
                  </a:lnTo>
                  <a:cubicBezTo>
                    <a:pt x="1" y="3581"/>
                    <a:pt x="158" y="3746"/>
                    <a:pt x="359" y="3746"/>
                  </a:cubicBezTo>
                  <a:lnTo>
                    <a:pt x="3380" y="3746"/>
                  </a:lnTo>
                  <a:cubicBezTo>
                    <a:pt x="3581" y="3746"/>
                    <a:pt x="3738" y="3581"/>
                    <a:pt x="3738" y="3388"/>
                  </a:cubicBezTo>
                  <a:lnTo>
                    <a:pt x="3738" y="367"/>
                  </a:lnTo>
                  <a:cubicBezTo>
                    <a:pt x="3738" y="166"/>
                    <a:pt x="3581" y="1"/>
                    <a:pt x="33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9"/>
            <p:cNvSpPr/>
            <p:nvPr/>
          </p:nvSpPr>
          <p:spPr>
            <a:xfrm>
              <a:off x="8016440" y="995086"/>
              <a:ext cx="88745" cy="96798"/>
            </a:xfrm>
            <a:custGeom>
              <a:avLst/>
              <a:gdLst/>
              <a:ahLst/>
              <a:cxnLst/>
              <a:rect l="l" t="t" r="r" b="b"/>
              <a:pathLst>
                <a:path w="1730" h="1887" extrusionOk="0">
                  <a:moveTo>
                    <a:pt x="1398" y="1"/>
                  </a:moveTo>
                  <a:lnTo>
                    <a:pt x="1014" y="498"/>
                  </a:lnTo>
                  <a:cubicBezTo>
                    <a:pt x="952" y="577"/>
                    <a:pt x="909" y="656"/>
                    <a:pt x="865" y="717"/>
                  </a:cubicBezTo>
                  <a:cubicBezTo>
                    <a:pt x="830" y="664"/>
                    <a:pt x="778" y="586"/>
                    <a:pt x="708" y="490"/>
                  </a:cubicBezTo>
                  <a:lnTo>
                    <a:pt x="376" y="9"/>
                  </a:lnTo>
                  <a:lnTo>
                    <a:pt x="79" y="9"/>
                  </a:lnTo>
                  <a:lnTo>
                    <a:pt x="725" y="909"/>
                  </a:lnTo>
                  <a:lnTo>
                    <a:pt x="1" y="1887"/>
                  </a:lnTo>
                  <a:lnTo>
                    <a:pt x="306" y="1887"/>
                  </a:lnTo>
                  <a:lnTo>
                    <a:pt x="778" y="1232"/>
                  </a:lnTo>
                  <a:cubicBezTo>
                    <a:pt x="787" y="1214"/>
                    <a:pt x="821" y="1153"/>
                    <a:pt x="865" y="1092"/>
                  </a:cubicBezTo>
                  <a:cubicBezTo>
                    <a:pt x="900" y="1136"/>
                    <a:pt x="926" y="1171"/>
                    <a:pt x="952" y="1214"/>
                  </a:cubicBezTo>
                  <a:lnTo>
                    <a:pt x="1424" y="1878"/>
                  </a:lnTo>
                  <a:lnTo>
                    <a:pt x="1730" y="1878"/>
                  </a:lnTo>
                  <a:lnTo>
                    <a:pt x="1014" y="883"/>
                  </a:lnTo>
                  <a:lnTo>
                    <a:pt x="16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9"/>
            <p:cNvSpPr/>
            <p:nvPr/>
          </p:nvSpPr>
          <p:spPr>
            <a:xfrm>
              <a:off x="7619142" y="925219"/>
              <a:ext cx="238328" cy="237867"/>
            </a:xfrm>
            <a:custGeom>
              <a:avLst/>
              <a:gdLst/>
              <a:ahLst/>
              <a:cxnLst/>
              <a:rect l="l" t="t" r="r" b="b"/>
              <a:pathLst>
                <a:path w="4646" h="4637" extrusionOk="0">
                  <a:moveTo>
                    <a:pt x="402" y="1"/>
                  </a:moveTo>
                  <a:cubicBezTo>
                    <a:pt x="184" y="1"/>
                    <a:pt x="1" y="184"/>
                    <a:pt x="1" y="402"/>
                  </a:cubicBezTo>
                  <a:lnTo>
                    <a:pt x="1" y="4340"/>
                  </a:lnTo>
                  <a:cubicBezTo>
                    <a:pt x="10" y="4462"/>
                    <a:pt x="62" y="4576"/>
                    <a:pt x="149" y="4637"/>
                  </a:cubicBezTo>
                  <a:lnTo>
                    <a:pt x="4646" y="140"/>
                  </a:lnTo>
                  <a:cubicBezTo>
                    <a:pt x="4567" y="53"/>
                    <a:pt x="4463" y="1"/>
                    <a:pt x="43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9"/>
            <p:cNvSpPr/>
            <p:nvPr/>
          </p:nvSpPr>
          <p:spPr>
            <a:xfrm>
              <a:off x="7627196" y="927476"/>
              <a:ext cx="238790" cy="237867"/>
            </a:xfrm>
            <a:custGeom>
              <a:avLst/>
              <a:gdLst/>
              <a:ahLst/>
              <a:cxnLst/>
              <a:rect l="l" t="t" r="r" b="b"/>
              <a:pathLst>
                <a:path w="4655" h="4637" extrusionOk="0">
                  <a:moveTo>
                    <a:pt x="4498" y="0"/>
                  </a:moveTo>
                  <a:lnTo>
                    <a:pt x="1" y="4497"/>
                  </a:lnTo>
                  <a:cubicBezTo>
                    <a:pt x="80" y="4584"/>
                    <a:pt x="193" y="4637"/>
                    <a:pt x="307" y="4637"/>
                  </a:cubicBezTo>
                  <a:lnTo>
                    <a:pt x="4244" y="4637"/>
                  </a:lnTo>
                  <a:cubicBezTo>
                    <a:pt x="4463" y="4637"/>
                    <a:pt x="4655" y="4453"/>
                    <a:pt x="4655" y="4235"/>
                  </a:cubicBezTo>
                  <a:lnTo>
                    <a:pt x="4655" y="288"/>
                  </a:lnTo>
                  <a:cubicBezTo>
                    <a:pt x="4655" y="184"/>
                    <a:pt x="4585" y="79"/>
                    <a:pt x="44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9"/>
            <p:cNvSpPr/>
            <p:nvPr/>
          </p:nvSpPr>
          <p:spPr>
            <a:xfrm>
              <a:off x="7622271" y="922090"/>
              <a:ext cx="243714" cy="243714"/>
            </a:xfrm>
            <a:custGeom>
              <a:avLst/>
              <a:gdLst/>
              <a:ahLst/>
              <a:cxnLst/>
              <a:rect l="l" t="t" r="r" b="b"/>
              <a:pathLst>
                <a:path w="4751" h="4751" fill="none" extrusionOk="0">
                  <a:moveTo>
                    <a:pt x="4349" y="4750"/>
                  </a:moveTo>
                  <a:lnTo>
                    <a:pt x="403" y="4750"/>
                  </a:lnTo>
                  <a:cubicBezTo>
                    <a:pt x="184" y="4750"/>
                    <a:pt x="1" y="4567"/>
                    <a:pt x="1" y="4349"/>
                  </a:cubicBezTo>
                  <a:lnTo>
                    <a:pt x="1" y="411"/>
                  </a:lnTo>
                  <a:cubicBezTo>
                    <a:pt x="1" y="192"/>
                    <a:pt x="184" y="0"/>
                    <a:pt x="403" y="0"/>
                  </a:cubicBezTo>
                  <a:lnTo>
                    <a:pt x="4349" y="0"/>
                  </a:lnTo>
                  <a:cubicBezTo>
                    <a:pt x="4568" y="0"/>
                    <a:pt x="4751" y="192"/>
                    <a:pt x="4751" y="411"/>
                  </a:cubicBezTo>
                  <a:lnTo>
                    <a:pt x="4751" y="4349"/>
                  </a:lnTo>
                  <a:cubicBezTo>
                    <a:pt x="4751" y="4567"/>
                    <a:pt x="4568" y="4750"/>
                    <a:pt x="4349" y="4750"/>
                  </a:cubicBezTo>
                  <a:close/>
                </a:path>
              </a:pathLst>
            </a:custGeom>
            <a:solidFill>
              <a:schemeClr val="dk2"/>
            </a:solidFill>
            <a:ln w="2625" cap="flat" cmpd="sng">
              <a:solidFill>
                <a:schemeClr val="dk1"/>
              </a:solidFill>
              <a:prstDash val="solid"/>
              <a:miter lim="87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9"/>
            <p:cNvSpPr/>
            <p:nvPr/>
          </p:nvSpPr>
          <p:spPr>
            <a:xfrm>
              <a:off x="7648279" y="948508"/>
              <a:ext cx="191750" cy="192212"/>
            </a:xfrm>
            <a:custGeom>
              <a:avLst/>
              <a:gdLst/>
              <a:ahLst/>
              <a:cxnLst/>
              <a:rect l="l" t="t" r="r" b="b"/>
              <a:pathLst>
                <a:path w="3738" h="3747" extrusionOk="0">
                  <a:moveTo>
                    <a:pt x="358" y="1"/>
                  </a:moveTo>
                  <a:cubicBezTo>
                    <a:pt x="158" y="1"/>
                    <a:pt x="0" y="166"/>
                    <a:pt x="0" y="367"/>
                  </a:cubicBezTo>
                  <a:lnTo>
                    <a:pt x="0" y="3388"/>
                  </a:lnTo>
                  <a:cubicBezTo>
                    <a:pt x="0" y="3581"/>
                    <a:pt x="158" y="3746"/>
                    <a:pt x="358" y="3746"/>
                  </a:cubicBezTo>
                  <a:lnTo>
                    <a:pt x="3379" y="3746"/>
                  </a:lnTo>
                  <a:cubicBezTo>
                    <a:pt x="3580" y="3746"/>
                    <a:pt x="3737" y="3581"/>
                    <a:pt x="3737" y="3388"/>
                  </a:cubicBezTo>
                  <a:lnTo>
                    <a:pt x="3737" y="367"/>
                  </a:lnTo>
                  <a:cubicBezTo>
                    <a:pt x="3737" y="166"/>
                    <a:pt x="3580" y="1"/>
                    <a:pt x="33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9"/>
            <p:cNvSpPr/>
            <p:nvPr/>
          </p:nvSpPr>
          <p:spPr>
            <a:xfrm>
              <a:off x="7682751" y="980312"/>
              <a:ext cx="127731" cy="127731"/>
            </a:xfrm>
            <a:custGeom>
              <a:avLst/>
              <a:gdLst/>
              <a:ahLst/>
              <a:cxnLst/>
              <a:rect l="l" t="t" r="r" b="b"/>
              <a:pathLst>
                <a:path w="2490" h="2490" fill="none" extrusionOk="0">
                  <a:moveTo>
                    <a:pt x="2253" y="2489"/>
                  </a:moveTo>
                  <a:lnTo>
                    <a:pt x="245" y="2489"/>
                  </a:lnTo>
                  <a:cubicBezTo>
                    <a:pt x="114" y="2489"/>
                    <a:pt x="1" y="2384"/>
                    <a:pt x="1" y="2253"/>
                  </a:cubicBezTo>
                  <a:lnTo>
                    <a:pt x="1" y="245"/>
                  </a:lnTo>
                  <a:cubicBezTo>
                    <a:pt x="1" y="114"/>
                    <a:pt x="114" y="0"/>
                    <a:pt x="245" y="0"/>
                  </a:cubicBezTo>
                  <a:lnTo>
                    <a:pt x="2253" y="0"/>
                  </a:lnTo>
                  <a:cubicBezTo>
                    <a:pt x="2384" y="0"/>
                    <a:pt x="2489" y="114"/>
                    <a:pt x="2489" y="245"/>
                  </a:cubicBezTo>
                  <a:lnTo>
                    <a:pt x="2489" y="2253"/>
                  </a:lnTo>
                  <a:cubicBezTo>
                    <a:pt x="2489" y="2384"/>
                    <a:pt x="2384" y="2489"/>
                    <a:pt x="2253" y="2489"/>
                  </a:cubicBezTo>
                  <a:close/>
                </a:path>
              </a:pathLst>
            </a:custGeom>
            <a:noFill/>
            <a:ln w="2625" cap="flat" cmpd="sng">
              <a:solidFill>
                <a:schemeClr val="dk1"/>
              </a:solidFill>
              <a:prstDash val="solid"/>
              <a:miter lim="87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9"/>
            <p:cNvSpPr/>
            <p:nvPr/>
          </p:nvSpPr>
          <p:spPr>
            <a:xfrm>
              <a:off x="7682751" y="980774"/>
              <a:ext cx="127731" cy="36780"/>
            </a:xfrm>
            <a:custGeom>
              <a:avLst/>
              <a:gdLst/>
              <a:ahLst/>
              <a:cxnLst/>
              <a:rect l="l" t="t" r="r" b="b"/>
              <a:pathLst>
                <a:path w="2490" h="717" extrusionOk="0">
                  <a:moveTo>
                    <a:pt x="245" y="0"/>
                  </a:moveTo>
                  <a:lnTo>
                    <a:pt x="36" y="114"/>
                  </a:lnTo>
                  <a:lnTo>
                    <a:pt x="1" y="716"/>
                  </a:lnTo>
                  <a:lnTo>
                    <a:pt x="2489" y="716"/>
                  </a:lnTo>
                  <a:lnTo>
                    <a:pt x="2489" y="236"/>
                  </a:lnTo>
                  <a:lnTo>
                    <a:pt x="2411" y="61"/>
                  </a:lnTo>
                  <a:lnTo>
                    <a:pt x="22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9"/>
            <p:cNvSpPr/>
            <p:nvPr/>
          </p:nvSpPr>
          <p:spPr>
            <a:xfrm>
              <a:off x="7301150" y="925219"/>
              <a:ext cx="238328" cy="237867"/>
            </a:xfrm>
            <a:custGeom>
              <a:avLst/>
              <a:gdLst/>
              <a:ahLst/>
              <a:cxnLst/>
              <a:rect l="l" t="t" r="r" b="b"/>
              <a:pathLst>
                <a:path w="4646" h="4637" extrusionOk="0">
                  <a:moveTo>
                    <a:pt x="402" y="1"/>
                  </a:moveTo>
                  <a:cubicBezTo>
                    <a:pt x="184" y="1"/>
                    <a:pt x="0" y="184"/>
                    <a:pt x="0" y="402"/>
                  </a:cubicBezTo>
                  <a:lnTo>
                    <a:pt x="0" y="4340"/>
                  </a:lnTo>
                  <a:cubicBezTo>
                    <a:pt x="9" y="4462"/>
                    <a:pt x="62" y="4576"/>
                    <a:pt x="149" y="4637"/>
                  </a:cubicBezTo>
                  <a:lnTo>
                    <a:pt x="4646" y="140"/>
                  </a:lnTo>
                  <a:cubicBezTo>
                    <a:pt x="4567" y="53"/>
                    <a:pt x="4462" y="1"/>
                    <a:pt x="43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9"/>
            <p:cNvSpPr/>
            <p:nvPr/>
          </p:nvSpPr>
          <p:spPr>
            <a:xfrm>
              <a:off x="7310127" y="927476"/>
              <a:ext cx="238328" cy="237867"/>
            </a:xfrm>
            <a:custGeom>
              <a:avLst/>
              <a:gdLst/>
              <a:ahLst/>
              <a:cxnLst/>
              <a:rect l="l" t="t" r="r" b="b"/>
              <a:pathLst>
                <a:path w="4646" h="4637" extrusionOk="0">
                  <a:moveTo>
                    <a:pt x="4497" y="0"/>
                  </a:moveTo>
                  <a:lnTo>
                    <a:pt x="0" y="4497"/>
                  </a:lnTo>
                  <a:cubicBezTo>
                    <a:pt x="70" y="4584"/>
                    <a:pt x="183" y="4637"/>
                    <a:pt x="306" y="4637"/>
                  </a:cubicBezTo>
                  <a:lnTo>
                    <a:pt x="4244" y="4637"/>
                  </a:lnTo>
                  <a:cubicBezTo>
                    <a:pt x="4462" y="4637"/>
                    <a:pt x="4645" y="4453"/>
                    <a:pt x="4645" y="4235"/>
                  </a:cubicBezTo>
                  <a:lnTo>
                    <a:pt x="4645" y="288"/>
                  </a:lnTo>
                  <a:cubicBezTo>
                    <a:pt x="4636" y="184"/>
                    <a:pt x="4584" y="79"/>
                    <a:pt x="44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9"/>
            <p:cNvSpPr/>
            <p:nvPr/>
          </p:nvSpPr>
          <p:spPr>
            <a:xfrm>
              <a:off x="7304279" y="922090"/>
              <a:ext cx="243714" cy="243714"/>
            </a:xfrm>
            <a:custGeom>
              <a:avLst/>
              <a:gdLst/>
              <a:ahLst/>
              <a:cxnLst/>
              <a:rect l="l" t="t" r="r" b="b"/>
              <a:pathLst>
                <a:path w="4751" h="4751" fill="none" extrusionOk="0">
                  <a:moveTo>
                    <a:pt x="4349" y="4750"/>
                  </a:moveTo>
                  <a:lnTo>
                    <a:pt x="402" y="4750"/>
                  </a:lnTo>
                  <a:cubicBezTo>
                    <a:pt x="184" y="4750"/>
                    <a:pt x="1" y="4567"/>
                    <a:pt x="1" y="4349"/>
                  </a:cubicBezTo>
                  <a:lnTo>
                    <a:pt x="1" y="411"/>
                  </a:lnTo>
                  <a:cubicBezTo>
                    <a:pt x="1" y="192"/>
                    <a:pt x="184" y="0"/>
                    <a:pt x="402" y="0"/>
                  </a:cubicBezTo>
                  <a:lnTo>
                    <a:pt x="4349" y="0"/>
                  </a:lnTo>
                  <a:cubicBezTo>
                    <a:pt x="4567" y="0"/>
                    <a:pt x="4750" y="192"/>
                    <a:pt x="4750" y="411"/>
                  </a:cubicBezTo>
                  <a:lnTo>
                    <a:pt x="4750" y="4349"/>
                  </a:lnTo>
                  <a:cubicBezTo>
                    <a:pt x="4750" y="4567"/>
                    <a:pt x="4567" y="4750"/>
                    <a:pt x="4349" y="4750"/>
                  </a:cubicBezTo>
                  <a:close/>
                </a:path>
              </a:pathLst>
            </a:custGeom>
            <a:solidFill>
              <a:schemeClr val="dk2"/>
            </a:solidFill>
            <a:ln w="2625" cap="flat" cmpd="sng">
              <a:solidFill>
                <a:schemeClr val="dk1"/>
              </a:solidFill>
              <a:prstDash val="solid"/>
              <a:miter lim="87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9"/>
            <p:cNvSpPr/>
            <p:nvPr/>
          </p:nvSpPr>
          <p:spPr>
            <a:xfrm>
              <a:off x="7330236" y="948508"/>
              <a:ext cx="192673" cy="192212"/>
            </a:xfrm>
            <a:custGeom>
              <a:avLst/>
              <a:gdLst/>
              <a:ahLst/>
              <a:cxnLst/>
              <a:rect l="l" t="t" r="r" b="b"/>
              <a:pathLst>
                <a:path w="3756" h="3747" extrusionOk="0">
                  <a:moveTo>
                    <a:pt x="359" y="1"/>
                  </a:moveTo>
                  <a:cubicBezTo>
                    <a:pt x="158" y="1"/>
                    <a:pt x="1" y="166"/>
                    <a:pt x="1" y="367"/>
                  </a:cubicBezTo>
                  <a:lnTo>
                    <a:pt x="1" y="3388"/>
                  </a:lnTo>
                  <a:cubicBezTo>
                    <a:pt x="1" y="3581"/>
                    <a:pt x="158" y="3746"/>
                    <a:pt x="359" y="3746"/>
                  </a:cubicBezTo>
                  <a:lnTo>
                    <a:pt x="3380" y="3746"/>
                  </a:lnTo>
                  <a:cubicBezTo>
                    <a:pt x="3590" y="3746"/>
                    <a:pt x="3756" y="3581"/>
                    <a:pt x="3738" y="3388"/>
                  </a:cubicBezTo>
                  <a:lnTo>
                    <a:pt x="3738" y="367"/>
                  </a:lnTo>
                  <a:cubicBezTo>
                    <a:pt x="3738" y="166"/>
                    <a:pt x="3581" y="1"/>
                    <a:pt x="33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9"/>
            <p:cNvSpPr/>
            <p:nvPr/>
          </p:nvSpPr>
          <p:spPr>
            <a:xfrm>
              <a:off x="7364297" y="1100347"/>
              <a:ext cx="121421" cy="14825"/>
            </a:xfrm>
            <a:custGeom>
              <a:avLst/>
              <a:gdLst/>
              <a:ahLst/>
              <a:cxnLst/>
              <a:rect l="l" t="t" r="r" b="b"/>
              <a:pathLst>
                <a:path w="2367" h="289" extrusionOk="0">
                  <a:moveTo>
                    <a:pt x="1" y="1"/>
                  </a:moveTo>
                  <a:lnTo>
                    <a:pt x="1" y="289"/>
                  </a:lnTo>
                  <a:lnTo>
                    <a:pt x="2367" y="289"/>
                  </a:lnTo>
                  <a:lnTo>
                    <a:pt x="2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5B1926A0-9926-8948-F873-2D22B7E96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819" y="1142539"/>
            <a:ext cx="4742571" cy="342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931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49"/>
          <p:cNvSpPr/>
          <p:nvPr/>
        </p:nvSpPr>
        <p:spPr>
          <a:xfrm>
            <a:off x="423629" y="353703"/>
            <a:ext cx="8296742" cy="713606"/>
          </a:xfrm>
          <a:custGeom>
            <a:avLst/>
            <a:gdLst/>
            <a:ahLst/>
            <a:cxnLst/>
            <a:rect l="l" t="t" r="r" b="b"/>
            <a:pathLst>
              <a:path w="78917" h="7772" extrusionOk="0">
                <a:moveTo>
                  <a:pt x="1" y="0"/>
                </a:moveTo>
                <a:lnTo>
                  <a:pt x="78917" y="0"/>
                </a:lnTo>
                <a:lnTo>
                  <a:pt x="78917" y="7772"/>
                </a:lnTo>
                <a:lnTo>
                  <a:pt x="1" y="777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4" name="Google Shape;1104;p49"/>
          <p:cNvGrpSpPr/>
          <p:nvPr/>
        </p:nvGrpSpPr>
        <p:grpSpPr>
          <a:xfrm>
            <a:off x="424763" y="1053444"/>
            <a:ext cx="8296747" cy="45756"/>
            <a:chOff x="386575" y="1053444"/>
            <a:chExt cx="8296747" cy="45756"/>
          </a:xfrm>
        </p:grpSpPr>
        <p:sp>
          <p:nvSpPr>
            <p:cNvPr id="1105" name="Google Shape;1105;p49"/>
            <p:cNvSpPr/>
            <p:nvPr/>
          </p:nvSpPr>
          <p:spPr>
            <a:xfrm>
              <a:off x="386575" y="1077325"/>
              <a:ext cx="8296347" cy="21875"/>
            </a:xfrm>
            <a:custGeom>
              <a:avLst/>
              <a:gdLst/>
              <a:ahLst/>
              <a:cxnLst/>
              <a:rect l="l" t="t" r="r" b="b"/>
              <a:pathLst>
                <a:path w="78917" h="421" extrusionOk="0">
                  <a:moveTo>
                    <a:pt x="1" y="1"/>
                  </a:moveTo>
                  <a:lnTo>
                    <a:pt x="1" y="420"/>
                  </a:lnTo>
                  <a:lnTo>
                    <a:pt x="78917" y="420"/>
                  </a:lnTo>
                  <a:lnTo>
                    <a:pt x="789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9"/>
            <p:cNvSpPr/>
            <p:nvPr/>
          </p:nvSpPr>
          <p:spPr>
            <a:xfrm>
              <a:off x="386975" y="1053444"/>
              <a:ext cx="8296347" cy="21875"/>
            </a:xfrm>
            <a:custGeom>
              <a:avLst/>
              <a:gdLst/>
              <a:ahLst/>
              <a:cxnLst/>
              <a:rect l="l" t="t" r="r" b="b"/>
              <a:pathLst>
                <a:path w="78917" h="420" extrusionOk="0">
                  <a:moveTo>
                    <a:pt x="1" y="1"/>
                  </a:moveTo>
                  <a:lnTo>
                    <a:pt x="1" y="420"/>
                  </a:lnTo>
                  <a:lnTo>
                    <a:pt x="78917" y="420"/>
                  </a:lnTo>
                  <a:lnTo>
                    <a:pt x="78917" y="1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7" name="Google Shape;1107;p49"/>
          <p:cNvGrpSpPr/>
          <p:nvPr/>
        </p:nvGrpSpPr>
        <p:grpSpPr>
          <a:xfrm>
            <a:off x="5326460" y="1520808"/>
            <a:ext cx="3237644" cy="2911633"/>
            <a:chOff x="844350" y="1447525"/>
            <a:chExt cx="3472005" cy="1341952"/>
          </a:xfrm>
        </p:grpSpPr>
        <p:sp>
          <p:nvSpPr>
            <p:cNvPr id="1108" name="Google Shape;1108;p49"/>
            <p:cNvSpPr/>
            <p:nvPr/>
          </p:nvSpPr>
          <p:spPr>
            <a:xfrm>
              <a:off x="844350" y="1447531"/>
              <a:ext cx="3467723" cy="1341946"/>
            </a:xfrm>
            <a:custGeom>
              <a:avLst/>
              <a:gdLst/>
              <a:ahLst/>
              <a:cxnLst/>
              <a:rect l="l" t="t" r="r" b="b"/>
              <a:pathLst>
                <a:path w="71356" h="59411" extrusionOk="0">
                  <a:moveTo>
                    <a:pt x="71355" y="0"/>
                  </a:moveTo>
                  <a:lnTo>
                    <a:pt x="70657" y="481"/>
                  </a:lnTo>
                  <a:lnTo>
                    <a:pt x="70657" y="58921"/>
                  </a:lnTo>
                  <a:lnTo>
                    <a:pt x="717" y="58921"/>
                  </a:lnTo>
                  <a:lnTo>
                    <a:pt x="1" y="59410"/>
                  </a:lnTo>
                  <a:lnTo>
                    <a:pt x="71355" y="59410"/>
                  </a:lnTo>
                  <a:lnTo>
                    <a:pt x="71355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9" name="Google Shape;1109;p49"/>
            <p:cNvGrpSpPr/>
            <p:nvPr/>
          </p:nvGrpSpPr>
          <p:grpSpPr>
            <a:xfrm>
              <a:off x="844350" y="1447525"/>
              <a:ext cx="3472005" cy="1341924"/>
              <a:chOff x="844350" y="1447525"/>
              <a:chExt cx="3472005" cy="1341924"/>
            </a:xfrm>
          </p:grpSpPr>
          <p:sp>
            <p:nvSpPr>
              <p:cNvPr id="1110" name="Google Shape;1110;p49"/>
              <p:cNvSpPr/>
              <p:nvPr/>
            </p:nvSpPr>
            <p:spPr>
              <a:xfrm>
                <a:off x="844350" y="1447525"/>
                <a:ext cx="3467567" cy="1341924"/>
              </a:xfrm>
              <a:custGeom>
                <a:avLst/>
                <a:gdLst/>
                <a:ahLst/>
                <a:cxnLst/>
                <a:rect l="l" t="t" r="r" b="b"/>
                <a:pathLst>
                  <a:path w="80087" h="80079" extrusionOk="0">
                    <a:moveTo>
                      <a:pt x="0" y="1"/>
                    </a:moveTo>
                    <a:lnTo>
                      <a:pt x="0" y="80078"/>
                    </a:lnTo>
                    <a:lnTo>
                      <a:pt x="80086" y="80078"/>
                    </a:lnTo>
                    <a:lnTo>
                      <a:pt x="80086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49"/>
              <p:cNvSpPr/>
              <p:nvPr/>
            </p:nvSpPr>
            <p:spPr>
              <a:xfrm>
                <a:off x="844350" y="1454690"/>
                <a:ext cx="3472005" cy="1332143"/>
              </a:xfrm>
              <a:custGeom>
                <a:avLst/>
                <a:gdLst/>
                <a:ahLst/>
                <a:cxnLst/>
                <a:rect l="l" t="t" r="r" b="b"/>
                <a:pathLst>
                  <a:path w="71356" h="59411" extrusionOk="0">
                    <a:moveTo>
                      <a:pt x="1" y="0"/>
                    </a:moveTo>
                    <a:lnTo>
                      <a:pt x="1" y="59410"/>
                    </a:lnTo>
                    <a:lnTo>
                      <a:pt x="717" y="58930"/>
                    </a:lnTo>
                    <a:lnTo>
                      <a:pt x="717" y="498"/>
                    </a:lnTo>
                    <a:lnTo>
                      <a:pt x="70657" y="498"/>
                    </a:lnTo>
                    <a:lnTo>
                      <a:pt x="7135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12" name="Google Shape;1112;p49"/>
          <p:cNvSpPr txBox="1">
            <a:spLocks noGrp="1"/>
          </p:cNvSpPr>
          <p:nvPr>
            <p:ph type="title"/>
          </p:nvPr>
        </p:nvSpPr>
        <p:spPr>
          <a:xfrm>
            <a:off x="713225" y="513700"/>
            <a:ext cx="77175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/>
            <a:r>
              <a:rPr lang="en-US" dirty="0"/>
              <a:t>Method:conductExam</a:t>
            </a:r>
          </a:p>
        </p:txBody>
      </p:sp>
      <p:sp>
        <p:nvSpPr>
          <p:cNvPr id="1113" name="Google Shape;1113;p49"/>
          <p:cNvSpPr txBox="1">
            <a:spLocks noGrp="1"/>
          </p:cNvSpPr>
          <p:nvPr>
            <p:ph type="body" idx="1"/>
          </p:nvPr>
        </p:nvSpPr>
        <p:spPr>
          <a:xfrm>
            <a:off x="5385530" y="1536354"/>
            <a:ext cx="3233506" cy="29115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- This method handles the exam process, where the user is presented with questions and is expected to select an answer.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- It uses a `for` loop to iterate through the list of questions and presents each question to the user.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- The user's answer is collected, evaluated for correctness, and the score is updated accordingly.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- At the end of the exam, the user's score is returned.</a:t>
            </a: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00"/>
              <a:buFont typeface="Arial"/>
              <a:buNone/>
            </a:pPr>
            <a:endParaRPr dirty="0"/>
          </a:p>
        </p:txBody>
      </p:sp>
      <p:grpSp>
        <p:nvGrpSpPr>
          <p:cNvPr id="1114" name="Google Shape;1114;p49"/>
          <p:cNvGrpSpPr/>
          <p:nvPr/>
        </p:nvGrpSpPr>
        <p:grpSpPr>
          <a:xfrm>
            <a:off x="7681225" y="449915"/>
            <a:ext cx="882879" cy="243714"/>
            <a:chOff x="7301150" y="922090"/>
            <a:chExt cx="882879" cy="243714"/>
          </a:xfrm>
        </p:grpSpPr>
        <p:sp>
          <p:nvSpPr>
            <p:cNvPr id="1115" name="Google Shape;1115;p49"/>
            <p:cNvSpPr/>
            <p:nvPr/>
          </p:nvSpPr>
          <p:spPr>
            <a:xfrm>
              <a:off x="7937186" y="925219"/>
              <a:ext cx="238328" cy="237867"/>
            </a:xfrm>
            <a:custGeom>
              <a:avLst/>
              <a:gdLst/>
              <a:ahLst/>
              <a:cxnLst/>
              <a:rect l="l" t="t" r="r" b="b"/>
              <a:pathLst>
                <a:path w="4646" h="4637" extrusionOk="0">
                  <a:moveTo>
                    <a:pt x="402" y="1"/>
                  </a:moveTo>
                  <a:cubicBezTo>
                    <a:pt x="184" y="1"/>
                    <a:pt x="0" y="184"/>
                    <a:pt x="0" y="402"/>
                  </a:cubicBezTo>
                  <a:lnTo>
                    <a:pt x="0" y="4340"/>
                  </a:lnTo>
                  <a:cubicBezTo>
                    <a:pt x="0" y="4462"/>
                    <a:pt x="61" y="4576"/>
                    <a:pt x="149" y="4637"/>
                  </a:cubicBezTo>
                  <a:lnTo>
                    <a:pt x="4645" y="140"/>
                  </a:lnTo>
                  <a:cubicBezTo>
                    <a:pt x="4567" y="53"/>
                    <a:pt x="4462" y="1"/>
                    <a:pt x="43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9"/>
            <p:cNvSpPr/>
            <p:nvPr/>
          </p:nvSpPr>
          <p:spPr>
            <a:xfrm>
              <a:off x="7945240" y="927476"/>
              <a:ext cx="238790" cy="237867"/>
            </a:xfrm>
            <a:custGeom>
              <a:avLst/>
              <a:gdLst/>
              <a:ahLst/>
              <a:cxnLst/>
              <a:rect l="l" t="t" r="r" b="b"/>
              <a:pathLst>
                <a:path w="4655" h="4637" extrusionOk="0">
                  <a:moveTo>
                    <a:pt x="4497" y="0"/>
                  </a:moveTo>
                  <a:lnTo>
                    <a:pt x="0" y="4497"/>
                  </a:lnTo>
                  <a:cubicBezTo>
                    <a:pt x="79" y="4584"/>
                    <a:pt x="192" y="4637"/>
                    <a:pt x="306" y="4637"/>
                  </a:cubicBezTo>
                  <a:lnTo>
                    <a:pt x="4253" y="4637"/>
                  </a:lnTo>
                  <a:cubicBezTo>
                    <a:pt x="4471" y="4637"/>
                    <a:pt x="4654" y="4453"/>
                    <a:pt x="4654" y="4235"/>
                  </a:cubicBezTo>
                  <a:lnTo>
                    <a:pt x="4654" y="288"/>
                  </a:lnTo>
                  <a:cubicBezTo>
                    <a:pt x="4654" y="184"/>
                    <a:pt x="4584" y="79"/>
                    <a:pt x="44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9"/>
            <p:cNvSpPr/>
            <p:nvPr/>
          </p:nvSpPr>
          <p:spPr>
            <a:xfrm>
              <a:off x="7940315" y="922090"/>
              <a:ext cx="243714" cy="243714"/>
            </a:xfrm>
            <a:custGeom>
              <a:avLst/>
              <a:gdLst/>
              <a:ahLst/>
              <a:cxnLst/>
              <a:rect l="l" t="t" r="r" b="b"/>
              <a:pathLst>
                <a:path w="4751" h="4751" fill="none" extrusionOk="0">
                  <a:moveTo>
                    <a:pt x="4349" y="4750"/>
                  </a:moveTo>
                  <a:lnTo>
                    <a:pt x="402" y="4750"/>
                  </a:lnTo>
                  <a:cubicBezTo>
                    <a:pt x="184" y="4750"/>
                    <a:pt x="0" y="4567"/>
                    <a:pt x="0" y="4349"/>
                  </a:cubicBezTo>
                  <a:lnTo>
                    <a:pt x="0" y="411"/>
                  </a:lnTo>
                  <a:cubicBezTo>
                    <a:pt x="0" y="192"/>
                    <a:pt x="184" y="0"/>
                    <a:pt x="402" y="0"/>
                  </a:cubicBezTo>
                  <a:lnTo>
                    <a:pt x="4349" y="0"/>
                  </a:lnTo>
                  <a:cubicBezTo>
                    <a:pt x="4567" y="0"/>
                    <a:pt x="4750" y="192"/>
                    <a:pt x="4750" y="411"/>
                  </a:cubicBezTo>
                  <a:lnTo>
                    <a:pt x="4750" y="4349"/>
                  </a:lnTo>
                  <a:cubicBezTo>
                    <a:pt x="4750" y="4567"/>
                    <a:pt x="4567" y="4750"/>
                    <a:pt x="4349" y="4750"/>
                  </a:cubicBezTo>
                  <a:close/>
                </a:path>
              </a:pathLst>
            </a:custGeom>
            <a:solidFill>
              <a:schemeClr val="dk2"/>
            </a:solidFill>
            <a:ln w="2625" cap="flat" cmpd="sng">
              <a:solidFill>
                <a:schemeClr val="dk1"/>
              </a:solidFill>
              <a:prstDash val="solid"/>
              <a:miter lim="87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9"/>
            <p:cNvSpPr/>
            <p:nvPr/>
          </p:nvSpPr>
          <p:spPr>
            <a:xfrm>
              <a:off x="7966272" y="948508"/>
              <a:ext cx="191750" cy="192212"/>
            </a:xfrm>
            <a:custGeom>
              <a:avLst/>
              <a:gdLst/>
              <a:ahLst/>
              <a:cxnLst/>
              <a:rect l="l" t="t" r="r" b="b"/>
              <a:pathLst>
                <a:path w="3738" h="3747" extrusionOk="0">
                  <a:moveTo>
                    <a:pt x="359" y="1"/>
                  </a:moveTo>
                  <a:cubicBezTo>
                    <a:pt x="158" y="1"/>
                    <a:pt x="1" y="166"/>
                    <a:pt x="1" y="367"/>
                  </a:cubicBezTo>
                  <a:lnTo>
                    <a:pt x="1" y="3388"/>
                  </a:lnTo>
                  <a:cubicBezTo>
                    <a:pt x="1" y="3581"/>
                    <a:pt x="158" y="3746"/>
                    <a:pt x="359" y="3746"/>
                  </a:cubicBezTo>
                  <a:lnTo>
                    <a:pt x="3380" y="3746"/>
                  </a:lnTo>
                  <a:cubicBezTo>
                    <a:pt x="3581" y="3746"/>
                    <a:pt x="3738" y="3581"/>
                    <a:pt x="3738" y="3388"/>
                  </a:cubicBezTo>
                  <a:lnTo>
                    <a:pt x="3738" y="367"/>
                  </a:lnTo>
                  <a:cubicBezTo>
                    <a:pt x="3738" y="166"/>
                    <a:pt x="3581" y="1"/>
                    <a:pt x="33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9"/>
            <p:cNvSpPr/>
            <p:nvPr/>
          </p:nvSpPr>
          <p:spPr>
            <a:xfrm>
              <a:off x="8016440" y="995086"/>
              <a:ext cx="88745" cy="96798"/>
            </a:xfrm>
            <a:custGeom>
              <a:avLst/>
              <a:gdLst/>
              <a:ahLst/>
              <a:cxnLst/>
              <a:rect l="l" t="t" r="r" b="b"/>
              <a:pathLst>
                <a:path w="1730" h="1887" extrusionOk="0">
                  <a:moveTo>
                    <a:pt x="1398" y="1"/>
                  </a:moveTo>
                  <a:lnTo>
                    <a:pt x="1014" y="498"/>
                  </a:lnTo>
                  <a:cubicBezTo>
                    <a:pt x="952" y="577"/>
                    <a:pt x="909" y="656"/>
                    <a:pt x="865" y="717"/>
                  </a:cubicBezTo>
                  <a:cubicBezTo>
                    <a:pt x="830" y="664"/>
                    <a:pt x="778" y="586"/>
                    <a:pt x="708" y="490"/>
                  </a:cubicBezTo>
                  <a:lnTo>
                    <a:pt x="376" y="9"/>
                  </a:lnTo>
                  <a:lnTo>
                    <a:pt x="79" y="9"/>
                  </a:lnTo>
                  <a:lnTo>
                    <a:pt x="725" y="909"/>
                  </a:lnTo>
                  <a:lnTo>
                    <a:pt x="1" y="1887"/>
                  </a:lnTo>
                  <a:lnTo>
                    <a:pt x="306" y="1887"/>
                  </a:lnTo>
                  <a:lnTo>
                    <a:pt x="778" y="1232"/>
                  </a:lnTo>
                  <a:cubicBezTo>
                    <a:pt x="787" y="1214"/>
                    <a:pt x="821" y="1153"/>
                    <a:pt x="865" y="1092"/>
                  </a:cubicBezTo>
                  <a:cubicBezTo>
                    <a:pt x="900" y="1136"/>
                    <a:pt x="926" y="1171"/>
                    <a:pt x="952" y="1214"/>
                  </a:cubicBezTo>
                  <a:lnTo>
                    <a:pt x="1424" y="1878"/>
                  </a:lnTo>
                  <a:lnTo>
                    <a:pt x="1730" y="1878"/>
                  </a:lnTo>
                  <a:lnTo>
                    <a:pt x="1014" y="883"/>
                  </a:lnTo>
                  <a:lnTo>
                    <a:pt x="16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9"/>
            <p:cNvSpPr/>
            <p:nvPr/>
          </p:nvSpPr>
          <p:spPr>
            <a:xfrm>
              <a:off x="7619142" y="925219"/>
              <a:ext cx="238328" cy="237867"/>
            </a:xfrm>
            <a:custGeom>
              <a:avLst/>
              <a:gdLst/>
              <a:ahLst/>
              <a:cxnLst/>
              <a:rect l="l" t="t" r="r" b="b"/>
              <a:pathLst>
                <a:path w="4646" h="4637" extrusionOk="0">
                  <a:moveTo>
                    <a:pt x="402" y="1"/>
                  </a:moveTo>
                  <a:cubicBezTo>
                    <a:pt x="184" y="1"/>
                    <a:pt x="1" y="184"/>
                    <a:pt x="1" y="402"/>
                  </a:cubicBezTo>
                  <a:lnTo>
                    <a:pt x="1" y="4340"/>
                  </a:lnTo>
                  <a:cubicBezTo>
                    <a:pt x="10" y="4462"/>
                    <a:pt x="62" y="4576"/>
                    <a:pt x="149" y="4637"/>
                  </a:cubicBezTo>
                  <a:lnTo>
                    <a:pt x="4646" y="140"/>
                  </a:lnTo>
                  <a:cubicBezTo>
                    <a:pt x="4567" y="53"/>
                    <a:pt x="4463" y="1"/>
                    <a:pt x="43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9"/>
            <p:cNvSpPr/>
            <p:nvPr/>
          </p:nvSpPr>
          <p:spPr>
            <a:xfrm>
              <a:off x="7627196" y="927476"/>
              <a:ext cx="238790" cy="237867"/>
            </a:xfrm>
            <a:custGeom>
              <a:avLst/>
              <a:gdLst/>
              <a:ahLst/>
              <a:cxnLst/>
              <a:rect l="l" t="t" r="r" b="b"/>
              <a:pathLst>
                <a:path w="4655" h="4637" extrusionOk="0">
                  <a:moveTo>
                    <a:pt x="4498" y="0"/>
                  </a:moveTo>
                  <a:lnTo>
                    <a:pt x="1" y="4497"/>
                  </a:lnTo>
                  <a:cubicBezTo>
                    <a:pt x="80" y="4584"/>
                    <a:pt x="193" y="4637"/>
                    <a:pt x="307" y="4637"/>
                  </a:cubicBezTo>
                  <a:lnTo>
                    <a:pt x="4244" y="4637"/>
                  </a:lnTo>
                  <a:cubicBezTo>
                    <a:pt x="4463" y="4637"/>
                    <a:pt x="4655" y="4453"/>
                    <a:pt x="4655" y="4235"/>
                  </a:cubicBezTo>
                  <a:lnTo>
                    <a:pt x="4655" y="288"/>
                  </a:lnTo>
                  <a:cubicBezTo>
                    <a:pt x="4655" y="184"/>
                    <a:pt x="4585" y="79"/>
                    <a:pt x="44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9"/>
            <p:cNvSpPr/>
            <p:nvPr/>
          </p:nvSpPr>
          <p:spPr>
            <a:xfrm>
              <a:off x="7622271" y="922090"/>
              <a:ext cx="243714" cy="243714"/>
            </a:xfrm>
            <a:custGeom>
              <a:avLst/>
              <a:gdLst/>
              <a:ahLst/>
              <a:cxnLst/>
              <a:rect l="l" t="t" r="r" b="b"/>
              <a:pathLst>
                <a:path w="4751" h="4751" fill="none" extrusionOk="0">
                  <a:moveTo>
                    <a:pt x="4349" y="4750"/>
                  </a:moveTo>
                  <a:lnTo>
                    <a:pt x="403" y="4750"/>
                  </a:lnTo>
                  <a:cubicBezTo>
                    <a:pt x="184" y="4750"/>
                    <a:pt x="1" y="4567"/>
                    <a:pt x="1" y="4349"/>
                  </a:cubicBezTo>
                  <a:lnTo>
                    <a:pt x="1" y="411"/>
                  </a:lnTo>
                  <a:cubicBezTo>
                    <a:pt x="1" y="192"/>
                    <a:pt x="184" y="0"/>
                    <a:pt x="403" y="0"/>
                  </a:cubicBezTo>
                  <a:lnTo>
                    <a:pt x="4349" y="0"/>
                  </a:lnTo>
                  <a:cubicBezTo>
                    <a:pt x="4568" y="0"/>
                    <a:pt x="4751" y="192"/>
                    <a:pt x="4751" y="411"/>
                  </a:cubicBezTo>
                  <a:lnTo>
                    <a:pt x="4751" y="4349"/>
                  </a:lnTo>
                  <a:cubicBezTo>
                    <a:pt x="4751" y="4567"/>
                    <a:pt x="4568" y="4750"/>
                    <a:pt x="4349" y="4750"/>
                  </a:cubicBezTo>
                  <a:close/>
                </a:path>
              </a:pathLst>
            </a:custGeom>
            <a:solidFill>
              <a:schemeClr val="dk2"/>
            </a:solidFill>
            <a:ln w="2625" cap="flat" cmpd="sng">
              <a:solidFill>
                <a:schemeClr val="dk1"/>
              </a:solidFill>
              <a:prstDash val="solid"/>
              <a:miter lim="87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9"/>
            <p:cNvSpPr/>
            <p:nvPr/>
          </p:nvSpPr>
          <p:spPr>
            <a:xfrm>
              <a:off x="7648279" y="948508"/>
              <a:ext cx="191750" cy="192212"/>
            </a:xfrm>
            <a:custGeom>
              <a:avLst/>
              <a:gdLst/>
              <a:ahLst/>
              <a:cxnLst/>
              <a:rect l="l" t="t" r="r" b="b"/>
              <a:pathLst>
                <a:path w="3738" h="3747" extrusionOk="0">
                  <a:moveTo>
                    <a:pt x="358" y="1"/>
                  </a:moveTo>
                  <a:cubicBezTo>
                    <a:pt x="158" y="1"/>
                    <a:pt x="0" y="166"/>
                    <a:pt x="0" y="367"/>
                  </a:cubicBezTo>
                  <a:lnTo>
                    <a:pt x="0" y="3388"/>
                  </a:lnTo>
                  <a:cubicBezTo>
                    <a:pt x="0" y="3581"/>
                    <a:pt x="158" y="3746"/>
                    <a:pt x="358" y="3746"/>
                  </a:cubicBezTo>
                  <a:lnTo>
                    <a:pt x="3379" y="3746"/>
                  </a:lnTo>
                  <a:cubicBezTo>
                    <a:pt x="3580" y="3746"/>
                    <a:pt x="3737" y="3581"/>
                    <a:pt x="3737" y="3388"/>
                  </a:cubicBezTo>
                  <a:lnTo>
                    <a:pt x="3737" y="367"/>
                  </a:lnTo>
                  <a:cubicBezTo>
                    <a:pt x="3737" y="166"/>
                    <a:pt x="3580" y="1"/>
                    <a:pt x="33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9"/>
            <p:cNvSpPr/>
            <p:nvPr/>
          </p:nvSpPr>
          <p:spPr>
            <a:xfrm>
              <a:off x="7682751" y="980312"/>
              <a:ext cx="127731" cy="127731"/>
            </a:xfrm>
            <a:custGeom>
              <a:avLst/>
              <a:gdLst/>
              <a:ahLst/>
              <a:cxnLst/>
              <a:rect l="l" t="t" r="r" b="b"/>
              <a:pathLst>
                <a:path w="2490" h="2490" fill="none" extrusionOk="0">
                  <a:moveTo>
                    <a:pt x="2253" y="2489"/>
                  </a:moveTo>
                  <a:lnTo>
                    <a:pt x="245" y="2489"/>
                  </a:lnTo>
                  <a:cubicBezTo>
                    <a:pt x="114" y="2489"/>
                    <a:pt x="1" y="2384"/>
                    <a:pt x="1" y="2253"/>
                  </a:cubicBezTo>
                  <a:lnTo>
                    <a:pt x="1" y="245"/>
                  </a:lnTo>
                  <a:cubicBezTo>
                    <a:pt x="1" y="114"/>
                    <a:pt x="114" y="0"/>
                    <a:pt x="245" y="0"/>
                  </a:cubicBezTo>
                  <a:lnTo>
                    <a:pt x="2253" y="0"/>
                  </a:lnTo>
                  <a:cubicBezTo>
                    <a:pt x="2384" y="0"/>
                    <a:pt x="2489" y="114"/>
                    <a:pt x="2489" y="245"/>
                  </a:cubicBezTo>
                  <a:lnTo>
                    <a:pt x="2489" y="2253"/>
                  </a:lnTo>
                  <a:cubicBezTo>
                    <a:pt x="2489" y="2384"/>
                    <a:pt x="2384" y="2489"/>
                    <a:pt x="2253" y="2489"/>
                  </a:cubicBezTo>
                  <a:close/>
                </a:path>
              </a:pathLst>
            </a:custGeom>
            <a:noFill/>
            <a:ln w="2625" cap="flat" cmpd="sng">
              <a:solidFill>
                <a:schemeClr val="dk1"/>
              </a:solidFill>
              <a:prstDash val="solid"/>
              <a:miter lim="87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9"/>
            <p:cNvSpPr/>
            <p:nvPr/>
          </p:nvSpPr>
          <p:spPr>
            <a:xfrm>
              <a:off x="7682751" y="980774"/>
              <a:ext cx="127731" cy="36780"/>
            </a:xfrm>
            <a:custGeom>
              <a:avLst/>
              <a:gdLst/>
              <a:ahLst/>
              <a:cxnLst/>
              <a:rect l="l" t="t" r="r" b="b"/>
              <a:pathLst>
                <a:path w="2490" h="717" extrusionOk="0">
                  <a:moveTo>
                    <a:pt x="245" y="0"/>
                  </a:moveTo>
                  <a:lnTo>
                    <a:pt x="36" y="114"/>
                  </a:lnTo>
                  <a:lnTo>
                    <a:pt x="1" y="716"/>
                  </a:lnTo>
                  <a:lnTo>
                    <a:pt x="2489" y="716"/>
                  </a:lnTo>
                  <a:lnTo>
                    <a:pt x="2489" y="236"/>
                  </a:lnTo>
                  <a:lnTo>
                    <a:pt x="2411" y="61"/>
                  </a:lnTo>
                  <a:lnTo>
                    <a:pt x="22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9"/>
            <p:cNvSpPr/>
            <p:nvPr/>
          </p:nvSpPr>
          <p:spPr>
            <a:xfrm>
              <a:off x="7301150" y="925219"/>
              <a:ext cx="238328" cy="237867"/>
            </a:xfrm>
            <a:custGeom>
              <a:avLst/>
              <a:gdLst/>
              <a:ahLst/>
              <a:cxnLst/>
              <a:rect l="l" t="t" r="r" b="b"/>
              <a:pathLst>
                <a:path w="4646" h="4637" extrusionOk="0">
                  <a:moveTo>
                    <a:pt x="402" y="1"/>
                  </a:moveTo>
                  <a:cubicBezTo>
                    <a:pt x="184" y="1"/>
                    <a:pt x="0" y="184"/>
                    <a:pt x="0" y="402"/>
                  </a:cubicBezTo>
                  <a:lnTo>
                    <a:pt x="0" y="4340"/>
                  </a:lnTo>
                  <a:cubicBezTo>
                    <a:pt x="9" y="4462"/>
                    <a:pt x="62" y="4576"/>
                    <a:pt x="149" y="4637"/>
                  </a:cubicBezTo>
                  <a:lnTo>
                    <a:pt x="4646" y="140"/>
                  </a:lnTo>
                  <a:cubicBezTo>
                    <a:pt x="4567" y="53"/>
                    <a:pt x="4462" y="1"/>
                    <a:pt x="43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9"/>
            <p:cNvSpPr/>
            <p:nvPr/>
          </p:nvSpPr>
          <p:spPr>
            <a:xfrm>
              <a:off x="7310127" y="927476"/>
              <a:ext cx="238328" cy="237867"/>
            </a:xfrm>
            <a:custGeom>
              <a:avLst/>
              <a:gdLst/>
              <a:ahLst/>
              <a:cxnLst/>
              <a:rect l="l" t="t" r="r" b="b"/>
              <a:pathLst>
                <a:path w="4646" h="4637" extrusionOk="0">
                  <a:moveTo>
                    <a:pt x="4497" y="0"/>
                  </a:moveTo>
                  <a:lnTo>
                    <a:pt x="0" y="4497"/>
                  </a:lnTo>
                  <a:cubicBezTo>
                    <a:pt x="70" y="4584"/>
                    <a:pt x="183" y="4637"/>
                    <a:pt x="306" y="4637"/>
                  </a:cubicBezTo>
                  <a:lnTo>
                    <a:pt x="4244" y="4637"/>
                  </a:lnTo>
                  <a:cubicBezTo>
                    <a:pt x="4462" y="4637"/>
                    <a:pt x="4645" y="4453"/>
                    <a:pt x="4645" y="4235"/>
                  </a:cubicBezTo>
                  <a:lnTo>
                    <a:pt x="4645" y="288"/>
                  </a:lnTo>
                  <a:cubicBezTo>
                    <a:pt x="4636" y="184"/>
                    <a:pt x="4584" y="79"/>
                    <a:pt x="44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9"/>
            <p:cNvSpPr/>
            <p:nvPr/>
          </p:nvSpPr>
          <p:spPr>
            <a:xfrm>
              <a:off x="7304279" y="922090"/>
              <a:ext cx="243714" cy="243714"/>
            </a:xfrm>
            <a:custGeom>
              <a:avLst/>
              <a:gdLst/>
              <a:ahLst/>
              <a:cxnLst/>
              <a:rect l="l" t="t" r="r" b="b"/>
              <a:pathLst>
                <a:path w="4751" h="4751" fill="none" extrusionOk="0">
                  <a:moveTo>
                    <a:pt x="4349" y="4750"/>
                  </a:moveTo>
                  <a:lnTo>
                    <a:pt x="402" y="4750"/>
                  </a:lnTo>
                  <a:cubicBezTo>
                    <a:pt x="184" y="4750"/>
                    <a:pt x="1" y="4567"/>
                    <a:pt x="1" y="4349"/>
                  </a:cubicBezTo>
                  <a:lnTo>
                    <a:pt x="1" y="411"/>
                  </a:lnTo>
                  <a:cubicBezTo>
                    <a:pt x="1" y="192"/>
                    <a:pt x="184" y="0"/>
                    <a:pt x="402" y="0"/>
                  </a:cubicBezTo>
                  <a:lnTo>
                    <a:pt x="4349" y="0"/>
                  </a:lnTo>
                  <a:cubicBezTo>
                    <a:pt x="4567" y="0"/>
                    <a:pt x="4750" y="192"/>
                    <a:pt x="4750" y="411"/>
                  </a:cubicBezTo>
                  <a:lnTo>
                    <a:pt x="4750" y="4349"/>
                  </a:lnTo>
                  <a:cubicBezTo>
                    <a:pt x="4750" y="4567"/>
                    <a:pt x="4567" y="4750"/>
                    <a:pt x="4349" y="4750"/>
                  </a:cubicBezTo>
                  <a:close/>
                </a:path>
              </a:pathLst>
            </a:custGeom>
            <a:solidFill>
              <a:schemeClr val="dk2"/>
            </a:solidFill>
            <a:ln w="2625" cap="flat" cmpd="sng">
              <a:solidFill>
                <a:schemeClr val="dk1"/>
              </a:solidFill>
              <a:prstDash val="solid"/>
              <a:miter lim="87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9"/>
            <p:cNvSpPr/>
            <p:nvPr/>
          </p:nvSpPr>
          <p:spPr>
            <a:xfrm>
              <a:off x="7330236" y="948508"/>
              <a:ext cx="192673" cy="192212"/>
            </a:xfrm>
            <a:custGeom>
              <a:avLst/>
              <a:gdLst/>
              <a:ahLst/>
              <a:cxnLst/>
              <a:rect l="l" t="t" r="r" b="b"/>
              <a:pathLst>
                <a:path w="3756" h="3747" extrusionOk="0">
                  <a:moveTo>
                    <a:pt x="359" y="1"/>
                  </a:moveTo>
                  <a:cubicBezTo>
                    <a:pt x="158" y="1"/>
                    <a:pt x="1" y="166"/>
                    <a:pt x="1" y="367"/>
                  </a:cubicBezTo>
                  <a:lnTo>
                    <a:pt x="1" y="3388"/>
                  </a:lnTo>
                  <a:cubicBezTo>
                    <a:pt x="1" y="3581"/>
                    <a:pt x="158" y="3746"/>
                    <a:pt x="359" y="3746"/>
                  </a:cubicBezTo>
                  <a:lnTo>
                    <a:pt x="3380" y="3746"/>
                  </a:lnTo>
                  <a:cubicBezTo>
                    <a:pt x="3590" y="3746"/>
                    <a:pt x="3756" y="3581"/>
                    <a:pt x="3738" y="3388"/>
                  </a:cubicBezTo>
                  <a:lnTo>
                    <a:pt x="3738" y="367"/>
                  </a:lnTo>
                  <a:cubicBezTo>
                    <a:pt x="3738" y="166"/>
                    <a:pt x="3581" y="1"/>
                    <a:pt x="33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9"/>
            <p:cNvSpPr/>
            <p:nvPr/>
          </p:nvSpPr>
          <p:spPr>
            <a:xfrm>
              <a:off x="7364297" y="1100347"/>
              <a:ext cx="121421" cy="14825"/>
            </a:xfrm>
            <a:custGeom>
              <a:avLst/>
              <a:gdLst/>
              <a:ahLst/>
              <a:cxnLst/>
              <a:rect l="l" t="t" r="r" b="b"/>
              <a:pathLst>
                <a:path w="2367" h="289" extrusionOk="0">
                  <a:moveTo>
                    <a:pt x="1" y="1"/>
                  </a:moveTo>
                  <a:lnTo>
                    <a:pt x="1" y="289"/>
                  </a:lnTo>
                  <a:lnTo>
                    <a:pt x="2367" y="289"/>
                  </a:lnTo>
                  <a:lnTo>
                    <a:pt x="2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7437857-FEEE-B17A-E910-12D876F01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134" y="1183997"/>
            <a:ext cx="4847249" cy="341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672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49"/>
          <p:cNvSpPr/>
          <p:nvPr/>
        </p:nvSpPr>
        <p:spPr>
          <a:xfrm>
            <a:off x="423629" y="353703"/>
            <a:ext cx="8296742" cy="713606"/>
          </a:xfrm>
          <a:custGeom>
            <a:avLst/>
            <a:gdLst/>
            <a:ahLst/>
            <a:cxnLst/>
            <a:rect l="l" t="t" r="r" b="b"/>
            <a:pathLst>
              <a:path w="78917" h="7772" extrusionOk="0">
                <a:moveTo>
                  <a:pt x="1" y="0"/>
                </a:moveTo>
                <a:lnTo>
                  <a:pt x="78917" y="0"/>
                </a:lnTo>
                <a:lnTo>
                  <a:pt x="78917" y="7772"/>
                </a:lnTo>
                <a:lnTo>
                  <a:pt x="1" y="777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4" name="Google Shape;1104;p49"/>
          <p:cNvGrpSpPr/>
          <p:nvPr/>
        </p:nvGrpSpPr>
        <p:grpSpPr>
          <a:xfrm>
            <a:off x="424763" y="1053444"/>
            <a:ext cx="8296747" cy="45756"/>
            <a:chOff x="386575" y="1053444"/>
            <a:chExt cx="8296747" cy="45756"/>
          </a:xfrm>
        </p:grpSpPr>
        <p:sp>
          <p:nvSpPr>
            <p:cNvPr id="1105" name="Google Shape;1105;p49"/>
            <p:cNvSpPr/>
            <p:nvPr/>
          </p:nvSpPr>
          <p:spPr>
            <a:xfrm>
              <a:off x="386575" y="1077325"/>
              <a:ext cx="8296347" cy="21875"/>
            </a:xfrm>
            <a:custGeom>
              <a:avLst/>
              <a:gdLst/>
              <a:ahLst/>
              <a:cxnLst/>
              <a:rect l="l" t="t" r="r" b="b"/>
              <a:pathLst>
                <a:path w="78917" h="421" extrusionOk="0">
                  <a:moveTo>
                    <a:pt x="1" y="1"/>
                  </a:moveTo>
                  <a:lnTo>
                    <a:pt x="1" y="420"/>
                  </a:lnTo>
                  <a:lnTo>
                    <a:pt x="78917" y="420"/>
                  </a:lnTo>
                  <a:lnTo>
                    <a:pt x="789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9"/>
            <p:cNvSpPr/>
            <p:nvPr/>
          </p:nvSpPr>
          <p:spPr>
            <a:xfrm>
              <a:off x="386975" y="1053444"/>
              <a:ext cx="8296347" cy="21875"/>
            </a:xfrm>
            <a:custGeom>
              <a:avLst/>
              <a:gdLst/>
              <a:ahLst/>
              <a:cxnLst/>
              <a:rect l="l" t="t" r="r" b="b"/>
              <a:pathLst>
                <a:path w="78917" h="420" extrusionOk="0">
                  <a:moveTo>
                    <a:pt x="1" y="1"/>
                  </a:moveTo>
                  <a:lnTo>
                    <a:pt x="1" y="420"/>
                  </a:lnTo>
                  <a:lnTo>
                    <a:pt x="78917" y="420"/>
                  </a:lnTo>
                  <a:lnTo>
                    <a:pt x="78917" y="1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7" name="Google Shape;1107;p49"/>
          <p:cNvGrpSpPr/>
          <p:nvPr/>
        </p:nvGrpSpPr>
        <p:grpSpPr>
          <a:xfrm>
            <a:off x="5326460" y="1520808"/>
            <a:ext cx="3237644" cy="2911633"/>
            <a:chOff x="844350" y="1447525"/>
            <a:chExt cx="3472005" cy="1341952"/>
          </a:xfrm>
        </p:grpSpPr>
        <p:sp>
          <p:nvSpPr>
            <p:cNvPr id="1108" name="Google Shape;1108;p49"/>
            <p:cNvSpPr/>
            <p:nvPr/>
          </p:nvSpPr>
          <p:spPr>
            <a:xfrm>
              <a:off x="844350" y="1447531"/>
              <a:ext cx="3467723" cy="1341946"/>
            </a:xfrm>
            <a:custGeom>
              <a:avLst/>
              <a:gdLst/>
              <a:ahLst/>
              <a:cxnLst/>
              <a:rect l="l" t="t" r="r" b="b"/>
              <a:pathLst>
                <a:path w="71356" h="59411" extrusionOk="0">
                  <a:moveTo>
                    <a:pt x="71355" y="0"/>
                  </a:moveTo>
                  <a:lnTo>
                    <a:pt x="70657" y="481"/>
                  </a:lnTo>
                  <a:lnTo>
                    <a:pt x="70657" y="58921"/>
                  </a:lnTo>
                  <a:lnTo>
                    <a:pt x="717" y="58921"/>
                  </a:lnTo>
                  <a:lnTo>
                    <a:pt x="1" y="59410"/>
                  </a:lnTo>
                  <a:lnTo>
                    <a:pt x="71355" y="59410"/>
                  </a:lnTo>
                  <a:lnTo>
                    <a:pt x="71355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9" name="Google Shape;1109;p49"/>
            <p:cNvGrpSpPr/>
            <p:nvPr/>
          </p:nvGrpSpPr>
          <p:grpSpPr>
            <a:xfrm>
              <a:off x="844350" y="1447525"/>
              <a:ext cx="3472005" cy="1341924"/>
              <a:chOff x="844350" y="1447525"/>
              <a:chExt cx="3472005" cy="1341924"/>
            </a:xfrm>
          </p:grpSpPr>
          <p:sp>
            <p:nvSpPr>
              <p:cNvPr id="1110" name="Google Shape;1110;p49"/>
              <p:cNvSpPr/>
              <p:nvPr/>
            </p:nvSpPr>
            <p:spPr>
              <a:xfrm>
                <a:off x="844350" y="1447525"/>
                <a:ext cx="3467567" cy="1341924"/>
              </a:xfrm>
              <a:custGeom>
                <a:avLst/>
                <a:gdLst/>
                <a:ahLst/>
                <a:cxnLst/>
                <a:rect l="l" t="t" r="r" b="b"/>
                <a:pathLst>
                  <a:path w="80087" h="80079" extrusionOk="0">
                    <a:moveTo>
                      <a:pt x="0" y="1"/>
                    </a:moveTo>
                    <a:lnTo>
                      <a:pt x="0" y="80078"/>
                    </a:lnTo>
                    <a:lnTo>
                      <a:pt x="80086" y="80078"/>
                    </a:lnTo>
                    <a:lnTo>
                      <a:pt x="80086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49"/>
              <p:cNvSpPr/>
              <p:nvPr/>
            </p:nvSpPr>
            <p:spPr>
              <a:xfrm>
                <a:off x="844350" y="1454690"/>
                <a:ext cx="3472005" cy="1332143"/>
              </a:xfrm>
              <a:custGeom>
                <a:avLst/>
                <a:gdLst/>
                <a:ahLst/>
                <a:cxnLst/>
                <a:rect l="l" t="t" r="r" b="b"/>
                <a:pathLst>
                  <a:path w="71356" h="59411" extrusionOk="0">
                    <a:moveTo>
                      <a:pt x="1" y="0"/>
                    </a:moveTo>
                    <a:lnTo>
                      <a:pt x="1" y="59410"/>
                    </a:lnTo>
                    <a:lnTo>
                      <a:pt x="717" y="58930"/>
                    </a:lnTo>
                    <a:lnTo>
                      <a:pt x="717" y="498"/>
                    </a:lnTo>
                    <a:lnTo>
                      <a:pt x="70657" y="498"/>
                    </a:lnTo>
                    <a:lnTo>
                      <a:pt x="7135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12" name="Google Shape;1112;p49"/>
          <p:cNvSpPr txBox="1">
            <a:spLocks noGrp="1"/>
          </p:cNvSpPr>
          <p:nvPr>
            <p:ph type="title"/>
          </p:nvPr>
        </p:nvSpPr>
        <p:spPr>
          <a:xfrm>
            <a:off x="713225" y="513700"/>
            <a:ext cx="77175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/>
            <a:r>
              <a:rPr lang="en-US" dirty="0" err="1"/>
              <a:t>Method:createQuestion</a:t>
            </a:r>
            <a:endParaRPr lang="en-US" dirty="0"/>
          </a:p>
        </p:txBody>
      </p:sp>
      <p:sp>
        <p:nvSpPr>
          <p:cNvPr id="1113" name="Google Shape;1113;p49"/>
          <p:cNvSpPr txBox="1">
            <a:spLocks noGrp="1"/>
          </p:cNvSpPr>
          <p:nvPr>
            <p:ph type="body" idx="1"/>
          </p:nvPr>
        </p:nvSpPr>
        <p:spPr>
          <a:xfrm>
            <a:off x="5385530" y="1536354"/>
            <a:ext cx="3233506" cy="29115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-This method is used to create a multiple-choice </a:t>
            </a:r>
            <a:r>
              <a:rPr lang="en-US" dirty="0" err="1"/>
              <a:t>question.It</a:t>
            </a:r>
            <a:r>
              <a:rPr lang="en-US" dirty="0"/>
              <a:t> takes the question text, the index of the correct answer, and a variable number of options.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- It converts the options into a list and sets the correct option index for the question.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- Finally, it returns the created Question object.</a:t>
            </a:r>
            <a:endParaRPr dirty="0"/>
          </a:p>
        </p:txBody>
      </p:sp>
      <p:grpSp>
        <p:nvGrpSpPr>
          <p:cNvPr id="1114" name="Google Shape;1114;p49"/>
          <p:cNvGrpSpPr/>
          <p:nvPr/>
        </p:nvGrpSpPr>
        <p:grpSpPr>
          <a:xfrm>
            <a:off x="7681225" y="449915"/>
            <a:ext cx="882879" cy="243714"/>
            <a:chOff x="7301150" y="922090"/>
            <a:chExt cx="882879" cy="243714"/>
          </a:xfrm>
        </p:grpSpPr>
        <p:sp>
          <p:nvSpPr>
            <p:cNvPr id="1115" name="Google Shape;1115;p49"/>
            <p:cNvSpPr/>
            <p:nvPr/>
          </p:nvSpPr>
          <p:spPr>
            <a:xfrm>
              <a:off x="7937186" y="925219"/>
              <a:ext cx="238328" cy="237867"/>
            </a:xfrm>
            <a:custGeom>
              <a:avLst/>
              <a:gdLst/>
              <a:ahLst/>
              <a:cxnLst/>
              <a:rect l="l" t="t" r="r" b="b"/>
              <a:pathLst>
                <a:path w="4646" h="4637" extrusionOk="0">
                  <a:moveTo>
                    <a:pt x="402" y="1"/>
                  </a:moveTo>
                  <a:cubicBezTo>
                    <a:pt x="184" y="1"/>
                    <a:pt x="0" y="184"/>
                    <a:pt x="0" y="402"/>
                  </a:cubicBezTo>
                  <a:lnTo>
                    <a:pt x="0" y="4340"/>
                  </a:lnTo>
                  <a:cubicBezTo>
                    <a:pt x="0" y="4462"/>
                    <a:pt x="61" y="4576"/>
                    <a:pt x="149" y="4637"/>
                  </a:cubicBezTo>
                  <a:lnTo>
                    <a:pt x="4645" y="140"/>
                  </a:lnTo>
                  <a:cubicBezTo>
                    <a:pt x="4567" y="53"/>
                    <a:pt x="4462" y="1"/>
                    <a:pt x="43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9"/>
            <p:cNvSpPr/>
            <p:nvPr/>
          </p:nvSpPr>
          <p:spPr>
            <a:xfrm>
              <a:off x="7945240" y="927476"/>
              <a:ext cx="238790" cy="237867"/>
            </a:xfrm>
            <a:custGeom>
              <a:avLst/>
              <a:gdLst/>
              <a:ahLst/>
              <a:cxnLst/>
              <a:rect l="l" t="t" r="r" b="b"/>
              <a:pathLst>
                <a:path w="4655" h="4637" extrusionOk="0">
                  <a:moveTo>
                    <a:pt x="4497" y="0"/>
                  </a:moveTo>
                  <a:lnTo>
                    <a:pt x="0" y="4497"/>
                  </a:lnTo>
                  <a:cubicBezTo>
                    <a:pt x="79" y="4584"/>
                    <a:pt x="192" y="4637"/>
                    <a:pt x="306" y="4637"/>
                  </a:cubicBezTo>
                  <a:lnTo>
                    <a:pt x="4253" y="4637"/>
                  </a:lnTo>
                  <a:cubicBezTo>
                    <a:pt x="4471" y="4637"/>
                    <a:pt x="4654" y="4453"/>
                    <a:pt x="4654" y="4235"/>
                  </a:cubicBezTo>
                  <a:lnTo>
                    <a:pt x="4654" y="288"/>
                  </a:lnTo>
                  <a:cubicBezTo>
                    <a:pt x="4654" y="184"/>
                    <a:pt x="4584" y="79"/>
                    <a:pt x="44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9"/>
            <p:cNvSpPr/>
            <p:nvPr/>
          </p:nvSpPr>
          <p:spPr>
            <a:xfrm>
              <a:off x="7940315" y="922090"/>
              <a:ext cx="243714" cy="243714"/>
            </a:xfrm>
            <a:custGeom>
              <a:avLst/>
              <a:gdLst/>
              <a:ahLst/>
              <a:cxnLst/>
              <a:rect l="l" t="t" r="r" b="b"/>
              <a:pathLst>
                <a:path w="4751" h="4751" fill="none" extrusionOk="0">
                  <a:moveTo>
                    <a:pt x="4349" y="4750"/>
                  </a:moveTo>
                  <a:lnTo>
                    <a:pt x="402" y="4750"/>
                  </a:lnTo>
                  <a:cubicBezTo>
                    <a:pt x="184" y="4750"/>
                    <a:pt x="0" y="4567"/>
                    <a:pt x="0" y="4349"/>
                  </a:cubicBezTo>
                  <a:lnTo>
                    <a:pt x="0" y="411"/>
                  </a:lnTo>
                  <a:cubicBezTo>
                    <a:pt x="0" y="192"/>
                    <a:pt x="184" y="0"/>
                    <a:pt x="402" y="0"/>
                  </a:cubicBezTo>
                  <a:lnTo>
                    <a:pt x="4349" y="0"/>
                  </a:lnTo>
                  <a:cubicBezTo>
                    <a:pt x="4567" y="0"/>
                    <a:pt x="4750" y="192"/>
                    <a:pt x="4750" y="411"/>
                  </a:cubicBezTo>
                  <a:lnTo>
                    <a:pt x="4750" y="4349"/>
                  </a:lnTo>
                  <a:cubicBezTo>
                    <a:pt x="4750" y="4567"/>
                    <a:pt x="4567" y="4750"/>
                    <a:pt x="4349" y="4750"/>
                  </a:cubicBezTo>
                  <a:close/>
                </a:path>
              </a:pathLst>
            </a:custGeom>
            <a:solidFill>
              <a:schemeClr val="dk2"/>
            </a:solidFill>
            <a:ln w="2625" cap="flat" cmpd="sng">
              <a:solidFill>
                <a:schemeClr val="dk1"/>
              </a:solidFill>
              <a:prstDash val="solid"/>
              <a:miter lim="87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9"/>
            <p:cNvSpPr/>
            <p:nvPr/>
          </p:nvSpPr>
          <p:spPr>
            <a:xfrm>
              <a:off x="7966272" y="948508"/>
              <a:ext cx="191750" cy="192212"/>
            </a:xfrm>
            <a:custGeom>
              <a:avLst/>
              <a:gdLst/>
              <a:ahLst/>
              <a:cxnLst/>
              <a:rect l="l" t="t" r="r" b="b"/>
              <a:pathLst>
                <a:path w="3738" h="3747" extrusionOk="0">
                  <a:moveTo>
                    <a:pt x="359" y="1"/>
                  </a:moveTo>
                  <a:cubicBezTo>
                    <a:pt x="158" y="1"/>
                    <a:pt x="1" y="166"/>
                    <a:pt x="1" y="367"/>
                  </a:cubicBezTo>
                  <a:lnTo>
                    <a:pt x="1" y="3388"/>
                  </a:lnTo>
                  <a:cubicBezTo>
                    <a:pt x="1" y="3581"/>
                    <a:pt x="158" y="3746"/>
                    <a:pt x="359" y="3746"/>
                  </a:cubicBezTo>
                  <a:lnTo>
                    <a:pt x="3380" y="3746"/>
                  </a:lnTo>
                  <a:cubicBezTo>
                    <a:pt x="3581" y="3746"/>
                    <a:pt x="3738" y="3581"/>
                    <a:pt x="3738" y="3388"/>
                  </a:cubicBezTo>
                  <a:lnTo>
                    <a:pt x="3738" y="367"/>
                  </a:lnTo>
                  <a:cubicBezTo>
                    <a:pt x="3738" y="166"/>
                    <a:pt x="3581" y="1"/>
                    <a:pt x="33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9"/>
            <p:cNvSpPr/>
            <p:nvPr/>
          </p:nvSpPr>
          <p:spPr>
            <a:xfrm>
              <a:off x="8016440" y="995086"/>
              <a:ext cx="88745" cy="96798"/>
            </a:xfrm>
            <a:custGeom>
              <a:avLst/>
              <a:gdLst/>
              <a:ahLst/>
              <a:cxnLst/>
              <a:rect l="l" t="t" r="r" b="b"/>
              <a:pathLst>
                <a:path w="1730" h="1887" extrusionOk="0">
                  <a:moveTo>
                    <a:pt x="1398" y="1"/>
                  </a:moveTo>
                  <a:lnTo>
                    <a:pt x="1014" y="498"/>
                  </a:lnTo>
                  <a:cubicBezTo>
                    <a:pt x="952" y="577"/>
                    <a:pt x="909" y="656"/>
                    <a:pt x="865" y="717"/>
                  </a:cubicBezTo>
                  <a:cubicBezTo>
                    <a:pt x="830" y="664"/>
                    <a:pt x="778" y="586"/>
                    <a:pt x="708" y="490"/>
                  </a:cubicBezTo>
                  <a:lnTo>
                    <a:pt x="376" y="9"/>
                  </a:lnTo>
                  <a:lnTo>
                    <a:pt x="79" y="9"/>
                  </a:lnTo>
                  <a:lnTo>
                    <a:pt x="725" y="909"/>
                  </a:lnTo>
                  <a:lnTo>
                    <a:pt x="1" y="1887"/>
                  </a:lnTo>
                  <a:lnTo>
                    <a:pt x="306" y="1887"/>
                  </a:lnTo>
                  <a:lnTo>
                    <a:pt x="778" y="1232"/>
                  </a:lnTo>
                  <a:cubicBezTo>
                    <a:pt x="787" y="1214"/>
                    <a:pt x="821" y="1153"/>
                    <a:pt x="865" y="1092"/>
                  </a:cubicBezTo>
                  <a:cubicBezTo>
                    <a:pt x="900" y="1136"/>
                    <a:pt x="926" y="1171"/>
                    <a:pt x="952" y="1214"/>
                  </a:cubicBezTo>
                  <a:lnTo>
                    <a:pt x="1424" y="1878"/>
                  </a:lnTo>
                  <a:lnTo>
                    <a:pt x="1730" y="1878"/>
                  </a:lnTo>
                  <a:lnTo>
                    <a:pt x="1014" y="883"/>
                  </a:lnTo>
                  <a:lnTo>
                    <a:pt x="16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9"/>
            <p:cNvSpPr/>
            <p:nvPr/>
          </p:nvSpPr>
          <p:spPr>
            <a:xfrm>
              <a:off x="7619142" y="925219"/>
              <a:ext cx="238328" cy="237867"/>
            </a:xfrm>
            <a:custGeom>
              <a:avLst/>
              <a:gdLst/>
              <a:ahLst/>
              <a:cxnLst/>
              <a:rect l="l" t="t" r="r" b="b"/>
              <a:pathLst>
                <a:path w="4646" h="4637" extrusionOk="0">
                  <a:moveTo>
                    <a:pt x="402" y="1"/>
                  </a:moveTo>
                  <a:cubicBezTo>
                    <a:pt x="184" y="1"/>
                    <a:pt x="1" y="184"/>
                    <a:pt x="1" y="402"/>
                  </a:cubicBezTo>
                  <a:lnTo>
                    <a:pt x="1" y="4340"/>
                  </a:lnTo>
                  <a:cubicBezTo>
                    <a:pt x="10" y="4462"/>
                    <a:pt x="62" y="4576"/>
                    <a:pt x="149" y="4637"/>
                  </a:cubicBezTo>
                  <a:lnTo>
                    <a:pt x="4646" y="140"/>
                  </a:lnTo>
                  <a:cubicBezTo>
                    <a:pt x="4567" y="53"/>
                    <a:pt x="4463" y="1"/>
                    <a:pt x="43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9"/>
            <p:cNvSpPr/>
            <p:nvPr/>
          </p:nvSpPr>
          <p:spPr>
            <a:xfrm>
              <a:off x="7627196" y="927476"/>
              <a:ext cx="238790" cy="237867"/>
            </a:xfrm>
            <a:custGeom>
              <a:avLst/>
              <a:gdLst/>
              <a:ahLst/>
              <a:cxnLst/>
              <a:rect l="l" t="t" r="r" b="b"/>
              <a:pathLst>
                <a:path w="4655" h="4637" extrusionOk="0">
                  <a:moveTo>
                    <a:pt x="4498" y="0"/>
                  </a:moveTo>
                  <a:lnTo>
                    <a:pt x="1" y="4497"/>
                  </a:lnTo>
                  <a:cubicBezTo>
                    <a:pt x="80" y="4584"/>
                    <a:pt x="193" y="4637"/>
                    <a:pt x="307" y="4637"/>
                  </a:cubicBezTo>
                  <a:lnTo>
                    <a:pt x="4244" y="4637"/>
                  </a:lnTo>
                  <a:cubicBezTo>
                    <a:pt x="4463" y="4637"/>
                    <a:pt x="4655" y="4453"/>
                    <a:pt x="4655" y="4235"/>
                  </a:cubicBezTo>
                  <a:lnTo>
                    <a:pt x="4655" y="288"/>
                  </a:lnTo>
                  <a:cubicBezTo>
                    <a:pt x="4655" y="184"/>
                    <a:pt x="4585" y="79"/>
                    <a:pt x="44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9"/>
            <p:cNvSpPr/>
            <p:nvPr/>
          </p:nvSpPr>
          <p:spPr>
            <a:xfrm>
              <a:off x="7622271" y="922090"/>
              <a:ext cx="243714" cy="243714"/>
            </a:xfrm>
            <a:custGeom>
              <a:avLst/>
              <a:gdLst/>
              <a:ahLst/>
              <a:cxnLst/>
              <a:rect l="l" t="t" r="r" b="b"/>
              <a:pathLst>
                <a:path w="4751" h="4751" fill="none" extrusionOk="0">
                  <a:moveTo>
                    <a:pt x="4349" y="4750"/>
                  </a:moveTo>
                  <a:lnTo>
                    <a:pt x="403" y="4750"/>
                  </a:lnTo>
                  <a:cubicBezTo>
                    <a:pt x="184" y="4750"/>
                    <a:pt x="1" y="4567"/>
                    <a:pt x="1" y="4349"/>
                  </a:cubicBezTo>
                  <a:lnTo>
                    <a:pt x="1" y="411"/>
                  </a:lnTo>
                  <a:cubicBezTo>
                    <a:pt x="1" y="192"/>
                    <a:pt x="184" y="0"/>
                    <a:pt x="403" y="0"/>
                  </a:cubicBezTo>
                  <a:lnTo>
                    <a:pt x="4349" y="0"/>
                  </a:lnTo>
                  <a:cubicBezTo>
                    <a:pt x="4568" y="0"/>
                    <a:pt x="4751" y="192"/>
                    <a:pt x="4751" y="411"/>
                  </a:cubicBezTo>
                  <a:lnTo>
                    <a:pt x="4751" y="4349"/>
                  </a:lnTo>
                  <a:cubicBezTo>
                    <a:pt x="4751" y="4567"/>
                    <a:pt x="4568" y="4750"/>
                    <a:pt x="4349" y="4750"/>
                  </a:cubicBezTo>
                  <a:close/>
                </a:path>
              </a:pathLst>
            </a:custGeom>
            <a:solidFill>
              <a:schemeClr val="dk2"/>
            </a:solidFill>
            <a:ln w="2625" cap="flat" cmpd="sng">
              <a:solidFill>
                <a:schemeClr val="dk1"/>
              </a:solidFill>
              <a:prstDash val="solid"/>
              <a:miter lim="87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9"/>
            <p:cNvSpPr/>
            <p:nvPr/>
          </p:nvSpPr>
          <p:spPr>
            <a:xfrm>
              <a:off x="7648279" y="948508"/>
              <a:ext cx="191750" cy="192212"/>
            </a:xfrm>
            <a:custGeom>
              <a:avLst/>
              <a:gdLst/>
              <a:ahLst/>
              <a:cxnLst/>
              <a:rect l="l" t="t" r="r" b="b"/>
              <a:pathLst>
                <a:path w="3738" h="3747" extrusionOk="0">
                  <a:moveTo>
                    <a:pt x="358" y="1"/>
                  </a:moveTo>
                  <a:cubicBezTo>
                    <a:pt x="158" y="1"/>
                    <a:pt x="0" y="166"/>
                    <a:pt x="0" y="367"/>
                  </a:cubicBezTo>
                  <a:lnTo>
                    <a:pt x="0" y="3388"/>
                  </a:lnTo>
                  <a:cubicBezTo>
                    <a:pt x="0" y="3581"/>
                    <a:pt x="158" y="3746"/>
                    <a:pt x="358" y="3746"/>
                  </a:cubicBezTo>
                  <a:lnTo>
                    <a:pt x="3379" y="3746"/>
                  </a:lnTo>
                  <a:cubicBezTo>
                    <a:pt x="3580" y="3746"/>
                    <a:pt x="3737" y="3581"/>
                    <a:pt x="3737" y="3388"/>
                  </a:cubicBezTo>
                  <a:lnTo>
                    <a:pt x="3737" y="367"/>
                  </a:lnTo>
                  <a:cubicBezTo>
                    <a:pt x="3737" y="166"/>
                    <a:pt x="3580" y="1"/>
                    <a:pt x="33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9"/>
            <p:cNvSpPr/>
            <p:nvPr/>
          </p:nvSpPr>
          <p:spPr>
            <a:xfrm>
              <a:off x="7682751" y="980312"/>
              <a:ext cx="127731" cy="127731"/>
            </a:xfrm>
            <a:custGeom>
              <a:avLst/>
              <a:gdLst/>
              <a:ahLst/>
              <a:cxnLst/>
              <a:rect l="l" t="t" r="r" b="b"/>
              <a:pathLst>
                <a:path w="2490" h="2490" fill="none" extrusionOk="0">
                  <a:moveTo>
                    <a:pt x="2253" y="2489"/>
                  </a:moveTo>
                  <a:lnTo>
                    <a:pt x="245" y="2489"/>
                  </a:lnTo>
                  <a:cubicBezTo>
                    <a:pt x="114" y="2489"/>
                    <a:pt x="1" y="2384"/>
                    <a:pt x="1" y="2253"/>
                  </a:cubicBezTo>
                  <a:lnTo>
                    <a:pt x="1" y="245"/>
                  </a:lnTo>
                  <a:cubicBezTo>
                    <a:pt x="1" y="114"/>
                    <a:pt x="114" y="0"/>
                    <a:pt x="245" y="0"/>
                  </a:cubicBezTo>
                  <a:lnTo>
                    <a:pt x="2253" y="0"/>
                  </a:lnTo>
                  <a:cubicBezTo>
                    <a:pt x="2384" y="0"/>
                    <a:pt x="2489" y="114"/>
                    <a:pt x="2489" y="245"/>
                  </a:cubicBezTo>
                  <a:lnTo>
                    <a:pt x="2489" y="2253"/>
                  </a:lnTo>
                  <a:cubicBezTo>
                    <a:pt x="2489" y="2384"/>
                    <a:pt x="2384" y="2489"/>
                    <a:pt x="2253" y="2489"/>
                  </a:cubicBezTo>
                  <a:close/>
                </a:path>
              </a:pathLst>
            </a:custGeom>
            <a:noFill/>
            <a:ln w="2625" cap="flat" cmpd="sng">
              <a:solidFill>
                <a:schemeClr val="dk1"/>
              </a:solidFill>
              <a:prstDash val="solid"/>
              <a:miter lim="87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9"/>
            <p:cNvSpPr/>
            <p:nvPr/>
          </p:nvSpPr>
          <p:spPr>
            <a:xfrm>
              <a:off x="7682751" y="980774"/>
              <a:ext cx="127731" cy="36780"/>
            </a:xfrm>
            <a:custGeom>
              <a:avLst/>
              <a:gdLst/>
              <a:ahLst/>
              <a:cxnLst/>
              <a:rect l="l" t="t" r="r" b="b"/>
              <a:pathLst>
                <a:path w="2490" h="717" extrusionOk="0">
                  <a:moveTo>
                    <a:pt x="245" y="0"/>
                  </a:moveTo>
                  <a:lnTo>
                    <a:pt x="36" y="114"/>
                  </a:lnTo>
                  <a:lnTo>
                    <a:pt x="1" y="716"/>
                  </a:lnTo>
                  <a:lnTo>
                    <a:pt x="2489" y="716"/>
                  </a:lnTo>
                  <a:lnTo>
                    <a:pt x="2489" y="236"/>
                  </a:lnTo>
                  <a:lnTo>
                    <a:pt x="2411" y="61"/>
                  </a:lnTo>
                  <a:lnTo>
                    <a:pt x="22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9"/>
            <p:cNvSpPr/>
            <p:nvPr/>
          </p:nvSpPr>
          <p:spPr>
            <a:xfrm>
              <a:off x="7301150" y="925219"/>
              <a:ext cx="238328" cy="237867"/>
            </a:xfrm>
            <a:custGeom>
              <a:avLst/>
              <a:gdLst/>
              <a:ahLst/>
              <a:cxnLst/>
              <a:rect l="l" t="t" r="r" b="b"/>
              <a:pathLst>
                <a:path w="4646" h="4637" extrusionOk="0">
                  <a:moveTo>
                    <a:pt x="402" y="1"/>
                  </a:moveTo>
                  <a:cubicBezTo>
                    <a:pt x="184" y="1"/>
                    <a:pt x="0" y="184"/>
                    <a:pt x="0" y="402"/>
                  </a:cubicBezTo>
                  <a:lnTo>
                    <a:pt x="0" y="4340"/>
                  </a:lnTo>
                  <a:cubicBezTo>
                    <a:pt x="9" y="4462"/>
                    <a:pt x="62" y="4576"/>
                    <a:pt x="149" y="4637"/>
                  </a:cubicBezTo>
                  <a:lnTo>
                    <a:pt x="4646" y="140"/>
                  </a:lnTo>
                  <a:cubicBezTo>
                    <a:pt x="4567" y="53"/>
                    <a:pt x="4462" y="1"/>
                    <a:pt x="43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9"/>
            <p:cNvSpPr/>
            <p:nvPr/>
          </p:nvSpPr>
          <p:spPr>
            <a:xfrm>
              <a:off x="7310127" y="927476"/>
              <a:ext cx="238328" cy="237867"/>
            </a:xfrm>
            <a:custGeom>
              <a:avLst/>
              <a:gdLst/>
              <a:ahLst/>
              <a:cxnLst/>
              <a:rect l="l" t="t" r="r" b="b"/>
              <a:pathLst>
                <a:path w="4646" h="4637" extrusionOk="0">
                  <a:moveTo>
                    <a:pt x="4497" y="0"/>
                  </a:moveTo>
                  <a:lnTo>
                    <a:pt x="0" y="4497"/>
                  </a:lnTo>
                  <a:cubicBezTo>
                    <a:pt x="70" y="4584"/>
                    <a:pt x="183" y="4637"/>
                    <a:pt x="306" y="4637"/>
                  </a:cubicBezTo>
                  <a:lnTo>
                    <a:pt x="4244" y="4637"/>
                  </a:lnTo>
                  <a:cubicBezTo>
                    <a:pt x="4462" y="4637"/>
                    <a:pt x="4645" y="4453"/>
                    <a:pt x="4645" y="4235"/>
                  </a:cubicBezTo>
                  <a:lnTo>
                    <a:pt x="4645" y="288"/>
                  </a:lnTo>
                  <a:cubicBezTo>
                    <a:pt x="4636" y="184"/>
                    <a:pt x="4584" y="79"/>
                    <a:pt x="44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9"/>
            <p:cNvSpPr/>
            <p:nvPr/>
          </p:nvSpPr>
          <p:spPr>
            <a:xfrm>
              <a:off x="7304279" y="922090"/>
              <a:ext cx="243714" cy="243714"/>
            </a:xfrm>
            <a:custGeom>
              <a:avLst/>
              <a:gdLst/>
              <a:ahLst/>
              <a:cxnLst/>
              <a:rect l="l" t="t" r="r" b="b"/>
              <a:pathLst>
                <a:path w="4751" h="4751" fill="none" extrusionOk="0">
                  <a:moveTo>
                    <a:pt x="4349" y="4750"/>
                  </a:moveTo>
                  <a:lnTo>
                    <a:pt x="402" y="4750"/>
                  </a:lnTo>
                  <a:cubicBezTo>
                    <a:pt x="184" y="4750"/>
                    <a:pt x="1" y="4567"/>
                    <a:pt x="1" y="4349"/>
                  </a:cubicBezTo>
                  <a:lnTo>
                    <a:pt x="1" y="411"/>
                  </a:lnTo>
                  <a:cubicBezTo>
                    <a:pt x="1" y="192"/>
                    <a:pt x="184" y="0"/>
                    <a:pt x="402" y="0"/>
                  </a:cubicBezTo>
                  <a:lnTo>
                    <a:pt x="4349" y="0"/>
                  </a:lnTo>
                  <a:cubicBezTo>
                    <a:pt x="4567" y="0"/>
                    <a:pt x="4750" y="192"/>
                    <a:pt x="4750" y="411"/>
                  </a:cubicBezTo>
                  <a:lnTo>
                    <a:pt x="4750" y="4349"/>
                  </a:lnTo>
                  <a:cubicBezTo>
                    <a:pt x="4750" y="4567"/>
                    <a:pt x="4567" y="4750"/>
                    <a:pt x="4349" y="4750"/>
                  </a:cubicBezTo>
                  <a:close/>
                </a:path>
              </a:pathLst>
            </a:custGeom>
            <a:solidFill>
              <a:schemeClr val="dk2"/>
            </a:solidFill>
            <a:ln w="2625" cap="flat" cmpd="sng">
              <a:solidFill>
                <a:schemeClr val="dk1"/>
              </a:solidFill>
              <a:prstDash val="solid"/>
              <a:miter lim="87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9"/>
            <p:cNvSpPr/>
            <p:nvPr/>
          </p:nvSpPr>
          <p:spPr>
            <a:xfrm>
              <a:off x="7330236" y="948508"/>
              <a:ext cx="192673" cy="192212"/>
            </a:xfrm>
            <a:custGeom>
              <a:avLst/>
              <a:gdLst/>
              <a:ahLst/>
              <a:cxnLst/>
              <a:rect l="l" t="t" r="r" b="b"/>
              <a:pathLst>
                <a:path w="3756" h="3747" extrusionOk="0">
                  <a:moveTo>
                    <a:pt x="359" y="1"/>
                  </a:moveTo>
                  <a:cubicBezTo>
                    <a:pt x="158" y="1"/>
                    <a:pt x="1" y="166"/>
                    <a:pt x="1" y="367"/>
                  </a:cubicBezTo>
                  <a:lnTo>
                    <a:pt x="1" y="3388"/>
                  </a:lnTo>
                  <a:cubicBezTo>
                    <a:pt x="1" y="3581"/>
                    <a:pt x="158" y="3746"/>
                    <a:pt x="359" y="3746"/>
                  </a:cubicBezTo>
                  <a:lnTo>
                    <a:pt x="3380" y="3746"/>
                  </a:lnTo>
                  <a:cubicBezTo>
                    <a:pt x="3590" y="3746"/>
                    <a:pt x="3756" y="3581"/>
                    <a:pt x="3738" y="3388"/>
                  </a:cubicBezTo>
                  <a:lnTo>
                    <a:pt x="3738" y="367"/>
                  </a:lnTo>
                  <a:cubicBezTo>
                    <a:pt x="3738" y="166"/>
                    <a:pt x="3581" y="1"/>
                    <a:pt x="33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9"/>
            <p:cNvSpPr/>
            <p:nvPr/>
          </p:nvSpPr>
          <p:spPr>
            <a:xfrm>
              <a:off x="7364297" y="1100347"/>
              <a:ext cx="121421" cy="14825"/>
            </a:xfrm>
            <a:custGeom>
              <a:avLst/>
              <a:gdLst/>
              <a:ahLst/>
              <a:cxnLst/>
              <a:rect l="l" t="t" r="r" b="b"/>
              <a:pathLst>
                <a:path w="2367" h="289" extrusionOk="0">
                  <a:moveTo>
                    <a:pt x="1" y="1"/>
                  </a:moveTo>
                  <a:lnTo>
                    <a:pt x="1" y="289"/>
                  </a:lnTo>
                  <a:lnTo>
                    <a:pt x="2367" y="289"/>
                  </a:lnTo>
                  <a:lnTo>
                    <a:pt x="2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D6CE675-09A7-DB7F-7FC5-0DD42C9FE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895" y="1415685"/>
            <a:ext cx="4687639" cy="278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939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49"/>
          <p:cNvSpPr/>
          <p:nvPr/>
        </p:nvSpPr>
        <p:spPr>
          <a:xfrm>
            <a:off x="424763" y="353575"/>
            <a:ext cx="8296742" cy="713606"/>
          </a:xfrm>
          <a:custGeom>
            <a:avLst/>
            <a:gdLst/>
            <a:ahLst/>
            <a:cxnLst/>
            <a:rect l="l" t="t" r="r" b="b"/>
            <a:pathLst>
              <a:path w="78917" h="7772" extrusionOk="0">
                <a:moveTo>
                  <a:pt x="1" y="0"/>
                </a:moveTo>
                <a:lnTo>
                  <a:pt x="78917" y="0"/>
                </a:lnTo>
                <a:lnTo>
                  <a:pt x="78917" y="7772"/>
                </a:lnTo>
                <a:lnTo>
                  <a:pt x="1" y="777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4" name="Google Shape;1104;p49"/>
          <p:cNvGrpSpPr/>
          <p:nvPr/>
        </p:nvGrpSpPr>
        <p:grpSpPr>
          <a:xfrm>
            <a:off x="424763" y="1053444"/>
            <a:ext cx="8296747" cy="45756"/>
            <a:chOff x="386575" y="1053444"/>
            <a:chExt cx="8296747" cy="45756"/>
          </a:xfrm>
        </p:grpSpPr>
        <p:sp>
          <p:nvSpPr>
            <p:cNvPr id="1105" name="Google Shape;1105;p49"/>
            <p:cNvSpPr/>
            <p:nvPr/>
          </p:nvSpPr>
          <p:spPr>
            <a:xfrm>
              <a:off x="386575" y="1077325"/>
              <a:ext cx="8296347" cy="21875"/>
            </a:xfrm>
            <a:custGeom>
              <a:avLst/>
              <a:gdLst/>
              <a:ahLst/>
              <a:cxnLst/>
              <a:rect l="l" t="t" r="r" b="b"/>
              <a:pathLst>
                <a:path w="78917" h="421" extrusionOk="0">
                  <a:moveTo>
                    <a:pt x="1" y="1"/>
                  </a:moveTo>
                  <a:lnTo>
                    <a:pt x="1" y="420"/>
                  </a:lnTo>
                  <a:lnTo>
                    <a:pt x="78917" y="420"/>
                  </a:lnTo>
                  <a:lnTo>
                    <a:pt x="789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9"/>
            <p:cNvSpPr/>
            <p:nvPr/>
          </p:nvSpPr>
          <p:spPr>
            <a:xfrm>
              <a:off x="386975" y="1053444"/>
              <a:ext cx="8296347" cy="21875"/>
            </a:xfrm>
            <a:custGeom>
              <a:avLst/>
              <a:gdLst/>
              <a:ahLst/>
              <a:cxnLst/>
              <a:rect l="l" t="t" r="r" b="b"/>
              <a:pathLst>
                <a:path w="78917" h="420" extrusionOk="0">
                  <a:moveTo>
                    <a:pt x="1" y="1"/>
                  </a:moveTo>
                  <a:lnTo>
                    <a:pt x="1" y="420"/>
                  </a:lnTo>
                  <a:lnTo>
                    <a:pt x="78917" y="420"/>
                  </a:lnTo>
                  <a:lnTo>
                    <a:pt x="78917" y="1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7" name="Google Shape;1107;p49"/>
          <p:cNvGrpSpPr/>
          <p:nvPr/>
        </p:nvGrpSpPr>
        <p:grpSpPr>
          <a:xfrm>
            <a:off x="4881716" y="1163521"/>
            <a:ext cx="3839394" cy="3413315"/>
            <a:chOff x="844350" y="1447525"/>
            <a:chExt cx="3472005" cy="1341952"/>
          </a:xfrm>
        </p:grpSpPr>
        <p:sp>
          <p:nvSpPr>
            <p:cNvPr id="1108" name="Google Shape;1108;p49"/>
            <p:cNvSpPr/>
            <p:nvPr/>
          </p:nvSpPr>
          <p:spPr>
            <a:xfrm>
              <a:off x="844350" y="1447531"/>
              <a:ext cx="3467723" cy="1341946"/>
            </a:xfrm>
            <a:custGeom>
              <a:avLst/>
              <a:gdLst/>
              <a:ahLst/>
              <a:cxnLst/>
              <a:rect l="l" t="t" r="r" b="b"/>
              <a:pathLst>
                <a:path w="71356" h="59411" extrusionOk="0">
                  <a:moveTo>
                    <a:pt x="71355" y="0"/>
                  </a:moveTo>
                  <a:lnTo>
                    <a:pt x="70657" y="481"/>
                  </a:lnTo>
                  <a:lnTo>
                    <a:pt x="70657" y="58921"/>
                  </a:lnTo>
                  <a:lnTo>
                    <a:pt x="717" y="58921"/>
                  </a:lnTo>
                  <a:lnTo>
                    <a:pt x="1" y="59410"/>
                  </a:lnTo>
                  <a:lnTo>
                    <a:pt x="71355" y="59410"/>
                  </a:lnTo>
                  <a:lnTo>
                    <a:pt x="71355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9" name="Google Shape;1109;p49"/>
            <p:cNvGrpSpPr/>
            <p:nvPr/>
          </p:nvGrpSpPr>
          <p:grpSpPr>
            <a:xfrm>
              <a:off x="844350" y="1447525"/>
              <a:ext cx="3472005" cy="1341924"/>
              <a:chOff x="844350" y="1447525"/>
              <a:chExt cx="3472005" cy="1341924"/>
            </a:xfrm>
          </p:grpSpPr>
          <p:sp>
            <p:nvSpPr>
              <p:cNvPr id="1110" name="Google Shape;1110;p49"/>
              <p:cNvSpPr/>
              <p:nvPr/>
            </p:nvSpPr>
            <p:spPr>
              <a:xfrm>
                <a:off x="844350" y="1447525"/>
                <a:ext cx="3467567" cy="1341924"/>
              </a:xfrm>
              <a:custGeom>
                <a:avLst/>
                <a:gdLst/>
                <a:ahLst/>
                <a:cxnLst/>
                <a:rect l="l" t="t" r="r" b="b"/>
                <a:pathLst>
                  <a:path w="80087" h="80079" extrusionOk="0">
                    <a:moveTo>
                      <a:pt x="0" y="1"/>
                    </a:moveTo>
                    <a:lnTo>
                      <a:pt x="0" y="80078"/>
                    </a:lnTo>
                    <a:lnTo>
                      <a:pt x="80086" y="80078"/>
                    </a:lnTo>
                    <a:lnTo>
                      <a:pt x="80086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49"/>
              <p:cNvSpPr/>
              <p:nvPr/>
            </p:nvSpPr>
            <p:spPr>
              <a:xfrm>
                <a:off x="844350" y="1454690"/>
                <a:ext cx="3472005" cy="1332143"/>
              </a:xfrm>
              <a:custGeom>
                <a:avLst/>
                <a:gdLst/>
                <a:ahLst/>
                <a:cxnLst/>
                <a:rect l="l" t="t" r="r" b="b"/>
                <a:pathLst>
                  <a:path w="71356" h="59411" extrusionOk="0">
                    <a:moveTo>
                      <a:pt x="1" y="0"/>
                    </a:moveTo>
                    <a:lnTo>
                      <a:pt x="1" y="59410"/>
                    </a:lnTo>
                    <a:lnTo>
                      <a:pt x="717" y="58930"/>
                    </a:lnTo>
                    <a:lnTo>
                      <a:pt x="717" y="498"/>
                    </a:lnTo>
                    <a:lnTo>
                      <a:pt x="70657" y="498"/>
                    </a:lnTo>
                    <a:lnTo>
                      <a:pt x="7135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12" name="Google Shape;1112;p49"/>
          <p:cNvSpPr txBox="1">
            <a:spLocks noGrp="1"/>
          </p:cNvSpPr>
          <p:nvPr>
            <p:ph type="title"/>
          </p:nvPr>
        </p:nvSpPr>
        <p:spPr>
          <a:xfrm>
            <a:off x="713225" y="513700"/>
            <a:ext cx="77175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/>
            <a:r>
              <a:rPr lang="en-US" dirty="0" err="1"/>
              <a:t>Class:Question</a:t>
            </a:r>
            <a:br>
              <a:rPr lang="en-US" dirty="0"/>
            </a:br>
            <a:endParaRPr lang="en-US" dirty="0"/>
          </a:p>
        </p:txBody>
      </p:sp>
      <p:sp>
        <p:nvSpPr>
          <p:cNvPr id="1113" name="Google Shape;1113;p49"/>
          <p:cNvSpPr txBox="1">
            <a:spLocks noGrp="1"/>
          </p:cNvSpPr>
          <p:nvPr>
            <p:ph type="body" idx="1"/>
          </p:nvPr>
        </p:nvSpPr>
        <p:spPr>
          <a:xfrm>
            <a:off x="4957050" y="1265751"/>
            <a:ext cx="3759151" cy="33043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00"/>
              <a:buFont typeface="Arial"/>
              <a:buNone/>
            </a:pPr>
            <a:r>
              <a:rPr lang="en-US" sz="1300" dirty="0"/>
              <a:t>The `Question` class represents an individual question in the exam.</a:t>
            </a:r>
          </a:p>
          <a:p>
            <a:pPr marL="0" indent="0">
              <a:buClr>
                <a:srgbClr val="1A1A1A"/>
              </a:buClr>
              <a:buSzPts val="1100"/>
              <a:buNone/>
            </a:pPr>
            <a:r>
              <a:rPr lang="en-US" sz="1300" dirty="0"/>
              <a:t>Methods in this class:</a:t>
            </a:r>
            <a:br>
              <a:rPr lang="en-US" sz="1300" dirty="0"/>
            </a:br>
            <a:r>
              <a:rPr lang="en-US" sz="1300" dirty="0"/>
              <a:t>- `</a:t>
            </a:r>
            <a:r>
              <a:rPr lang="en-US" sz="1300" dirty="0" err="1"/>
              <a:t>isCorrect</a:t>
            </a:r>
            <a:r>
              <a:rPr lang="en-US" sz="1300" dirty="0"/>
              <a:t>(int </a:t>
            </a:r>
            <a:r>
              <a:rPr lang="en-US" sz="1300" dirty="0" err="1"/>
              <a:t>userAnswerIndex</a:t>
            </a:r>
            <a:r>
              <a:rPr lang="en-US" sz="1300" dirty="0"/>
              <a:t>)`: This method checks if the user's answer (given by the index of the selected option) is correct by comparing it to the `</a:t>
            </a:r>
            <a:r>
              <a:rPr lang="en-US" sz="1300" dirty="0" err="1"/>
              <a:t>correctOptionIndex</a:t>
            </a:r>
            <a:r>
              <a:rPr lang="en-US" sz="1300" dirty="0"/>
              <a:t>`.</a:t>
            </a:r>
          </a:p>
          <a:p>
            <a:pPr marL="0" indent="0">
              <a:buClr>
                <a:srgbClr val="1A1A1A"/>
              </a:buClr>
              <a:buSzPts val="1100"/>
              <a:buNone/>
            </a:pPr>
            <a:r>
              <a:rPr lang="en-US" sz="1300" dirty="0"/>
              <a:t>- `</a:t>
            </a:r>
            <a:r>
              <a:rPr lang="en-US" sz="1300" dirty="0" err="1"/>
              <a:t>getQuestion</a:t>
            </a:r>
            <a:r>
              <a:rPr lang="en-US" sz="1300" dirty="0"/>
              <a:t>()`: Returns the text of the question.</a:t>
            </a:r>
          </a:p>
          <a:p>
            <a:pPr marL="0" indent="0">
              <a:buClr>
                <a:srgbClr val="1A1A1A"/>
              </a:buClr>
              <a:buSzPts val="1100"/>
              <a:buNone/>
            </a:pPr>
            <a:r>
              <a:rPr lang="en-US" sz="1300" dirty="0"/>
              <a:t>- `</a:t>
            </a:r>
            <a:r>
              <a:rPr lang="en-US" sz="1300" dirty="0" err="1"/>
              <a:t>getOptions</a:t>
            </a:r>
            <a:r>
              <a:rPr lang="en-US" sz="1300" dirty="0"/>
              <a:t>()`: Returns the list of answer choices.</a:t>
            </a:r>
          </a:p>
          <a:p>
            <a:pPr marL="0" indent="0">
              <a:buClr>
                <a:srgbClr val="1A1A1A"/>
              </a:buClr>
              <a:buSzPts val="1100"/>
              <a:buNone/>
            </a:pPr>
            <a:r>
              <a:rPr lang="en-US" sz="1300" dirty="0"/>
              <a:t>- `</a:t>
            </a:r>
            <a:r>
              <a:rPr lang="en-US" sz="1300" dirty="0" err="1"/>
              <a:t>getCorrectOptionIndex</a:t>
            </a:r>
            <a:r>
              <a:rPr lang="en-US" sz="1300" dirty="0"/>
              <a:t>()`: Returns the index of the correct answer.</a:t>
            </a:r>
            <a:endParaRPr sz="1300" dirty="0"/>
          </a:p>
        </p:txBody>
      </p:sp>
      <p:grpSp>
        <p:nvGrpSpPr>
          <p:cNvPr id="1114" name="Google Shape;1114;p49"/>
          <p:cNvGrpSpPr/>
          <p:nvPr/>
        </p:nvGrpSpPr>
        <p:grpSpPr>
          <a:xfrm>
            <a:off x="7681225" y="449915"/>
            <a:ext cx="882879" cy="243714"/>
            <a:chOff x="7301150" y="922090"/>
            <a:chExt cx="882879" cy="243714"/>
          </a:xfrm>
        </p:grpSpPr>
        <p:sp>
          <p:nvSpPr>
            <p:cNvPr id="1115" name="Google Shape;1115;p49"/>
            <p:cNvSpPr/>
            <p:nvPr/>
          </p:nvSpPr>
          <p:spPr>
            <a:xfrm>
              <a:off x="7937186" y="925219"/>
              <a:ext cx="238328" cy="237867"/>
            </a:xfrm>
            <a:custGeom>
              <a:avLst/>
              <a:gdLst/>
              <a:ahLst/>
              <a:cxnLst/>
              <a:rect l="l" t="t" r="r" b="b"/>
              <a:pathLst>
                <a:path w="4646" h="4637" extrusionOk="0">
                  <a:moveTo>
                    <a:pt x="402" y="1"/>
                  </a:moveTo>
                  <a:cubicBezTo>
                    <a:pt x="184" y="1"/>
                    <a:pt x="0" y="184"/>
                    <a:pt x="0" y="402"/>
                  </a:cubicBezTo>
                  <a:lnTo>
                    <a:pt x="0" y="4340"/>
                  </a:lnTo>
                  <a:cubicBezTo>
                    <a:pt x="0" y="4462"/>
                    <a:pt x="61" y="4576"/>
                    <a:pt x="149" y="4637"/>
                  </a:cubicBezTo>
                  <a:lnTo>
                    <a:pt x="4645" y="140"/>
                  </a:lnTo>
                  <a:cubicBezTo>
                    <a:pt x="4567" y="53"/>
                    <a:pt x="4462" y="1"/>
                    <a:pt x="43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9"/>
            <p:cNvSpPr/>
            <p:nvPr/>
          </p:nvSpPr>
          <p:spPr>
            <a:xfrm>
              <a:off x="7945240" y="927476"/>
              <a:ext cx="238790" cy="237867"/>
            </a:xfrm>
            <a:custGeom>
              <a:avLst/>
              <a:gdLst/>
              <a:ahLst/>
              <a:cxnLst/>
              <a:rect l="l" t="t" r="r" b="b"/>
              <a:pathLst>
                <a:path w="4655" h="4637" extrusionOk="0">
                  <a:moveTo>
                    <a:pt x="4497" y="0"/>
                  </a:moveTo>
                  <a:lnTo>
                    <a:pt x="0" y="4497"/>
                  </a:lnTo>
                  <a:cubicBezTo>
                    <a:pt x="79" y="4584"/>
                    <a:pt x="192" y="4637"/>
                    <a:pt x="306" y="4637"/>
                  </a:cubicBezTo>
                  <a:lnTo>
                    <a:pt x="4253" y="4637"/>
                  </a:lnTo>
                  <a:cubicBezTo>
                    <a:pt x="4471" y="4637"/>
                    <a:pt x="4654" y="4453"/>
                    <a:pt x="4654" y="4235"/>
                  </a:cubicBezTo>
                  <a:lnTo>
                    <a:pt x="4654" y="288"/>
                  </a:lnTo>
                  <a:cubicBezTo>
                    <a:pt x="4654" y="184"/>
                    <a:pt x="4584" y="79"/>
                    <a:pt x="44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9"/>
            <p:cNvSpPr/>
            <p:nvPr/>
          </p:nvSpPr>
          <p:spPr>
            <a:xfrm>
              <a:off x="7940315" y="922090"/>
              <a:ext cx="243714" cy="243714"/>
            </a:xfrm>
            <a:custGeom>
              <a:avLst/>
              <a:gdLst/>
              <a:ahLst/>
              <a:cxnLst/>
              <a:rect l="l" t="t" r="r" b="b"/>
              <a:pathLst>
                <a:path w="4751" h="4751" fill="none" extrusionOk="0">
                  <a:moveTo>
                    <a:pt x="4349" y="4750"/>
                  </a:moveTo>
                  <a:lnTo>
                    <a:pt x="402" y="4750"/>
                  </a:lnTo>
                  <a:cubicBezTo>
                    <a:pt x="184" y="4750"/>
                    <a:pt x="0" y="4567"/>
                    <a:pt x="0" y="4349"/>
                  </a:cubicBezTo>
                  <a:lnTo>
                    <a:pt x="0" y="411"/>
                  </a:lnTo>
                  <a:cubicBezTo>
                    <a:pt x="0" y="192"/>
                    <a:pt x="184" y="0"/>
                    <a:pt x="402" y="0"/>
                  </a:cubicBezTo>
                  <a:lnTo>
                    <a:pt x="4349" y="0"/>
                  </a:lnTo>
                  <a:cubicBezTo>
                    <a:pt x="4567" y="0"/>
                    <a:pt x="4750" y="192"/>
                    <a:pt x="4750" y="411"/>
                  </a:cubicBezTo>
                  <a:lnTo>
                    <a:pt x="4750" y="4349"/>
                  </a:lnTo>
                  <a:cubicBezTo>
                    <a:pt x="4750" y="4567"/>
                    <a:pt x="4567" y="4750"/>
                    <a:pt x="4349" y="4750"/>
                  </a:cubicBezTo>
                  <a:close/>
                </a:path>
              </a:pathLst>
            </a:custGeom>
            <a:solidFill>
              <a:schemeClr val="dk2"/>
            </a:solidFill>
            <a:ln w="2625" cap="flat" cmpd="sng">
              <a:solidFill>
                <a:schemeClr val="dk1"/>
              </a:solidFill>
              <a:prstDash val="solid"/>
              <a:miter lim="87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9"/>
            <p:cNvSpPr/>
            <p:nvPr/>
          </p:nvSpPr>
          <p:spPr>
            <a:xfrm>
              <a:off x="7966272" y="948508"/>
              <a:ext cx="191750" cy="192212"/>
            </a:xfrm>
            <a:custGeom>
              <a:avLst/>
              <a:gdLst/>
              <a:ahLst/>
              <a:cxnLst/>
              <a:rect l="l" t="t" r="r" b="b"/>
              <a:pathLst>
                <a:path w="3738" h="3747" extrusionOk="0">
                  <a:moveTo>
                    <a:pt x="359" y="1"/>
                  </a:moveTo>
                  <a:cubicBezTo>
                    <a:pt x="158" y="1"/>
                    <a:pt x="1" y="166"/>
                    <a:pt x="1" y="367"/>
                  </a:cubicBezTo>
                  <a:lnTo>
                    <a:pt x="1" y="3388"/>
                  </a:lnTo>
                  <a:cubicBezTo>
                    <a:pt x="1" y="3581"/>
                    <a:pt x="158" y="3746"/>
                    <a:pt x="359" y="3746"/>
                  </a:cubicBezTo>
                  <a:lnTo>
                    <a:pt x="3380" y="3746"/>
                  </a:lnTo>
                  <a:cubicBezTo>
                    <a:pt x="3581" y="3746"/>
                    <a:pt x="3738" y="3581"/>
                    <a:pt x="3738" y="3388"/>
                  </a:cubicBezTo>
                  <a:lnTo>
                    <a:pt x="3738" y="367"/>
                  </a:lnTo>
                  <a:cubicBezTo>
                    <a:pt x="3738" y="166"/>
                    <a:pt x="3581" y="1"/>
                    <a:pt x="33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9"/>
            <p:cNvSpPr/>
            <p:nvPr/>
          </p:nvSpPr>
          <p:spPr>
            <a:xfrm>
              <a:off x="8016440" y="995086"/>
              <a:ext cx="88745" cy="96798"/>
            </a:xfrm>
            <a:custGeom>
              <a:avLst/>
              <a:gdLst/>
              <a:ahLst/>
              <a:cxnLst/>
              <a:rect l="l" t="t" r="r" b="b"/>
              <a:pathLst>
                <a:path w="1730" h="1887" extrusionOk="0">
                  <a:moveTo>
                    <a:pt x="1398" y="1"/>
                  </a:moveTo>
                  <a:lnTo>
                    <a:pt x="1014" y="498"/>
                  </a:lnTo>
                  <a:cubicBezTo>
                    <a:pt x="952" y="577"/>
                    <a:pt x="909" y="656"/>
                    <a:pt x="865" y="717"/>
                  </a:cubicBezTo>
                  <a:cubicBezTo>
                    <a:pt x="830" y="664"/>
                    <a:pt x="778" y="586"/>
                    <a:pt x="708" y="490"/>
                  </a:cubicBezTo>
                  <a:lnTo>
                    <a:pt x="376" y="9"/>
                  </a:lnTo>
                  <a:lnTo>
                    <a:pt x="79" y="9"/>
                  </a:lnTo>
                  <a:lnTo>
                    <a:pt x="725" y="909"/>
                  </a:lnTo>
                  <a:lnTo>
                    <a:pt x="1" y="1887"/>
                  </a:lnTo>
                  <a:lnTo>
                    <a:pt x="306" y="1887"/>
                  </a:lnTo>
                  <a:lnTo>
                    <a:pt x="778" y="1232"/>
                  </a:lnTo>
                  <a:cubicBezTo>
                    <a:pt x="787" y="1214"/>
                    <a:pt x="821" y="1153"/>
                    <a:pt x="865" y="1092"/>
                  </a:cubicBezTo>
                  <a:cubicBezTo>
                    <a:pt x="900" y="1136"/>
                    <a:pt x="926" y="1171"/>
                    <a:pt x="952" y="1214"/>
                  </a:cubicBezTo>
                  <a:lnTo>
                    <a:pt x="1424" y="1878"/>
                  </a:lnTo>
                  <a:lnTo>
                    <a:pt x="1730" y="1878"/>
                  </a:lnTo>
                  <a:lnTo>
                    <a:pt x="1014" y="883"/>
                  </a:lnTo>
                  <a:lnTo>
                    <a:pt x="16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9"/>
            <p:cNvSpPr/>
            <p:nvPr/>
          </p:nvSpPr>
          <p:spPr>
            <a:xfrm>
              <a:off x="7619142" y="925219"/>
              <a:ext cx="238328" cy="237867"/>
            </a:xfrm>
            <a:custGeom>
              <a:avLst/>
              <a:gdLst/>
              <a:ahLst/>
              <a:cxnLst/>
              <a:rect l="l" t="t" r="r" b="b"/>
              <a:pathLst>
                <a:path w="4646" h="4637" extrusionOk="0">
                  <a:moveTo>
                    <a:pt x="402" y="1"/>
                  </a:moveTo>
                  <a:cubicBezTo>
                    <a:pt x="184" y="1"/>
                    <a:pt x="1" y="184"/>
                    <a:pt x="1" y="402"/>
                  </a:cubicBezTo>
                  <a:lnTo>
                    <a:pt x="1" y="4340"/>
                  </a:lnTo>
                  <a:cubicBezTo>
                    <a:pt x="10" y="4462"/>
                    <a:pt x="62" y="4576"/>
                    <a:pt x="149" y="4637"/>
                  </a:cubicBezTo>
                  <a:lnTo>
                    <a:pt x="4646" y="140"/>
                  </a:lnTo>
                  <a:cubicBezTo>
                    <a:pt x="4567" y="53"/>
                    <a:pt x="4463" y="1"/>
                    <a:pt x="43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9"/>
            <p:cNvSpPr/>
            <p:nvPr/>
          </p:nvSpPr>
          <p:spPr>
            <a:xfrm>
              <a:off x="7627196" y="927476"/>
              <a:ext cx="238790" cy="237867"/>
            </a:xfrm>
            <a:custGeom>
              <a:avLst/>
              <a:gdLst/>
              <a:ahLst/>
              <a:cxnLst/>
              <a:rect l="l" t="t" r="r" b="b"/>
              <a:pathLst>
                <a:path w="4655" h="4637" extrusionOk="0">
                  <a:moveTo>
                    <a:pt x="4498" y="0"/>
                  </a:moveTo>
                  <a:lnTo>
                    <a:pt x="1" y="4497"/>
                  </a:lnTo>
                  <a:cubicBezTo>
                    <a:pt x="80" y="4584"/>
                    <a:pt x="193" y="4637"/>
                    <a:pt x="307" y="4637"/>
                  </a:cubicBezTo>
                  <a:lnTo>
                    <a:pt x="4244" y="4637"/>
                  </a:lnTo>
                  <a:cubicBezTo>
                    <a:pt x="4463" y="4637"/>
                    <a:pt x="4655" y="4453"/>
                    <a:pt x="4655" y="4235"/>
                  </a:cubicBezTo>
                  <a:lnTo>
                    <a:pt x="4655" y="288"/>
                  </a:lnTo>
                  <a:cubicBezTo>
                    <a:pt x="4655" y="184"/>
                    <a:pt x="4585" y="79"/>
                    <a:pt x="44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9"/>
            <p:cNvSpPr/>
            <p:nvPr/>
          </p:nvSpPr>
          <p:spPr>
            <a:xfrm>
              <a:off x="7622271" y="922090"/>
              <a:ext cx="243714" cy="243714"/>
            </a:xfrm>
            <a:custGeom>
              <a:avLst/>
              <a:gdLst/>
              <a:ahLst/>
              <a:cxnLst/>
              <a:rect l="l" t="t" r="r" b="b"/>
              <a:pathLst>
                <a:path w="4751" h="4751" fill="none" extrusionOk="0">
                  <a:moveTo>
                    <a:pt x="4349" y="4750"/>
                  </a:moveTo>
                  <a:lnTo>
                    <a:pt x="403" y="4750"/>
                  </a:lnTo>
                  <a:cubicBezTo>
                    <a:pt x="184" y="4750"/>
                    <a:pt x="1" y="4567"/>
                    <a:pt x="1" y="4349"/>
                  </a:cubicBezTo>
                  <a:lnTo>
                    <a:pt x="1" y="411"/>
                  </a:lnTo>
                  <a:cubicBezTo>
                    <a:pt x="1" y="192"/>
                    <a:pt x="184" y="0"/>
                    <a:pt x="403" y="0"/>
                  </a:cubicBezTo>
                  <a:lnTo>
                    <a:pt x="4349" y="0"/>
                  </a:lnTo>
                  <a:cubicBezTo>
                    <a:pt x="4568" y="0"/>
                    <a:pt x="4751" y="192"/>
                    <a:pt x="4751" y="411"/>
                  </a:cubicBezTo>
                  <a:lnTo>
                    <a:pt x="4751" y="4349"/>
                  </a:lnTo>
                  <a:cubicBezTo>
                    <a:pt x="4751" y="4567"/>
                    <a:pt x="4568" y="4750"/>
                    <a:pt x="4349" y="4750"/>
                  </a:cubicBezTo>
                  <a:close/>
                </a:path>
              </a:pathLst>
            </a:custGeom>
            <a:solidFill>
              <a:schemeClr val="dk2"/>
            </a:solidFill>
            <a:ln w="2625" cap="flat" cmpd="sng">
              <a:solidFill>
                <a:schemeClr val="dk1"/>
              </a:solidFill>
              <a:prstDash val="solid"/>
              <a:miter lim="87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9"/>
            <p:cNvSpPr/>
            <p:nvPr/>
          </p:nvSpPr>
          <p:spPr>
            <a:xfrm>
              <a:off x="7648279" y="948508"/>
              <a:ext cx="191750" cy="192212"/>
            </a:xfrm>
            <a:custGeom>
              <a:avLst/>
              <a:gdLst/>
              <a:ahLst/>
              <a:cxnLst/>
              <a:rect l="l" t="t" r="r" b="b"/>
              <a:pathLst>
                <a:path w="3738" h="3747" extrusionOk="0">
                  <a:moveTo>
                    <a:pt x="358" y="1"/>
                  </a:moveTo>
                  <a:cubicBezTo>
                    <a:pt x="158" y="1"/>
                    <a:pt x="0" y="166"/>
                    <a:pt x="0" y="367"/>
                  </a:cubicBezTo>
                  <a:lnTo>
                    <a:pt x="0" y="3388"/>
                  </a:lnTo>
                  <a:cubicBezTo>
                    <a:pt x="0" y="3581"/>
                    <a:pt x="158" y="3746"/>
                    <a:pt x="358" y="3746"/>
                  </a:cubicBezTo>
                  <a:lnTo>
                    <a:pt x="3379" y="3746"/>
                  </a:lnTo>
                  <a:cubicBezTo>
                    <a:pt x="3580" y="3746"/>
                    <a:pt x="3737" y="3581"/>
                    <a:pt x="3737" y="3388"/>
                  </a:cubicBezTo>
                  <a:lnTo>
                    <a:pt x="3737" y="367"/>
                  </a:lnTo>
                  <a:cubicBezTo>
                    <a:pt x="3737" y="166"/>
                    <a:pt x="3580" y="1"/>
                    <a:pt x="33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9"/>
            <p:cNvSpPr/>
            <p:nvPr/>
          </p:nvSpPr>
          <p:spPr>
            <a:xfrm>
              <a:off x="7682751" y="980312"/>
              <a:ext cx="127731" cy="127731"/>
            </a:xfrm>
            <a:custGeom>
              <a:avLst/>
              <a:gdLst/>
              <a:ahLst/>
              <a:cxnLst/>
              <a:rect l="l" t="t" r="r" b="b"/>
              <a:pathLst>
                <a:path w="2490" h="2490" fill="none" extrusionOk="0">
                  <a:moveTo>
                    <a:pt x="2253" y="2489"/>
                  </a:moveTo>
                  <a:lnTo>
                    <a:pt x="245" y="2489"/>
                  </a:lnTo>
                  <a:cubicBezTo>
                    <a:pt x="114" y="2489"/>
                    <a:pt x="1" y="2384"/>
                    <a:pt x="1" y="2253"/>
                  </a:cubicBezTo>
                  <a:lnTo>
                    <a:pt x="1" y="245"/>
                  </a:lnTo>
                  <a:cubicBezTo>
                    <a:pt x="1" y="114"/>
                    <a:pt x="114" y="0"/>
                    <a:pt x="245" y="0"/>
                  </a:cubicBezTo>
                  <a:lnTo>
                    <a:pt x="2253" y="0"/>
                  </a:lnTo>
                  <a:cubicBezTo>
                    <a:pt x="2384" y="0"/>
                    <a:pt x="2489" y="114"/>
                    <a:pt x="2489" y="245"/>
                  </a:cubicBezTo>
                  <a:lnTo>
                    <a:pt x="2489" y="2253"/>
                  </a:lnTo>
                  <a:cubicBezTo>
                    <a:pt x="2489" y="2384"/>
                    <a:pt x="2384" y="2489"/>
                    <a:pt x="2253" y="2489"/>
                  </a:cubicBezTo>
                  <a:close/>
                </a:path>
              </a:pathLst>
            </a:custGeom>
            <a:noFill/>
            <a:ln w="2625" cap="flat" cmpd="sng">
              <a:solidFill>
                <a:schemeClr val="dk1"/>
              </a:solidFill>
              <a:prstDash val="solid"/>
              <a:miter lim="87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9"/>
            <p:cNvSpPr/>
            <p:nvPr/>
          </p:nvSpPr>
          <p:spPr>
            <a:xfrm>
              <a:off x="7682751" y="980774"/>
              <a:ext cx="127731" cy="36780"/>
            </a:xfrm>
            <a:custGeom>
              <a:avLst/>
              <a:gdLst/>
              <a:ahLst/>
              <a:cxnLst/>
              <a:rect l="l" t="t" r="r" b="b"/>
              <a:pathLst>
                <a:path w="2490" h="717" extrusionOk="0">
                  <a:moveTo>
                    <a:pt x="245" y="0"/>
                  </a:moveTo>
                  <a:lnTo>
                    <a:pt x="36" y="114"/>
                  </a:lnTo>
                  <a:lnTo>
                    <a:pt x="1" y="716"/>
                  </a:lnTo>
                  <a:lnTo>
                    <a:pt x="2489" y="716"/>
                  </a:lnTo>
                  <a:lnTo>
                    <a:pt x="2489" y="236"/>
                  </a:lnTo>
                  <a:lnTo>
                    <a:pt x="2411" y="61"/>
                  </a:lnTo>
                  <a:lnTo>
                    <a:pt x="22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9"/>
            <p:cNvSpPr/>
            <p:nvPr/>
          </p:nvSpPr>
          <p:spPr>
            <a:xfrm>
              <a:off x="7301150" y="925219"/>
              <a:ext cx="238328" cy="237867"/>
            </a:xfrm>
            <a:custGeom>
              <a:avLst/>
              <a:gdLst/>
              <a:ahLst/>
              <a:cxnLst/>
              <a:rect l="l" t="t" r="r" b="b"/>
              <a:pathLst>
                <a:path w="4646" h="4637" extrusionOk="0">
                  <a:moveTo>
                    <a:pt x="402" y="1"/>
                  </a:moveTo>
                  <a:cubicBezTo>
                    <a:pt x="184" y="1"/>
                    <a:pt x="0" y="184"/>
                    <a:pt x="0" y="402"/>
                  </a:cubicBezTo>
                  <a:lnTo>
                    <a:pt x="0" y="4340"/>
                  </a:lnTo>
                  <a:cubicBezTo>
                    <a:pt x="9" y="4462"/>
                    <a:pt x="62" y="4576"/>
                    <a:pt x="149" y="4637"/>
                  </a:cubicBezTo>
                  <a:lnTo>
                    <a:pt x="4646" y="140"/>
                  </a:lnTo>
                  <a:cubicBezTo>
                    <a:pt x="4567" y="53"/>
                    <a:pt x="4462" y="1"/>
                    <a:pt x="43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9"/>
            <p:cNvSpPr/>
            <p:nvPr/>
          </p:nvSpPr>
          <p:spPr>
            <a:xfrm>
              <a:off x="7310127" y="927476"/>
              <a:ext cx="238328" cy="237867"/>
            </a:xfrm>
            <a:custGeom>
              <a:avLst/>
              <a:gdLst/>
              <a:ahLst/>
              <a:cxnLst/>
              <a:rect l="l" t="t" r="r" b="b"/>
              <a:pathLst>
                <a:path w="4646" h="4637" extrusionOk="0">
                  <a:moveTo>
                    <a:pt x="4497" y="0"/>
                  </a:moveTo>
                  <a:lnTo>
                    <a:pt x="0" y="4497"/>
                  </a:lnTo>
                  <a:cubicBezTo>
                    <a:pt x="70" y="4584"/>
                    <a:pt x="183" y="4637"/>
                    <a:pt x="306" y="4637"/>
                  </a:cubicBezTo>
                  <a:lnTo>
                    <a:pt x="4244" y="4637"/>
                  </a:lnTo>
                  <a:cubicBezTo>
                    <a:pt x="4462" y="4637"/>
                    <a:pt x="4645" y="4453"/>
                    <a:pt x="4645" y="4235"/>
                  </a:cubicBezTo>
                  <a:lnTo>
                    <a:pt x="4645" y="288"/>
                  </a:lnTo>
                  <a:cubicBezTo>
                    <a:pt x="4636" y="184"/>
                    <a:pt x="4584" y="79"/>
                    <a:pt x="44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9"/>
            <p:cNvSpPr/>
            <p:nvPr/>
          </p:nvSpPr>
          <p:spPr>
            <a:xfrm>
              <a:off x="7304279" y="922090"/>
              <a:ext cx="243714" cy="243714"/>
            </a:xfrm>
            <a:custGeom>
              <a:avLst/>
              <a:gdLst/>
              <a:ahLst/>
              <a:cxnLst/>
              <a:rect l="l" t="t" r="r" b="b"/>
              <a:pathLst>
                <a:path w="4751" h="4751" fill="none" extrusionOk="0">
                  <a:moveTo>
                    <a:pt x="4349" y="4750"/>
                  </a:moveTo>
                  <a:lnTo>
                    <a:pt x="402" y="4750"/>
                  </a:lnTo>
                  <a:cubicBezTo>
                    <a:pt x="184" y="4750"/>
                    <a:pt x="1" y="4567"/>
                    <a:pt x="1" y="4349"/>
                  </a:cubicBezTo>
                  <a:lnTo>
                    <a:pt x="1" y="411"/>
                  </a:lnTo>
                  <a:cubicBezTo>
                    <a:pt x="1" y="192"/>
                    <a:pt x="184" y="0"/>
                    <a:pt x="402" y="0"/>
                  </a:cubicBezTo>
                  <a:lnTo>
                    <a:pt x="4349" y="0"/>
                  </a:lnTo>
                  <a:cubicBezTo>
                    <a:pt x="4567" y="0"/>
                    <a:pt x="4750" y="192"/>
                    <a:pt x="4750" y="411"/>
                  </a:cubicBezTo>
                  <a:lnTo>
                    <a:pt x="4750" y="4349"/>
                  </a:lnTo>
                  <a:cubicBezTo>
                    <a:pt x="4750" y="4567"/>
                    <a:pt x="4567" y="4750"/>
                    <a:pt x="4349" y="4750"/>
                  </a:cubicBezTo>
                  <a:close/>
                </a:path>
              </a:pathLst>
            </a:custGeom>
            <a:solidFill>
              <a:schemeClr val="dk2"/>
            </a:solidFill>
            <a:ln w="2625" cap="flat" cmpd="sng">
              <a:solidFill>
                <a:schemeClr val="dk1"/>
              </a:solidFill>
              <a:prstDash val="solid"/>
              <a:miter lim="87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9"/>
            <p:cNvSpPr/>
            <p:nvPr/>
          </p:nvSpPr>
          <p:spPr>
            <a:xfrm>
              <a:off x="7330236" y="948508"/>
              <a:ext cx="192673" cy="192212"/>
            </a:xfrm>
            <a:custGeom>
              <a:avLst/>
              <a:gdLst/>
              <a:ahLst/>
              <a:cxnLst/>
              <a:rect l="l" t="t" r="r" b="b"/>
              <a:pathLst>
                <a:path w="3756" h="3747" extrusionOk="0">
                  <a:moveTo>
                    <a:pt x="359" y="1"/>
                  </a:moveTo>
                  <a:cubicBezTo>
                    <a:pt x="158" y="1"/>
                    <a:pt x="1" y="166"/>
                    <a:pt x="1" y="367"/>
                  </a:cubicBezTo>
                  <a:lnTo>
                    <a:pt x="1" y="3388"/>
                  </a:lnTo>
                  <a:cubicBezTo>
                    <a:pt x="1" y="3581"/>
                    <a:pt x="158" y="3746"/>
                    <a:pt x="359" y="3746"/>
                  </a:cubicBezTo>
                  <a:lnTo>
                    <a:pt x="3380" y="3746"/>
                  </a:lnTo>
                  <a:cubicBezTo>
                    <a:pt x="3590" y="3746"/>
                    <a:pt x="3756" y="3581"/>
                    <a:pt x="3738" y="3388"/>
                  </a:cubicBezTo>
                  <a:lnTo>
                    <a:pt x="3738" y="367"/>
                  </a:lnTo>
                  <a:cubicBezTo>
                    <a:pt x="3738" y="166"/>
                    <a:pt x="3581" y="1"/>
                    <a:pt x="33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9"/>
            <p:cNvSpPr/>
            <p:nvPr/>
          </p:nvSpPr>
          <p:spPr>
            <a:xfrm>
              <a:off x="7364297" y="1100347"/>
              <a:ext cx="121421" cy="14825"/>
            </a:xfrm>
            <a:custGeom>
              <a:avLst/>
              <a:gdLst/>
              <a:ahLst/>
              <a:cxnLst/>
              <a:rect l="l" t="t" r="r" b="b"/>
              <a:pathLst>
                <a:path w="2367" h="289" extrusionOk="0">
                  <a:moveTo>
                    <a:pt x="1" y="1"/>
                  </a:moveTo>
                  <a:lnTo>
                    <a:pt x="1" y="289"/>
                  </a:lnTo>
                  <a:lnTo>
                    <a:pt x="2367" y="289"/>
                  </a:lnTo>
                  <a:lnTo>
                    <a:pt x="2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07003A39-E4FE-FD97-1C9F-8190CD498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02" y="1125580"/>
            <a:ext cx="4261625" cy="350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080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6" name="Google Shape;2446;p77"/>
          <p:cNvSpPr txBox="1">
            <a:spLocks noGrp="1"/>
          </p:cNvSpPr>
          <p:nvPr>
            <p:ph type="ctrTitle"/>
          </p:nvPr>
        </p:nvSpPr>
        <p:spPr>
          <a:xfrm>
            <a:off x="1425924" y="2109791"/>
            <a:ext cx="6617400" cy="6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" dirty="0"/>
              <a:t>Thanks</a:t>
            </a:r>
            <a:r>
              <a:rPr lang="en" dirty="0">
                <a:solidFill>
                  <a:schemeClr val="bg1"/>
                </a:solidFill>
              </a:rPr>
              <a:t>!</a:t>
            </a:r>
            <a:endParaRPr dirty="0">
              <a:solidFill>
                <a:schemeClr val="bg1"/>
              </a:solidFill>
            </a:endParaRPr>
          </a:p>
        </p:txBody>
      </p:sp>
      <p:grpSp>
        <p:nvGrpSpPr>
          <p:cNvPr id="2464" name="Google Shape;2464;p77"/>
          <p:cNvGrpSpPr/>
          <p:nvPr/>
        </p:nvGrpSpPr>
        <p:grpSpPr>
          <a:xfrm>
            <a:off x="7407288" y="689965"/>
            <a:ext cx="882879" cy="243714"/>
            <a:chOff x="7301150" y="922090"/>
            <a:chExt cx="882879" cy="243714"/>
          </a:xfrm>
        </p:grpSpPr>
        <p:sp>
          <p:nvSpPr>
            <p:cNvPr id="2465" name="Google Shape;2465;p77"/>
            <p:cNvSpPr/>
            <p:nvPr/>
          </p:nvSpPr>
          <p:spPr>
            <a:xfrm>
              <a:off x="7937186" y="925219"/>
              <a:ext cx="238328" cy="237867"/>
            </a:xfrm>
            <a:custGeom>
              <a:avLst/>
              <a:gdLst/>
              <a:ahLst/>
              <a:cxnLst/>
              <a:rect l="l" t="t" r="r" b="b"/>
              <a:pathLst>
                <a:path w="4646" h="4637" extrusionOk="0">
                  <a:moveTo>
                    <a:pt x="402" y="1"/>
                  </a:moveTo>
                  <a:cubicBezTo>
                    <a:pt x="184" y="1"/>
                    <a:pt x="0" y="184"/>
                    <a:pt x="0" y="402"/>
                  </a:cubicBezTo>
                  <a:lnTo>
                    <a:pt x="0" y="4340"/>
                  </a:lnTo>
                  <a:cubicBezTo>
                    <a:pt x="0" y="4462"/>
                    <a:pt x="61" y="4576"/>
                    <a:pt x="149" y="4637"/>
                  </a:cubicBezTo>
                  <a:lnTo>
                    <a:pt x="4645" y="140"/>
                  </a:lnTo>
                  <a:cubicBezTo>
                    <a:pt x="4567" y="53"/>
                    <a:pt x="4462" y="1"/>
                    <a:pt x="43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77"/>
            <p:cNvSpPr/>
            <p:nvPr/>
          </p:nvSpPr>
          <p:spPr>
            <a:xfrm>
              <a:off x="7945240" y="927476"/>
              <a:ext cx="238790" cy="237867"/>
            </a:xfrm>
            <a:custGeom>
              <a:avLst/>
              <a:gdLst/>
              <a:ahLst/>
              <a:cxnLst/>
              <a:rect l="l" t="t" r="r" b="b"/>
              <a:pathLst>
                <a:path w="4655" h="4637" extrusionOk="0">
                  <a:moveTo>
                    <a:pt x="4497" y="0"/>
                  </a:moveTo>
                  <a:lnTo>
                    <a:pt x="0" y="4497"/>
                  </a:lnTo>
                  <a:cubicBezTo>
                    <a:pt x="79" y="4584"/>
                    <a:pt x="192" y="4637"/>
                    <a:pt x="306" y="4637"/>
                  </a:cubicBezTo>
                  <a:lnTo>
                    <a:pt x="4253" y="4637"/>
                  </a:lnTo>
                  <a:cubicBezTo>
                    <a:pt x="4471" y="4637"/>
                    <a:pt x="4654" y="4453"/>
                    <a:pt x="4654" y="4235"/>
                  </a:cubicBezTo>
                  <a:lnTo>
                    <a:pt x="4654" y="288"/>
                  </a:lnTo>
                  <a:cubicBezTo>
                    <a:pt x="4654" y="184"/>
                    <a:pt x="4584" y="79"/>
                    <a:pt x="44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77"/>
            <p:cNvSpPr/>
            <p:nvPr/>
          </p:nvSpPr>
          <p:spPr>
            <a:xfrm>
              <a:off x="7940315" y="922090"/>
              <a:ext cx="243714" cy="243714"/>
            </a:xfrm>
            <a:custGeom>
              <a:avLst/>
              <a:gdLst/>
              <a:ahLst/>
              <a:cxnLst/>
              <a:rect l="l" t="t" r="r" b="b"/>
              <a:pathLst>
                <a:path w="4751" h="4751" fill="none" extrusionOk="0">
                  <a:moveTo>
                    <a:pt x="4349" y="4750"/>
                  </a:moveTo>
                  <a:lnTo>
                    <a:pt x="402" y="4750"/>
                  </a:lnTo>
                  <a:cubicBezTo>
                    <a:pt x="184" y="4750"/>
                    <a:pt x="0" y="4567"/>
                    <a:pt x="0" y="4349"/>
                  </a:cubicBezTo>
                  <a:lnTo>
                    <a:pt x="0" y="411"/>
                  </a:lnTo>
                  <a:cubicBezTo>
                    <a:pt x="0" y="192"/>
                    <a:pt x="184" y="0"/>
                    <a:pt x="402" y="0"/>
                  </a:cubicBezTo>
                  <a:lnTo>
                    <a:pt x="4349" y="0"/>
                  </a:lnTo>
                  <a:cubicBezTo>
                    <a:pt x="4567" y="0"/>
                    <a:pt x="4750" y="192"/>
                    <a:pt x="4750" y="411"/>
                  </a:cubicBezTo>
                  <a:lnTo>
                    <a:pt x="4750" y="4349"/>
                  </a:lnTo>
                  <a:cubicBezTo>
                    <a:pt x="4750" y="4567"/>
                    <a:pt x="4567" y="4750"/>
                    <a:pt x="4349" y="4750"/>
                  </a:cubicBezTo>
                  <a:close/>
                </a:path>
              </a:pathLst>
            </a:custGeom>
            <a:solidFill>
              <a:schemeClr val="dk2"/>
            </a:solidFill>
            <a:ln w="2625" cap="flat" cmpd="sng">
              <a:solidFill>
                <a:schemeClr val="dk1"/>
              </a:solidFill>
              <a:prstDash val="solid"/>
              <a:miter lim="87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77"/>
            <p:cNvSpPr/>
            <p:nvPr/>
          </p:nvSpPr>
          <p:spPr>
            <a:xfrm>
              <a:off x="7966272" y="948508"/>
              <a:ext cx="191750" cy="192212"/>
            </a:xfrm>
            <a:custGeom>
              <a:avLst/>
              <a:gdLst/>
              <a:ahLst/>
              <a:cxnLst/>
              <a:rect l="l" t="t" r="r" b="b"/>
              <a:pathLst>
                <a:path w="3738" h="3747" extrusionOk="0">
                  <a:moveTo>
                    <a:pt x="359" y="1"/>
                  </a:moveTo>
                  <a:cubicBezTo>
                    <a:pt x="158" y="1"/>
                    <a:pt x="1" y="166"/>
                    <a:pt x="1" y="367"/>
                  </a:cubicBezTo>
                  <a:lnTo>
                    <a:pt x="1" y="3388"/>
                  </a:lnTo>
                  <a:cubicBezTo>
                    <a:pt x="1" y="3581"/>
                    <a:pt x="158" y="3746"/>
                    <a:pt x="359" y="3746"/>
                  </a:cubicBezTo>
                  <a:lnTo>
                    <a:pt x="3380" y="3746"/>
                  </a:lnTo>
                  <a:cubicBezTo>
                    <a:pt x="3581" y="3746"/>
                    <a:pt x="3738" y="3581"/>
                    <a:pt x="3738" y="3388"/>
                  </a:cubicBezTo>
                  <a:lnTo>
                    <a:pt x="3738" y="367"/>
                  </a:lnTo>
                  <a:cubicBezTo>
                    <a:pt x="3738" y="166"/>
                    <a:pt x="3581" y="1"/>
                    <a:pt x="33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77"/>
            <p:cNvSpPr/>
            <p:nvPr/>
          </p:nvSpPr>
          <p:spPr>
            <a:xfrm>
              <a:off x="8016440" y="995086"/>
              <a:ext cx="88745" cy="96798"/>
            </a:xfrm>
            <a:custGeom>
              <a:avLst/>
              <a:gdLst/>
              <a:ahLst/>
              <a:cxnLst/>
              <a:rect l="l" t="t" r="r" b="b"/>
              <a:pathLst>
                <a:path w="1730" h="1887" extrusionOk="0">
                  <a:moveTo>
                    <a:pt x="1398" y="1"/>
                  </a:moveTo>
                  <a:lnTo>
                    <a:pt x="1014" y="498"/>
                  </a:lnTo>
                  <a:cubicBezTo>
                    <a:pt x="952" y="577"/>
                    <a:pt x="909" y="656"/>
                    <a:pt x="865" y="717"/>
                  </a:cubicBezTo>
                  <a:cubicBezTo>
                    <a:pt x="830" y="664"/>
                    <a:pt x="778" y="586"/>
                    <a:pt x="708" y="490"/>
                  </a:cubicBezTo>
                  <a:lnTo>
                    <a:pt x="376" y="9"/>
                  </a:lnTo>
                  <a:lnTo>
                    <a:pt x="79" y="9"/>
                  </a:lnTo>
                  <a:lnTo>
                    <a:pt x="725" y="909"/>
                  </a:lnTo>
                  <a:lnTo>
                    <a:pt x="1" y="1887"/>
                  </a:lnTo>
                  <a:lnTo>
                    <a:pt x="306" y="1887"/>
                  </a:lnTo>
                  <a:lnTo>
                    <a:pt x="778" y="1232"/>
                  </a:lnTo>
                  <a:cubicBezTo>
                    <a:pt x="787" y="1214"/>
                    <a:pt x="821" y="1153"/>
                    <a:pt x="865" y="1092"/>
                  </a:cubicBezTo>
                  <a:cubicBezTo>
                    <a:pt x="900" y="1136"/>
                    <a:pt x="926" y="1171"/>
                    <a:pt x="952" y="1214"/>
                  </a:cubicBezTo>
                  <a:lnTo>
                    <a:pt x="1424" y="1878"/>
                  </a:lnTo>
                  <a:lnTo>
                    <a:pt x="1730" y="1878"/>
                  </a:lnTo>
                  <a:lnTo>
                    <a:pt x="1014" y="883"/>
                  </a:lnTo>
                  <a:lnTo>
                    <a:pt x="16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77"/>
            <p:cNvSpPr/>
            <p:nvPr/>
          </p:nvSpPr>
          <p:spPr>
            <a:xfrm>
              <a:off x="7619142" y="925219"/>
              <a:ext cx="238328" cy="237867"/>
            </a:xfrm>
            <a:custGeom>
              <a:avLst/>
              <a:gdLst/>
              <a:ahLst/>
              <a:cxnLst/>
              <a:rect l="l" t="t" r="r" b="b"/>
              <a:pathLst>
                <a:path w="4646" h="4637" extrusionOk="0">
                  <a:moveTo>
                    <a:pt x="402" y="1"/>
                  </a:moveTo>
                  <a:cubicBezTo>
                    <a:pt x="184" y="1"/>
                    <a:pt x="1" y="184"/>
                    <a:pt x="1" y="402"/>
                  </a:cubicBezTo>
                  <a:lnTo>
                    <a:pt x="1" y="4340"/>
                  </a:lnTo>
                  <a:cubicBezTo>
                    <a:pt x="10" y="4462"/>
                    <a:pt x="62" y="4576"/>
                    <a:pt x="149" y="4637"/>
                  </a:cubicBezTo>
                  <a:lnTo>
                    <a:pt x="4646" y="140"/>
                  </a:lnTo>
                  <a:cubicBezTo>
                    <a:pt x="4567" y="53"/>
                    <a:pt x="4463" y="1"/>
                    <a:pt x="43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77"/>
            <p:cNvSpPr/>
            <p:nvPr/>
          </p:nvSpPr>
          <p:spPr>
            <a:xfrm>
              <a:off x="7627196" y="927476"/>
              <a:ext cx="238790" cy="237867"/>
            </a:xfrm>
            <a:custGeom>
              <a:avLst/>
              <a:gdLst/>
              <a:ahLst/>
              <a:cxnLst/>
              <a:rect l="l" t="t" r="r" b="b"/>
              <a:pathLst>
                <a:path w="4655" h="4637" extrusionOk="0">
                  <a:moveTo>
                    <a:pt x="4498" y="0"/>
                  </a:moveTo>
                  <a:lnTo>
                    <a:pt x="1" y="4497"/>
                  </a:lnTo>
                  <a:cubicBezTo>
                    <a:pt x="80" y="4584"/>
                    <a:pt x="193" y="4637"/>
                    <a:pt x="307" y="4637"/>
                  </a:cubicBezTo>
                  <a:lnTo>
                    <a:pt x="4244" y="4637"/>
                  </a:lnTo>
                  <a:cubicBezTo>
                    <a:pt x="4463" y="4637"/>
                    <a:pt x="4655" y="4453"/>
                    <a:pt x="4655" y="4235"/>
                  </a:cubicBezTo>
                  <a:lnTo>
                    <a:pt x="4655" y="288"/>
                  </a:lnTo>
                  <a:cubicBezTo>
                    <a:pt x="4655" y="184"/>
                    <a:pt x="4585" y="79"/>
                    <a:pt x="44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77"/>
            <p:cNvSpPr/>
            <p:nvPr/>
          </p:nvSpPr>
          <p:spPr>
            <a:xfrm>
              <a:off x="7622271" y="922090"/>
              <a:ext cx="243714" cy="243714"/>
            </a:xfrm>
            <a:custGeom>
              <a:avLst/>
              <a:gdLst/>
              <a:ahLst/>
              <a:cxnLst/>
              <a:rect l="l" t="t" r="r" b="b"/>
              <a:pathLst>
                <a:path w="4751" h="4751" fill="none" extrusionOk="0">
                  <a:moveTo>
                    <a:pt x="4349" y="4750"/>
                  </a:moveTo>
                  <a:lnTo>
                    <a:pt x="403" y="4750"/>
                  </a:lnTo>
                  <a:cubicBezTo>
                    <a:pt x="184" y="4750"/>
                    <a:pt x="1" y="4567"/>
                    <a:pt x="1" y="4349"/>
                  </a:cubicBezTo>
                  <a:lnTo>
                    <a:pt x="1" y="411"/>
                  </a:lnTo>
                  <a:cubicBezTo>
                    <a:pt x="1" y="192"/>
                    <a:pt x="184" y="0"/>
                    <a:pt x="403" y="0"/>
                  </a:cubicBezTo>
                  <a:lnTo>
                    <a:pt x="4349" y="0"/>
                  </a:lnTo>
                  <a:cubicBezTo>
                    <a:pt x="4568" y="0"/>
                    <a:pt x="4751" y="192"/>
                    <a:pt x="4751" y="411"/>
                  </a:cubicBezTo>
                  <a:lnTo>
                    <a:pt x="4751" y="4349"/>
                  </a:lnTo>
                  <a:cubicBezTo>
                    <a:pt x="4751" y="4567"/>
                    <a:pt x="4568" y="4750"/>
                    <a:pt x="4349" y="4750"/>
                  </a:cubicBezTo>
                  <a:close/>
                </a:path>
              </a:pathLst>
            </a:custGeom>
            <a:solidFill>
              <a:schemeClr val="dk2"/>
            </a:solidFill>
            <a:ln w="2625" cap="flat" cmpd="sng">
              <a:solidFill>
                <a:schemeClr val="dk1"/>
              </a:solidFill>
              <a:prstDash val="solid"/>
              <a:miter lim="87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77"/>
            <p:cNvSpPr/>
            <p:nvPr/>
          </p:nvSpPr>
          <p:spPr>
            <a:xfrm>
              <a:off x="7648279" y="948508"/>
              <a:ext cx="191750" cy="192212"/>
            </a:xfrm>
            <a:custGeom>
              <a:avLst/>
              <a:gdLst/>
              <a:ahLst/>
              <a:cxnLst/>
              <a:rect l="l" t="t" r="r" b="b"/>
              <a:pathLst>
                <a:path w="3738" h="3747" extrusionOk="0">
                  <a:moveTo>
                    <a:pt x="358" y="1"/>
                  </a:moveTo>
                  <a:cubicBezTo>
                    <a:pt x="158" y="1"/>
                    <a:pt x="0" y="166"/>
                    <a:pt x="0" y="367"/>
                  </a:cubicBezTo>
                  <a:lnTo>
                    <a:pt x="0" y="3388"/>
                  </a:lnTo>
                  <a:cubicBezTo>
                    <a:pt x="0" y="3581"/>
                    <a:pt x="158" y="3746"/>
                    <a:pt x="358" y="3746"/>
                  </a:cubicBezTo>
                  <a:lnTo>
                    <a:pt x="3379" y="3746"/>
                  </a:lnTo>
                  <a:cubicBezTo>
                    <a:pt x="3580" y="3746"/>
                    <a:pt x="3737" y="3581"/>
                    <a:pt x="3737" y="3388"/>
                  </a:cubicBezTo>
                  <a:lnTo>
                    <a:pt x="3737" y="367"/>
                  </a:lnTo>
                  <a:cubicBezTo>
                    <a:pt x="3737" y="166"/>
                    <a:pt x="3580" y="1"/>
                    <a:pt x="33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77"/>
            <p:cNvSpPr/>
            <p:nvPr/>
          </p:nvSpPr>
          <p:spPr>
            <a:xfrm>
              <a:off x="7682751" y="980312"/>
              <a:ext cx="127731" cy="127731"/>
            </a:xfrm>
            <a:custGeom>
              <a:avLst/>
              <a:gdLst/>
              <a:ahLst/>
              <a:cxnLst/>
              <a:rect l="l" t="t" r="r" b="b"/>
              <a:pathLst>
                <a:path w="2490" h="2490" fill="none" extrusionOk="0">
                  <a:moveTo>
                    <a:pt x="2253" y="2489"/>
                  </a:moveTo>
                  <a:lnTo>
                    <a:pt x="245" y="2489"/>
                  </a:lnTo>
                  <a:cubicBezTo>
                    <a:pt x="114" y="2489"/>
                    <a:pt x="1" y="2384"/>
                    <a:pt x="1" y="2253"/>
                  </a:cubicBezTo>
                  <a:lnTo>
                    <a:pt x="1" y="245"/>
                  </a:lnTo>
                  <a:cubicBezTo>
                    <a:pt x="1" y="114"/>
                    <a:pt x="114" y="0"/>
                    <a:pt x="245" y="0"/>
                  </a:cubicBezTo>
                  <a:lnTo>
                    <a:pt x="2253" y="0"/>
                  </a:lnTo>
                  <a:cubicBezTo>
                    <a:pt x="2384" y="0"/>
                    <a:pt x="2489" y="114"/>
                    <a:pt x="2489" y="245"/>
                  </a:cubicBezTo>
                  <a:lnTo>
                    <a:pt x="2489" y="2253"/>
                  </a:lnTo>
                  <a:cubicBezTo>
                    <a:pt x="2489" y="2384"/>
                    <a:pt x="2384" y="2489"/>
                    <a:pt x="2253" y="2489"/>
                  </a:cubicBezTo>
                  <a:close/>
                </a:path>
              </a:pathLst>
            </a:custGeom>
            <a:noFill/>
            <a:ln w="2625" cap="flat" cmpd="sng">
              <a:solidFill>
                <a:schemeClr val="dk1"/>
              </a:solidFill>
              <a:prstDash val="solid"/>
              <a:miter lim="87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77"/>
            <p:cNvSpPr/>
            <p:nvPr/>
          </p:nvSpPr>
          <p:spPr>
            <a:xfrm>
              <a:off x="7682751" y="980774"/>
              <a:ext cx="127731" cy="36780"/>
            </a:xfrm>
            <a:custGeom>
              <a:avLst/>
              <a:gdLst/>
              <a:ahLst/>
              <a:cxnLst/>
              <a:rect l="l" t="t" r="r" b="b"/>
              <a:pathLst>
                <a:path w="2490" h="717" extrusionOk="0">
                  <a:moveTo>
                    <a:pt x="245" y="0"/>
                  </a:moveTo>
                  <a:lnTo>
                    <a:pt x="36" y="114"/>
                  </a:lnTo>
                  <a:lnTo>
                    <a:pt x="1" y="716"/>
                  </a:lnTo>
                  <a:lnTo>
                    <a:pt x="2489" y="716"/>
                  </a:lnTo>
                  <a:lnTo>
                    <a:pt x="2489" y="236"/>
                  </a:lnTo>
                  <a:lnTo>
                    <a:pt x="2411" y="61"/>
                  </a:lnTo>
                  <a:lnTo>
                    <a:pt x="22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77"/>
            <p:cNvSpPr/>
            <p:nvPr/>
          </p:nvSpPr>
          <p:spPr>
            <a:xfrm>
              <a:off x="7301150" y="925219"/>
              <a:ext cx="238328" cy="237867"/>
            </a:xfrm>
            <a:custGeom>
              <a:avLst/>
              <a:gdLst/>
              <a:ahLst/>
              <a:cxnLst/>
              <a:rect l="l" t="t" r="r" b="b"/>
              <a:pathLst>
                <a:path w="4646" h="4637" extrusionOk="0">
                  <a:moveTo>
                    <a:pt x="402" y="1"/>
                  </a:moveTo>
                  <a:cubicBezTo>
                    <a:pt x="184" y="1"/>
                    <a:pt x="0" y="184"/>
                    <a:pt x="0" y="402"/>
                  </a:cubicBezTo>
                  <a:lnTo>
                    <a:pt x="0" y="4340"/>
                  </a:lnTo>
                  <a:cubicBezTo>
                    <a:pt x="9" y="4462"/>
                    <a:pt x="62" y="4576"/>
                    <a:pt x="149" y="4637"/>
                  </a:cubicBezTo>
                  <a:lnTo>
                    <a:pt x="4646" y="140"/>
                  </a:lnTo>
                  <a:cubicBezTo>
                    <a:pt x="4567" y="53"/>
                    <a:pt x="4462" y="1"/>
                    <a:pt x="43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77"/>
            <p:cNvSpPr/>
            <p:nvPr/>
          </p:nvSpPr>
          <p:spPr>
            <a:xfrm>
              <a:off x="7310127" y="927476"/>
              <a:ext cx="238328" cy="237867"/>
            </a:xfrm>
            <a:custGeom>
              <a:avLst/>
              <a:gdLst/>
              <a:ahLst/>
              <a:cxnLst/>
              <a:rect l="l" t="t" r="r" b="b"/>
              <a:pathLst>
                <a:path w="4646" h="4637" extrusionOk="0">
                  <a:moveTo>
                    <a:pt x="4497" y="0"/>
                  </a:moveTo>
                  <a:lnTo>
                    <a:pt x="0" y="4497"/>
                  </a:lnTo>
                  <a:cubicBezTo>
                    <a:pt x="70" y="4584"/>
                    <a:pt x="183" y="4637"/>
                    <a:pt x="306" y="4637"/>
                  </a:cubicBezTo>
                  <a:lnTo>
                    <a:pt x="4244" y="4637"/>
                  </a:lnTo>
                  <a:cubicBezTo>
                    <a:pt x="4462" y="4637"/>
                    <a:pt x="4645" y="4453"/>
                    <a:pt x="4645" y="4235"/>
                  </a:cubicBezTo>
                  <a:lnTo>
                    <a:pt x="4645" y="288"/>
                  </a:lnTo>
                  <a:cubicBezTo>
                    <a:pt x="4636" y="184"/>
                    <a:pt x="4584" y="79"/>
                    <a:pt x="44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77"/>
            <p:cNvSpPr/>
            <p:nvPr/>
          </p:nvSpPr>
          <p:spPr>
            <a:xfrm>
              <a:off x="7304279" y="922090"/>
              <a:ext cx="243714" cy="243714"/>
            </a:xfrm>
            <a:custGeom>
              <a:avLst/>
              <a:gdLst/>
              <a:ahLst/>
              <a:cxnLst/>
              <a:rect l="l" t="t" r="r" b="b"/>
              <a:pathLst>
                <a:path w="4751" h="4751" fill="none" extrusionOk="0">
                  <a:moveTo>
                    <a:pt x="4349" y="4750"/>
                  </a:moveTo>
                  <a:lnTo>
                    <a:pt x="402" y="4750"/>
                  </a:lnTo>
                  <a:cubicBezTo>
                    <a:pt x="184" y="4750"/>
                    <a:pt x="1" y="4567"/>
                    <a:pt x="1" y="4349"/>
                  </a:cubicBezTo>
                  <a:lnTo>
                    <a:pt x="1" y="411"/>
                  </a:lnTo>
                  <a:cubicBezTo>
                    <a:pt x="1" y="192"/>
                    <a:pt x="184" y="0"/>
                    <a:pt x="402" y="0"/>
                  </a:cubicBezTo>
                  <a:lnTo>
                    <a:pt x="4349" y="0"/>
                  </a:lnTo>
                  <a:cubicBezTo>
                    <a:pt x="4567" y="0"/>
                    <a:pt x="4750" y="192"/>
                    <a:pt x="4750" y="411"/>
                  </a:cubicBezTo>
                  <a:lnTo>
                    <a:pt x="4750" y="4349"/>
                  </a:lnTo>
                  <a:cubicBezTo>
                    <a:pt x="4750" y="4567"/>
                    <a:pt x="4567" y="4750"/>
                    <a:pt x="4349" y="4750"/>
                  </a:cubicBezTo>
                  <a:close/>
                </a:path>
              </a:pathLst>
            </a:custGeom>
            <a:solidFill>
              <a:schemeClr val="dk2"/>
            </a:solidFill>
            <a:ln w="2625" cap="flat" cmpd="sng">
              <a:solidFill>
                <a:schemeClr val="dk1"/>
              </a:solidFill>
              <a:prstDash val="solid"/>
              <a:miter lim="87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77"/>
            <p:cNvSpPr/>
            <p:nvPr/>
          </p:nvSpPr>
          <p:spPr>
            <a:xfrm>
              <a:off x="7330236" y="948508"/>
              <a:ext cx="192673" cy="192212"/>
            </a:xfrm>
            <a:custGeom>
              <a:avLst/>
              <a:gdLst/>
              <a:ahLst/>
              <a:cxnLst/>
              <a:rect l="l" t="t" r="r" b="b"/>
              <a:pathLst>
                <a:path w="3756" h="3747" extrusionOk="0">
                  <a:moveTo>
                    <a:pt x="359" y="1"/>
                  </a:moveTo>
                  <a:cubicBezTo>
                    <a:pt x="158" y="1"/>
                    <a:pt x="1" y="166"/>
                    <a:pt x="1" y="367"/>
                  </a:cubicBezTo>
                  <a:lnTo>
                    <a:pt x="1" y="3388"/>
                  </a:lnTo>
                  <a:cubicBezTo>
                    <a:pt x="1" y="3581"/>
                    <a:pt x="158" y="3746"/>
                    <a:pt x="359" y="3746"/>
                  </a:cubicBezTo>
                  <a:lnTo>
                    <a:pt x="3380" y="3746"/>
                  </a:lnTo>
                  <a:cubicBezTo>
                    <a:pt x="3590" y="3746"/>
                    <a:pt x="3756" y="3581"/>
                    <a:pt x="3738" y="3388"/>
                  </a:cubicBezTo>
                  <a:lnTo>
                    <a:pt x="3738" y="367"/>
                  </a:lnTo>
                  <a:cubicBezTo>
                    <a:pt x="3738" y="166"/>
                    <a:pt x="3581" y="1"/>
                    <a:pt x="33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77"/>
            <p:cNvSpPr/>
            <p:nvPr/>
          </p:nvSpPr>
          <p:spPr>
            <a:xfrm>
              <a:off x="7364297" y="1100347"/>
              <a:ext cx="121421" cy="14825"/>
            </a:xfrm>
            <a:custGeom>
              <a:avLst/>
              <a:gdLst/>
              <a:ahLst/>
              <a:cxnLst/>
              <a:rect l="l" t="t" r="r" b="b"/>
              <a:pathLst>
                <a:path w="2367" h="289" extrusionOk="0">
                  <a:moveTo>
                    <a:pt x="1" y="1"/>
                  </a:moveTo>
                  <a:lnTo>
                    <a:pt x="1" y="289"/>
                  </a:lnTo>
                  <a:lnTo>
                    <a:pt x="2367" y="289"/>
                  </a:lnTo>
                  <a:lnTo>
                    <a:pt x="2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97D9033-D93D-87EF-31CC-EB2DD1853A7F}"/>
              </a:ext>
            </a:extLst>
          </p:cNvPr>
          <p:cNvSpPr/>
          <p:nvPr/>
        </p:nvSpPr>
        <p:spPr>
          <a:xfrm>
            <a:off x="2064544" y="3414713"/>
            <a:ext cx="5164931" cy="485775"/>
          </a:xfrm>
          <a:prstGeom prst="rect">
            <a:avLst/>
          </a:prstGeom>
          <a:solidFill>
            <a:srgbClr val="C9C9C9"/>
          </a:solidFill>
          <a:ln>
            <a:solidFill>
              <a:srgbClr val="C9C9C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8" name="Google Shape;1068;p48"/>
          <p:cNvGrpSpPr/>
          <p:nvPr/>
        </p:nvGrpSpPr>
        <p:grpSpPr>
          <a:xfrm>
            <a:off x="1040648" y="809782"/>
            <a:ext cx="7062703" cy="4000719"/>
            <a:chOff x="2974275" y="1679475"/>
            <a:chExt cx="2027473" cy="2041808"/>
          </a:xfrm>
        </p:grpSpPr>
        <p:sp>
          <p:nvSpPr>
            <p:cNvPr id="1069" name="Google Shape;1069;p48"/>
            <p:cNvSpPr/>
            <p:nvPr/>
          </p:nvSpPr>
          <p:spPr>
            <a:xfrm>
              <a:off x="2999798" y="1706121"/>
              <a:ext cx="2001950" cy="2015163"/>
            </a:xfrm>
            <a:custGeom>
              <a:avLst/>
              <a:gdLst/>
              <a:ahLst/>
              <a:cxnLst/>
              <a:rect l="l" t="t" r="r" b="b"/>
              <a:pathLst>
                <a:path w="80078" h="80078" extrusionOk="0">
                  <a:moveTo>
                    <a:pt x="1" y="0"/>
                  </a:moveTo>
                  <a:lnTo>
                    <a:pt x="1" y="80078"/>
                  </a:lnTo>
                  <a:lnTo>
                    <a:pt x="80078" y="80078"/>
                  </a:lnTo>
                  <a:lnTo>
                    <a:pt x="800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8"/>
            <p:cNvSpPr/>
            <p:nvPr/>
          </p:nvSpPr>
          <p:spPr>
            <a:xfrm>
              <a:off x="2974275" y="1679475"/>
              <a:ext cx="2002175" cy="2001975"/>
            </a:xfrm>
            <a:custGeom>
              <a:avLst/>
              <a:gdLst/>
              <a:ahLst/>
              <a:cxnLst/>
              <a:rect l="l" t="t" r="r" b="b"/>
              <a:pathLst>
                <a:path w="80087" h="80079" extrusionOk="0">
                  <a:moveTo>
                    <a:pt x="0" y="1"/>
                  </a:moveTo>
                  <a:lnTo>
                    <a:pt x="0" y="80078"/>
                  </a:lnTo>
                  <a:lnTo>
                    <a:pt x="80086" y="80078"/>
                  </a:lnTo>
                  <a:lnTo>
                    <a:pt x="800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8"/>
            <p:cNvSpPr/>
            <p:nvPr/>
          </p:nvSpPr>
          <p:spPr>
            <a:xfrm>
              <a:off x="2974275" y="3667225"/>
              <a:ext cx="2002175" cy="14225"/>
            </a:xfrm>
            <a:custGeom>
              <a:avLst/>
              <a:gdLst/>
              <a:ahLst/>
              <a:cxnLst/>
              <a:rect l="l" t="t" r="r" b="b"/>
              <a:pathLst>
                <a:path w="80087" h="569" extrusionOk="0">
                  <a:moveTo>
                    <a:pt x="0" y="1"/>
                  </a:moveTo>
                  <a:lnTo>
                    <a:pt x="0" y="568"/>
                  </a:lnTo>
                  <a:lnTo>
                    <a:pt x="80086" y="568"/>
                  </a:lnTo>
                  <a:lnTo>
                    <a:pt x="800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8"/>
            <p:cNvSpPr/>
            <p:nvPr/>
          </p:nvSpPr>
          <p:spPr>
            <a:xfrm>
              <a:off x="4962225" y="1679475"/>
              <a:ext cx="14225" cy="2001975"/>
            </a:xfrm>
            <a:custGeom>
              <a:avLst/>
              <a:gdLst/>
              <a:ahLst/>
              <a:cxnLst/>
              <a:rect l="l" t="t" r="r" b="b"/>
              <a:pathLst>
                <a:path w="569" h="80079" extrusionOk="0">
                  <a:moveTo>
                    <a:pt x="568" y="1"/>
                  </a:moveTo>
                  <a:lnTo>
                    <a:pt x="1" y="568"/>
                  </a:lnTo>
                  <a:lnTo>
                    <a:pt x="1" y="80078"/>
                  </a:lnTo>
                  <a:lnTo>
                    <a:pt x="568" y="80078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8"/>
            <p:cNvSpPr/>
            <p:nvPr/>
          </p:nvSpPr>
          <p:spPr>
            <a:xfrm>
              <a:off x="2975150" y="1679475"/>
              <a:ext cx="14200" cy="2001975"/>
            </a:xfrm>
            <a:custGeom>
              <a:avLst/>
              <a:gdLst/>
              <a:ahLst/>
              <a:cxnLst/>
              <a:rect l="l" t="t" r="r" b="b"/>
              <a:pathLst>
                <a:path w="568" h="80079" extrusionOk="0">
                  <a:moveTo>
                    <a:pt x="0" y="1"/>
                  </a:moveTo>
                  <a:lnTo>
                    <a:pt x="0" y="80078"/>
                  </a:lnTo>
                  <a:lnTo>
                    <a:pt x="568" y="80078"/>
                  </a:lnTo>
                  <a:lnTo>
                    <a:pt x="568" y="5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8"/>
            <p:cNvSpPr/>
            <p:nvPr/>
          </p:nvSpPr>
          <p:spPr>
            <a:xfrm>
              <a:off x="2974275" y="1679475"/>
              <a:ext cx="2002175" cy="2001975"/>
            </a:xfrm>
            <a:custGeom>
              <a:avLst/>
              <a:gdLst/>
              <a:ahLst/>
              <a:cxnLst/>
              <a:rect l="l" t="t" r="r" b="b"/>
              <a:pathLst>
                <a:path w="80087" h="80079" fill="none" extrusionOk="0">
                  <a:moveTo>
                    <a:pt x="0" y="1"/>
                  </a:moveTo>
                  <a:lnTo>
                    <a:pt x="80086" y="1"/>
                  </a:lnTo>
                  <a:lnTo>
                    <a:pt x="80086" y="80078"/>
                  </a:lnTo>
                  <a:lnTo>
                    <a:pt x="0" y="80078"/>
                  </a:lnTo>
                  <a:close/>
                </a:path>
              </a:pathLst>
            </a:custGeom>
            <a:noFill/>
            <a:ln w="3050" cap="flat" cmpd="sng">
              <a:solidFill>
                <a:schemeClr val="dk1"/>
              </a:solidFill>
              <a:prstDash val="solid"/>
              <a:miter lim="87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8"/>
            <p:cNvSpPr/>
            <p:nvPr/>
          </p:nvSpPr>
          <p:spPr>
            <a:xfrm>
              <a:off x="2989325" y="1693675"/>
              <a:ext cx="1972925" cy="194300"/>
            </a:xfrm>
            <a:custGeom>
              <a:avLst/>
              <a:gdLst/>
              <a:ahLst/>
              <a:cxnLst/>
              <a:rect l="l" t="t" r="r" b="b"/>
              <a:pathLst>
                <a:path w="78917" h="7772" extrusionOk="0">
                  <a:moveTo>
                    <a:pt x="1" y="0"/>
                  </a:moveTo>
                  <a:lnTo>
                    <a:pt x="78917" y="0"/>
                  </a:lnTo>
                  <a:lnTo>
                    <a:pt x="78917" y="7772"/>
                  </a:lnTo>
                  <a:lnTo>
                    <a:pt x="1" y="777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8"/>
            <p:cNvSpPr/>
            <p:nvPr/>
          </p:nvSpPr>
          <p:spPr>
            <a:xfrm>
              <a:off x="2989325" y="1898200"/>
              <a:ext cx="1972925" cy="10525"/>
            </a:xfrm>
            <a:custGeom>
              <a:avLst/>
              <a:gdLst/>
              <a:ahLst/>
              <a:cxnLst/>
              <a:rect l="l" t="t" r="r" b="b"/>
              <a:pathLst>
                <a:path w="78917" h="421" extrusionOk="0">
                  <a:moveTo>
                    <a:pt x="1" y="1"/>
                  </a:moveTo>
                  <a:lnTo>
                    <a:pt x="1" y="420"/>
                  </a:lnTo>
                  <a:lnTo>
                    <a:pt x="78917" y="420"/>
                  </a:lnTo>
                  <a:lnTo>
                    <a:pt x="789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8"/>
            <p:cNvSpPr/>
            <p:nvPr/>
          </p:nvSpPr>
          <p:spPr>
            <a:xfrm>
              <a:off x="2989325" y="1887725"/>
              <a:ext cx="1972925" cy="10500"/>
            </a:xfrm>
            <a:custGeom>
              <a:avLst/>
              <a:gdLst/>
              <a:ahLst/>
              <a:cxnLst/>
              <a:rect l="l" t="t" r="r" b="b"/>
              <a:pathLst>
                <a:path w="78917" h="420" extrusionOk="0">
                  <a:moveTo>
                    <a:pt x="1" y="1"/>
                  </a:moveTo>
                  <a:lnTo>
                    <a:pt x="1" y="420"/>
                  </a:lnTo>
                  <a:lnTo>
                    <a:pt x="78917" y="420"/>
                  </a:lnTo>
                  <a:lnTo>
                    <a:pt x="78917" y="1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8"/>
            <p:cNvSpPr/>
            <p:nvPr/>
          </p:nvSpPr>
          <p:spPr>
            <a:xfrm>
              <a:off x="3038554" y="2061529"/>
              <a:ext cx="1896464" cy="1452896"/>
            </a:xfrm>
            <a:custGeom>
              <a:avLst/>
              <a:gdLst/>
              <a:ahLst/>
              <a:cxnLst/>
              <a:rect l="l" t="t" r="r" b="b"/>
              <a:pathLst>
                <a:path w="71356" h="59411" extrusionOk="0">
                  <a:moveTo>
                    <a:pt x="71355" y="0"/>
                  </a:moveTo>
                  <a:lnTo>
                    <a:pt x="70657" y="481"/>
                  </a:lnTo>
                  <a:lnTo>
                    <a:pt x="70657" y="58921"/>
                  </a:lnTo>
                  <a:lnTo>
                    <a:pt x="717" y="58921"/>
                  </a:lnTo>
                  <a:lnTo>
                    <a:pt x="1" y="59410"/>
                  </a:lnTo>
                  <a:lnTo>
                    <a:pt x="71355" y="59410"/>
                  </a:lnTo>
                  <a:lnTo>
                    <a:pt x="71355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8"/>
            <p:cNvSpPr/>
            <p:nvPr/>
          </p:nvSpPr>
          <p:spPr>
            <a:xfrm>
              <a:off x="3038554" y="2069280"/>
              <a:ext cx="1898783" cy="1442351"/>
            </a:xfrm>
            <a:custGeom>
              <a:avLst/>
              <a:gdLst/>
              <a:ahLst/>
              <a:cxnLst/>
              <a:rect l="l" t="t" r="r" b="b"/>
              <a:pathLst>
                <a:path w="71356" h="59411" extrusionOk="0">
                  <a:moveTo>
                    <a:pt x="1" y="0"/>
                  </a:moveTo>
                  <a:lnTo>
                    <a:pt x="1" y="59410"/>
                  </a:lnTo>
                  <a:lnTo>
                    <a:pt x="717" y="58930"/>
                  </a:lnTo>
                  <a:lnTo>
                    <a:pt x="717" y="498"/>
                  </a:lnTo>
                  <a:lnTo>
                    <a:pt x="70657" y="498"/>
                  </a:lnTo>
                  <a:lnTo>
                    <a:pt x="713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0" name="Google Shape;1080;p48"/>
          <p:cNvSpPr txBox="1">
            <a:spLocks noGrp="1"/>
          </p:cNvSpPr>
          <p:nvPr>
            <p:ph type="title"/>
          </p:nvPr>
        </p:nvSpPr>
        <p:spPr>
          <a:xfrm>
            <a:off x="1558500" y="1875400"/>
            <a:ext cx="60270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081" name="Google Shape;1081;p48"/>
          <p:cNvSpPr txBox="1">
            <a:spLocks noGrp="1"/>
          </p:cNvSpPr>
          <p:nvPr>
            <p:ph type="subTitle" idx="1"/>
          </p:nvPr>
        </p:nvSpPr>
        <p:spPr>
          <a:xfrm>
            <a:off x="2221500" y="2410300"/>
            <a:ext cx="4701000" cy="18162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rgbClr val="FFC000"/>
              </a:buClr>
              <a:buSzPts val="1100"/>
            </a:pPr>
            <a:r>
              <a:rPr lang="en-US" dirty="0">
                <a:ea typeface="+mn-lt"/>
                <a:cs typeface="+mn-lt"/>
              </a:rPr>
              <a:t>Most schools, colleges, universities, and even Government and Private offices have switched from traditional paper-based examinations to online examinations. Due to the wide-spread applications, this project might help you learn more about a wide variety of skills.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100"/>
              <a:buFont typeface="Arial"/>
              <a:buNone/>
            </a:pPr>
            <a:endParaRPr dirty="0"/>
          </a:p>
        </p:txBody>
      </p:sp>
      <p:grpSp>
        <p:nvGrpSpPr>
          <p:cNvPr id="1082" name="Google Shape;1082;p48"/>
          <p:cNvGrpSpPr/>
          <p:nvPr/>
        </p:nvGrpSpPr>
        <p:grpSpPr>
          <a:xfrm>
            <a:off x="6989225" y="667740"/>
            <a:ext cx="882879" cy="243714"/>
            <a:chOff x="7301150" y="922090"/>
            <a:chExt cx="882879" cy="243714"/>
          </a:xfrm>
        </p:grpSpPr>
        <p:sp>
          <p:nvSpPr>
            <p:cNvPr id="1083" name="Google Shape;1083;p48"/>
            <p:cNvSpPr/>
            <p:nvPr/>
          </p:nvSpPr>
          <p:spPr>
            <a:xfrm>
              <a:off x="7937186" y="925219"/>
              <a:ext cx="238328" cy="237867"/>
            </a:xfrm>
            <a:custGeom>
              <a:avLst/>
              <a:gdLst/>
              <a:ahLst/>
              <a:cxnLst/>
              <a:rect l="l" t="t" r="r" b="b"/>
              <a:pathLst>
                <a:path w="4646" h="4637" extrusionOk="0">
                  <a:moveTo>
                    <a:pt x="402" y="1"/>
                  </a:moveTo>
                  <a:cubicBezTo>
                    <a:pt x="184" y="1"/>
                    <a:pt x="0" y="184"/>
                    <a:pt x="0" y="402"/>
                  </a:cubicBezTo>
                  <a:lnTo>
                    <a:pt x="0" y="4340"/>
                  </a:lnTo>
                  <a:cubicBezTo>
                    <a:pt x="0" y="4462"/>
                    <a:pt x="61" y="4576"/>
                    <a:pt x="149" y="4637"/>
                  </a:cubicBezTo>
                  <a:lnTo>
                    <a:pt x="4645" y="140"/>
                  </a:lnTo>
                  <a:cubicBezTo>
                    <a:pt x="4567" y="53"/>
                    <a:pt x="4462" y="1"/>
                    <a:pt x="43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8"/>
            <p:cNvSpPr/>
            <p:nvPr/>
          </p:nvSpPr>
          <p:spPr>
            <a:xfrm>
              <a:off x="7945240" y="927476"/>
              <a:ext cx="238790" cy="237867"/>
            </a:xfrm>
            <a:custGeom>
              <a:avLst/>
              <a:gdLst/>
              <a:ahLst/>
              <a:cxnLst/>
              <a:rect l="l" t="t" r="r" b="b"/>
              <a:pathLst>
                <a:path w="4655" h="4637" extrusionOk="0">
                  <a:moveTo>
                    <a:pt x="4497" y="0"/>
                  </a:moveTo>
                  <a:lnTo>
                    <a:pt x="0" y="4497"/>
                  </a:lnTo>
                  <a:cubicBezTo>
                    <a:pt x="79" y="4584"/>
                    <a:pt x="192" y="4637"/>
                    <a:pt x="306" y="4637"/>
                  </a:cubicBezTo>
                  <a:lnTo>
                    <a:pt x="4253" y="4637"/>
                  </a:lnTo>
                  <a:cubicBezTo>
                    <a:pt x="4471" y="4637"/>
                    <a:pt x="4654" y="4453"/>
                    <a:pt x="4654" y="4235"/>
                  </a:cubicBezTo>
                  <a:lnTo>
                    <a:pt x="4654" y="288"/>
                  </a:lnTo>
                  <a:cubicBezTo>
                    <a:pt x="4654" y="184"/>
                    <a:pt x="4584" y="79"/>
                    <a:pt x="44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8"/>
            <p:cNvSpPr/>
            <p:nvPr/>
          </p:nvSpPr>
          <p:spPr>
            <a:xfrm>
              <a:off x="7940315" y="922090"/>
              <a:ext cx="243714" cy="243714"/>
            </a:xfrm>
            <a:custGeom>
              <a:avLst/>
              <a:gdLst/>
              <a:ahLst/>
              <a:cxnLst/>
              <a:rect l="l" t="t" r="r" b="b"/>
              <a:pathLst>
                <a:path w="4751" h="4751" fill="none" extrusionOk="0">
                  <a:moveTo>
                    <a:pt x="4349" y="4750"/>
                  </a:moveTo>
                  <a:lnTo>
                    <a:pt x="402" y="4750"/>
                  </a:lnTo>
                  <a:cubicBezTo>
                    <a:pt x="184" y="4750"/>
                    <a:pt x="0" y="4567"/>
                    <a:pt x="0" y="4349"/>
                  </a:cubicBezTo>
                  <a:lnTo>
                    <a:pt x="0" y="411"/>
                  </a:lnTo>
                  <a:cubicBezTo>
                    <a:pt x="0" y="192"/>
                    <a:pt x="184" y="0"/>
                    <a:pt x="402" y="0"/>
                  </a:cubicBezTo>
                  <a:lnTo>
                    <a:pt x="4349" y="0"/>
                  </a:lnTo>
                  <a:cubicBezTo>
                    <a:pt x="4567" y="0"/>
                    <a:pt x="4750" y="192"/>
                    <a:pt x="4750" y="411"/>
                  </a:cubicBezTo>
                  <a:lnTo>
                    <a:pt x="4750" y="4349"/>
                  </a:lnTo>
                  <a:cubicBezTo>
                    <a:pt x="4750" y="4567"/>
                    <a:pt x="4567" y="4750"/>
                    <a:pt x="4349" y="4750"/>
                  </a:cubicBezTo>
                  <a:close/>
                </a:path>
              </a:pathLst>
            </a:custGeom>
            <a:solidFill>
              <a:schemeClr val="dk2"/>
            </a:solidFill>
            <a:ln w="2625" cap="flat" cmpd="sng">
              <a:solidFill>
                <a:schemeClr val="dk1"/>
              </a:solidFill>
              <a:prstDash val="solid"/>
              <a:miter lim="87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8"/>
            <p:cNvSpPr/>
            <p:nvPr/>
          </p:nvSpPr>
          <p:spPr>
            <a:xfrm>
              <a:off x="7966272" y="948508"/>
              <a:ext cx="191750" cy="192212"/>
            </a:xfrm>
            <a:custGeom>
              <a:avLst/>
              <a:gdLst/>
              <a:ahLst/>
              <a:cxnLst/>
              <a:rect l="l" t="t" r="r" b="b"/>
              <a:pathLst>
                <a:path w="3738" h="3747" extrusionOk="0">
                  <a:moveTo>
                    <a:pt x="359" y="1"/>
                  </a:moveTo>
                  <a:cubicBezTo>
                    <a:pt x="158" y="1"/>
                    <a:pt x="1" y="166"/>
                    <a:pt x="1" y="367"/>
                  </a:cubicBezTo>
                  <a:lnTo>
                    <a:pt x="1" y="3388"/>
                  </a:lnTo>
                  <a:cubicBezTo>
                    <a:pt x="1" y="3581"/>
                    <a:pt x="158" y="3746"/>
                    <a:pt x="359" y="3746"/>
                  </a:cubicBezTo>
                  <a:lnTo>
                    <a:pt x="3380" y="3746"/>
                  </a:lnTo>
                  <a:cubicBezTo>
                    <a:pt x="3581" y="3746"/>
                    <a:pt x="3738" y="3581"/>
                    <a:pt x="3738" y="3388"/>
                  </a:cubicBezTo>
                  <a:lnTo>
                    <a:pt x="3738" y="367"/>
                  </a:lnTo>
                  <a:cubicBezTo>
                    <a:pt x="3738" y="166"/>
                    <a:pt x="3581" y="1"/>
                    <a:pt x="33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8"/>
            <p:cNvSpPr/>
            <p:nvPr/>
          </p:nvSpPr>
          <p:spPr>
            <a:xfrm>
              <a:off x="8016440" y="995086"/>
              <a:ext cx="88745" cy="96798"/>
            </a:xfrm>
            <a:custGeom>
              <a:avLst/>
              <a:gdLst/>
              <a:ahLst/>
              <a:cxnLst/>
              <a:rect l="l" t="t" r="r" b="b"/>
              <a:pathLst>
                <a:path w="1730" h="1887" extrusionOk="0">
                  <a:moveTo>
                    <a:pt x="1398" y="1"/>
                  </a:moveTo>
                  <a:lnTo>
                    <a:pt x="1014" y="498"/>
                  </a:lnTo>
                  <a:cubicBezTo>
                    <a:pt x="952" y="577"/>
                    <a:pt x="909" y="656"/>
                    <a:pt x="865" y="717"/>
                  </a:cubicBezTo>
                  <a:cubicBezTo>
                    <a:pt x="830" y="664"/>
                    <a:pt x="778" y="586"/>
                    <a:pt x="708" y="490"/>
                  </a:cubicBezTo>
                  <a:lnTo>
                    <a:pt x="376" y="9"/>
                  </a:lnTo>
                  <a:lnTo>
                    <a:pt x="79" y="9"/>
                  </a:lnTo>
                  <a:lnTo>
                    <a:pt x="725" y="909"/>
                  </a:lnTo>
                  <a:lnTo>
                    <a:pt x="1" y="1887"/>
                  </a:lnTo>
                  <a:lnTo>
                    <a:pt x="306" y="1887"/>
                  </a:lnTo>
                  <a:lnTo>
                    <a:pt x="778" y="1232"/>
                  </a:lnTo>
                  <a:cubicBezTo>
                    <a:pt x="787" y="1214"/>
                    <a:pt x="821" y="1153"/>
                    <a:pt x="865" y="1092"/>
                  </a:cubicBezTo>
                  <a:cubicBezTo>
                    <a:pt x="900" y="1136"/>
                    <a:pt x="926" y="1171"/>
                    <a:pt x="952" y="1214"/>
                  </a:cubicBezTo>
                  <a:lnTo>
                    <a:pt x="1424" y="1878"/>
                  </a:lnTo>
                  <a:lnTo>
                    <a:pt x="1730" y="1878"/>
                  </a:lnTo>
                  <a:lnTo>
                    <a:pt x="1014" y="883"/>
                  </a:lnTo>
                  <a:lnTo>
                    <a:pt x="16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8"/>
            <p:cNvSpPr/>
            <p:nvPr/>
          </p:nvSpPr>
          <p:spPr>
            <a:xfrm>
              <a:off x="7619142" y="925219"/>
              <a:ext cx="238328" cy="237867"/>
            </a:xfrm>
            <a:custGeom>
              <a:avLst/>
              <a:gdLst/>
              <a:ahLst/>
              <a:cxnLst/>
              <a:rect l="l" t="t" r="r" b="b"/>
              <a:pathLst>
                <a:path w="4646" h="4637" extrusionOk="0">
                  <a:moveTo>
                    <a:pt x="402" y="1"/>
                  </a:moveTo>
                  <a:cubicBezTo>
                    <a:pt x="184" y="1"/>
                    <a:pt x="1" y="184"/>
                    <a:pt x="1" y="402"/>
                  </a:cubicBezTo>
                  <a:lnTo>
                    <a:pt x="1" y="4340"/>
                  </a:lnTo>
                  <a:cubicBezTo>
                    <a:pt x="10" y="4462"/>
                    <a:pt x="62" y="4576"/>
                    <a:pt x="149" y="4637"/>
                  </a:cubicBezTo>
                  <a:lnTo>
                    <a:pt x="4646" y="140"/>
                  </a:lnTo>
                  <a:cubicBezTo>
                    <a:pt x="4567" y="53"/>
                    <a:pt x="4463" y="1"/>
                    <a:pt x="43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8"/>
            <p:cNvSpPr/>
            <p:nvPr/>
          </p:nvSpPr>
          <p:spPr>
            <a:xfrm>
              <a:off x="7627196" y="927476"/>
              <a:ext cx="238790" cy="237867"/>
            </a:xfrm>
            <a:custGeom>
              <a:avLst/>
              <a:gdLst/>
              <a:ahLst/>
              <a:cxnLst/>
              <a:rect l="l" t="t" r="r" b="b"/>
              <a:pathLst>
                <a:path w="4655" h="4637" extrusionOk="0">
                  <a:moveTo>
                    <a:pt x="4498" y="0"/>
                  </a:moveTo>
                  <a:lnTo>
                    <a:pt x="1" y="4497"/>
                  </a:lnTo>
                  <a:cubicBezTo>
                    <a:pt x="80" y="4584"/>
                    <a:pt x="193" y="4637"/>
                    <a:pt x="307" y="4637"/>
                  </a:cubicBezTo>
                  <a:lnTo>
                    <a:pt x="4244" y="4637"/>
                  </a:lnTo>
                  <a:cubicBezTo>
                    <a:pt x="4463" y="4637"/>
                    <a:pt x="4655" y="4453"/>
                    <a:pt x="4655" y="4235"/>
                  </a:cubicBezTo>
                  <a:lnTo>
                    <a:pt x="4655" y="288"/>
                  </a:lnTo>
                  <a:cubicBezTo>
                    <a:pt x="4655" y="184"/>
                    <a:pt x="4585" y="79"/>
                    <a:pt x="44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8"/>
            <p:cNvSpPr/>
            <p:nvPr/>
          </p:nvSpPr>
          <p:spPr>
            <a:xfrm>
              <a:off x="7622271" y="922090"/>
              <a:ext cx="243714" cy="243714"/>
            </a:xfrm>
            <a:custGeom>
              <a:avLst/>
              <a:gdLst/>
              <a:ahLst/>
              <a:cxnLst/>
              <a:rect l="l" t="t" r="r" b="b"/>
              <a:pathLst>
                <a:path w="4751" h="4751" fill="none" extrusionOk="0">
                  <a:moveTo>
                    <a:pt x="4349" y="4750"/>
                  </a:moveTo>
                  <a:lnTo>
                    <a:pt x="403" y="4750"/>
                  </a:lnTo>
                  <a:cubicBezTo>
                    <a:pt x="184" y="4750"/>
                    <a:pt x="1" y="4567"/>
                    <a:pt x="1" y="4349"/>
                  </a:cubicBezTo>
                  <a:lnTo>
                    <a:pt x="1" y="411"/>
                  </a:lnTo>
                  <a:cubicBezTo>
                    <a:pt x="1" y="192"/>
                    <a:pt x="184" y="0"/>
                    <a:pt x="403" y="0"/>
                  </a:cubicBezTo>
                  <a:lnTo>
                    <a:pt x="4349" y="0"/>
                  </a:lnTo>
                  <a:cubicBezTo>
                    <a:pt x="4568" y="0"/>
                    <a:pt x="4751" y="192"/>
                    <a:pt x="4751" y="411"/>
                  </a:cubicBezTo>
                  <a:lnTo>
                    <a:pt x="4751" y="4349"/>
                  </a:lnTo>
                  <a:cubicBezTo>
                    <a:pt x="4751" y="4567"/>
                    <a:pt x="4568" y="4750"/>
                    <a:pt x="4349" y="4750"/>
                  </a:cubicBezTo>
                  <a:close/>
                </a:path>
              </a:pathLst>
            </a:custGeom>
            <a:solidFill>
              <a:schemeClr val="dk2"/>
            </a:solidFill>
            <a:ln w="2625" cap="flat" cmpd="sng">
              <a:solidFill>
                <a:schemeClr val="dk1"/>
              </a:solidFill>
              <a:prstDash val="solid"/>
              <a:miter lim="87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8"/>
            <p:cNvSpPr/>
            <p:nvPr/>
          </p:nvSpPr>
          <p:spPr>
            <a:xfrm>
              <a:off x="7648279" y="948508"/>
              <a:ext cx="191750" cy="192212"/>
            </a:xfrm>
            <a:custGeom>
              <a:avLst/>
              <a:gdLst/>
              <a:ahLst/>
              <a:cxnLst/>
              <a:rect l="l" t="t" r="r" b="b"/>
              <a:pathLst>
                <a:path w="3738" h="3747" extrusionOk="0">
                  <a:moveTo>
                    <a:pt x="358" y="1"/>
                  </a:moveTo>
                  <a:cubicBezTo>
                    <a:pt x="158" y="1"/>
                    <a:pt x="0" y="166"/>
                    <a:pt x="0" y="367"/>
                  </a:cubicBezTo>
                  <a:lnTo>
                    <a:pt x="0" y="3388"/>
                  </a:lnTo>
                  <a:cubicBezTo>
                    <a:pt x="0" y="3581"/>
                    <a:pt x="158" y="3746"/>
                    <a:pt x="358" y="3746"/>
                  </a:cubicBezTo>
                  <a:lnTo>
                    <a:pt x="3379" y="3746"/>
                  </a:lnTo>
                  <a:cubicBezTo>
                    <a:pt x="3580" y="3746"/>
                    <a:pt x="3737" y="3581"/>
                    <a:pt x="3737" y="3388"/>
                  </a:cubicBezTo>
                  <a:lnTo>
                    <a:pt x="3737" y="367"/>
                  </a:lnTo>
                  <a:cubicBezTo>
                    <a:pt x="3737" y="166"/>
                    <a:pt x="3580" y="1"/>
                    <a:pt x="33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8"/>
            <p:cNvSpPr/>
            <p:nvPr/>
          </p:nvSpPr>
          <p:spPr>
            <a:xfrm>
              <a:off x="7682751" y="980312"/>
              <a:ext cx="127731" cy="127731"/>
            </a:xfrm>
            <a:custGeom>
              <a:avLst/>
              <a:gdLst/>
              <a:ahLst/>
              <a:cxnLst/>
              <a:rect l="l" t="t" r="r" b="b"/>
              <a:pathLst>
                <a:path w="2490" h="2490" fill="none" extrusionOk="0">
                  <a:moveTo>
                    <a:pt x="2253" y="2489"/>
                  </a:moveTo>
                  <a:lnTo>
                    <a:pt x="245" y="2489"/>
                  </a:lnTo>
                  <a:cubicBezTo>
                    <a:pt x="114" y="2489"/>
                    <a:pt x="1" y="2384"/>
                    <a:pt x="1" y="2253"/>
                  </a:cubicBezTo>
                  <a:lnTo>
                    <a:pt x="1" y="245"/>
                  </a:lnTo>
                  <a:cubicBezTo>
                    <a:pt x="1" y="114"/>
                    <a:pt x="114" y="0"/>
                    <a:pt x="245" y="0"/>
                  </a:cubicBezTo>
                  <a:lnTo>
                    <a:pt x="2253" y="0"/>
                  </a:lnTo>
                  <a:cubicBezTo>
                    <a:pt x="2384" y="0"/>
                    <a:pt x="2489" y="114"/>
                    <a:pt x="2489" y="245"/>
                  </a:cubicBezTo>
                  <a:lnTo>
                    <a:pt x="2489" y="2253"/>
                  </a:lnTo>
                  <a:cubicBezTo>
                    <a:pt x="2489" y="2384"/>
                    <a:pt x="2384" y="2489"/>
                    <a:pt x="2253" y="2489"/>
                  </a:cubicBezTo>
                  <a:close/>
                </a:path>
              </a:pathLst>
            </a:custGeom>
            <a:noFill/>
            <a:ln w="2625" cap="flat" cmpd="sng">
              <a:solidFill>
                <a:schemeClr val="dk1"/>
              </a:solidFill>
              <a:prstDash val="solid"/>
              <a:miter lim="87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8"/>
            <p:cNvSpPr/>
            <p:nvPr/>
          </p:nvSpPr>
          <p:spPr>
            <a:xfrm>
              <a:off x="7682751" y="980774"/>
              <a:ext cx="127731" cy="36780"/>
            </a:xfrm>
            <a:custGeom>
              <a:avLst/>
              <a:gdLst/>
              <a:ahLst/>
              <a:cxnLst/>
              <a:rect l="l" t="t" r="r" b="b"/>
              <a:pathLst>
                <a:path w="2490" h="717" extrusionOk="0">
                  <a:moveTo>
                    <a:pt x="245" y="0"/>
                  </a:moveTo>
                  <a:lnTo>
                    <a:pt x="36" y="114"/>
                  </a:lnTo>
                  <a:lnTo>
                    <a:pt x="1" y="716"/>
                  </a:lnTo>
                  <a:lnTo>
                    <a:pt x="2489" y="716"/>
                  </a:lnTo>
                  <a:lnTo>
                    <a:pt x="2489" y="236"/>
                  </a:lnTo>
                  <a:lnTo>
                    <a:pt x="2411" y="61"/>
                  </a:lnTo>
                  <a:lnTo>
                    <a:pt x="22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8"/>
            <p:cNvSpPr/>
            <p:nvPr/>
          </p:nvSpPr>
          <p:spPr>
            <a:xfrm>
              <a:off x="7301150" y="925219"/>
              <a:ext cx="238328" cy="237867"/>
            </a:xfrm>
            <a:custGeom>
              <a:avLst/>
              <a:gdLst/>
              <a:ahLst/>
              <a:cxnLst/>
              <a:rect l="l" t="t" r="r" b="b"/>
              <a:pathLst>
                <a:path w="4646" h="4637" extrusionOk="0">
                  <a:moveTo>
                    <a:pt x="402" y="1"/>
                  </a:moveTo>
                  <a:cubicBezTo>
                    <a:pt x="184" y="1"/>
                    <a:pt x="0" y="184"/>
                    <a:pt x="0" y="402"/>
                  </a:cubicBezTo>
                  <a:lnTo>
                    <a:pt x="0" y="4340"/>
                  </a:lnTo>
                  <a:cubicBezTo>
                    <a:pt x="9" y="4462"/>
                    <a:pt x="62" y="4576"/>
                    <a:pt x="149" y="4637"/>
                  </a:cubicBezTo>
                  <a:lnTo>
                    <a:pt x="4646" y="140"/>
                  </a:lnTo>
                  <a:cubicBezTo>
                    <a:pt x="4567" y="53"/>
                    <a:pt x="4462" y="1"/>
                    <a:pt x="43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8"/>
            <p:cNvSpPr/>
            <p:nvPr/>
          </p:nvSpPr>
          <p:spPr>
            <a:xfrm>
              <a:off x="7310127" y="927476"/>
              <a:ext cx="238328" cy="237867"/>
            </a:xfrm>
            <a:custGeom>
              <a:avLst/>
              <a:gdLst/>
              <a:ahLst/>
              <a:cxnLst/>
              <a:rect l="l" t="t" r="r" b="b"/>
              <a:pathLst>
                <a:path w="4646" h="4637" extrusionOk="0">
                  <a:moveTo>
                    <a:pt x="4497" y="0"/>
                  </a:moveTo>
                  <a:lnTo>
                    <a:pt x="0" y="4497"/>
                  </a:lnTo>
                  <a:cubicBezTo>
                    <a:pt x="70" y="4584"/>
                    <a:pt x="183" y="4637"/>
                    <a:pt x="306" y="4637"/>
                  </a:cubicBezTo>
                  <a:lnTo>
                    <a:pt x="4244" y="4637"/>
                  </a:lnTo>
                  <a:cubicBezTo>
                    <a:pt x="4462" y="4637"/>
                    <a:pt x="4645" y="4453"/>
                    <a:pt x="4645" y="4235"/>
                  </a:cubicBezTo>
                  <a:lnTo>
                    <a:pt x="4645" y="288"/>
                  </a:lnTo>
                  <a:cubicBezTo>
                    <a:pt x="4636" y="184"/>
                    <a:pt x="4584" y="79"/>
                    <a:pt x="44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8"/>
            <p:cNvSpPr/>
            <p:nvPr/>
          </p:nvSpPr>
          <p:spPr>
            <a:xfrm>
              <a:off x="7304279" y="922090"/>
              <a:ext cx="243714" cy="243714"/>
            </a:xfrm>
            <a:custGeom>
              <a:avLst/>
              <a:gdLst/>
              <a:ahLst/>
              <a:cxnLst/>
              <a:rect l="l" t="t" r="r" b="b"/>
              <a:pathLst>
                <a:path w="4751" h="4751" fill="none" extrusionOk="0">
                  <a:moveTo>
                    <a:pt x="4349" y="4750"/>
                  </a:moveTo>
                  <a:lnTo>
                    <a:pt x="402" y="4750"/>
                  </a:lnTo>
                  <a:cubicBezTo>
                    <a:pt x="184" y="4750"/>
                    <a:pt x="1" y="4567"/>
                    <a:pt x="1" y="4349"/>
                  </a:cubicBezTo>
                  <a:lnTo>
                    <a:pt x="1" y="411"/>
                  </a:lnTo>
                  <a:cubicBezTo>
                    <a:pt x="1" y="192"/>
                    <a:pt x="184" y="0"/>
                    <a:pt x="402" y="0"/>
                  </a:cubicBezTo>
                  <a:lnTo>
                    <a:pt x="4349" y="0"/>
                  </a:lnTo>
                  <a:cubicBezTo>
                    <a:pt x="4567" y="0"/>
                    <a:pt x="4750" y="192"/>
                    <a:pt x="4750" y="411"/>
                  </a:cubicBezTo>
                  <a:lnTo>
                    <a:pt x="4750" y="4349"/>
                  </a:lnTo>
                  <a:cubicBezTo>
                    <a:pt x="4750" y="4567"/>
                    <a:pt x="4567" y="4750"/>
                    <a:pt x="4349" y="4750"/>
                  </a:cubicBezTo>
                  <a:close/>
                </a:path>
              </a:pathLst>
            </a:custGeom>
            <a:solidFill>
              <a:schemeClr val="dk2"/>
            </a:solidFill>
            <a:ln w="2625" cap="flat" cmpd="sng">
              <a:solidFill>
                <a:schemeClr val="dk1"/>
              </a:solidFill>
              <a:prstDash val="solid"/>
              <a:miter lim="87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8"/>
            <p:cNvSpPr/>
            <p:nvPr/>
          </p:nvSpPr>
          <p:spPr>
            <a:xfrm>
              <a:off x="7330236" y="948508"/>
              <a:ext cx="192673" cy="192212"/>
            </a:xfrm>
            <a:custGeom>
              <a:avLst/>
              <a:gdLst/>
              <a:ahLst/>
              <a:cxnLst/>
              <a:rect l="l" t="t" r="r" b="b"/>
              <a:pathLst>
                <a:path w="3756" h="3747" extrusionOk="0">
                  <a:moveTo>
                    <a:pt x="359" y="1"/>
                  </a:moveTo>
                  <a:cubicBezTo>
                    <a:pt x="158" y="1"/>
                    <a:pt x="1" y="166"/>
                    <a:pt x="1" y="367"/>
                  </a:cubicBezTo>
                  <a:lnTo>
                    <a:pt x="1" y="3388"/>
                  </a:lnTo>
                  <a:cubicBezTo>
                    <a:pt x="1" y="3581"/>
                    <a:pt x="158" y="3746"/>
                    <a:pt x="359" y="3746"/>
                  </a:cubicBezTo>
                  <a:lnTo>
                    <a:pt x="3380" y="3746"/>
                  </a:lnTo>
                  <a:cubicBezTo>
                    <a:pt x="3590" y="3746"/>
                    <a:pt x="3756" y="3581"/>
                    <a:pt x="3738" y="3388"/>
                  </a:cubicBezTo>
                  <a:lnTo>
                    <a:pt x="3738" y="367"/>
                  </a:lnTo>
                  <a:cubicBezTo>
                    <a:pt x="3738" y="166"/>
                    <a:pt x="3581" y="1"/>
                    <a:pt x="33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8"/>
            <p:cNvSpPr/>
            <p:nvPr/>
          </p:nvSpPr>
          <p:spPr>
            <a:xfrm>
              <a:off x="7364297" y="1100347"/>
              <a:ext cx="121421" cy="14825"/>
            </a:xfrm>
            <a:custGeom>
              <a:avLst/>
              <a:gdLst/>
              <a:ahLst/>
              <a:cxnLst/>
              <a:rect l="l" t="t" r="r" b="b"/>
              <a:pathLst>
                <a:path w="2367" h="289" extrusionOk="0">
                  <a:moveTo>
                    <a:pt x="1" y="1"/>
                  </a:moveTo>
                  <a:lnTo>
                    <a:pt x="1" y="289"/>
                  </a:lnTo>
                  <a:lnTo>
                    <a:pt x="2367" y="289"/>
                  </a:lnTo>
                  <a:lnTo>
                    <a:pt x="2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8" name="Google Shape;988;p47"/>
          <p:cNvGrpSpPr/>
          <p:nvPr/>
        </p:nvGrpSpPr>
        <p:grpSpPr>
          <a:xfrm>
            <a:off x="2014265" y="3554770"/>
            <a:ext cx="5115528" cy="1346434"/>
            <a:chOff x="2014240" y="3554770"/>
            <a:chExt cx="5115528" cy="1346434"/>
          </a:xfrm>
        </p:grpSpPr>
        <p:grpSp>
          <p:nvGrpSpPr>
            <p:cNvPr id="989" name="Google Shape;989;p47"/>
            <p:cNvGrpSpPr/>
            <p:nvPr/>
          </p:nvGrpSpPr>
          <p:grpSpPr>
            <a:xfrm>
              <a:off x="2014240" y="3554770"/>
              <a:ext cx="5115528" cy="1346434"/>
              <a:chOff x="1986927" y="5290578"/>
              <a:chExt cx="5115528" cy="1346434"/>
            </a:xfrm>
          </p:grpSpPr>
          <p:sp>
            <p:nvSpPr>
              <p:cNvPr id="990" name="Google Shape;990;p47"/>
              <p:cNvSpPr/>
              <p:nvPr/>
            </p:nvSpPr>
            <p:spPr>
              <a:xfrm>
                <a:off x="1986927" y="5290578"/>
                <a:ext cx="5115528" cy="1346434"/>
              </a:xfrm>
              <a:custGeom>
                <a:avLst/>
                <a:gdLst/>
                <a:ahLst/>
                <a:cxnLst/>
                <a:rect l="l" t="t" r="r" b="b"/>
                <a:pathLst>
                  <a:path w="65926" h="20238" extrusionOk="0">
                    <a:moveTo>
                      <a:pt x="0" y="0"/>
                    </a:moveTo>
                    <a:lnTo>
                      <a:pt x="0" y="20238"/>
                    </a:lnTo>
                    <a:lnTo>
                      <a:pt x="65925" y="20238"/>
                    </a:lnTo>
                    <a:lnTo>
                      <a:pt x="6592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dist="38100" dir="3000000" algn="bl" rotWithShape="0">
                  <a:srgbClr val="000000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47"/>
              <p:cNvSpPr/>
              <p:nvPr/>
            </p:nvSpPr>
            <p:spPr>
              <a:xfrm>
                <a:off x="1986927" y="5290578"/>
                <a:ext cx="5115528" cy="22288"/>
              </a:xfrm>
              <a:custGeom>
                <a:avLst/>
                <a:gdLst/>
                <a:ahLst/>
                <a:cxnLst/>
                <a:rect l="l" t="t" r="r" b="b"/>
                <a:pathLst>
                  <a:path w="65926" h="335" extrusionOk="0">
                    <a:moveTo>
                      <a:pt x="0" y="0"/>
                    </a:moveTo>
                    <a:lnTo>
                      <a:pt x="0" y="335"/>
                    </a:lnTo>
                    <a:lnTo>
                      <a:pt x="65925" y="335"/>
                    </a:lnTo>
                    <a:lnTo>
                      <a:pt x="65925" y="0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47"/>
              <p:cNvSpPr/>
              <p:nvPr/>
            </p:nvSpPr>
            <p:spPr>
              <a:xfrm>
                <a:off x="7078556" y="5290578"/>
                <a:ext cx="23899" cy="1346434"/>
              </a:xfrm>
              <a:custGeom>
                <a:avLst/>
                <a:gdLst/>
                <a:ahLst/>
                <a:cxnLst/>
                <a:rect l="l" t="t" r="r" b="b"/>
                <a:pathLst>
                  <a:path w="308" h="20238" extrusionOk="0">
                    <a:moveTo>
                      <a:pt x="307" y="0"/>
                    </a:moveTo>
                    <a:lnTo>
                      <a:pt x="1" y="335"/>
                    </a:lnTo>
                    <a:lnTo>
                      <a:pt x="1" y="20238"/>
                    </a:lnTo>
                    <a:lnTo>
                      <a:pt x="307" y="20238"/>
                    </a:lnTo>
                    <a:lnTo>
                      <a:pt x="307" y="0"/>
                    </a:lnTo>
                    <a:close/>
                  </a:path>
                </a:pathLst>
              </a:custGeom>
              <a:solidFill>
                <a:srgbClr val="9C9C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47"/>
              <p:cNvSpPr/>
              <p:nvPr/>
            </p:nvSpPr>
            <p:spPr>
              <a:xfrm>
                <a:off x="1986927" y="5290578"/>
                <a:ext cx="25994" cy="1344571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0210" extrusionOk="0">
                    <a:moveTo>
                      <a:pt x="0" y="0"/>
                    </a:moveTo>
                    <a:lnTo>
                      <a:pt x="0" y="20210"/>
                    </a:lnTo>
                    <a:lnTo>
                      <a:pt x="335" y="19875"/>
                    </a:lnTo>
                    <a:lnTo>
                      <a:pt x="335" y="33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47"/>
              <p:cNvSpPr/>
              <p:nvPr/>
            </p:nvSpPr>
            <p:spPr>
              <a:xfrm>
                <a:off x="1986927" y="5290578"/>
                <a:ext cx="5115528" cy="1346434"/>
              </a:xfrm>
              <a:custGeom>
                <a:avLst/>
                <a:gdLst/>
                <a:ahLst/>
                <a:cxnLst/>
                <a:rect l="l" t="t" r="r" b="b"/>
                <a:pathLst>
                  <a:path w="65926" h="20238" fill="none" extrusionOk="0">
                    <a:moveTo>
                      <a:pt x="0" y="0"/>
                    </a:moveTo>
                    <a:lnTo>
                      <a:pt x="65925" y="0"/>
                    </a:lnTo>
                    <a:lnTo>
                      <a:pt x="65925" y="20238"/>
                    </a:lnTo>
                    <a:lnTo>
                      <a:pt x="0" y="20238"/>
                    </a:lnTo>
                    <a:close/>
                  </a:path>
                </a:pathLst>
              </a:custGeom>
              <a:solidFill>
                <a:schemeClr val="lt1"/>
              </a:solidFill>
              <a:ln w="2100" cap="flat" cmpd="sng">
                <a:solidFill>
                  <a:srgbClr val="000000"/>
                </a:solidFill>
                <a:prstDash val="solid"/>
                <a:miter lim="2787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47"/>
              <p:cNvSpPr/>
              <p:nvPr/>
            </p:nvSpPr>
            <p:spPr>
              <a:xfrm>
                <a:off x="2012844" y="5312799"/>
                <a:ext cx="5065790" cy="230061"/>
              </a:xfrm>
              <a:custGeom>
                <a:avLst/>
                <a:gdLst/>
                <a:ahLst/>
                <a:cxnLst/>
                <a:rect l="l" t="t" r="r" b="b"/>
                <a:pathLst>
                  <a:path w="65285" h="3458" extrusionOk="0">
                    <a:moveTo>
                      <a:pt x="1" y="1"/>
                    </a:moveTo>
                    <a:lnTo>
                      <a:pt x="65285" y="1"/>
                    </a:lnTo>
                    <a:lnTo>
                      <a:pt x="65285" y="3457"/>
                    </a:lnTo>
                    <a:lnTo>
                      <a:pt x="1" y="345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47"/>
              <p:cNvSpPr/>
              <p:nvPr/>
            </p:nvSpPr>
            <p:spPr>
              <a:xfrm>
                <a:off x="2012844" y="5553904"/>
                <a:ext cx="5061444" cy="11177"/>
              </a:xfrm>
              <a:custGeom>
                <a:avLst/>
                <a:gdLst/>
                <a:ahLst/>
                <a:cxnLst/>
                <a:rect l="l" t="t" r="r" b="b"/>
                <a:pathLst>
                  <a:path w="65229" h="168" extrusionOk="0">
                    <a:moveTo>
                      <a:pt x="1" y="1"/>
                    </a:moveTo>
                    <a:lnTo>
                      <a:pt x="1" y="168"/>
                    </a:lnTo>
                    <a:lnTo>
                      <a:pt x="65229" y="168"/>
                    </a:lnTo>
                    <a:lnTo>
                      <a:pt x="65229" y="1"/>
                    </a:lnTo>
                    <a:close/>
                  </a:path>
                </a:pathLst>
              </a:custGeom>
              <a:solidFill>
                <a:srgbClr val="A8A8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47"/>
              <p:cNvSpPr/>
              <p:nvPr/>
            </p:nvSpPr>
            <p:spPr>
              <a:xfrm>
                <a:off x="2012844" y="5542793"/>
                <a:ext cx="5061444" cy="11177"/>
              </a:xfrm>
              <a:custGeom>
                <a:avLst/>
                <a:gdLst/>
                <a:ahLst/>
                <a:cxnLst/>
                <a:rect l="l" t="t" r="r" b="b"/>
                <a:pathLst>
                  <a:path w="65229" h="168" extrusionOk="0">
                    <a:moveTo>
                      <a:pt x="1" y="0"/>
                    </a:moveTo>
                    <a:lnTo>
                      <a:pt x="1" y="168"/>
                    </a:lnTo>
                    <a:lnTo>
                      <a:pt x="65229" y="168"/>
                    </a:lnTo>
                    <a:lnTo>
                      <a:pt x="6522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47"/>
              <p:cNvSpPr/>
              <p:nvPr/>
            </p:nvSpPr>
            <p:spPr>
              <a:xfrm>
                <a:off x="1986927" y="6612862"/>
                <a:ext cx="5115528" cy="24150"/>
              </a:xfrm>
              <a:custGeom>
                <a:avLst/>
                <a:gdLst/>
                <a:ahLst/>
                <a:cxnLst/>
                <a:rect l="l" t="t" r="r" b="b"/>
                <a:pathLst>
                  <a:path w="65926" h="363" extrusionOk="0">
                    <a:moveTo>
                      <a:pt x="0" y="0"/>
                    </a:moveTo>
                    <a:lnTo>
                      <a:pt x="0" y="363"/>
                    </a:lnTo>
                    <a:lnTo>
                      <a:pt x="65925" y="363"/>
                    </a:lnTo>
                    <a:lnTo>
                      <a:pt x="65925" y="0"/>
                    </a:lnTo>
                    <a:close/>
                  </a:path>
                </a:pathLst>
              </a:custGeom>
              <a:solidFill>
                <a:srgbClr val="9C9C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9" name="Google Shape;999;p47"/>
            <p:cNvGrpSpPr/>
            <p:nvPr/>
          </p:nvGrpSpPr>
          <p:grpSpPr>
            <a:xfrm>
              <a:off x="2329938" y="4011975"/>
              <a:ext cx="4529389" cy="694084"/>
              <a:chOff x="2302642" y="5867178"/>
              <a:chExt cx="4529389" cy="441782"/>
            </a:xfrm>
          </p:grpSpPr>
          <p:sp>
            <p:nvSpPr>
              <p:cNvPr id="1000" name="Google Shape;1000;p47"/>
              <p:cNvSpPr/>
              <p:nvPr/>
            </p:nvSpPr>
            <p:spPr>
              <a:xfrm>
                <a:off x="2302642" y="5867180"/>
                <a:ext cx="4529375" cy="439648"/>
              </a:xfrm>
              <a:custGeom>
                <a:avLst/>
                <a:gdLst/>
                <a:ahLst/>
                <a:cxnLst/>
                <a:rect l="l" t="t" r="r" b="b"/>
                <a:pathLst>
                  <a:path w="58372" h="5604" extrusionOk="0">
                    <a:moveTo>
                      <a:pt x="1" y="1"/>
                    </a:moveTo>
                    <a:lnTo>
                      <a:pt x="1" y="5604"/>
                    </a:lnTo>
                    <a:lnTo>
                      <a:pt x="58372" y="5604"/>
                    </a:lnTo>
                    <a:lnTo>
                      <a:pt x="58372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47"/>
              <p:cNvSpPr/>
              <p:nvPr/>
            </p:nvSpPr>
            <p:spPr>
              <a:xfrm>
                <a:off x="2302655" y="5879900"/>
                <a:ext cx="4529375" cy="429060"/>
              </a:xfrm>
              <a:custGeom>
                <a:avLst/>
                <a:gdLst/>
                <a:ahLst/>
                <a:cxnLst/>
                <a:rect l="l" t="t" r="r" b="b"/>
                <a:pathLst>
                  <a:path w="58372" h="5632" extrusionOk="0">
                    <a:moveTo>
                      <a:pt x="58372" y="1"/>
                    </a:moveTo>
                    <a:lnTo>
                      <a:pt x="57536" y="670"/>
                    </a:lnTo>
                    <a:lnTo>
                      <a:pt x="57536" y="4963"/>
                    </a:lnTo>
                    <a:lnTo>
                      <a:pt x="837" y="4963"/>
                    </a:lnTo>
                    <a:lnTo>
                      <a:pt x="1" y="5632"/>
                    </a:lnTo>
                    <a:lnTo>
                      <a:pt x="58372" y="5632"/>
                    </a:lnTo>
                    <a:lnTo>
                      <a:pt x="58372" y="1"/>
                    </a:lnTo>
                    <a:close/>
                  </a:path>
                </a:pathLst>
              </a:custGeom>
              <a:solidFill>
                <a:srgbClr val="9C9C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47"/>
              <p:cNvSpPr/>
              <p:nvPr/>
            </p:nvSpPr>
            <p:spPr>
              <a:xfrm>
                <a:off x="2302655" y="5867178"/>
                <a:ext cx="4529375" cy="439649"/>
              </a:xfrm>
              <a:custGeom>
                <a:avLst/>
                <a:gdLst/>
                <a:ahLst/>
                <a:cxnLst/>
                <a:rect l="l" t="t" r="r" b="b"/>
                <a:pathLst>
                  <a:path w="58372" h="5771" fill="none" extrusionOk="0">
                    <a:moveTo>
                      <a:pt x="1" y="1"/>
                    </a:moveTo>
                    <a:lnTo>
                      <a:pt x="58372" y="1"/>
                    </a:lnTo>
                    <a:lnTo>
                      <a:pt x="58372" y="5771"/>
                    </a:lnTo>
                    <a:lnTo>
                      <a:pt x="1" y="5771"/>
                    </a:lnTo>
                    <a:close/>
                  </a:path>
                </a:pathLst>
              </a:custGeom>
              <a:noFill/>
              <a:ln w="2800" cap="flat" cmpd="sng">
                <a:solidFill>
                  <a:schemeClr val="dk1"/>
                </a:solidFill>
                <a:prstDash val="solid"/>
                <a:miter lim="2787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3" name="Google Shape;1003;p47"/>
            <p:cNvGrpSpPr/>
            <p:nvPr/>
          </p:nvGrpSpPr>
          <p:grpSpPr>
            <a:xfrm>
              <a:off x="6902148" y="3623364"/>
              <a:ext cx="139181" cy="137318"/>
              <a:chOff x="1126710" y="5491723"/>
              <a:chExt cx="139181" cy="137318"/>
            </a:xfrm>
          </p:grpSpPr>
          <p:sp>
            <p:nvSpPr>
              <p:cNvPr id="1004" name="Google Shape;1004;p47"/>
              <p:cNvSpPr/>
              <p:nvPr/>
            </p:nvSpPr>
            <p:spPr>
              <a:xfrm>
                <a:off x="1126710" y="5491723"/>
                <a:ext cx="135455" cy="135455"/>
              </a:xfrm>
              <a:custGeom>
                <a:avLst/>
                <a:gdLst/>
                <a:ahLst/>
                <a:cxnLst/>
                <a:rect l="l" t="t" r="r" b="b"/>
                <a:pathLst>
                  <a:path w="2036" h="2036" extrusionOk="0">
                    <a:moveTo>
                      <a:pt x="196" y="1"/>
                    </a:moveTo>
                    <a:cubicBezTo>
                      <a:pt x="84" y="1"/>
                      <a:pt x="1" y="84"/>
                      <a:pt x="1" y="168"/>
                    </a:cubicBezTo>
                    <a:lnTo>
                      <a:pt x="1" y="1896"/>
                    </a:lnTo>
                    <a:cubicBezTo>
                      <a:pt x="1" y="1952"/>
                      <a:pt x="57" y="1980"/>
                      <a:pt x="84" y="2036"/>
                    </a:cubicBezTo>
                    <a:lnTo>
                      <a:pt x="2036" y="84"/>
                    </a:lnTo>
                    <a:cubicBezTo>
                      <a:pt x="2008" y="29"/>
                      <a:pt x="1952" y="1"/>
                      <a:pt x="1896" y="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47"/>
              <p:cNvSpPr/>
              <p:nvPr/>
            </p:nvSpPr>
            <p:spPr>
              <a:xfrm>
                <a:off x="1132299" y="5493586"/>
                <a:ext cx="133592" cy="135455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2036" extrusionOk="0">
                    <a:moveTo>
                      <a:pt x="1952" y="1"/>
                    </a:moveTo>
                    <a:lnTo>
                      <a:pt x="0" y="1952"/>
                    </a:lnTo>
                    <a:cubicBezTo>
                      <a:pt x="28" y="2008"/>
                      <a:pt x="56" y="2036"/>
                      <a:pt x="140" y="2036"/>
                    </a:cubicBezTo>
                    <a:lnTo>
                      <a:pt x="1840" y="2036"/>
                    </a:lnTo>
                    <a:cubicBezTo>
                      <a:pt x="1952" y="2036"/>
                      <a:pt x="2007" y="1952"/>
                      <a:pt x="2007" y="1868"/>
                    </a:cubicBezTo>
                    <a:lnTo>
                      <a:pt x="2007" y="140"/>
                    </a:lnTo>
                    <a:cubicBezTo>
                      <a:pt x="2007" y="84"/>
                      <a:pt x="1980" y="56"/>
                      <a:pt x="1952" y="1"/>
                    </a:cubicBezTo>
                    <a:close/>
                  </a:path>
                </a:pathLst>
              </a:custGeom>
              <a:solidFill>
                <a:srgbClr val="9C9C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47"/>
              <p:cNvSpPr/>
              <p:nvPr/>
            </p:nvSpPr>
            <p:spPr>
              <a:xfrm>
                <a:off x="1130436" y="5491723"/>
                <a:ext cx="135455" cy="137318"/>
              </a:xfrm>
              <a:custGeom>
                <a:avLst/>
                <a:gdLst/>
                <a:ahLst/>
                <a:cxnLst/>
                <a:rect l="l" t="t" r="r" b="b"/>
                <a:pathLst>
                  <a:path w="2036" h="2064" fill="none" extrusionOk="0">
                    <a:moveTo>
                      <a:pt x="1868" y="2064"/>
                    </a:moveTo>
                    <a:lnTo>
                      <a:pt x="168" y="2064"/>
                    </a:lnTo>
                    <a:cubicBezTo>
                      <a:pt x="56" y="2064"/>
                      <a:pt x="1" y="1980"/>
                      <a:pt x="1" y="1896"/>
                    </a:cubicBezTo>
                    <a:lnTo>
                      <a:pt x="1" y="168"/>
                    </a:lnTo>
                    <a:cubicBezTo>
                      <a:pt x="1" y="57"/>
                      <a:pt x="56" y="1"/>
                      <a:pt x="168" y="1"/>
                    </a:cubicBezTo>
                    <a:lnTo>
                      <a:pt x="1868" y="1"/>
                    </a:lnTo>
                    <a:cubicBezTo>
                      <a:pt x="1980" y="1"/>
                      <a:pt x="2035" y="57"/>
                      <a:pt x="2035" y="168"/>
                    </a:cubicBezTo>
                    <a:lnTo>
                      <a:pt x="2035" y="1896"/>
                    </a:lnTo>
                    <a:cubicBezTo>
                      <a:pt x="2035" y="1952"/>
                      <a:pt x="1980" y="2064"/>
                      <a:pt x="1868" y="2064"/>
                    </a:cubicBezTo>
                    <a:close/>
                  </a:path>
                </a:pathLst>
              </a:custGeom>
              <a:noFill/>
              <a:ln w="1400" cap="flat" cmpd="sng">
                <a:solidFill>
                  <a:srgbClr val="000000"/>
                </a:solidFill>
                <a:prstDash val="solid"/>
                <a:miter lim="2787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47"/>
              <p:cNvSpPr/>
              <p:nvPr/>
            </p:nvSpPr>
            <p:spPr>
              <a:xfrm>
                <a:off x="1145272" y="5510285"/>
                <a:ext cx="107646" cy="103920"/>
              </a:xfrm>
              <a:custGeom>
                <a:avLst/>
                <a:gdLst/>
                <a:ahLst/>
                <a:cxnLst/>
                <a:rect l="l" t="t" r="r" b="b"/>
                <a:pathLst>
                  <a:path w="1618" h="1562" extrusionOk="0">
                    <a:moveTo>
                      <a:pt x="140" y="1"/>
                    </a:moveTo>
                    <a:cubicBezTo>
                      <a:pt x="84" y="1"/>
                      <a:pt x="1" y="84"/>
                      <a:pt x="1" y="140"/>
                    </a:cubicBezTo>
                    <a:lnTo>
                      <a:pt x="1" y="1422"/>
                    </a:lnTo>
                    <a:cubicBezTo>
                      <a:pt x="1" y="1506"/>
                      <a:pt x="84" y="1562"/>
                      <a:pt x="140" y="1562"/>
                    </a:cubicBezTo>
                    <a:lnTo>
                      <a:pt x="1450" y="1562"/>
                    </a:lnTo>
                    <a:cubicBezTo>
                      <a:pt x="1534" y="1562"/>
                      <a:pt x="1617" y="1506"/>
                      <a:pt x="1589" y="1422"/>
                    </a:cubicBezTo>
                    <a:lnTo>
                      <a:pt x="1589" y="140"/>
                    </a:lnTo>
                    <a:cubicBezTo>
                      <a:pt x="1589" y="84"/>
                      <a:pt x="1506" y="1"/>
                      <a:pt x="1450" y="1"/>
                    </a:cubicBezTo>
                    <a:close/>
                  </a:path>
                </a:pathLst>
              </a:custGeom>
              <a:solidFill>
                <a:srgbClr val="C9C9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47"/>
              <p:cNvSpPr/>
              <p:nvPr/>
            </p:nvSpPr>
            <p:spPr>
              <a:xfrm>
                <a:off x="1173082" y="5534368"/>
                <a:ext cx="52026" cy="52026"/>
              </a:xfrm>
              <a:custGeom>
                <a:avLst/>
                <a:gdLst/>
                <a:ahLst/>
                <a:cxnLst/>
                <a:rect l="l" t="t" r="r" b="b"/>
                <a:pathLst>
                  <a:path w="782" h="782" extrusionOk="0">
                    <a:moveTo>
                      <a:pt x="56" y="1"/>
                    </a:moveTo>
                    <a:lnTo>
                      <a:pt x="335" y="363"/>
                    </a:lnTo>
                    <a:lnTo>
                      <a:pt x="1" y="781"/>
                    </a:lnTo>
                    <a:lnTo>
                      <a:pt x="140" y="781"/>
                    </a:lnTo>
                    <a:lnTo>
                      <a:pt x="363" y="503"/>
                    </a:lnTo>
                    <a:cubicBezTo>
                      <a:pt x="363" y="475"/>
                      <a:pt x="363" y="475"/>
                      <a:pt x="391" y="447"/>
                    </a:cubicBezTo>
                    <a:cubicBezTo>
                      <a:pt x="391" y="475"/>
                      <a:pt x="419" y="503"/>
                      <a:pt x="419" y="503"/>
                    </a:cubicBezTo>
                    <a:lnTo>
                      <a:pt x="642" y="781"/>
                    </a:lnTo>
                    <a:lnTo>
                      <a:pt x="781" y="781"/>
                    </a:lnTo>
                    <a:lnTo>
                      <a:pt x="475" y="363"/>
                    </a:lnTo>
                    <a:lnTo>
                      <a:pt x="753" y="1"/>
                    </a:lnTo>
                    <a:lnTo>
                      <a:pt x="642" y="1"/>
                    </a:lnTo>
                    <a:lnTo>
                      <a:pt x="475" y="196"/>
                    </a:lnTo>
                    <a:cubicBezTo>
                      <a:pt x="419" y="224"/>
                      <a:pt x="419" y="280"/>
                      <a:pt x="391" y="308"/>
                    </a:cubicBezTo>
                    <a:cubicBezTo>
                      <a:pt x="363" y="280"/>
                      <a:pt x="363" y="224"/>
                      <a:pt x="335" y="196"/>
                    </a:cubicBezTo>
                    <a:lnTo>
                      <a:pt x="1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09" name="Google Shape;1009;p47"/>
          <p:cNvSpPr txBox="1">
            <a:spLocks noGrp="1"/>
          </p:cNvSpPr>
          <p:nvPr>
            <p:ph type="title"/>
          </p:nvPr>
        </p:nvSpPr>
        <p:spPr>
          <a:xfrm>
            <a:off x="1679152" y="2943625"/>
            <a:ext cx="5847300" cy="8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The project shou</a:t>
            </a:r>
            <a:r>
              <a:rPr lang="en-IN" sz="1400" dirty="0"/>
              <a:t>ld</a:t>
            </a:r>
            <a:r>
              <a:rPr lang="en" sz="1400" dirty="0"/>
              <a:t> be capable of doing the following</a:t>
            </a:r>
            <a:endParaRPr sz="1400" dirty="0"/>
          </a:p>
        </p:txBody>
      </p:sp>
      <p:sp>
        <p:nvSpPr>
          <p:cNvPr id="1010" name="Google Shape;1010;p47"/>
          <p:cNvSpPr txBox="1">
            <a:spLocks noGrp="1"/>
          </p:cNvSpPr>
          <p:nvPr>
            <p:ph type="subTitle" idx="1"/>
          </p:nvPr>
        </p:nvSpPr>
        <p:spPr>
          <a:xfrm>
            <a:off x="2501550" y="4100325"/>
            <a:ext cx="4140900" cy="43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....Loading</a:t>
            </a:r>
            <a:endParaRPr dirty="0"/>
          </a:p>
        </p:txBody>
      </p:sp>
      <p:sp>
        <p:nvSpPr>
          <p:cNvPr id="1011" name="Google Shape;1011;p47"/>
          <p:cNvSpPr txBox="1">
            <a:spLocks noGrp="1"/>
          </p:cNvSpPr>
          <p:nvPr>
            <p:ph type="title" idx="2"/>
          </p:nvPr>
        </p:nvSpPr>
        <p:spPr>
          <a:xfrm>
            <a:off x="1085850" y="1577550"/>
            <a:ext cx="7036728" cy="11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chemeClr val="tx1"/>
                </a:solidFill>
              </a:rPr>
              <a:t>Outline</a:t>
            </a:r>
            <a:r>
              <a:rPr lang="en" sz="4400" dirty="0"/>
              <a:t> of the </a:t>
            </a:r>
            <a:r>
              <a:rPr lang="en" sz="4400" dirty="0">
                <a:solidFill>
                  <a:schemeClr val="tx1"/>
                </a:solidFill>
              </a:rPr>
              <a:t>project</a:t>
            </a:r>
            <a:endParaRPr sz="4400" dirty="0">
              <a:solidFill>
                <a:schemeClr val="tx1"/>
              </a:solidFill>
            </a:endParaRPr>
          </a:p>
        </p:txBody>
      </p:sp>
      <p:grpSp>
        <p:nvGrpSpPr>
          <p:cNvPr id="1012" name="Google Shape;1012;p47"/>
          <p:cNvGrpSpPr/>
          <p:nvPr/>
        </p:nvGrpSpPr>
        <p:grpSpPr>
          <a:xfrm>
            <a:off x="7407288" y="689965"/>
            <a:ext cx="882879" cy="243714"/>
            <a:chOff x="7301150" y="922090"/>
            <a:chExt cx="882879" cy="243714"/>
          </a:xfrm>
        </p:grpSpPr>
        <p:sp>
          <p:nvSpPr>
            <p:cNvPr id="1013" name="Google Shape;1013;p47"/>
            <p:cNvSpPr/>
            <p:nvPr/>
          </p:nvSpPr>
          <p:spPr>
            <a:xfrm>
              <a:off x="7937186" y="925219"/>
              <a:ext cx="238328" cy="237867"/>
            </a:xfrm>
            <a:custGeom>
              <a:avLst/>
              <a:gdLst/>
              <a:ahLst/>
              <a:cxnLst/>
              <a:rect l="l" t="t" r="r" b="b"/>
              <a:pathLst>
                <a:path w="4646" h="4637" extrusionOk="0">
                  <a:moveTo>
                    <a:pt x="402" y="1"/>
                  </a:moveTo>
                  <a:cubicBezTo>
                    <a:pt x="184" y="1"/>
                    <a:pt x="0" y="184"/>
                    <a:pt x="0" y="402"/>
                  </a:cubicBezTo>
                  <a:lnTo>
                    <a:pt x="0" y="4340"/>
                  </a:lnTo>
                  <a:cubicBezTo>
                    <a:pt x="0" y="4462"/>
                    <a:pt x="61" y="4576"/>
                    <a:pt x="149" y="4637"/>
                  </a:cubicBezTo>
                  <a:lnTo>
                    <a:pt x="4645" y="140"/>
                  </a:lnTo>
                  <a:cubicBezTo>
                    <a:pt x="4567" y="53"/>
                    <a:pt x="4462" y="1"/>
                    <a:pt x="43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7"/>
            <p:cNvSpPr/>
            <p:nvPr/>
          </p:nvSpPr>
          <p:spPr>
            <a:xfrm>
              <a:off x="7945240" y="927476"/>
              <a:ext cx="238790" cy="237867"/>
            </a:xfrm>
            <a:custGeom>
              <a:avLst/>
              <a:gdLst/>
              <a:ahLst/>
              <a:cxnLst/>
              <a:rect l="l" t="t" r="r" b="b"/>
              <a:pathLst>
                <a:path w="4655" h="4637" extrusionOk="0">
                  <a:moveTo>
                    <a:pt x="4497" y="0"/>
                  </a:moveTo>
                  <a:lnTo>
                    <a:pt x="0" y="4497"/>
                  </a:lnTo>
                  <a:cubicBezTo>
                    <a:pt x="79" y="4584"/>
                    <a:pt x="192" y="4637"/>
                    <a:pt x="306" y="4637"/>
                  </a:cubicBezTo>
                  <a:lnTo>
                    <a:pt x="4253" y="4637"/>
                  </a:lnTo>
                  <a:cubicBezTo>
                    <a:pt x="4471" y="4637"/>
                    <a:pt x="4654" y="4453"/>
                    <a:pt x="4654" y="4235"/>
                  </a:cubicBezTo>
                  <a:lnTo>
                    <a:pt x="4654" y="288"/>
                  </a:lnTo>
                  <a:cubicBezTo>
                    <a:pt x="4654" y="184"/>
                    <a:pt x="4584" y="79"/>
                    <a:pt x="44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7"/>
            <p:cNvSpPr/>
            <p:nvPr/>
          </p:nvSpPr>
          <p:spPr>
            <a:xfrm>
              <a:off x="7940315" y="922090"/>
              <a:ext cx="243714" cy="243714"/>
            </a:xfrm>
            <a:custGeom>
              <a:avLst/>
              <a:gdLst/>
              <a:ahLst/>
              <a:cxnLst/>
              <a:rect l="l" t="t" r="r" b="b"/>
              <a:pathLst>
                <a:path w="4751" h="4751" fill="none" extrusionOk="0">
                  <a:moveTo>
                    <a:pt x="4349" y="4750"/>
                  </a:moveTo>
                  <a:lnTo>
                    <a:pt x="402" y="4750"/>
                  </a:lnTo>
                  <a:cubicBezTo>
                    <a:pt x="184" y="4750"/>
                    <a:pt x="0" y="4567"/>
                    <a:pt x="0" y="4349"/>
                  </a:cubicBezTo>
                  <a:lnTo>
                    <a:pt x="0" y="411"/>
                  </a:lnTo>
                  <a:cubicBezTo>
                    <a:pt x="0" y="192"/>
                    <a:pt x="184" y="0"/>
                    <a:pt x="402" y="0"/>
                  </a:cubicBezTo>
                  <a:lnTo>
                    <a:pt x="4349" y="0"/>
                  </a:lnTo>
                  <a:cubicBezTo>
                    <a:pt x="4567" y="0"/>
                    <a:pt x="4750" y="192"/>
                    <a:pt x="4750" y="411"/>
                  </a:cubicBezTo>
                  <a:lnTo>
                    <a:pt x="4750" y="4349"/>
                  </a:lnTo>
                  <a:cubicBezTo>
                    <a:pt x="4750" y="4567"/>
                    <a:pt x="4567" y="4750"/>
                    <a:pt x="4349" y="4750"/>
                  </a:cubicBezTo>
                  <a:close/>
                </a:path>
              </a:pathLst>
            </a:custGeom>
            <a:solidFill>
              <a:schemeClr val="dk2"/>
            </a:solidFill>
            <a:ln w="2625" cap="flat" cmpd="sng">
              <a:solidFill>
                <a:schemeClr val="dk1"/>
              </a:solidFill>
              <a:prstDash val="solid"/>
              <a:miter lim="87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7"/>
            <p:cNvSpPr/>
            <p:nvPr/>
          </p:nvSpPr>
          <p:spPr>
            <a:xfrm>
              <a:off x="7966272" y="948508"/>
              <a:ext cx="191750" cy="192212"/>
            </a:xfrm>
            <a:custGeom>
              <a:avLst/>
              <a:gdLst/>
              <a:ahLst/>
              <a:cxnLst/>
              <a:rect l="l" t="t" r="r" b="b"/>
              <a:pathLst>
                <a:path w="3738" h="3747" extrusionOk="0">
                  <a:moveTo>
                    <a:pt x="359" y="1"/>
                  </a:moveTo>
                  <a:cubicBezTo>
                    <a:pt x="158" y="1"/>
                    <a:pt x="1" y="166"/>
                    <a:pt x="1" y="367"/>
                  </a:cubicBezTo>
                  <a:lnTo>
                    <a:pt x="1" y="3388"/>
                  </a:lnTo>
                  <a:cubicBezTo>
                    <a:pt x="1" y="3581"/>
                    <a:pt x="158" y="3746"/>
                    <a:pt x="359" y="3746"/>
                  </a:cubicBezTo>
                  <a:lnTo>
                    <a:pt x="3380" y="3746"/>
                  </a:lnTo>
                  <a:cubicBezTo>
                    <a:pt x="3581" y="3746"/>
                    <a:pt x="3738" y="3581"/>
                    <a:pt x="3738" y="3388"/>
                  </a:cubicBezTo>
                  <a:lnTo>
                    <a:pt x="3738" y="367"/>
                  </a:lnTo>
                  <a:cubicBezTo>
                    <a:pt x="3738" y="166"/>
                    <a:pt x="3581" y="1"/>
                    <a:pt x="33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7"/>
            <p:cNvSpPr/>
            <p:nvPr/>
          </p:nvSpPr>
          <p:spPr>
            <a:xfrm>
              <a:off x="8016440" y="995086"/>
              <a:ext cx="88745" cy="96798"/>
            </a:xfrm>
            <a:custGeom>
              <a:avLst/>
              <a:gdLst/>
              <a:ahLst/>
              <a:cxnLst/>
              <a:rect l="l" t="t" r="r" b="b"/>
              <a:pathLst>
                <a:path w="1730" h="1887" extrusionOk="0">
                  <a:moveTo>
                    <a:pt x="1398" y="1"/>
                  </a:moveTo>
                  <a:lnTo>
                    <a:pt x="1014" y="498"/>
                  </a:lnTo>
                  <a:cubicBezTo>
                    <a:pt x="952" y="577"/>
                    <a:pt x="909" y="656"/>
                    <a:pt x="865" y="717"/>
                  </a:cubicBezTo>
                  <a:cubicBezTo>
                    <a:pt x="830" y="664"/>
                    <a:pt x="778" y="586"/>
                    <a:pt x="708" y="490"/>
                  </a:cubicBezTo>
                  <a:lnTo>
                    <a:pt x="376" y="9"/>
                  </a:lnTo>
                  <a:lnTo>
                    <a:pt x="79" y="9"/>
                  </a:lnTo>
                  <a:lnTo>
                    <a:pt x="725" y="909"/>
                  </a:lnTo>
                  <a:lnTo>
                    <a:pt x="1" y="1887"/>
                  </a:lnTo>
                  <a:lnTo>
                    <a:pt x="306" y="1887"/>
                  </a:lnTo>
                  <a:lnTo>
                    <a:pt x="778" y="1232"/>
                  </a:lnTo>
                  <a:cubicBezTo>
                    <a:pt x="787" y="1214"/>
                    <a:pt x="821" y="1153"/>
                    <a:pt x="865" y="1092"/>
                  </a:cubicBezTo>
                  <a:cubicBezTo>
                    <a:pt x="900" y="1136"/>
                    <a:pt x="926" y="1171"/>
                    <a:pt x="952" y="1214"/>
                  </a:cubicBezTo>
                  <a:lnTo>
                    <a:pt x="1424" y="1878"/>
                  </a:lnTo>
                  <a:lnTo>
                    <a:pt x="1730" y="1878"/>
                  </a:lnTo>
                  <a:lnTo>
                    <a:pt x="1014" y="883"/>
                  </a:lnTo>
                  <a:lnTo>
                    <a:pt x="16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7"/>
            <p:cNvSpPr/>
            <p:nvPr/>
          </p:nvSpPr>
          <p:spPr>
            <a:xfrm>
              <a:off x="7619142" y="925219"/>
              <a:ext cx="238328" cy="237867"/>
            </a:xfrm>
            <a:custGeom>
              <a:avLst/>
              <a:gdLst/>
              <a:ahLst/>
              <a:cxnLst/>
              <a:rect l="l" t="t" r="r" b="b"/>
              <a:pathLst>
                <a:path w="4646" h="4637" extrusionOk="0">
                  <a:moveTo>
                    <a:pt x="402" y="1"/>
                  </a:moveTo>
                  <a:cubicBezTo>
                    <a:pt x="184" y="1"/>
                    <a:pt x="1" y="184"/>
                    <a:pt x="1" y="402"/>
                  </a:cubicBezTo>
                  <a:lnTo>
                    <a:pt x="1" y="4340"/>
                  </a:lnTo>
                  <a:cubicBezTo>
                    <a:pt x="10" y="4462"/>
                    <a:pt x="62" y="4576"/>
                    <a:pt x="149" y="4637"/>
                  </a:cubicBezTo>
                  <a:lnTo>
                    <a:pt x="4646" y="140"/>
                  </a:lnTo>
                  <a:cubicBezTo>
                    <a:pt x="4567" y="53"/>
                    <a:pt x="4463" y="1"/>
                    <a:pt x="43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7"/>
            <p:cNvSpPr/>
            <p:nvPr/>
          </p:nvSpPr>
          <p:spPr>
            <a:xfrm>
              <a:off x="7627196" y="927476"/>
              <a:ext cx="238790" cy="237867"/>
            </a:xfrm>
            <a:custGeom>
              <a:avLst/>
              <a:gdLst/>
              <a:ahLst/>
              <a:cxnLst/>
              <a:rect l="l" t="t" r="r" b="b"/>
              <a:pathLst>
                <a:path w="4655" h="4637" extrusionOk="0">
                  <a:moveTo>
                    <a:pt x="4498" y="0"/>
                  </a:moveTo>
                  <a:lnTo>
                    <a:pt x="1" y="4497"/>
                  </a:lnTo>
                  <a:cubicBezTo>
                    <a:pt x="80" y="4584"/>
                    <a:pt x="193" y="4637"/>
                    <a:pt x="307" y="4637"/>
                  </a:cubicBezTo>
                  <a:lnTo>
                    <a:pt x="4244" y="4637"/>
                  </a:lnTo>
                  <a:cubicBezTo>
                    <a:pt x="4463" y="4637"/>
                    <a:pt x="4655" y="4453"/>
                    <a:pt x="4655" y="4235"/>
                  </a:cubicBezTo>
                  <a:lnTo>
                    <a:pt x="4655" y="288"/>
                  </a:lnTo>
                  <a:cubicBezTo>
                    <a:pt x="4655" y="184"/>
                    <a:pt x="4585" y="79"/>
                    <a:pt x="44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7"/>
            <p:cNvSpPr/>
            <p:nvPr/>
          </p:nvSpPr>
          <p:spPr>
            <a:xfrm>
              <a:off x="7622271" y="922090"/>
              <a:ext cx="243714" cy="243714"/>
            </a:xfrm>
            <a:custGeom>
              <a:avLst/>
              <a:gdLst/>
              <a:ahLst/>
              <a:cxnLst/>
              <a:rect l="l" t="t" r="r" b="b"/>
              <a:pathLst>
                <a:path w="4751" h="4751" fill="none" extrusionOk="0">
                  <a:moveTo>
                    <a:pt x="4349" y="4750"/>
                  </a:moveTo>
                  <a:lnTo>
                    <a:pt x="403" y="4750"/>
                  </a:lnTo>
                  <a:cubicBezTo>
                    <a:pt x="184" y="4750"/>
                    <a:pt x="1" y="4567"/>
                    <a:pt x="1" y="4349"/>
                  </a:cubicBezTo>
                  <a:lnTo>
                    <a:pt x="1" y="411"/>
                  </a:lnTo>
                  <a:cubicBezTo>
                    <a:pt x="1" y="192"/>
                    <a:pt x="184" y="0"/>
                    <a:pt x="403" y="0"/>
                  </a:cubicBezTo>
                  <a:lnTo>
                    <a:pt x="4349" y="0"/>
                  </a:lnTo>
                  <a:cubicBezTo>
                    <a:pt x="4568" y="0"/>
                    <a:pt x="4751" y="192"/>
                    <a:pt x="4751" y="411"/>
                  </a:cubicBezTo>
                  <a:lnTo>
                    <a:pt x="4751" y="4349"/>
                  </a:lnTo>
                  <a:cubicBezTo>
                    <a:pt x="4751" y="4567"/>
                    <a:pt x="4568" y="4750"/>
                    <a:pt x="4349" y="4750"/>
                  </a:cubicBezTo>
                  <a:close/>
                </a:path>
              </a:pathLst>
            </a:custGeom>
            <a:solidFill>
              <a:schemeClr val="dk2"/>
            </a:solidFill>
            <a:ln w="2625" cap="flat" cmpd="sng">
              <a:solidFill>
                <a:schemeClr val="dk1"/>
              </a:solidFill>
              <a:prstDash val="solid"/>
              <a:miter lim="87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7"/>
            <p:cNvSpPr/>
            <p:nvPr/>
          </p:nvSpPr>
          <p:spPr>
            <a:xfrm>
              <a:off x="7648279" y="948508"/>
              <a:ext cx="191750" cy="192212"/>
            </a:xfrm>
            <a:custGeom>
              <a:avLst/>
              <a:gdLst/>
              <a:ahLst/>
              <a:cxnLst/>
              <a:rect l="l" t="t" r="r" b="b"/>
              <a:pathLst>
                <a:path w="3738" h="3747" extrusionOk="0">
                  <a:moveTo>
                    <a:pt x="358" y="1"/>
                  </a:moveTo>
                  <a:cubicBezTo>
                    <a:pt x="158" y="1"/>
                    <a:pt x="0" y="166"/>
                    <a:pt x="0" y="367"/>
                  </a:cubicBezTo>
                  <a:lnTo>
                    <a:pt x="0" y="3388"/>
                  </a:lnTo>
                  <a:cubicBezTo>
                    <a:pt x="0" y="3581"/>
                    <a:pt x="158" y="3746"/>
                    <a:pt x="358" y="3746"/>
                  </a:cubicBezTo>
                  <a:lnTo>
                    <a:pt x="3379" y="3746"/>
                  </a:lnTo>
                  <a:cubicBezTo>
                    <a:pt x="3580" y="3746"/>
                    <a:pt x="3737" y="3581"/>
                    <a:pt x="3737" y="3388"/>
                  </a:cubicBezTo>
                  <a:lnTo>
                    <a:pt x="3737" y="367"/>
                  </a:lnTo>
                  <a:cubicBezTo>
                    <a:pt x="3737" y="166"/>
                    <a:pt x="3580" y="1"/>
                    <a:pt x="33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7"/>
            <p:cNvSpPr/>
            <p:nvPr/>
          </p:nvSpPr>
          <p:spPr>
            <a:xfrm>
              <a:off x="7682751" y="980312"/>
              <a:ext cx="127731" cy="127731"/>
            </a:xfrm>
            <a:custGeom>
              <a:avLst/>
              <a:gdLst/>
              <a:ahLst/>
              <a:cxnLst/>
              <a:rect l="l" t="t" r="r" b="b"/>
              <a:pathLst>
                <a:path w="2490" h="2490" fill="none" extrusionOk="0">
                  <a:moveTo>
                    <a:pt x="2253" y="2489"/>
                  </a:moveTo>
                  <a:lnTo>
                    <a:pt x="245" y="2489"/>
                  </a:lnTo>
                  <a:cubicBezTo>
                    <a:pt x="114" y="2489"/>
                    <a:pt x="1" y="2384"/>
                    <a:pt x="1" y="2253"/>
                  </a:cubicBezTo>
                  <a:lnTo>
                    <a:pt x="1" y="245"/>
                  </a:lnTo>
                  <a:cubicBezTo>
                    <a:pt x="1" y="114"/>
                    <a:pt x="114" y="0"/>
                    <a:pt x="245" y="0"/>
                  </a:cubicBezTo>
                  <a:lnTo>
                    <a:pt x="2253" y="0"/>
                  </a:lnTo>
                  <a:cubicBezTo>
                    <a:pt x="2384" y="0"/>
                    <a:pt x="2489" y="114"/>
                    <a:pt x="2489" y="245"/>
                  </a:cubicBezTo>
                  <a:lnTo>
                    <a:pt x="2489" y="2253"/>
                  </a:lnTo>
                  <a:cubicBezTo>
                    <a:pt x="2489" y="2384"/>
                    <a:pt x="2384" y="2489"/>
                    <a:pt x="2253" y="2489"/>
                  </a:cubicBezTo>
                  <a:close/>
                </a:path>
              </a:pathLst>
            </a:custGeom>
            <a:noFill/>
            <a:ln w="2625" cap="flat" cmpd="sng">
              <a:solidFill>
                <a:schemeClr val="dk1"/>
              </a:solidFill>
              <a:prstDash val="solid"/>
              <a:miter lim="87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7"/>
            <p:cNvSpPr/>
            <p:nvPr/>
          </p:nvSpPr>
          <p:spPr>
            <a:xfrm>
              <a:off x="7682751" y="980774"/>
              <a:ext cx="127731" cy="36780"/>
            </a:xfrm>
            <a:custGeom>
              <a:avLst/>
              <a:gdLst/>
              <a:ahLst/>
              <a:cxnLst/>
              <a:rect l="l" t="t" r="r" b="b"/>
              <a:pathLst>
                <a:path w="2490" h="717" extrusionOk="0">
                  <a:moveTo>
                    <a:pt x="245" y="0"/>
                  </a:moveTo>
                  <a:lnTo>
                    <a:pt x="36" y="114"/>
                  </a:lnTo>
                  <a:lnTo>
                    <a:pt x="1" y="716"/>
                  </a:lnTo>
                  <a:lnTo>
                    <a:pt x="2489" y="716"/>
                  </a:lnTo>
                  <a:lnTo>
                    <a:pt x="2489" y="236"/>
                  </a:lnTo>
                  <a:lnTo>
                    <a:pt x="2411" y="61"/>
                  </a:lnTo>
                  <a:lnTo>
                    <a:pt x="22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7"/>
            <p:cNvSpPr/>
            <p:nvPr/>
          </p:nvSpPr>
          <p:spPr>
            <a:xfrm>
              <a:off x="7301150" y="925219"/>
              <a:ext cx="238328" cy="237867"/>
            </a:xfrm>
            <a:custGeom>
              <a:avLst/>
              <a:gdLst/>
              <a:ahLst/>
              <a:cxnLst/>
              <a:rect l="l" t="t" r="r" b="b"/>
              <a:pathLst>
                <a:path w="4646" h="4637" extrusionOk="0">
                  <a:moveTo>
                    <a:pt x="402" y="1"/>
                  </a:moveTo>
                  <a:cubicBezTo>
                    <a:pt x="184" y="1"/>
                    <a:pt x="0" y="184"/>
                    <a:pt x="0" y="402"/>
                  </a:cubicBezTo>
                  <a:lnTo>
                    <a:pt x="0" y="4340"/>
                  </a:lnTo>
                  <a:cubicBezTo>
                    <a:pt x="9" y="4462"/>
                    <a:pt x="62" y="4576"/>
                    <a:pt x="149" y="4637"/>
                  </a:cubicBezTo>
                  <a:lnTo>
                    <a:pt x="4646" y="140"/>
                  </a:lnTo>
                  <a:cubicBezTo>
                    <a:pt x="4567" y="53"/>
                    <a:pt x="4462" y="1"/>
                    <a:pt x="43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7"/>
            <p:cNvSpPr/>
            <p:nvPr/>
          </p:nvSpPr>
          <p:spPr>
            <a:xfrm>
              <a:off x="7310127" y="927476"/>
              <a:ext cx="238328" cy="237867"/>
            </a:xfrm>
            <a:custGeom>
              <a:avLst/>
              <a:gdLst/>
              <a:ahLst/>
              <a:cxnLst/>
              <a:rect l="l" t="t" r="r" b="b"/>
              <a:pathLst>
                <a:path w="4646" h="4637" extrusionOk="0">
                  <a:moveTo>
                    <a:pt x="4497" y="0"/>
                  </a:moveTo>
                  <a:lnTo>
                    <a:pt x="0" y="4497"/>
                  </a:lnTo>
                  <a:cubicBezTo>
                    <a:pt x="70" y="4584"/>
                    <a:pt x="183" y="4637"/>
                    <a:pt x="306" y="4637"/>
                  </a:cubicBezTo>
                  <a:lnTo>
                    <a:pt x="4244" y="4637"/>
                  </a:lnTo>
                  <a:cubicBezTo>
                    <a:pt x="4462" y="4637"/>
                    <a:pt x="4645" y="4453"/>
                    <a:pt x="4645" y="4235"/>
                  </a:cubicBezTo>
                  <a:lnTo>
                    <a:pt x="4645" y="288"/>
                  </a:lnTo>
                  <a:cubicBezTo>
                    <a:pt x="4636" y="184"/>
                    <a:pt x="4584" y="79"/>
                    <a:pt x="44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7"/>
            <p:cNvSpPr/>
            <p:nvPr/>
          </p:nvSpPr>
          <p:spPr>
            <a:xfrm>
              <a:off x="7304279" y="922090"/>
              <a:ext cx="243714" cy="243714"/>
            </a:xfrm>
            <a:custGeom>
              <a:avLst/>
              <a:gdLst/>
              <a:ahLst/>
              <a:cxnLst/>
              <a:rect l="l" t="t" r="r" b="b"/>
              <a:pathLst>
                <a:path w="4751" h="4751" fill="none" extrusionOk="0">
                  <a:moveTo>
                    <a:pt x="4349" y="4750"/>
                  </a:moveTo>
                  <a:lnTo>
                    <a:pt x="402" y="4750"/>
                  </a:lnTo>
                  <a:cubicBezTo>
                    <a:pt x="184" y="4750"/>
                    <a:pt x="1" y="4567"/>
                    <a:pt x="1" y="4349"/>
                  </a:cubicBezTo>
                  <a:lnTo>
                    <a:pt x="1" y="411"/>
                  </a:lnTo>
                  <a:cubicBezTo>
                    <a:pt x="1" y="192"/>
                    <a:pt x="184" y="0"/>
                    <a:pt x="402" y="0"/>
                  </a:cubicBezTo>
                  <a:lnTo>
                    <a:pt x="4349" y="0"/>
                  </a:lnTo>
                  <a:cubicBezTo>
                    <a:pt x="4567" y="0"/>
                    <a:pt x="4750" y="192"/>
                    <a:pt x="4750" y="411"/>
                  </a:cubicBezTo>
                  <a:lnTo>
                    <a:pt x="4750" y="4349"/>
                  </a:lnTo>
                  <a:cubicBezTo>
                    <a:pt x="4750" y="4567"/>
                    <a:pt x="4567" y="4750"/>
                    <a:pt x="4349" y="4750"/>
                  </a:cubicBezTo>
                  <a:close/>
                </a:path>
              </a:pathLst>
            </a:custGeom>
            <a:solidFill>
              <a:schemeClr val="dk2"/>
            </a:solidFill>
            <a:ln w="2625" cap="flat" cmpd="sng">
              <a:solidFill>
                <a:schemeClr val="dk1"/>
              </a:solidFill>
              <a:prstDash val="solid"/>
              <a:miter lim="87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7"/>
            <p:cNvSpPr/>
            <p:nvPr/>
          </p:nvSpPr>
          <p:spPr>
            <a:xfrm>
              <a:off x="7330236" y="948508"/>
              <a:ext cx="192673" cy="192212"/>
            </a:xfrm>
            <a:custGeom>
              <a:avLst/>
              <a:gdLst/>
              <a:ahLst/>
              <a:cxnLst/>
              <a:rect l="l" t="t" r="r" b="b"/>
              <a:pathLst>
                <a:path w="3756" h="3747" extrusionOk="0">
                  <a:moveTo>
                    <a:pt x="359" y="1"/>
                  </a:moveTo>
                  <a:cubicBezTo>
                    <a:pt x="158" y="1"/>
                    <a:pt x="1" y="166"/>
                    <a:pt x="1" y="367"/>
                  </a:cubicBezTo>
                  <a:lnTo>
                    <a:pt x="1" y="3388"/>
                  </a:lnTo>
                  <a:cubicBezTo>
                    <a:pt x="1" y="3581"/>
                    <a:pt x="158" y="3746"/>
                    <a:pt x="359" y="3746"/>
                  </a:cubicBezTo>
                  <a:lnTo>
                    <a:pt x="3380" y="3746"/>
                  </a:lnTo>
                  <a:cubicBezTo>
                    <a:pt x="3590" y="3746"/>
                    <a:pt x="3756" y="3581"/>
                    <a:pt x="3738" y="3388"/>
                  </a:cubicBezTo>
                  <a:lnTo>
                    <a:pt x="3738" y="367"/>
                  </a:lnTo>
                  <a:cubicBezTo>
                    <a:pt x="3738" y="166"/>
                    <a:pt x="3581" y="1"/>
                    <a:pt x="33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7"/>
            <p:cNvSpPr/>
            <p:nvPr/>
          </p:nvSpPr>
          <p:spPr>
            <a:xfrm>
              <a:off x="7364297" y="1100347"/>
              <a:ext cx="121421" cy="14825"/>
            </a:xfrm>
            <a:custGeom>
              <a:avLst/>
              <a:gdLst/>
              <a:ahLst/>
              <a:cxnLst/>
              <a:rect l="l" t="t" r="r" b="b"/>
              <a:pathLst>
                <a:path w="2367" h="289" extrusionOk="0">
                  <a:moveTo>
                    <a:pt x="1" y="1"/>
                  </a:moveTo>
                  <a:lnTo>
                    <a:pt x="1" y="289"/>
                  </a:lnTo>
                  <a:lnTo>
                    <a:pt x="2367" y="289"/>
                  </a:lnTo>
                  <a:lnTo>
                    <a:pt x="2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9" name="Google Shape;1029;p47"/>
          <p:cNvGrpSpPr/>
          <p:nvPr/>
        </p:nvGrpSpPr>
        <p:grpSpPr>
          <a:xfrm>
            <a:off x="7828359" y="3494787"/>
            <a:ext cx="252058" cy="473443"/>
            <a:chOff x="2376775" y="2231050"/>
            <a:chExt cx="946875" cy="1778525"/>
          </a:xfrm>
        </p:grpSpPr>
        <p:sp>
          <p:nvSpPr>
            <p:cNvPr id="1030" name="Google Shape;1030;p47"/>
            <p:cNvSpPr/>
            <p:nvPr/>
          </p:nvSpPr>
          <p:spPr>
            <a:xfrm>
              <a:off x="2478275" y="2433175"/>
              <a:ext cx="744750" cy="1369225"/>
            </a:xfrm>
            <a:custGeom>
              <a:avLst/>
              <a:gdLst/>
              <a:ahLst/>
              <a:cxnLst/>
              <a:rect l="l" t="t" r="r" b="b"/>
              <a:pathLst>
                <a:path w="29790" h="54769" extrusionOk="0">
                  <a:moveTo>
                    <a:pt x="60" y="0"/>
                  </a:moveTo>
                  <a:lnTo>
                    <a:pt x="60" y="15431"/>
                  </a:lnTo>
                  <a:lnTo>
                    <a:pt x="11752" y="27099"/>
                  </a:lnTo>
                  <a:lnTo>
                    <a:pt x="0" y="38850"/>
                  </a:lnTo>
                  <a:lnTo>
                    <a:pt x="0" y="54769"/>
                  </a:lnTo>
                  <a:lnTo>
                    <a:pt x="29790" y="54769"/>
                  </a:lnTo>
                  <a:lnTo>
                    <a:pt x="29790" y="38862"/>
                  </a:lnTo>
                  <a:lnTo>
                    <a:pt x="18027" y="27099"/>
                  </a:lnTo>
                  <a:lnTo>
                    <a:pt x="29790" y="15276"/>
                  </a:lnTo>
                  <a:lnTo>
                    <a:pt x="297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7"/>
            <p:cNvSpPr/>
            <p:nvPr/>
          </p:nvSpPr>
          <p:spPr>
            <a:xfrm>
              <a:off x="2376775" y="2231050"/>
              <a:ext cx="946875" cy="221200"/>
            </a:xfrm>
            <a:custGeom>
              <a:avLst/>
              <a:gdLst/>
              <a:ahLst/>
              <a:cxnLst/>
              <a:rect l="l" t="t" r="r" b="b"/>
              <a:pathLst>
                <a:path w="37875" h="8848" extrusionOk="0">
                  <a:moveTo>
                    <a:pt x="0" y="1"/>
                  </a:moveTo>
                  <a:lnTo>
                    <a:pt x="0" y="8847"/>
                  </a:lnTo>
                  <a:lnTo>
                    <a:pt x="37874" y="8847"/>
                  </a:lnTo>
                  <a:lnTo>
                    <a:pt x="378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7"/>
            <p:cNvSpPr/>
            <p:nvPr/>
          </p:nvSpPr>
          <p:spPr>
            <a:xfrm>
              <a:off x="2376775" y="3788700"/>
              <a:ext cx="946875" cy="220875"/>
            </a:xfrm>
            <a:custGeom>
              <a:avLst/>
              <a:gdLst/>
              <a:ahLst/>
              <a:cxnLst/>
              <a:rect l="l" t="t" r="r" b="b"/>
              <a:pathLst>
                <a:path w="37875" h="8835" extrusionOk="0">
                  <a:moveTo>
                    <a:pt x="0" y="0"/>
                  </a:moveTo>
                  <a:lnTo>
                    <a:pt x="0" y="8835"/>
                  </a:lnTo>
                  <a:lnTo>
                    <a:pt x="37874" y="8835"/>
                  </a:lnTo>
                  <a:lnTo>
                    <a:pt x="378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7"/>
            <p:cNvSpPr/>
            <p:nvPr/>
          </p:nvSpPr>
          <p:spPr>
            <a:xfrm>
              <a:off x="2458925" y="2433175"/>
              <a:ext cx="39325" cy="404825"/>
            </a:xfrm>
            <a:custGeom>
              <a:avLst/>
              <a:gdLst/>
              <a:ahLst/>
              <a:cxnLst/>
              <a:rect l="l" t="t" r="r" b="b"/>
              <a:pathLst>
                <a:path w="1573" h="16193" extrusionOk="0">
                  <a:moveTo>
                    <a:pt x="1" y="0"/>
                  </a:moveTo>
                  <a:lnTo>
                    <a:pt x="1" y="16193"/>
                  </a:lnTo>
                  <a:lnTo>
                    <a:pt x="1572" y="16193"/>
                  </a:lnTo>
                  <a:lnTo>
                    <a:pt x="15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7"/>
            <p:cNvSpPr/>
            <p:nvPr/>
          </p:nvSpPr>
          <p:spPr>
            <a:xfrm>
              <a:off x="2458925" y="3383875"/>
              <a:ext cx="39325" cy="404850"/>
            </a:xfrm>
            <a:custGeom>
              <a:avLst/>
              <a:gdLst/>
              <a:ahLst/>
              <a:cxnLst/>
              <a:rect l="l" t="t" r="r" b="b"/>
              <a:pathLst>
                <a:path w="1573" h="16194" extrusionOk="0">
                  <a:moveTo>
                    <a:pt x="1" y="1"/>
                  </a:moveTo>
                  <a:lnTo>
                    <a:pt x="1" y="16193"/>
                  </a:lnTo>
                  <a:lnTo>
                    <a:pt x="1572" y="16193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7"/>
            <p:cNvSpPr/>
            <p:nvPr/>
          </p:nvSpPr>
          <p:spPr>
            <a:xfrm>
              <a:off x="2498800" y="2837975"/>
              <a:ext cx="42000" cy="42000"/>
            </a:xfrm>
            <a:custGeom>
              <a:avLst/>
              <a:gdLst/>
              <a:ahLst/>
              <a:cxnLst/>
              <a:rect l="l" t="t" r="r" b="b"/>
              <a:pathLst>
                <a:path w="1680" h="1680" extrusionOk="0">
                  <a:moveTo>
                    <a:pt x="1" y="1"/>
                  </a:moveTo>
                  <a:lnTo>
                    <a:pt x="1" y="1679"/>
                  </a:lnTo>
                  <a:lnTo>
                    <a:pt x="1680" y="1679"/>
                  </a:lnTo>
                  <a:lnTo>
                    <a:pt x="16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7"/>
            <p:cNvSpPr/>
            <p:nvPr/>
          </p:nvSpPr>
          <p:spPr>
            <a:xfrm>
              <a:off x="2540775" y="2879950"/>
              <a:ext cx="42300" cy="42300"/>
            </a:xfrm>
            <a:custGeom>
              <a:avLst/>
              <a:gdLst/>
              <a:ahLst/>
              <a:cxnLst/>
              <a:rect l="l" t="t" r="r" b="b"/>
              <a:pathLst>
                <a:path w="1692" h="1692" extrusionOk="0">
                  <a:moveTo>
                    <a:pt x="1" y="0"/>
                  </a:moveTo>
                  <a:lnTo>
                    <a:pt x="1" y="1691"/>
                  </a:lnTo>
                  <a:lnTo>
                    <a:pt x="1691" y="1691"/>
                  </a:lnTo>
                  <a:lnTo>
                    <a:pt x="1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7"/>
            <p:cNvSpPr/>
            <p:nvPr/>
          </p:nvSpPr>
          <p:spPr>
            <a:xfrm>
              <a:off x="2583050" y="2921625"/>
              <a:ext cx="42000" cy="42275"/>
            </a:xfrm>
            <a:custGeom>
              <a:avLst/>
              <a:gdLst/>
              <a:ahLst/>
              <a:cxnLst/>
              <a:rect l="l" t="t" r="r" b="b"/>
              <a:pathLst>
                <a:path w="1680" h="1691" extrusionOk="0">
                  <a:moveTo>
                    <a:pt x="0" y="0"/>
                  </a:moveTo>
                  <a:lnTo>
                    <a:pt x="0" y="1691"/>
                  </a:lnTo>
                  <a:lnTo>
                    <a:pt x="1679" y="1691"/>
                  </a:lnTo>
                  <a:lnTo>
                    <a:pt x="16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7"/>
            <p:cNvSpPr/>
            <p:nvPr/>
          </p:nvSpPr>
          <p:spPr>
            <a:xfrm>
              <a:off x="2624725" y="2963875"/>
              <a:ext cx="42000" cy="42000"/>
            </a:xfrm>
            <a:custGeom>
              <a:avLst/>
              <a:gdLst/>
              <a:ahLst/>
              <a:cxnLst/>
              <a:rect l="l" t="t" r="r" b="b"/>
              <a:pathLst>
                <a:path w="1680" h="1680" extrusionOk="0">
                  <a:moveTo>
                    <a:pt x="0" y="1"/>
                  </a:moveTo>
                  <a:lnTo>
                    <a:pt x="0" y="1680"/>
                  </a:lnTo>
                  <a:lnTo>
                    <a:pt x="1679" y="1680"/>
                  </a:lnTo>
                  <a:lnTo>
                    <a:pt x="16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7"/>
            <p:cNvSpPr/>
            <p:nvPr/>
          </p:nvSpPr>
          <p:spPr>
            <a:xfrm>
              <a:off x="2666700" y="3005850"/>
              <a:ext cx="41975" cy="42000"/>
            </a:xfrm>
            <a:custGeom>
              <a:avLst/>
              <a:gdLst/>
              <a:ahLst/>
              <a:cxnLst/>
              <a:rect l="l" t="t" r="r" b="b"/>
              <a:pathLst>
                <a:path w="1679" h="1680" extrusionOk="0">
                  <a:moveTo>
                    <a:pt x="0" y="1"/>
                  </a:moveTo>
                  <a:lnTo>
                    <a:pt x="0" y="1680"/>
                  </a:lnTo>
                  <a:lnTo>
                    <a:pt x="1679" y="1680"/>
                  </a:lnTo>
                  <a:lnTo>
                    <a:pt x="16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7"/>
            <p:cNvSpPr/>
            <p:nvPr/>
          </p:nvSpPr>
          <p:spPr>
            <a:xfrm>
              <a:off x="2708650" y="3047825"/>
              <a:ext cx="42000" cy="42000"/>
            </a:xfrm>
            <a:custGeom>
              <a:avLst/>
              <a:gdLst/>
              <a:ahLst/>
              <a:cxnLst/>
              <a:rect l="l" t="t" r="r" b="b"/>
              <a:pathLst>
                <a:path w="1680" h="1680" extrusionOk="0">
                  <a:moveTo>
                    <a:pt x="1" y="1"/>
                  </a:moveTo>
                  <a:lnTo>
                    <a:pt x="1" y="1679"/>
                  </a:lnTo>
                  <a:lnTo>
                    <a:pt x="1680" y="1679"/>
                  </a:lnTo>
                  <a:lnTo>
                    <a:pt x="16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7"/>
            <p:cNvSpPr/>
            <p:nvPr/>
          </p:nvSpPr>
          <p:spPr>
            <a:xfrm>
              <a:off x="2750625" y="3089800"/>
              <a:ext cx="42000" cy="42275"/>
            </a:xfrm>
            <a:custGeom>
              <a:avLst/>
              <a:gdLst/>
              <a:ahLst/>
              <a:cxnLst/>
              <a:rect l="l" t="t" r="r" b="b"/>
              <a:pathLst>
                <a:path w="1680" h="1691" extrusionOk="0">
                  <a:moveTo>
                    <a:pt x="1" y="0"/>
                  </a:moveTo>
                  <a:lnTo>
                    <a:pt x="1" y="1691"/>
                  </a:lnTo>
                  <a:lnTo>
                    <a:pt x="1679" y="1691"/>
                  </a:lnTo>
                  <a:lnTo>
                    <a:pt x="16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7"/>
            <p:cNvSpPr/>
            <p:nvPr/>
          </p:nvSpPr>
          <p:spPr>
            <a:xfrm>
              <a:off x="2708650" y="3132050"/>
              <a:ext cx="42000" cy="42000"/>
            </a:xfrm>
            <a:custGeom>
              <a:avLst/>
              <a:gdLst/>
              <a:ahLst/>
              <a:cxnLst/>
              <a:rect l="l" t="t" r="r" b="b"/>
              <a:pathLst>
                <a:path w="1680" h="1680" extrusionOk="0">
                  <a:moveTo>
                    <a:pt x="1" y="1"/>
                  </a:moveTo>
                  <a:lnTo>
                    <a:pt x="1" y="1680"/>
                  </a:lnTo>
                  <a:lnTo>
                    <a:pt x="1680" y="1680"/>
                  </a:lnTo>
                  <a:lnTo>
                    <a:pt x="16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7"/>
            <p:cNvSpPr/>
            <p:nvPr/>
          </p:nvSpPr>
          <p:spPr>
            <a:xfrm>
              <a:off x="2666700" y="3174025"/>
              <a:ext cx="41975" cy="42000"/>
            </a:xfrm>
            <a:custGeom>
              <a:avLst/>
              <a:gdLst/>
              <a:ahLst/>
              <a:cxnLst/>
              <a:rect l="l" t="t" r="r" b="b"/>
              <a:pathLst>
                <a:path w="1679" h="1680" extrusionOk="0">
                  <a:moveTo>
                    <a:pt x="0" y="1"/>
                  </a:moveTo>
                  <a:lnTo>
                    <a:pt x="0" y="1680"/>
                  </a:lnTo>
                  <a:lnTo>
                    <a:pt x="1679" y="1680"/>
                  </a:lnTo>
                  <a:lnTo>
                    <a:pt x="16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7"/>
            <p:cNvSpPr/>
            <p:nvPr/>
          </p:nvSpPr>
          <p:spPr>
            <a:xfrm>
              <a:off x="2624725" y="3216000"/>
              <a:ext cx="42000" cy="42000"/>
            </a:xfrm>
            <a:custGeom>
              <a:avLst/>
              <a:gdLst/>
              <a:ahLst/>
              <a:cxnLst/>
              <a:rect l="l" t="t" r="r" b="b"/>
              <a:pathLst>
                <a:path w="1680" h="1680" extrusionOk="0">
                  <a:moveTo>
                    <a:pt x="0" y="1"/>
                  </a:moveTo>
                  <a:lnTo>
                    <a:pt x="0" y="1679"/>
                  </a:lnTo>
                  <a:lnTo>
                    <a:pt x="1679" y="1679"/>
                  </a:lnTo>
                  <a:lnTo>
                    <a:pt x="16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7"/>
            <p:cNvSpPr/>
            <p:nvPr/>
          </p:nvSpPr>
          <p:spPr>
            <a:xfrm>
              <a:off x="2583050" y="3257975"/>
              <a:ext cx="42000" cy="42000"/>
            </a:xfrm>
            <a:custGeom>
              <a:avLst/>
              <a:gdLst/>
              <a:ahLst/>
              <a:cxnLst/>
              <a:rect l="l" t="t" r="r" b="b"/>
              <a:pathLst>
                <a:path w="1680" h="1680" extrusionOk="0">
                  <a:moveTo>
                    <a:pt x="0" y="0"/>
                  </a:moveTo>
                  <a:lnTo>
                    <a:pt x="0" y="1679"/>
                  </a:lnTo>
                  <a:lnTo>
                    <a:pt x="1679" y="1679"/>
                  </a:lnTo>
                  <a:lnTo>
                    <a:pt x="16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7"/>
            <p:cNvSpPr/>
            <p:nvPr/>
          </p:nvSpPr>
          <p:spPr>
            <a:xfrm>
              <a:off x="2540775" y="3299650"/>
              <a:ext cx="42300" cy="41975"/>
            </a:xfrm>
            <a:custGeom>
              <a:avLst/>
              <a:gdLst/>
              <a:ahLst/>
              <a:cxnLst/>
              <a:rect l="l" t="t" r="r" b="b"/>
              <a:pathLst>
                <a:path w="1692" h="1679" extrusionOk="0">
                  <a:moveTo>
                    <a:pt x="1" y="0"/>
                  </a:moveTo>
                  <a:lnTo>
                    <a:pt x="1" y="1679"/>
                  </a:lnTo>
                  <a:lnTo>
                    <a:pt x="1691" y="1679"/>
                  </a:lnTo>
                  <a:lnTo>
                    <a:pt x="1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7"/>
            <p:cNvSpPr/>
            <p:nvPr/>
          </p:nvSpPr>
          <p:spPr>
            <a:xfrm>
              <a:off x="2498800" y="3341600"/>
              <a:ext cx="42000" cy="42300"/>
            </a:xfrm>
            <a:custGeom>
              <a:avLst/>
              <a:gdLst/>
              <a:ahLst/>
              <a:cxnLst/>
              <a:rect l="l" t="t" r="r" b="b"/>
              <a:pathLst>
                <a:path w="1680" h="1692" extrusionOk="0">
                  <a:moveTo>
                    <a:pt x="1" y="1"/>
                  </a:moveTo>
                  <a:lnTo>
                    <a:pt x="1" y="1692"/>
                  </a:lnTo>
                  <a:lnTo>
                    <a:pt x="1680" y="1692"/>
                  </a:lnTo>
                  <a:lnTo>
                    <a:pt x="16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7"/>
            <p:cNvSpPr/>
            <p:nvPr/>
          </p:nvSpPr>
          <p:spPr>
            <a:xfrm>
              <a:off x="3202775" y="2433175"/>
              <a:ext cx="39000" cy="404825"/>
            </a:xfrm>
            <a:custGeom>
              <a:avLst/>
              <a:gdLst/>
              <a:ahLst/>
              <a:cxnLst/>
              <a:rect l="l" t="t" r="r" b="b"/>
              <a:pathLst>
                <a:path w="1560" h="16193" extrusionOk="0">
                  <a:moveTo>
                    <a:pt x="0" y="0"/>
                  </a:moveTo>
                  <a:lnTo>
                    <a:pt x="0" y="16193"/>
                  </a:lnTo>
                  <a:lnTo>
                    <a:pt x="1560" y="16193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7"/>
            <p:cNvSpPr/>
            <p:nvPr/>
          </p:nvSpPr>
          <p:spPr>
            <a:xfrm>
              <a:off x="3202775" y="3383875"/>
              <a:ext cx="39000" cy="404850"/>
            </a:xfrm>
            <a:custGeom>
              <a:avLst/>
              <a:gdLst/>
              <a:ahLst/>
              <a:cxnLst/>
              <a:rect l="l" t="t" r="r" b="b"/>
              <a:pathLst>
                <a:path w="1560" h="16194" extrusionOk="0">
                  <a:moveTo>
                    <a:pt x="0" y="1"/>
                  </a:moveTo>
                  <a:lnTo>
                    <a:pt x="0" y="16193"/>
                  </a:lnTo>
                  <a:lnTo>
                    <a:pt x="1560" y="16193"/>
                  </a:lnTo>
                  <a:lnTo>
                    <a:pt x="15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7"/>
            <p:cNvSpPr/>
            <p:nvPr/>
          </p:nvSpPr>
          <p:spPr>
            <a:xfrm>
              <a:off x="3159900" y="2837675"/>
              <a:ext cx="42000" cy="42000"/>
            </a:xfrm>
            <a:custGeom>
              <a:avLst/>
              <a:gdLst/>
              <a:ahLst/>
              <a:cxnLst/>
              <a:rect l="l" t="t" r="r" b="b"/>
              <a:pathLst>
                <a:path w="1680" h="1680" extrusionOk="0">
                  <a:moveTo>
                    <a:pt x="1" y="1"/>
                  </a:moveTo>
                  <a:lnTo>
                    <a:pt x="1" y="1680"/>
                  </a:lnTo>
                  <a:lnTo>
                    <a:pt x="1680" y="1680"/>
                  </a:lnTo>
                  <a:lnTo>
                    <a:pt x="16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7"/>
            <p:cNvSpPr/>
            <p:nvPr/>
          </p:nvSpPr>
          <p:spPr>
            <a:xfrm>
              <a:off x="3117925" y="2879650"/>
              <a:ext cx="42000" cy="42000"/>
            </a:xfrm>
            <a:custGeom>
              <a:avLst/>
              <a:gdLst/>
              <a:ahLst/>
              <a:cxnLst/>
              <a:rect l="l" t="t" r="r" b="b"/>
              <a:pathLst>
                <a:path w="1680" h="1680" extrusionOk="0">
                  <a:moveTo>
                    <a:pt x="1" y="1"/>
                  </a:moveTo>
                  <a:lnTo>
                    <a:pt x="1" y="1679"/>
                  </a:lnTo>
                  <a:lnTo>
                    <a:pt x="1680" y="1679"/>
                  </a:lnTo>
                  <a:lnTo>
                    <a:pt x="16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7"/>
            <p:cNvSpPr/>
            <p:nvPr/>
          </p:nvSpPr>
          <p:spPr>
            <a:xfrm>
              <a:off x="3075975" y="2921925"/>
              <a:ext cx="41975" cy="42275"/>
            </a:xfrm>
            <a:custGeom>
              <a:avLst/>
              <a:gdLst/>
              <a:ahLst/>
              <a:cxnLst/>
              <a:rect l="l" t="t" r="r" b="b"/>
              <a:pathLst>
                <a:path w="1679" h="1691" extrusionOk="0">
                  <a:moveTo>
                    <a:pt x="0" y="0"/>
                  </a:moveTo>
                  <a:lnTo>
                    <a:pt x="0" y="1691"/>
                  </a:lnTo>
                  <a:lnTo>
                    <a:pt x="1679" y="1691"/>
                  </a:lnTo>
                  <a:lnTo>
                    <a:pt x="16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7"/>
            <p:cNvSpPr/>
            <p:nvPr/>
          </p:nvSpPr>
          <p:spPr>
            <a:xfrm>
              <a:off x="3034000" y="2963875"/>
              <a:ext cx="42000" cy="42300"/>
            </a:xfrm>
            <a:custGeom>
              <a:avLst/>
              <a:gdLst/>
              <a:ahLst/>
              <a:cxnLst/>
              <a:rect l="l" t="t" r="r" b="b"/>
              <a:pathLst>
                <a:path w="1680" h="1692" extrusionOk="0">
                  <a:moveTo>
                    <a:pt x="0" y="1"/>
                  </a:moveTo>
                  <a:lnTo>
                    <a:pt x="0" y="1692"/>
                  </a:lnTo>
                  <a:lnTo>
                    <a:pt x="1679" y="1692"/>
                  </a:lnTo>
                  <a:lnTo>
                    <a:pt x="1679" y="1"/>
                  </a:ln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7"/>
            <p:cNvSpPr/>
            <p:nvPr/>
          </p:nvSpPr>
          <p:spPr>
            <a:xfrm>
              <a:off x="2992025" y="3005850"/>
              <a:ext cx="42000" cy="42000"/>
            </a:xfrm>
            <a:custGeom>
              <a:avLst/>
              <a:gdLst/>
              <a:ahLst/>
              <a:cxnLst/>
              <a:rect l="l" t="t" r="r" b="b"/>
              <a:pathLst>
                <a:path w="1680" h="1680" extrusionOk="0">
                  <a:moveTo>
                    <a:pt x="1" y="1"/>
                  </a:moveTo>
                  <a:lnTo>
                    <a:pt x="1" y="1680"/>
                  </a:lnTo>
                  <a:lnTo>
                    <a:pt x="1679" y="1680"/>
                  </a:lnTo>
                  <a:lnTo>
                    <a:pt x="16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7"/>
            <p:cNvSpPr/>
            <p:nvPr/>
          </p:nvSpPr>
          <p:spPr>
            <a:xfrm>
              <a:off x="2950050" y="3047825"/>
              <a:ext cx="42000" cy="42000"/>
            </a:xfrm>
            <a:custGeom>
              <a:avLst/>
              <a:gdLst/>
              <a:ahLst/>
              <a:cxnLst/>
              <a:rect l="l" t="t" r="r" b="b"/>
              <a:pathLst>
                <a:path w="1680" h="1680" extrusionOk="0">
                  <a:moveTo>
                    <a:pt x="1" y="1"/>
                  </a:moveTo>
                  <a:lnTo>
                    <a:pt x="1" y="1679"/>
                  </a:lnTo>
                  <a:lnTo>
                    <a:pt x="1680" y="1679"/>
                  </a:lnTo>
                  <a:lnTo>
                    <a:pt x="16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7"/>
            <p:cNvSpPr/>
            <p:nvPr/>
          </p:nvSpPr>
          <p:spPr>
            <a:xfrm>
              <a:off x="2907800" y="3089800"/>
              <a:ext cx="41975" cy="42000"/>
            </a:xfrm>
            <a:custGeom>
              <a:avLst/>
              <a:gdLst/>
              <a:ahLst/>
              <a:cxnLst/>
              <a:rect l="l" t="t" r="r" b="b"/>
              <a:pathLst>
                <a:path w="1679" h="1680" extrusionOk="0">
                  <a:moveTo>
                    <a:pt x="0" y="0"/>
                  </a:moveTo>
                  <a:lnTo>
                    <a:pt x="0" y="1679"/>
                  </a:lnTo>
                  <a:lnTo>
                    <a:pt x="1679" y="1679"/>
                  </a:lnTo>
                  <a:lnTo>
                    <a:pt x="16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7"/>
            <p:cNvSpPr/>
            <p:nvPr/>
          </p:nvSpPr>
          <p:spPr>
            <a:xfrm>
              <a:off x="2950050" y="3131775"/>
              <a:ext cx="42000" cy="41975"/>
            </a:xfrm>
            <a:custGeom>
              <a:avLst/>
              <a:gdLst/>
              <a:ahLst/>
              <a:cxnLst/>
              <a:rect l="l" t="t" r="r" b="b"/>
              <a:pathLst>
                <a:path w="1680" h="1679" extrusionOk="0">
                  <a:moveTo>
                    <a:pt x="1" y="0"/>
                  </a:moveTo>
                  <a:lnTo>
                    <a:pt x="1" y="1679"/>
                  </a:lnTo>
                  <a:lnTo>
                    <a:pt x="1680" y="1679"/>
                  </a:lnTo>
                  <a:lnTo>
                    <a:pt x="16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7"/>
            <p:cNvSpPr/>
            <p:nvPr/>
          </p:nvSpPr>
          <p:spPr>
            <a:xfrm>
              <a:off x="2992025" y="3173725"/>
              <a:ext cx="42000" cy="42000"/>
            </a:xfrm>
            <a:custGeom>
              <a:avLst/>
              <a:gdLst/>
              <a:ahLst/>
              <a:cxnLst/>
              <a:rect l="l" t="t" r="r" b="b"/>
              <a:pathLst>
                <a:path w="1680" h="1680" extrusionOk="0">
                  <a:moveTo>
                    <a:pt x="1" y="1"/>
                  </a:moveTo>
                  <a:lnTo>
                    <a:pt x="1" y="1680"/>
                  </a:lnTo>
                  <a:lnTo>
                    <a:pt x="1679" y="1680"/>
                  </a:lnTo>
                  <a:lnTo>
                    <a:pt x="16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7"/>
            <p:cNvSpPr/>
            <p:nvPr/>
          </p:nvSpPr>
          <p:spPr>
            <a:xfrm>
              <a:off x="3034000" y="3215700"/>
              <a:ext cx="42000" cy="42000"/>
            </a:xfrm>
            <a:custGeom>
              <a:avLst/>
              <a:gdLst/>
              <a:ahLst/>
              <a:cxnLst/>
              <a:rect l="l" t="t" r="r" b="b"/>
              <a:pathLst>
                <a:path w="1680" h="1680" extrusionOk="0">
                  <a:moveTo>
                    <a:pt x="0" y="1"/>
                  </a:moveTo>
                  <a:lnTo>
                    <a:pt x="0" y="1679"/>
                  </a:lnTo>
                  <a:lnTo>
                    <a:pt x="1679" y="1679"/>
                  </a:lnTo>
                  <a:lnTo>
                    <a:pt x="16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7"/>
            <p:cNvSpPr/>
            <p:nvPr/>
          </p:nvSpPr>
          <p:spPr>
            <a:xfrm>
              <a:off x="3075975" y="3257675"/>
              <a:ext cx="41975" cy="42000"/>
            </a:xfrm>
            <a:custGeom>
              <a:avLst/>
              <a:gdLst/>
              <a:ahLst/>
              <a:cxnLst/>
              <a:rect l="l" t="t" r="r" b="b"/>
              <a:pathLst>
                <a:path w="1679" h="1680" extrusionOk="0">
                  <a:moveTo>
                    <a:pt x="0" y="0"/>
                  </a:moveTo>
                  <a:lnTo>
                    <a:pt x="0" y="1679"/>
                  </a:lnTo>
                  <a:lnTo>
                    <a:pt x="1679" y="1679"/>
                  </a:lnTo>
                  <a:lnTo>
                    <a:pt x="16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7"/>
            <p:cNvSpPr/>
            <p:nvPr/>
          </p:nvSpPr>
          <p:spPr>
            <a:xfrm>
              <a:off x="3117925" y="3299950"/>
              <a:ext cx="42000" cy="41975"/>
            </a:xfrm>
            <a:custGeom>
              <a:avLst/>
              <a:gdLst/>
              <a:ahLst/>
              <a:cxnLst/>
              <a:rect l="l" t="t" r="r" b="b"/>
              <a:pathLst>
                <a:path w="1680" h="1679" extrusionOk="0">
                  <a:moveTo>
                    <a:pt x="1" y="0"/>
                  </a:moveTo>
                  <a:lnTo>
                    <a:pt x="1" y="1679"/>
                  </a:lnTo>
                  <a:lnTo>
                    <a:pt x="1680" y="1679"/>
                  </a:lnTo>
                  <a:lnTo>
                    <a:pt x="16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7"/>
            <p:cNvSpPr/>
            <p:nvPr/>
          </p:nvSpPr>
          <p:spPr>
            <a:xfrm>
              <a:off x="3159900" y="3341900"/>
              <a:ext cx="42000" cy="42000"/>
            </a:xfrm>
            <a:custGeom>
              <a:avLst/>
              <a:gdLst/>
              <a:ahLst/>
              <a:cxnLst/>
              <a:rect l="l" t="t" r="r" b="b"/>
              <a:pathLst>
                <a:path w="1680" h="1680" extrusionOk="0">
                  <a:moveTo>
                    <a:pt x="1" y="1"/>
                  </a:moveTo>
                  <a:lnTo>
                    <a:pt x="1" y="1680"/>
                  </a:lnTo>
                  <a:lnTo>
                    <a:pt x="1680" y="1680"/>
                  </a:lnTo>
                  <a:lnTo>
                    <a:pt x="16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7"/>
            <p:cNvSpPr/>
            <p:nvPr/>
          </p:nvSpPr>
          <p:spPr>
            <a:xfrm>
              <a:off x="2589300" y="2848400"/>
              <a:ext cx="522125" cy="909650"/>
            </a:xfrm>
            <a:custGeom>
              <a:avLst/>
              <a:gdLst/>
              <a:ahLst/>
              <a:cxnLst/>
              <a:rect l="l" t="t" r="r" b="b"/>
              <a:pathLst>
                <a:path w="20885" h="36386" extrusionOk="0">
                  <a:moveTo>
                    <a:pt x="4227" y="0"/>
                  </a:moveTo>
                  <a:lnTo>
                    <a:pt x="4227" y="3025"/>
                  </a:lnTo>
                  <a:lnTo>
                    <a:pt x="5727" y="3025"/>
                  </a:lnTo>
                  <a:lnTo>
                    <a:pt x="5727" y="4727"/>
                  </a:lnTo>
                  <a:lnTo>
                    <a:pt x="7311" y="4727"/>
                  </a:lnTo>
                  <a:lnTo>
                    <a:pt x="7311" y="6287"/>
                  </a:lnTo>
                  <a:lnTo>
                    <a:pt x="8835" y="6287"/>
                  </a:lnTo>
                  <a:lnTo>
                    <a:pt x="8835" y="7835"/>
                  </a:lnTo>
                  <a:lnTo>
                    <a:pt x="9585" y="7835"/>
                  </a:lnTo>
                  <a:lnTo>
                    <a:pt x="9585" y="22253"/>
                  </a:lnTo>
                  <a:lnTo>
                    <a:pt x="8835" y="22253"/>
                  </a:lnTo>
                  <a:lnTo>
                    <a:pt x="8835" y="23801"/>
                  </a:lnTo>
                  <a:lnTo>
                    <a:pt x="7311" y="23801"/>
                  </a:lnTo>
                  <a:lnTo>
                    <a:pt x="7311" y="25349"/>
                  </a:lnTo>
                  <a:lnTo>
                    <a:pt x="5727" y="25349"/>
                  </a:lnTo>
                  <a:lnTo>
                    <a:pt x="5727" y="27075"/>
                  </a:lnTo>
                  <a:lnTo>
                    <a:pt x="4227" y="27075"/>
                  </a:lnTo>
                  <a:lnTo>
                    <a:pt x="4227" y="28992"/>
                  </a:lnTo>
                  <a:lnTo>
                    <a:pt x="0" y="28992"/>
                  </a:lnTo>
                  <a:lnTo>
                    <a:pt x="0" y="36386"/>
                  </a:lnTo>
                  <a:lnTo>
                    <a:pt x="20884" y="36386"/>
                  </a:lnTo>
                  <a:lnTo>
                    <a:pt x="20884" y="28992"/>
                  </a:lnTo>
                  <a:lnTo>
                    <a:pt x="16669" y="28992"/>
                  </a:lnTo>
                  <a:lnTo>
                    <a:pt x="16669" y="27075"/>
                  </a:lnTo>
                  <a:lnTo>
                    <a:pt x="15169" y="27075"/>
                  </a:lnTo>
                  <a:lnTo>
                    <a:pt x="15169" y="25349"/>
                  </a:lnTo>
                  <a:lnTo>
                    <a:pt x="13586" y="25349"/>
                  </a:lnTo>
                  <a:lnTo>
                    <a:pt x="13586" y="23801"/>
                  </a:lnTo>
                  <a:lnTo>
                    <a:pt x="12050" y="23801"/>
                  </a:lnTo>
                  <a:lnTo>
                    <a:pt x="12050" y="22253"/>
                  </a:lnTo>
                  <a:lnTo>
                    <a:pt x="11311" y="22253"/>
                  </a:lnTo>
                  <a:lnTo>
                    <a:pt x="11311" y="7835"/>
                  </a:lnTo>
                  <a:lnTo>
                    <a:pt x="12050" y="7835"/>
                  </a:lnTo>
                  <a:lnTo>
                    <a:pt x="12050" y="6287"/>
                  </a:lnTo>
                  <a:lnTo>
                    <a:pt x="13586" y="6287"/>
                  </a:lnTo>
                  <a:lnTo>
                    <a:pt x="13586" y="4727"/>
                  </a:lnTo>
                  <a:lnTo>
                    <a:pt x="15169" y="4727"/>
                  </a:lnTo>
                  <a:lnTo>
                    <a:pt x="15169" y="3025"/>
                  </a:lnTo>
                  <a:lnTo>
                    <a:pt x="16669" y="3025"/>
                  </a:lnTo>
                  <a:lnTo>
                    <a:pt x="166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44"/>
          <p:cNvSpPr/>
          <p:nvPr/>
        </p:nvSpPr>
        <p:spPr>
          <a:xfrm>
            <a:off x="424775" y="353575"/>
            <a:ext cx="8296742" cy="713606"/>
          </a:xfrm>
          <a:custGeom>
            <a:avLst/>
            <a:gdLst/>
            <a:ahLst/>
            <a:cxnLst/>
            <a:rect l="l" t="t" r="r" b="b"/>
            <a:pathLst>
              <a:path w="78917" h="7772" extrusionOk="0">
                <a:moveTo>
                  <a:pt x="1" y="0"/>
                </a:moveTo>
                <a:lnTo>
                  <a:pt x="78917" y="0"/>
                </a:lnTo>
                <a:lnTo>
                  <a:pt x="78917" y="7772"/>
                </a:lnTo>
                <a:lnTo>
                  <a:pt x="1" y="777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1" name="Google Shape;851;p44"/>
          <p:cNvGrpSpPr/>
          <p:nvPr/>
        </p:nvGrpSpPr>
        <p:grpSpPr>
          <a:xfrm>
            <a:off x="424775" y="1053444"/>
            <a:ext cx="8296747" cy="45756"/>
            <a:chOff x="386575" y="1053444"/>
            <a:chExt cx="8296747" cy="45756"/>
          </a:xfrm>
        </p:grpSpPr>
        <p:sp>
          <p:nvSpPr>
            <p:cNvPr id="852" name="Google Shape;852;p44"/>
            <p:cNvSpPr/>
            <p:nvPr/>
          </p:nvSpPr>
          <p:spPr>
            <a:xfrm>
              <a:off x="386575" y="1077325"/>
              <a:ext cx="8296347" cy="21875"/>
            </a:xfrm>
            <a:custGeom>
              <a:avLst/>
              <a:gdLst/>
              <a:ahLst/>
              <a:cxnLst/>
              <a:rect l="l" t="t" r="r" b="b"/>
              <a:pathLst>
                <a:path w="78917" h="421" extrusionOk="0">
                  <a:moveTo>
                    <a:pt x="1" y="1"/>
                  </a:moveTo>
                  <a:lnTo>
                    <a:pt x="1" y="420"/>
                  </a:lnTo>
                  <a:lnTo>
                    <a:pt x="78917" y="420"/>
                  </a:lnTo>
                  <a:lnTo>
                    <a:pt x="789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4"/>
            <p:cNvSpPr/>
            <p:nvPr/>
          </p:nvSpPr>
          <p:spPr>
            <a:xfrm>
              <a:off x="386975" y="1053444"/>
              <a:ext cx="8296347" cy="21875"/>
            </a:xfrm>
            <a:custGeom>
              <a:avLst/>
              <a:gdLst/>
              <a:ahLst/>
              <a:cxnLst/>
              <a:rect l="l" t="t" r="r" b="b"/>
              <a:pathLst>
                <a:path w="78917" h="420" extrusionOk="0">
                  <a:moveTo>
                    <a:pt x="1" y="1"/>
                  </a:moveTo>
                  <a:lnTo>
                    <a:pt x="1" y="420"/>
                  </a:lnTo>
                  <a:lnTo>
                    <a:pt x="78917" y="420"/>
                  </a:lnTo>
                  <a:lnTo>
                    <a:pt x="78917" y="1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4" name="Google Shape;854;p44"/>
          <p:cNvGrpSpPr/>
          <p:nvPr/>
        </p:nvGrpSpPr>
        <p:grpSpPr>
          <a:xfrm>
            <a:off x="4672208" y="2948827"/>
            <a:ext cx="3722683" cy="1341952"/>
            <a:chOff x="844350" y="1447525"/>
            <a:chExt cx="3472005" cy="1341952"/>
          </a:xfrm>
        </p:grpSpPr>
        <p:sp>
          <p:nvSpPr>
            <p:cNvPr id="855" name="Google Shape;855;p44"/>
            <p:cNvSpPr/>
            <p:nvPr/>
          </p:nvSpPr>
          <p:spPr>
            <a:xfrm>
              <a:off x="844350" y="1447531"/>
              <a:ext cx="3467723" cy="1341946"/>
            </a:xfrm>
            <a:custGeom>
              <a:avLst/>
              <a:gdLst/>
              <a:ahLst/>
              <a:cxnLst/>
              <a:rect l="l" t="t" r="r" b="b"/>
              <a:pathLst>
                <a:path w="71356" h="59411" extrusionOk="0">
                  <a:moveTo>
                    <a:pt x="71355" y="0"/>
                  </a:moveTo>
                  <a:lnTo>
                    <a:pt x="70657" y="481"/>
                  </a:lnTo>
                  <a:lnTo>
                    <a:pt x="70657" y="58921"/>
                  </a:lnTo>
                  <a:lnTo>
                    <a:pt x="717" y="58921"/>
                  </a:lnTo>
                  <a:lnTo>
                    <a:pt x="1" y="59410"/>
                  </a:lnTo>
                  <a:lnTo>
                    <a:pt x="71355" y="59410"/>
                  </a:lnTo>
                  <a:lnTo>
                    <a:pt x="71355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56" name="Google Shape;856;p44"/>
            <p:cNvGrpSpPr/>
            <p:nvPr/>
          </p:nvGrpSpPr>
          <p:grpSpPr>
            <a:xfrm>
              <a:off x="844350" y="1447525"/>
              <a:ext cx="3472005" cy="1341924"/>
              <a:chOff x="844350" y="1447525"/>
              <a:chExt cx="3472005" cy="1341924"/>
            </a:xfrm>
          </p:grpSpPr>
          <p:sp>
            <p:nvSpPr>
              <p:cNvPr id="857" name="Google Shape;857;p44"/>
              <p:cNvSpPr/>
              <p:nvPr/>
            </p:nvSpPr>
            <p:spPr>
              <a:xfrm>
                <a:off x="844350" y="1447525"/>
                <a:ext cx="3467567" cy="1341924"/>
              </a:xfrm>
              <a:custGeom>
                <a:avLst/>
                <a:gdLst/>
                <a:ahLst/>
                <a:cxnLst/>
                <a:rect l="l" t="t" r="r" b="b"/>
                <a:pathLst>
                  <a:path w="80087" h="80079" extrusionOk="0">
                    <a:moveTo>
                      <a:pt x="0" y="1"/>
                    </a:moveTo>
                    <a:lnTo>
                      <a:pt x="0" y="80078"/>
                    </a:lnTo>
                    <a:lnTo>
                      <a:pt x="80086" y="80078"/>
                    </a:lnTo>
                    <a:lnTo>
                      <a:pt x="80086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44"/>
              <p:cNvSpPr/>
              <p:nvPr/>
            </p:nvSpPr>
            <p:spPr>
              <a:xfrm>
                <a:off x="844350" y="1454690"/>
                <a:ext cx="3472005" cy="1332143"/>
              </a:xfrm>
              <a:custGeom>
                <a:avLst/>
                <a:gdLst/>
                <a:ahLst/>
                <a:cxnLst/>
                <a:rect l="l" t="t" r="r" b="b"/>
                <a:pathLst>
                  <a:path w="71356" h="59411" extrusionOk="0">
                    <a:moveTo>
                      <a:pt x="1" y="0"/>
                    </a:moveTo>
                    <a:lnTo>
                      <a:pt x="1" y="59410"/>
                    </a:lnTo>
                    <a:lnTo>
                      <a:pt x="717" y="58930"/>
                    </a:lnTo>
                    <a:lnTo>
                      <a:pt x="717" y="498"/>
                    </a:lnTo>
                    <a:lnTo>
                      <a:pt x="70657" y="498"/>
                    </a:lnTo>
                    <a:lnTo>
                      <a:pt x="7135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59" name="Google Shape;859;p44"/>
          <p:cNvGrpSpPr/>
          <p:nvPr/>
        </p:nvGrpSpPr>
        <p:grpSpPr>
          <a:xfrm>
            <a:off x="4672208" y="1407952"/>
            <a:ext cx="3722683" cy="1341952"/>
            <a:chOff x="844350" y="1447525"/>
            <a:chExt cx="3472005" cy="1341952"/>
          </a:xfrm>
        </p:grpSpPr>
        <p:sp>
          <p:nvSpPr>
            <p:cNvPr id="860" name="Google Shape;860;p44"/>
            <p:cNvSpPr/>
            <p:nvPr/>
          </p:nvSpPr>
          <p:spPr>
            <a:xfrm>
              <a:off x="844350" y="1447531"/>
              <a:ext cx="3467723" cy="1341946"/>
            </a:xfrm>
            <a:custGeom>
              <a:avLst/>
              <a:gdLst/>
              <a:ahLst/>
              <a:cxnLst/>
              <a:rect l="l" t="t" r="r" b="b"/>
              <a:pathLst>
                <a:path w="71356" h="59411" extrusionOk="0">
                  <a:moveTo>
                    <a:pt x="71355" y="0"/>
                  </a:moveTo>
                  <a:lnTo>
                    <a:pt x="70657" y="481"/>
                  </a:lnTo>
                  <a:lnTo>
                    <a:pt x="70657" y="58921"/>
                  </a:lnTo>
                  <a:lnTo>
                    <a:pt x="717" y="58921"/>
                  </a:lnTo>
                  <a:lnTo>
                    <a:pt x="1" y="59410"/>
                  </a:lnTo>
                  <a:lnTo>
                    <a:pt x="71355" y="59410"/>
                  </a:lnTo>
                  <a:lnTo>
                    <a:pt x="71355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61" name="Google Shape;861;p44"/>
            <p:cNvGrpSpPr/>
            <p:nvPr/>
          </p:nvGrpSpPr>
          <p:grpSpPr>
            <a:xfrm>
              <a:off x="844350" y="1447525"/>
              <a:ext cx="3472005" cy="1341924"/>
              <a:chOff x="844350" y="1447525"/>
              <a:chExt cx="3472005" cy="1341924"/>
            </a:xfrm>
          </p:grpSpPr>
          <p:sp>
            <p:nvSpPr>
              <p:cNvPr id="862" name="Google Shape;862;p44"/>
              <p:cNvSpPr/>
              <p:nvPr/>
            </p:nvSpPr>
            <p:spPr>
              <a:xfrm>
                <a:off x="844350" y="1447525"/>
                <a:ext cx="3467567" cy="1341924"/>
              </a:xfrm>
              <a:custGeom>
                <a:avLst/>
                <a:gdLst/>
                <a:ahLst/>
                <a:cxnLst/>
                <a:rect l="l" t="t" r="r" b="b"/>
                <a:pathLst>
                  <a:path w="80087" h="80079" extrusionOk="0">
                    <a:moveTo>
                      <a:pt x="0" y="1"/>
                    </a:moveTo>
                    <a:lnTo>
                      <a:pt x="0" y="80078"/>
                    </a:lnTo>
                    <a:lnTo>
                      <a:pt x="80086" y="80078"/>
                    </a:lnTo>
                    <a:lnTo>
                      <a:pt x="80086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44"/>
              <p:cNvSpPr/>
              <p:nvPr/>
            </p:nvSpPr>
            <p:spPr>
              <a:xfrm>
                <a:off x="844350" y="1454690"/>
                <a:ext cx="3472005" cy="1332143"/>
              </a:xfrm>
              <a:custGeom>
                <a:avLst/>
                <a:gdLst/>
                <a:ahLst/>
                <a:cxnLst/>
                <a:rect l="l" t="t" r="r" b="b"/>
                <a:pathLst>
                  <a:path w="71356" h="59411" extrusionOk="0">
                    <a:moveTo>
                      <a:pt x="1" y="0"/>
                    </a:moveTo>
                    <a:lnTo>
                      <a:pt x="1" y="59410"/>
                    </a:lnTo>
                    <a:lnTo>
                      <a:pt x="717" y="58930"/>
                    </a:lnTo>
                    <a:lnTo>
                      <a:pt x="717" y="498"/>
                    </a:lnTo>
                    <a:lnTo>
                      <a:pt x="70657" y="498"/>
                    </a:lnTo>
                    <a:lnTo>
                      <a:pt x="7135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64" name="Google Shape;864;p44"/>
          <p:cNvGrpSpPr/>
          <p:nvPr/>
        </p:nvGrpSpPr>
        <p:grpSpPr>
          <a:xfrm>
            <a:off x="749065" y="2948827"/>
            <a:ext cx="3722683" cy="1341952"/>
            <a:chOff x="844350" y="1447525"/>
            <a:chExt cx="3472005" cy="1341952"/>
          </a:xfrm>
        </p:grpSpPr>
        <p:sp>
          <p:nvSpPr>
            <p:cNvPr id="865" name="Google Shape;865;p44"/>
            <p:cNvSpPr/>
            <p:nvPr/>
          </p:nvSpPr>
          <p:spPr>
            <a:xfrm>
              <a:off x="844350" y="1447531"/>
              <a:ext cx="3467723" cy="1341946"/>
            </a:xfrm>
            <a:custGeom>
              <a:avLst/>
              <a:gdLst/>
              <a:ahLst/>
              <a:cxnLst/>
              <a:rect l="l" t="t" r="r" b="b"/>
              <a:pathLst>
                <a:path w="71356" h="59411" extrusionOk="0">
                  <a:moveTo>
                    <a:pt x="71355" y="0"/>
                  </a:moveTo>
                  <a:lnTo>
                    <a:pt x="70657" y="481"/>
                  </a:lnTo>
                  <a:lnTo>
                    <a:pt x="70657" y="58921"/>
                  </a:lnTo>
                  <a:lnTo>
                    <a:pt x="717" y="58921"/>
                  </a:lnTo>
                  <a:lnTo>
                    <a:pt x="1" y="59410"/>
                  </a:lnTo>
                  <a:lnTo>
                    <a:pt x="71355" y="59410"/>
                  </a:lnTo>
                  <a:lnTo>
                    <a:pt x="71355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66" name="Google Shape;866;p44"/>
            <p:cNvGrpSpPr/>
            <p:nvPr/>
          </p:nvGrpSpPr>
          <p:grpSpPr>
            <a:xfrm>
              <a:off x="844350" y="1447525"/>
              <a:ext cx="3472005" cy="1341924"/>
              <a:chOff x="844350" y="1447525"/>
              <a:chExt cx="3472005" cy="1341924"/>
            </a:xfrm>
          </p:grpSpPr>
          <p:sp>
            <p:nvSpPr>
              <p:cNvPr id="867" name="Google Shape;867;p44"/>
              <p:cNvSpPr/>
              <p:nvPr/>
            </p:nvSpPr>
            <p:spPr>
              <a:xfrm>
                <a:off x="844350" y="1447525"/>
                <a:ext cx="3467567" cy="1341924"/>
              </a:xfrm>
              <a:custGeom>
                <a:avLst/>
                <a:gdLst/>
                <a:ahLst/>
                <a:cxnLst/>
                <a:rect l="l" t="t" r="r" b="b"/>
                <a:pathLst>
                  <a:path w="80087" h="80079" extrusionOk="0">
                    <a:moveTo>
                      <a:pt x="0" y="1"/>
                    </a:moveTo>
                    <a:lnTo>
                      <a:pt x="0" y="80078"/>
                    </a:lnTo>
                    <a:lnTo>
                      <a:pt x="80086" y="80078"/>
                    </a:lnTo>
                    <a:lnTo>
                      <a:pt x="80086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44"/>
              <p:cNvSpPr/>
              <p:nvPr/>
            </p:nvSpPr>
            <p:spPr>
              <a:xfrm>
                <a:off x="844350" y="1454690"/>
                <a:ext cx="3472005" cy="1332143"/>
              </a:xfrm>
              <a:custGeom>
                <a:avLst/>
                <a:gdLst/>
                <a:ahLst/>
                <a:cxnLst/>
                <a:rect l="l" t="t" r="r" b="b"/>
                <a:pathLst>
                  <a:path w="71356" h="59411" extrusionOk="0">
                    <a:moveTo>
                      <a:pt x="1" y="0"/>
                    </a:moveTo>
                    <a:lnTo>
                      <a:pt x="1" y="59410"/>
                    </a:lnTo>
                    <a:lnTo>
                      <a:pt x="717" y="58930"/>
                    </a:lnTo>
                    <a:lnTo>
                      <a:pt x="717" y="498"/>
                    </a:lnTo>
                    <a:lnTo>
                      <a:pt x="70657" y="498"/>
                    </a:lnTo>
                    <a:lnTo>
                      <a:pt x="7135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69" name="Google Shape;869;p44"/>
          <p:cNvGrpSpPr/>
          <p:nvPr/>
        </p:nvGrpSpPr>
        <p:grpSpPr>
          <a:xfrm>
            <a:off x="749071" y="1407952"/>
            <a:ext cx="3722683" cy="1341952"/>
            <a:chOff x="844350" y="1447525"/>
            <a:chExt cx="3472005" cy="1341952"/>
          </a:xfrm>
        </p:grpSpPr>
        <p:sp>
          <p:nvSpPr>
            <p:cNvPr id="870" name="Google Shape;870;p44"/>
            <p:cNvSpPr/>
            <p:nvPr/>
          </p:nvSpPr>
          <p:spPr>
            <a:xfrm>
              <a:off x="844350" y="1447531"/>
              <a:ext cx="3467723" cy="1341946"/>
            </a:xfrm>
            <a:custGeom>
              <a:avLst/>
              <a:gdLst/>
              <a:ahLst/>
              <a:cxnLst/>
              <a:rect l="l" t="t" r="r" b="b"/>
              <a:pathLst>
                <a:path w="71356" h="59411" extrusionOk="0">
                  <a:moveTo>
                    <a:pt x="71355" y="0"/>
                  </a:moveTo>
                  <a:lnTo>
                    <a:pt x="70657" y="481"/>
                  </a:lnTo>
                  <a:lnTo>
                    <a:pt x="70657" y="58921"/>
                  </a:lnTo>
                  <a:lnTo>
                    <a:pt x="717" y="58921"/>
                  </a:lnTo>
                  <a:lnTo>
                    <a:pt x="1" y="59410"/>
                  </a:lnTo>
                  <a:lnTo>
                    <a:pt x="71355" y="59410"/>
                  </a:lnTo>
                  <a:lnTo>
                    <a:pt x="71355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71" name="Google Shape;871;p44"/>
            <p:cNvGrpSpPr/>
            <p:nvPr/>
          </p:nvGrpSpPr>
          <p:grpSpPr>
            <a:xfrm>
              <a:off x="844350" y="1447525"/>
              <a:ext cx="3472005" cy="1341924"/>
              <a:chOff x="844350" y="1447525"/>
              <a:chExt cx="3472005" cy="1341924"/>
            </a:xfrm>
          </p:grpSpPr>
          <p:sp>
            <p:nvSpPr>
              <p:cNvPr id="872" name="Google Shape;872;p44"/>
              <p:cNvSpPr/>
              <p:nvPr/>
            </p:nvSpPr>
            <p:spPr>
              <a:xfrm>
                <a:off x="844350" y="1447525"/>
                <a:ext cx="3467567" cy="1341924"/>
              </a:xfrm>
              <a:custGeom>
                <a:avLst/>
                <a:gdLst/>
                <a:ahLst/>
                <a:cxnLst/>
                <a:rect l="l" t="t" r="r" b="b"/>
                <a:pathLst>
                  <a:path w="80087" h="80079" extrusionOk="0">
                    <a:moveTo>
                      <a:pt x="0" y="1"/>
                    </a:moveTo>
                    <a:lnTo>
                      <a:pt x="0" y="80078"/>
                    </a:lnTo>
                    <a:lnTo>
                      <a:pt x="80086" y="80078"/>
                    </a:lnTo>
                    <a:lnTo>
                      <a:pt x="80086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44"/>
              <p:cNvSpPr/>
              <p:nvPr/>
            </p:nvSpPr>
            <p:spPr>
              <a:xfrm>
                <a:off x="844350" y="1454690"/>
                <a:ext cx="3472005" cy="1332143"/>
              </a:xfrm>
              <a:custGeom>
                <a:avLst/>
                <a:gdLst/>
                <a:ahLst/>
                <a:cxnLst/>
                <a:rect l="l" t="t" r="r" b="b"/>
                <a:pathLst>
                  <a:path w="71356" h="59411" extrusionOk="0">
                    <a:moveTo>
                      <a:pt x="1" y="0"/>
                    </a:moveTo>
                    <a:lnTo>
                      <a:pt x="1" y="59410"/>
                    </a:lnTo>
                    <a:lnTo>
                      <a:pt x="717" y="58930"/>
                    </a:lnTo>
                    <a:lnTo>
                      <a:pt x="717" y="498"/>
                    </a:lnTo>
                    <a:lnTo>
                      <a:pt x="70657" y="498"/>
                    </a:lnTo>
                    <a:lnTo>
                      <a:pt x="7135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74" name="Google Shape;874;p44"/>
          <p:cNvSpPr txBox="1">
            <a:spLocks noGrp="1"/>
          </p:cNvSpPr>
          <p:nvPr>
            <p:ph type="title"/>
          </p:nvPr>
        </p:nvSpPr>
        <p:spPr>
          <a:xfrm>
            <a:off x="713225" y="513700"/>
            <a:ext cx="77175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Features</a:t>
            </a:r>
            <a:endParaRPr dirty="0"/>
          </a:p>
        </p:txBody>
      </p:sp>
      <p:sp>
        <p:nvSpPr>
          <p:cNvPr id="875" name="Google Shape;875;p44"/>
          <p:cNvSpPr txBox="1">
            <a:spLocks noGrp="1"/>
          </p:cNvSpPr>
          <p:nvPr>
            <p:ph type="subTitle" idx="1"/>
          </p:nvPr>
        </p:nvSpPr>
        <p:spPr>
          <a:xfrm>
            <a:off x="1600215" y="1565060"/>
            <a:ext cx="2775444" cy="4605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User Authentication</a:t>
            </a:r>
            <a:endParaRPr sz="1400" dirty="0"/>
          </a:p>
        </p:txBody>
      </p:sp>
      <p:sp>
        <p:nvSpPr>
          <p:cNvPr id="876" name="Google Shape;876;p44"/>
          <p:cNvSpPr txBox="1">
            <a:spLocks noGrp="1"/>
          </p:cNvSpPr>
          <p:nvPr>
            <p:ph type="subTitle" idx="2"/>
          </p:nvPr>
        </p:nvSpPr>
        <p:spPr>
          <a:xfrm>
            <a:off x="5653948" y="1533228"/>
            <a:ext cx="2931340" cy="5456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Examination creation</a:t>
            </a:r>
            <a:endParaRPr sz="1600" dirty="0"/>
          </a:p>
        </p:txBody>
      </p:sp>
      <p:sp>
        <p:nvSpPr>
          <p:cNvPr id="877" name="Google Shape;877;p44"/>
          <p:cNvSpPr txBox="1">
            <a:spLocks noGrp="1"/>
          </p:cNvSpPr>
          <p:nvPr>
            <p:ph type="subTitle" idx="3"/>
          </p:nvPr>
        </p:nvSpPr>
        <p:spPr>
          <a:xfrm>
            <a:off x="1838361" y="3110434"/>
            <a:ext cx="24741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Attempting Exam</a:t>
            </a:r>
            <a:endParaRPr sz="1400" dirty="0"/>
          </a:p>
        </p:txBody>
      </p:sp>
      <p:sp>
        <p:nvSpPr>
          <p:cNvPr id="878" name="Google Shape;878;p44"/>
          <p:cNvSpPr txBox="1">
            <a:spLocks noGrp="1"/>
          </p:cNvSpPr>
          <p:nvPr>
            <p:ph type="subTitle" idx="4"/>
          </p:nvPr>
        </p:nvSpPr>
        <p:spPr>
          <a:xfrm>
            <a:off x="5666839" y="3082690"/>
            <a:ext cx="2591648" cy="4604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/>
              <a:t>A</a:t>
            </a:r>
            <a:r>
              <a:rPr lang="en" sz="1600" dirty="0"/>
              <a:t>utomatic Scoring</a:t>
            </a:r>
            <a:endParaRPr sz="1600" dirty="0"/>
          </a:p>
        </p:txBody>
      </p:sp>
      <p:sp>
        <p:nvSpPr>
          <p:cNvPr id="879" name="Google Shape;879;p44"/>
          <p:cNvSpPr txBox="1">
            <a:spLocks noGrp="1"/>
          </p:cNvSpPr>
          <p:nvPr>
            <p:ph type="subTitle" idx="5"/>
          </p:nvPr>
        </p:nvSpPr>
        <p:spPr>
          <a:xfrm>
            <a:off x="1838361" y="1979323"/>
            <a:ext cx="247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F5390"/>
              </a:buClr>
              <a:buSzPts val="1100"/>
              <a:buFont typeface="Arial"/>
              <a:buNone/>
            </a:pPr>
            <a:r>
              <a:rPr lang="en-IN" dirty="0"/>
              <a:t>User login, Updating profile and passwords</a:t>
            </a:r>
            <a:endParaRPr dirty="0"/>
          </a:p>
        </p:txBody>
      </p:sp>
      <p:sp>
        <p:nvSpPr>
          <p:cNvPr id="880" name="Google Shape;880;p44"/>
          <p:cNvSpPr txBox="1">
            <a:spLocks noGrp="1"/>
          </p:cNvSpPr>
          <p:nvPr>
            <p:ph type="subTitle" idx="6"/>
          </p:nvPr>
        </p:nvSpPr>
        <p:spPr>
          <a:xfrm>
            <a:off x="5725613" y="1979328"/>
            <a:ext cx="247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F5390"/>
              </a:buClr>
              <a:buSzPts val="1100"/>
              <a:buFont typeface="Arial"/>
              <a:buNone/>
            </a:pPr>
            <a:r>
              <a:rPr lang="en-IN" dirty="0"/>
              <a:t>Choosing questions from a </a:t>
            </a:r>
            <a:br>
              <a:rPr lang="en-IN" dirty="0"/>
            </a:br>
            <a:r>
              <a:rPr lang="en-IN" dirty="0"/>
              <a:t>question-bank</a:t>
            </a:r>
            <a:endParaRPr dirty="0"/>
          </a:p>
        </p:txBody>
      </p:sp>
      <p:sp>
        <p:nvSpPr>
          <p:cNvPr id="881" name="Google Shape;881;p44"/>
          <p:cNvSpPr txBox="1">
            <a:spLocks noGrp="1"/>
          </p:cNvSpPr>
          <p:nvPr>
            <p:ph type="subTitle" idx="7"/>
          </p:nvPr>
        </p:nvSpPr>
        <p:spPr>
          <a:xfrm>
            <a:off x="1838361" y="3514403"/>
            <a:ext cx="247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F5390"/>
              </a:buClr>
              <a:buSzPts val="1100"/>
              <a:buFont typeface="Arial"/>
              <a:buNone/>
            </a:pPr>
            <a:r>
              <a:rPr lang="en-IN" dirty="0"/>
              <a:t>Allowing students to take exam.</a:t>
            </a:r>
            <a:endParaRPr dirty="0"/>
          </a:p>
        </p:txBody>
      </p:sp>
      <p:sp>
        <p:nvSpPr>
          <p:cNvPr id="882" name="Google Shape;882;p44"/>
          <p:cNvSpPr txBox="1">
            <a:spLocks noGrp="1"/>
          </p:cNvSpPr>
          <p:nvPr>
            <p:ph type="subTitle" idx="8"/>
          </p:nvPr>
        </p:nvSpPr>
        <p:spPr>
          <a:xfrm>
            <a:off x="5725613" y="3521672"/>
            <a:ext cx="2474100" cy="57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F5390"/>
              </a:buClr>
              <a:buSzPts val="1100"/>
              <a:buFont typeface="Arial"/>
              <a:buNone/>
            </a:pPr>
            <a:r>
              <a:rPr lang="en" dirty="0"/>
              <a:t>The system should score automatically and display it.</a:t>
            </a:r>
            <a:endParaRPr dirty="0"/>
          </a:p>
        </p:txBody>
      </p:sp>
      <p:sp>
        <p:nvSpPr>
          <p:cNvPr id="883" name="Google Shape;883;p44"/>
          <p:cNvSpPr txBox="1">
            <a:spLocks noGrp="1"/>
          </p:cNvSpPr>
          <p:nvPr>
            <p:ph type="title" idx="9"/>
          </p:nvPr>
        </p:nvSpPr>
        <p:spPr>
          <a:xfrm>
            <a:off x="908375" y="1909049"/>
            <a:ext cx="9300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84" name="Google Shape;884;p44"/>
          <p:cNvSpPr txBox="1">
            <a:spLocks noGrp="1"/>
          </p:cNvSpPr>
          <p:nvPr>
            <p:ph type="title" idx="13"/>
          </p:nvPr>
        </p:nvSpPr>
        <p:spPr>
          <a:xfrm>
            <a:off x="4867363" y="1909062"/>
            <a:ext cx="9300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85" name="Google Shape;885;p44"/>
          <p:cNvSpPr txBox="1">
            <a:spLocks noGrp="1"/>
          </p:cNvSpPr>
          <p:nvPr>
            <p:ph type="title" idx="14"/>
          </p:nvPr>
        </p:nvSpPr>
        <p:spPr>
          <a:xfrm>
            <a:off x="908375" y="3443363"/>
            <a:ext cx="9300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86" name="Google Shape;886;p44"/>
          <p:cNvSpPr txBox="1">
            <a:spLocks noGrp="1"/>
          </p:cNvSpPr>
          <p:nvPr>
            <p:ph type="title" idx="15"/>
          </p:nvPr>
        </p:nvSpPr>
        <p:spPr>
          <a:xfrm>
            <a:off x="4867383" y="3443375"/>
            <a:ext cx="9300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887" name="Google Shape;887;p44"/>
          <p:cNvGrpSpPr/>
          <p:nvPr/>
        </p:nvGrpSpPr>
        <p:grpSpPr>
          <a:xfrm>
            <a:off x="7681225" y="449915"/>
            <a:ext cx="882879" cy="243714"/>
            <a:chOff x="7301150" y="922090"/>
            <a:chExt cx="882879" cy="243714"/>
          </a:xfrm>
        </p:grpSpPr>
        <p:sp>
          <p:nvSpPr>
            <p:cNvPr id="888" name="Google Shape;888;p44"/>
            <p:cNvSpPr/>
            <p:nvPr/>
          </p:nvSpPr>
          <p:spPr>
            <a:xfrm>
              <a:off x="7937186" y="925219"/>
              <a:ext cx="238328" cy="237867"/>
            </a:xfrm>
            <a:custGeom>
              <a:avLst/>
              <a:gdLst/>
              <a:ahLst/>
              <a:cxnLst/>
              <a:rect l="l" t="t" r="r" b="b"/>
              <a:pathLst>
                <a:path w="4646" h="4637" extrusionOk="0">
                  <a:moveTo>
                    <a:pt x="402" y="1"/>
                  </a:moveTo>
                  <a:cubicBezTo>
                    <a:pt x="184" y="1"/>
                    <a:pt x="0" y="184"/>
                    <a:pt x="0" y="402"/>
                  </a:cubicBezTo>
                  <a:lnTo>
                    <a:pt x="0" y="4340"/>
                  </a:lnTo>
                  <a:cubicBezTo>
                    <a:pt x="0" y="4462"/>
                    <a:pt x="61" y="4576"/>
                    <a:pt x="149" y="4637"/>
                  </a:cubicBezTo>
                  <a:lnTo>
                    <a:pt x="4645" y="140"/>
                  </a:lnTo>
                  <a:cubicBezTo>
                    <a:pt x="4567" y="53"/>
                    <a:pt x="4462" y="1"/>
                    <a:pt x="43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4"/>
            <p:cNvSpPr/>
            <p:nvPr/>
          </p:nvSpPr>
          <p:spPr>
            <a:xfrm>
              <a:off x="7945240" y="927476"/>
              <a:ext cx="238790" cy="237867"/>
            </a:xfrm>
            <a:custGeom>
              <a:avLst/>
              <a:gdLst/>
              <a:ahLst/>
              <a:cxnLst/>
              <a:rect l="l" t="t" r="r" b="b"/>
              <a:pathLst>
                <a:path w="4655" h="4637" extrusionOk="0">
                  <a:moveTo>
                    <a:pt x="4497" y="0"/>
                  </a:moveTo>
                  <a:lnTo>
                    <a:pt x="0" y="4497"/>
                  </a:lnTo>
                  <a:cubicBezTo>
                    <a:pt x="79" y="4584"/>
                    <a:pt x="192" y="4637"/>
                    <a:pt x="306" y="4637"/>
                  </a:cubicBezTo>
                  <a:lnTo>
                    <a:pt x="4253" y="4637"/>
                  </a:lnTo>
                  <a:cubicBezTo>
                    <a:pt x="4471" y="4637"/>
                    <a:pt x="4654" y="4453"/>
                    <a:pt x="4654" y="4235"/>
                  </a:cubicBezTo>
                  <a:lnTo>
                    <a:pt x="4654" y="288"/>
                  </a:lnTo>
                  <a:cubicBezTo>
                    <a:pt x="4654" y="184"/>
                    <a:pt x="4584" y="79"/>
                    <a:pt x="44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4"/>
            <p:cNvSpPr/>
            <p:nvPr/>
          </p:nvSpPr>
          <p:spPr>
            <a:xfrm>
              <a:off x="7940315" y="922090"/>
              <a:ext cx="243714" cy="243714"/>
            </a:xfrm>
            <a:custGeom>
              <a:avLst/>
              <a:gdLst/>
              <a:ahLst/>
              <a:cxnLst/>
              <a:rect l="l" t="t" r="r" b="b"/>
              <a:pathLst>
                <a:path w="4751" h="4751" fill="none" extrusionOk="0">
                  <a:moveTo>
                    <a:pt x="4349" y="4750"/>
                  </a:moveTo>
                  <a:lnTo>
                    <a:pt x="402" y="4750"/>
                  </a:lnTo>
                  <a:cubicBezTo>
                    <a:pt x="184" y="4750"/>
                    <a:pt x="0" y="4567"/>
                    <a:pt x="0" y="4349"/>
                  </a:cubicBezTo>
                  <a:lnTo>
                    <a:pt x="0" y="411"/>
                  </a:lnTo>
                  <a:cubicBezTo>
                    <a:pt x="0" y="192"/>
                    <a:pt x="184" y="0"/>
                    <a:pt x="402" y="0"/>
                  </a:cubicBezTo>
                  <a:lnTo>
                    <a:pt x="4349" y="0"/>
                  </a:lnTo>
                  <a:cubicBezTo>
                    <a:pt x="4567" y="0"/>
                    <a:pt x="4750" y="192"/>
                    <a:pt x="4750" y="411"/>
                  </a:cubicBezTo>
                  <a:lnTo>
                    <a:pt x="4750" y="4349"/>
                  </a:lnTo>
                  <a:cubicBezTo>
                    <a:pt x="4750" y="4567"/>
                    <a:pt x="4567" y="4750"/>
                    <a:pt x="4349" y="4750"/>
                  </a:cubicBezTo>
                  <a:close/>
                </a:path>
              </a:pathLst>
            </a:custGeom>
            <a:solidFill>
              <a:schemeClr val="dk2"/>
            </a:solidFill>
            <a:ln w="2625" cap="flat" cmpd="sng">
              <a:solidFill>
                <a:schemeClr val="dk1"/>
              </a:solidFill>
              <a:prstDash val="solid"/>
              <a:miter lim="87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4"/>
            <p:cNvSpPr/>
            <p:nvPr/>
          </p:nvSpPr>
          <p:spPr>
            <a:xfrm>
              <a:off x="7966272" y="948508"/>
              <a:ext cx="191750" cy="192212"/>
            </a:xfrm>
            <a:custGeom>
              <a:avLst/>
              <a:gdLst/>
              <a:ahLst/>
              <a:cxnLst/>
              <a:rect l="l" t="t" r="r" b="b"/>
              <a:pathLst>
                <a:path w="3738" h="3747" extrusionOk="0">
                  <a:moveTo>
                    <a:pt x="359" y="1"/>
                  </a:moveTo>
                  <a:cubicBezTo>
                    <a:pt x="158" y="1"/>
                    <a:pt x="1" y="166"/>
                    <a:pt x="1" y="367"/>
                  </a:cubicBezTo>
                  <a:lnTo>
                    <a:pt x="1" y="3388"/>
                  </a:lnTo>
                  <a:cubicBezTo>
                    <a:pt x="1" y="3581"/>
                    <a:pt x="158" y="3746"/>
                    <a:pt x="359" y="3746"/>
                  </a:cubicBezTo>
                  <a:lnTo>
                    <a:pt x="3380" y="3746"/>
                  </a:lnTo>
                  <a:cubicBezTo>
                    <a:pt x="3581" y="3746"/>
                    <a:pt x="3738" y="3581"/>
                    <a:pt x="3738" y="3388"/>
                  </a:cubicBezTo>
                  <a:lnTo>
                    <a:pt x="3738" y="367"/>
                  </a:lnTo>
                  <a:cubicBezTo>
                    <a:pt x="3738" y="166"/>
                    <a:pt x="3581" y="1"/>
                    <a:pt x="33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4"/>
            <p:cNvSpPr/>
            <p:nvPr/>
          </p:nvSpPr>
          <p:spPr>
            <a:xfrm>
              <a:off x="8016440" y="995086"/>
              <a:ext cx="88745" cy="96798"/>
            </a:xfrm>
            <a:custGeom>
              <a:avLst/>
              <a:gdLst/>
              <a:ahLst/>
              <a:cxnLst/>
              <a:rect l="l" t="t" r="r" b="b"/>
              <a:pathLst>
                <a:path w="1730" h="1887" extrusionOk="0">
                  <a:moveTo>
                    <a:pt x="1398" y="1"/>
                  </a:moveTo>
                  <a:lnTo>
                    <a:pt x="1014" y="498"/>
                  </a:lnTo>
                  <a:cubicBezTo>
                    <a:pt x="952" y="577"/>
                    <a:pt x="909" y="656"/>
                    <a:pt x="865" y="717"/>
                  </a:cubicBezTo>
                  <a:cubicBezTo>
                    <a:pt x="830" y="664"/>
                    <a:pt x="778" y="586"/>
                    <a:pt x="708" y="490"/>
                  </a:cubicBezTo>
                  <a:lnTo>
                    <a:pt x="376" y="9"/>
                  </a:lnTo>
                  <a:lnTo>
                    <a:pt x="79" y="9"/>
                  </a:lnTo>
                  <a:lnTo>
                    <a:pt x="725" y="909"/>
                  </a:lnTo>
                  <a:lnTo>
                    <a:pt x="1" y="1887"/>
                  </a:lnTo>
                  <a:lnTo>
                    <a:pt x="306" y="1887"/>
                  </a:lnTo>
                  <a:lnTo>
                    <a:pt x="778" y="1232"/>
                  </a:lnTo>
                  <a:cubicBezTo>
                    <a:pt x="787" y="1214"/>
                    <a:pt x="821" y="1153"/>
                    <a:pt x="865" y="1092"/>
                  </a:cubicBezTo>
                  <a:cubicBezTo>
                    <a:pt x="900" y="1136"/>
                    <a:pt x="926" y="1171"/>
                    <a:pt x="952" y="1214"/>
                  </a:cubicBezTo>
                  <a:lnTo>
                    <a:pt x="1424" y="1878"/>
                  </a:lnTo>
                  <a:lnTo>
                    <a:pt x="1730" y="1878"/>
                  </a:lnTo>
                  <a:lnTo>
                    <a:pt x="1014" y="883"/>
                  </a:lnTo>
                  <a:lnTo>
                    <a:pt x="16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4"/>
            <p:cNvSpPr/>
            <p:nvPr/>
          </p:nvSpPr>
          <p:spPr>
            <a:xfrm>
              <a:off x="7619142" y="925219"/>
              <a:ext cx="238328" cy="237867"/>
            </a:xfrm>
            <a:custGeom>
              <a:avLst/>
              <a:gdLst/>
              <a:ahLst/>
              <a:cxnLst/>
              <a:rect l="l" t="t" r="r" b="b"/>
              <a:pathLst>
                <a:path w="4646" h="4637" extrusionOk="0">
                  <a:moveTo>
                    <a:pt x="402" y="1"/>
                  </a:moveTo>
                  <a:cubicBezTo>
                    <a:pt x="184" y="1"/>
                    <a:pt x="1" y="184"/>
                    <a:pt x="1" y="402"/>
                  </a:cubicBezTo>
                  <a:lnTo>
                    <a:pt x="1" y="4340"/>
                  </a:lnTo>
                  <a:cubicBezTo>
                    <a:pt x="10" y="4462"/>
                    <a:pt x="62" y="4576"/>
                    <a:pt x="149" y="4637"/>
                  </a:cubicBezTo>
                  <a:lnTo>
                    <a:pt x="4646" y="140"/>
                  </a:lnTo>
                  <a:cubicBezTo>
                    <a:pt x="4567" y="53"/>
                    <a:pt x="4463" y="1"/>
                    <a:pt x="43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4"/>
            <p:cNvSpPr/>
            <p:nvPr/>
          </p:nvSpPr>
          <p:spPr>
            <a:xfrm>
              <a:off x="7627196" y="927476"/>
              <a:ext cx="238790" cy="237867"/>
            </a:xfrm>
            <a:custGeom>
              <a:avLst/>
              <a:gdLst/>
              <a:ahLst/>
              <a:cxnLst/>
              <a:rect l="l" t="t" r="r" b="b"/>
              <a:pathLst>
                <a:path w="4655" h="4637" extrusionOk="0">
                  <a:moveTo>
                    <a:pt x="4498" y="0"/>
                  </a:moveTo>
                  <a:lnTo>
                    <a:pt x="1" y="4497"/>
                  </a:lnTo>
                  <a:cubicBezTo>
                    <a:pt x="80" y="4584"/>
                    <a:pt x="193" y="4637"/>
                    <a:pt x="307" y="4637"/>
                  </a:cubicBezTo>
                  <a:lnTo>
                    <a:pt x="4244" y="4637"/>
                  </a:lnTo>
                  <a:cubicBezTo>
                    <a:pt x="4463" y="4637"/>
                    <a:pt x="4655" y="4453"/>
                    <a:pt x="4655" y="4235"/>
                  </a:cubicBezTo>
                  <a:lnTo>
                    <a:pt x="4655" y="288"/>
                  </a:lnTo>
                  <a:cubicBezTo>
                    <a:pt x="4655" y="184"/>
                    <a:pt x="4585" y="79"/>
                    <a:pt x="44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4"/>
            <p:cNvSpPr/>
            <p:nvPr/>
          </p:nvSpPr>
          <p:spPr>
            <a:xfrm>
              <a:off x="7622271" y="922090"/>
              <a:ext cx="243714" cy="243714"/>
            </a:xfrm>
            <a:custGeom>
              <a:avLst/>
              <a:gdLst/>
              <a:ahLst/>
              <a:cxnLst/>
              <a:rect l="l" t="t" r="r" b="b"/>
              <a:pathLst>
                <a:path w="4751" h="4751" fill="none" extrusionOk="0">
                  <a:moveTo>
                    <a:pt x="4349" y="4750"/>
                  </a:moveTo>
                  <a:lnTo>
                    <a:pt x="403" y="4750"/>
                  </a:lnTo>
                  <a:cubicBezTo>
                    <a:pt x="184" y="4750"/>
                    <a:pt x="1" y="4567"/>
                    <a:pt x="1" y="4349"/>
                  </a:cubicBezTo>
                  <a:lnTo>
                    <a:pt x="1" y="411"/>
                  </a:lnTo>
                  <a:cubicBezTo>
                    <a:pt x="1" y="192"/>
                    <a:pt x="184" y="0"/>
                    <a:pt x="403" y="0"/>
                  </a:cubicBezTo>
                  <a:lnTo>
                    <a:pt x="4349" y="0"/>
                  </a:lnTo>
                  <a:cubicBezTo>
                    <a:pt x="4568" y="0"/>
                    <a:pt x="4751" y="192"/>
                    <a:pt x="4751" y="411"/>
                  </a:cubicBezTo>
                  <a:lnTo>
                    <a:pt x="4751" y="4349"/>
                  </a:lnTo>
                  <a:cubicBezTo>
                    <a:pt x="4751" y="4567"/>
                    <a:pt x="4568" y="4750"/>
                    <a:pt x="4349" y="4750"/>
                  </a:cubicBezTo>
                  <a:close/>
                </a:path>
              </a:pathLst>
            </a:custGeom>
            <a:solidFill>
              <a:schemeClr val="dk2"/>
            </a:solidFill>
            <a:ln w="2625" cap="flat" cmpd="sng">
              <a:solidFill>
                <a:schemeClr val="dk1"/>
              </a:solidFill>
              <a:prstDash val="solid"/>
              <a:miter lim="87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4"/>
            <p:cNvSpPr/>
            <p:nvPr/>
          </p:nvSpPr>
          <p:spPr>
            <a:xfrm>
              <a:off x="7648279" y="948508"/>
              <a:ext cx="191750" cy="192212"/>
            </a:xfrm>
            <a:custGeom>
              <a:avLst/>
              <a:gdLst/>
              <a:ahLst/>
              <a:cxnLst/>
              <a:rect l="l" t="t" r="r" b="b"/>
              <a:pathLst>
                <a:path w="3738" h="3747" extrusionOk="0">
                  <a:moveTo>
                    <a:pt x="358" y="1"/>
                  </a:moveTo>
                  <a:cubicBezTo>
                    <a:pt x="158" y="1"/>
                    <a:pt x="0" y="166"/>
                    <a:pt x="0" y="367"/>
                  </a:cubicBezTo>
                  <a:lnTo>
                    <a:pt x="0" y="3388"/>
                  </a:lnTo>
                  <a:cubicBezTo>
                    <a:pt x="0" y="3581"/>
                    <a:pt x="158" y="3746"/>
                    <a:pt x="358" y="3746"/>
                  </a:cubicBezTo>
                  <a:lnTo>
                    <a:pt x="3379" y="3746"/>
                  </a:lnTo>
                  <a:cubicBezTo>
                    <a:pt x="3580" y="3746"/>
                    <a:pt x="3737" y="3581"/>
                    <a:pt x="3737" y="3388"/>
                  </a:cubicBezTo>
                  <a:lnTo>
                    <a:pt x="3737" y="367"/>
                  </a:lnTo>
                  <a:cubicBezTo>
                    <a:pt x="3737" y="166"/>
                    <a:pt x="3580" y="1"/>
                    <a:pt x="33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4"/>
            <p:cNvSpPr/>
            <p:nvPr/>
          </p:nvSpPr>
          <p:spPr>
            <a:xfrm>
              <a:off x="7682751" y="980312"/>
              <a:ext cx="127731" cy="127731"/>
            </a:xfrm>
            <a:custGeom>
              <a:avLst/>
              <a:gdLst/>
              <a:ahLst/>
              <a:cxnLst/>
              <a:rect l="l" t="t" r="r" b="b"/>
              <a:pathLst>
                <a:path w="2490" h="2490" fill="none" extrusionOk="0">
                  <a:moveTo>
                    <a:pt x="2253" y="2489"/>
                  </a:moveTo>
                  <a:lnTo>
                    <a:pt x="245" y="2489"/>
                  </a:lnTo>
                  <a:cubicBezTo>
                    <a:pt x="114" y="2489"/>
                    <a:pt x="1" y="2384"/>
                    <a:pt x="1" y="2253"/>
                  </a:cubicBezTo>
                  <a:lnTo>
                    <a:pt x="1" y="245"/>
                  </a:lnTo>
                  <a:cubicBezTo>
                    <a:pt x="1" y="114"/>
                    <a:pt x="114" y="0"/>
                    <a:pt x="245" y="0"/>
                  </a:cubicBezTo>
                  <a:lnTo>
                    <a:pt x="2253" y="0"/>
                  </a:lnTo>
                  <a:cubicBezTo>
                    <a:pt x="2384" y="0"/>
                    <a:pt x="2489" y="114"/>
                    <a:pt x="2489" y="245"/>
                  </a:cubicBezTo>
                  <a:lnTo>
                    <a:pt x="2489" y="2253"/>
                  </a:lnTo>
                  <a:cubicBezTo>
                    <a:pt x="2489" y="2384"/>
                    <a:pt x="2384" y="2489"/>
                    <a:pt x="2253" y="2489"/>
                  </a:cubicBezTo>
                  <a:close/>
                </a:path>
              </a:pathLst>
            </a:custGeom>
            <a:noFill/>
            <a:ln w="2625" cap="flat" cmpd="sng">
              <a:solidFill>
                <a:schemeClr val="dk1"/>
              </a:solidFill>
              <a:prstDash val="solid"/>
              <a:miter lim="87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4"/>
            <p:cNvSpPr/>
            <p:nvPr/>
          </p:nvSpPr>
          <p:spPr>
            <a:xfrm>
              <a:off x="7682751" y="980774"/>
              <a:ext cx="127731" cy="36780"/>
            </a:xfrm>
            <a:custGeom>
              <a:avLst/>
              <a:gdLst/>
              <a:ahLst/>
              <a:cxnLst/>
              <a:rect l="l" t="t" r="r" b="b"/>
              <a:pathLst>
                <a:path w="2490" h="717" extrusionOk="0">
                  <a:moveTo>
                    <a:pt x="245" y="0"/>
                  </a:moveTo>
                  <a:lnTo>
                    <a:pt x="36" y="114"/>
                  </a:lnTo>
                  <a:lnTo>
                    <a:pt x="1" y="716"/>
                  </a:lnTo>
                  <a:lnTo>
                    <a:pt x="2489" y="716"/>
                  </a:lnTo>
                  <a:lnTo>
                    <a:pt x="2489" y="236"/>
                  </a:lnTo>
                  <a:lnTo>
                    <a:pt x="2411" y="61"/>
                  </a:lnTo>
                  <a:lnTo>
                    <a:pt x="22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4"/>
            <p:cNvSpPr/>
            <p:nvPr/>
          </p:nvSpPr>
          <p:spPr>
            <a:xfrm>
              <a:off x="7301150" y="925219"/>
              <a:ext cx="238328" cy="237867"/>
            </a:xfrm>
            <a:custGeom>
              <a:avLst/>
              <a:gdLst/>
              <a:ahLst/>
              <a:cxnLst/>
              <a:rect l="l" t="t" r="r" b="b"/>
              <a:pathLst>
                <a:path w="4646" h="4637" extrusionOk="0">
                  <a:moveTo>
                    <a:pt x="402" y="1"/>
                  </a:moveTo>
                  <a:cubicBezTo>
                    <a:pt x="184" y="1"/>
                    <a:pt x="0" y="184"/>
                    <a:pt x="0" y="402"/>
                  </a:cubicBezTo>
                  <a:lnTo>
                    <a:pt x="0" y="4340"/>
                  </a:lnTo>
                  <a:cubicBezTo>
                    <a:pt x="9" y="4462"/>
                    <a:pt x="62" y="4576"/>
                    <a:pt x="149" y="4637"/>
                  </a:cubicBezTo>
                  <a:lnTo>
                    <a:pt x="4646" y="140"/>
                  </a:lnTo>
                  <a:cubicBezTo>
                    <a:pt x="4567" y="53"/>
                    <a:pt x="4462" y="1"/>
                    <a:pt x="43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4"/>
            <p:cNvSpPr/>
            <p:nvPr/>
          </p:nvSpPr>
          <p:spPr>
            <a:xfrm>
              <a:off x="7310127" y="927476"/>
              <a:ext cx="238328" cy="237867"/>
            </a:xfrm>
            <a:custGeom>
              <a:avLst/>
              <a:gdLst/>
              <a:ahLst/>
              <a:cxnLst/>
              <a:rect l="l" t="t" r="r" b="b"/>
              <a:pathLst>
                <a:path w="4646" h="4637" extrusionOk="0">
                  <a:moveTo>
                    <a:pt x="4497" y="0"/>
                  </a:moveTo>
                  <a:lnTo>
                    <a:pt x="0" y="4497"/>
                  </a:lnTo>
                  <a:cubicBezTo>
                    <a:pt x="70" y="4584"/>
                    <a:pt x="183" y="4637"/>
                    <a:pt x="306" y="4637"/>
                  </a:cubicBezTo>
                  <a:lnTo>
                    <a:pt x="4244" y="4637"/>
                  </a:lnTo>
                  <a:cubicBezTo>
                    <a:pt x="4462" y="4637"/>
                    <a:pt x="4645" y="4453"/>
                    <a:pt x="4645" y="4235"/>
                  </a:cubicBezTo>
                  <a:lnTo>
                    <a:pt x="4645" y="288"/>
                  </a:lnTo>
                  <a:cubicBezTo>
                    <a:pt x="4636" y="184"/>
                    <a:pt x="4584" y="79"/>
                    <a:pt x="44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4"/>
            <p:cNvSpPr/>
            <p:nvPr/>
          </p:nvSpPr>
          <p:spPr>
            <a:xfrm>
              <a:off x="7304279" y="922090"/>
              <a:ext cx="243714" cy="243714"/>
            </a:xfrm>
            <a:custGeom>
              <a:avLst/>
              <a:gdLst/>
              <a:ahLst/>
              <a:cxnLst/>
              <a:rect l="l" t="t" r="r" b="b"/>
              <a:pathLst>
                <a:path w="4751" h="4751" fill="none" extrusionOk="0">
                  <a:moveTo>
                    <a:pt x="4349" y="4750"/>
                  </a:moveTo>
                  <a:lnTo>
                    <a:pt x="402" y="4750"/>
                  </a:lnTo>
                  <a:cubicBezTo>
                    <a:pt x="184" y="4750"/>
                    <a:pt x="1" y="4567"/>
                    <a:pt x="1" y="4349"/>
                  </a:cubicBezTo>
                  <a:lnTo>
                    <a:pt x="1" y="411"/>
                  </a:lnTo>
                  <a:cubicBezTo>
                    <a:pt x="1" y="192"/>
                    <a:pt x="184" y="0"/>
                    <a:pt x="402" y="0"/>
                  </a:cubicBezTo>
                  <a:lnTo>
                    <a:pt x="4349" y="0"/>
                  </a:lnTo>
                  <a:cubicBezTo>
                    <a:pt x="4567" y="0"/>
                    <a:pt x="4750" y="192"/>
                    <a:pt x="4750" y="411"/>
                  </a:cubicBezTo>
                  <a:lnTo>
                    <a:pt x="4750" y="4349"/>
                  </a:lnTo>
                  <a:cubicBezTo>
                    <a:pt x="4750" y="4567"/>
                    <a:pt x="4567" y="4750"/>
                    <a:pt x="4349" y="4750"/>
                  </a:cubicBezTo>
                  <a:close/>
                </a:path>
              </a:pathLst>
            </a:custGeom>
            <a:solidFill>
              <a:schemeClr val="dk2"/>
            </a:solidFill>
            <a:ln w="2625" cap="flat" cmpd="sng">
              <a:solidFill>
                <a:schemeClr val="dk1"/>
              </a:solidFill>
              <a:prstDash val="solid"/>
              <a:miter lim="87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4"/>
            <p:cNvSpPr/>
            <p:nvPr/>
          </p:nvSpPr>
          <p:spPr>
            <a:xfrm>
              <a:off x="7330236" y="948508"/>
              <a:ext cx="192673" cy="192212"/>
            </a:xfrm>
            <a:custGeom>
              <a:avLst/>
              <a:gdLst/>
              <a:ahLst/>
              <a:cxnLst/>
              <a:rect l="l" t="t" r="r" b="b"/>
              <a:pathLst>
                <a:path w="3756" h="3747" extrusionOk="0">
                  <a:moveTo>
                    <a:pt x="359" y="1"/>
                  </a:moveTo>
                  <a:cubicBezTo>
                    <a:pt x="158" y="1"/>
                    <a:pt x="1" y="166"/>
                    <a:pt x="1" y="367"/>
                  </a:cubicBezTo>
                  <a:lnTo>
                    <a:pt x="1" y="3388"/>
                  </a:lnTo>
                  <a:cubicBezTo>
                    <a:pt x="1" y="3581"/>
                    <a:pt x="158" y="3746"/>
                    <a:pt x="359" y="3746"/>
                  </a:cubicBezTo>
                  <a:lnTo>
                    <a:pt x="3380" y="3746"/>
                  </a:lnTo>
                  <a:cubicBezTo>
                    <a:pt x="3590" y="3746"/>
                    <a:pt x="3756" y="3581"/>
                    <a:pt x="3738" y="3388"/>
                  </a:cubicBezTo>
                  <a:lnTo>
                    <a:pt x="3738" y="367"/>
                  </a:lnTo>
                  <a:cubicBezTo>
                    <a:pt x="3738" y="166"/>
                    <a:pt x="3581" y="1"/>
                    <a:pt x="33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4"/>
            <p:cNvSpPr/>
            <p:nvPr/>
          </p:nvSpPr>
          <p:spPr>
            <a:xfrm>
              <a:off x="7364297" y="1100347"/>
              <a:ext cx="121421" cy="14825"/>
            </a:xfrm>
            <a:custGeom>
              <a:avLst/>
              <a:gdLst/>
              <a:ahLst/>
              <a:cxnLst/>
              <a:rect l="l" t="t" r="r" b="b"/>
              <a:pathLst>
                <a:path w="2367" h="289" extrusionOk="0">
                  <a:moveTo>
                    <a:pt x="1" y="1"/>
                  </a:moveTo>
                  <a:lnTo>
                    <a:pt x="1" y="289"/>
                  </a:lnTo>
                  <a:lnTo>
                    <a:pt x="2367" y="289"/>
                  </a:lnTo>
                  <a:lnTo>
                    <a:pt x="2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45"/>
          <p:cNvSpPr txBox="1">
            <a:spLocks noGrp="1"/>
          </p:cNvSpPr>
          <p:nvPr>
            <p:ph type="title"/>
          </p:nvPr>
        </p:nvSpPr>
        <p:spPr>
          <a:xfrm>
            <a:off x="1634946" y="2128837"/>
            <a:ext cx="5735880" cy="13644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bg1"/>
                </a:solidFill>
              </a:rPr>
              <a:t>Flow</a:t>
            </a:r>
            <a:r>
              <a:rPr lang="en" sz="4800" dirty="0"/>
              <a:t>chart</a:t>
            </a:r>
            <a:endParaRPr sz="4800" dirty="0"/>
          </a:p>
        </p:txBody>
      </p:sp>
      <p:sp>
        <p:nvSpPr>
          <p:cNvPr id="909" name="Google Shape;909;p45"/>
          <p:cNvSpPr txBox="1">
            <a:spLocks noGrp="1"/>
          </p:cNvSpPr>
          <p:nvPr>
            <p:ph type="subTitle" idx="1"/>
          </p:nvPr>
        </p:nvSpPr>
        <p:spPr>
          <a:xfrm>
            <a:off x="2691747" y="3271881"/>
            <a:ext cx="4962600" cy="7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>
                <a:solidFill>
                  <a:schemeClr val="tx1"/>
                </a:solidFill>
                <a:latin typeface="Press Start 2P" panose="020B0604020202020204" charset="0"/>
              </a:rPr>
              <a:t>Basic representation of the idea</a:t>
            </a:r>
            <a:endParaRPr dirty="0">
              <a:solidFill>
                <a:schemeClr val="tx1"/>
              </a:solidFill>
              <a:latin typeface="Press Start 2P" panose="020B0604020202020204" charset="0"/>
            </a:endParaRPr>
          </a:p>
        </p:txBody>
      </p:sp>
      <p:grpSp>
        <p:nvGrpSpPr>
          <p:cNvPr id="910" name="Google Shape;910;p45"/>
          <p:cNvGrpSpPr/>
          <p:nvPr/>
        </p:nvGrpSpPr>
        <p:grpSpPr>
          <a:xfrm>
            <a:off x="6989225" y="667740"/>
            <a:ext cx="882879" cy="243714"/>
            <a:chOff x="7301150" y="922090"/>
            <a:chExt cx="882879" cy="243714"/>
          </a:xfrm>
        </p:grpSpPr>
        <p:sp>
          <p:nvSpPr>
            <p:cNvPr id="911" name="Google Shape;911;p45"/>
            <p:cNvSpPr/>
            <p:nvPr/>
          </p:nvSpPr>
          <p:spPr>
            <a:xfrm>
              <a:off x="7937186" y="925219"/>
              <a:ext cx="238328" cy="237867"/>
            </a:xfrm>
            <a:custGeom>
              <a:avLst/>
              <a:gdLst/>
              <a:ahLst/>
              <a:cxnLst/>
              <a:rect l="l" t="t" r="r" b="b"/>
              <a:pathLst>
                <a:path w="4646" h="4637" extrusionOk="0">
                  <a:moveTo>
                    <a:pt x="402" y="1"/>
                  </a:moveTo>
                  <a:cubicBezTo>
                    <a:pt x="184" y="1"/>
                    <a:pt x="0" y="184"/>
                    <a:pt x="0" y="402"/>
                  </a:cubicBezTo>
                  <a:lnTo>
                    <a:pt x="0" y="4340"/>
                  </a:lnTo>
                  <a:cubicBezTo>
                    <a:pt x="0" y="4462"/>
                    <a:pt x="61" y="4576"/>
                    <a:pt x="149" y="4637"/>
                  </a:cubicBezTo>
                  <a:lnTo>
                    <a:pt x="4645" y="140"/>
                  </a:lnTo>
                  <a:cubicBezTo>
                    <a:pt x="4567" y="53"/>
                    <a:pt x="4462" y="1"/>
                    <a:pt x="43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5"/>
            <p:cNvSpPr/>
            <p:nvPr/>
          </p:nvSpPr>
          <p:spPr>
            <a:xfrm>
              <a:off x="7945240" y="927476"/>
              <a:ext cx="238790" cy="237867"/>
            </a:xfrm>
            <a:custGeom>
              <a:avLst/>
              <a:gdLst/>
              <a:ahLst/>
              <a:cxnLst/>
              <a:rect l="l" t="t" r="r" b="b"/>
              <a:pathLst>
                <a:path w="4655" h="4637" extrusionOk="0">
                  <a:moveTo>
                    <a:pt x="4497" y="0"/>
                  </a:moveTo>
                  <a:lnTo>
                    <a:pt x="0" y="4497"/>
                  </a:lnTo>
                  <a:cubicBezTo>
                    <a:pt x="79" y="4584"/>
                    <a:pt x="192" y="4637"/>
                    <a:pt x="306" y="4637"/>
                  </a:cubicBezTo>
                  <a:lnTo>
                    <a:pt x="4253" y="4637"/>
                  </a:lnTo>
                  <a:cubicBezTo>
                    <a:pt x="4471" y="4637"/>
                    <a:pt x="4654" y="4453"/>
                    <a:pt x="4654" y="4235"/>
                  </a:cubicBezTo>
                  <a:lnTo>
                    <a:pt x="4654" y="288"/>
                  </a:lnTo>
                  <a:cubicBezTo>
                    <a:pt x="4654" y="184"/>
                    <a:pt x="4584" y="79"/>
                    <a:pt x="44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5"/>
            <p:cNvSpPr/>
            <p:nvPr/>
          </p:nvSpPr>
          <p:spPr>
            <a:xfrm>
              <a:off x="7940315" y="922090"/>
              <a:ext cx="243714" cy="243714"/>
            </a:xfrm>
            <a:custGeom>
              <a:avLst/>
              <a:gdLst/>
              <a:ahLst/>
              <a:cxnLst/>
              <a:rect l="l" t="t" r="r" b="b"/>
              <a:pathLst>
                <a:path w="4751" h="4751" fill="none" extrusionOk="0">
                  <a:moveTo>
                    <a:pt x="4349" y="4750"/>
                  </a:moveTo>
                  <a:lnTo>
                    <a:pt x="402" y="4750"/>
                  </a:lnTo>
                  <a:cubicBezTo>
                    <a:pt x="184" y="4750"/>
                    <a:pt x="0" y="4567"/>
                    <a:pt x="0" y="4349"/>
                  </a:cubicBezTo>
                  <a:lnTo>
                    <a:pt x="0" y="411"/>
                  </a:lnTo>
                  <a:cubicBezTo>
                    <a:pt x="0" y="192"/>
                    <a:pt x="184" y="0"/>
                    <a:pt x="402" y="0"/>
                  </a:cubicBezTo>
                  <a:lnTo>
                    <a:pt x="4349" y="0"/>
                  </a:lnTo>
                  <a:cubicBezTo>
                    <a:pt x="4567" y="0"/>
                    <a:pt x="4750" y="192"/>
                    <a:pt x="4750" y="411"/>
                  </a:cubicBezTo>
                  <a:lnTo>
                    <a:pt x="4750" y="4349"/>
                  </a:lnTo>
                  <a:cubicBezTo>
                    <a:pt x="4750" y="4567"/>
                    <a:pt x="4567" y="4750"/>
                    <a:pt x="4349" y="4750"/>
                  </a:cubicBezTo>
                  <a:close/>
                </a:path>
              </a:pathLst>
            </a:custGeom>
            <a:solidFill>
              <a:schemeClr val="dk2"/>
            </a:solidFill>
            <a:ln w="2625" cap="flat" cmpd="sng">
              <a:solidFill>
                <a:schemeClr val="dk1"/>
              </a:solidFill>
              <a:prstDash val="solid"/>
              <a:miter lim="87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5"/>
            <p:cNvSpPr/>
            <p:nvPr/>
          </p:nvSpPr>
          <p:spPr>
            <a:xfrm>
              <a:off x="7966272" y="948508"/>
              <a:ext cx="191750" cy="192212"/>
            </a:xfrm>
            <a:custGeom>
              <a:avLst/>
              <a:gdLst/>
              <a:ahLst/>
              <a:cxnLst/>
              <a:rect l="l" t="t" r="r" b="b"/>
              <a:pathLst>
                <a:path w="3738" h="3747" extrusionOk="0">
                  <a:moveTo>
                    <a:pt x="359" y="1"/>
                  </a:moveTo>
                  <a:cubicBezTo>
                    <a:pt x="158" y="1"/>
                    <a:pt x="1" y="166"/>
                    <a:pt x="1" y="367"/>
                  </a:cubicBezTo>
                  <a:lnTo>
                    <a:pt x="1" y="3388"/>
                  </a:lnTo>
                  <a:cubicBezTo>
                    <a:pt x="1" y="3581"/>
                    <a:pt x="158" y="3746"/>
                    <a:pt x="359" y="3746"/>
                  </a:cubicBezTo>
                  <a:lnTo>
                    <a:pt x="3380" y="3746"/>
                  </a:lnTo>
                  <a:cubicBezTo>
                    <a:pt x="3581" y="3746"/>
                    <a:pt x="3738" y="3581"/>
                    <a:pt x="3738" y="3388"/>
                  </a:cubicBezTo>
                  <a:lnTo>
                    <a:pt x="3738" y="367"/>
                  </a:lnTo>
                  <a:cubicBezTo>
                    <a:pt x="3738" y="166"/>
                    <a:pt x="3581" y="1"/>
                    <a:pt x="33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5"/>
            <p:cNvSpPr/>
            <p:nvPr/>
          </p:nvSpPr>
          <p:spPr>
            <a:xfrm>
              <a:off x="8016440" y="995086"/>
              <a:ext cx="88745" cy="96798"/>
            </a:xfrm>
            <a:custGeom>
              <a:avLst/>
              <a:gdLst/>
              <a:ahLst/>
              <a:cxnLst/>
              <a:rect l="l" t="t" r="r" b="b"/>
              <a:pathLst>
                <a:path w="1730" h="1887" extrusionOk="0">
                  <a:moveTo>
                    <a:pt x="1398" y="1"/>
                  </a:moveTo>
                  <a:lnTo>
                    <a:pt x="1014" y="498"/>
                  </a:lnTo>
                  <a:cubicBezTo>
                    <a:pt x="952" y="577"/>
                    <a:pt x="909" y="656"/>
                    <a:pt x="865" y="717"/>
                  </a:cubicBezTo>
                  <a:cubicBezTo>
                    <a:pt x="830" y="664"/>
                    <a:pt x="778" y="586"/>
                    <a:pt x="708" y="490"/>
                  </a:cubicBezTo>
                  <a:lnTo>
                    <a:pt x="376" y="9"/>
                  </a:lnTo>
                  <a:lnTo>
                    <a:pt x="79" y="9"/>
                  </a:lnTo>
                  <a:lnTo>
                    <a:pt x="725" y="909"/>
                  </a:lnTo>
                  <a:lnTo>
                    <a:pt x="1" y="1887"/>
                  </a:lnTo>
                  <a:lnTo>
                    <a:pt x="306" y="1887"/>
                  </a:lnTo>
                  <a:lnTo>
                    <a:pt x="778" y="1232"/>
                  </a:lnTo>
                  <a:cubicBezTo>
                    <a:pt x="787" y="1214"/>
                    <a:pt x="821" y="1153"/>
                    <a:pt x="865" y="1092"/>
                  </a:cubicBezTo>
                  <a:cubicBezTo>
                    <a:pt x="900" y="1136"/>
                    <a:pt x="926" y="1171"/>
                    <a:pt x="952" y="1214"/>
                  </a:cubicBezTo>
                  <a:lnTo>
                    <a:pt x="1424" y="1878"/>
                  </a:lnTo>
                  <a:lnTo>
                    <a:pt x="1730" y="1878"/>
                  </a:lnTo>
                  <a:lnTo>
                    <a:pt x="1014" y="883"/>
                  </a:lnTo>
                  <a:lnTo>
                    <a:pt x="16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5"/>
            <p:cNvSpPr/>
            <p:nvPr/>
          </p:nvSpPr>
          <p:spPr>
            <a:xfrm>
              <a:off x="7619142" y="925219"/>
              <a:ext cx="238328" cy="237867"/>
            </a:xfrm>
            <a:custGeom>
              <a:avLst/>
              <a:gdLst/>
              <a:ahLst/>
              <a:cxnLst/>
              <a:rect l="l" t="t" r="r" b="b"/>
              <a:pathLst>
                <a:path w="4646" h="4637" extrusionOk="0">
                  <a:moveTo>
                    <a:pt x="402" y="1"/>
                  </a:moveTo>
                  <a:cubicBezTo>
                    <a:pt x="184" y="1"/>
                    <a:pt x="1" y="184"/>
                    <a:pt x="1" y="402"/>
                  </a:cubicBezTo>
                  <a:lnTo>
                    <a:pt x="1" y="4340"/>
                  </a:lnTo>
                  <a:cubicBezTo>
                    <a:pt x="10" y="4462"/>
                    <a:pt x="62" y="4576"/>
                    <a:pt x="149" y="4637"/>
                  </a:cubicBezTo>
                  <a:lnTo>
                    <a:pt x="4646" y="140"/>
                  </a:lnTo>
                  <a:cubicBezTo>
                    <a:pt x="4567" y="53"/>
                    <a:pt x="4463" y="1"/>
                    <a:pt x="43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5"/>
            <p:cNvSpPr/>
            <p:nvPr/>
          </p:nvSpPr>
          <p:spPr>
            <a:xfrm>
              <a:off x="7627196" y="927476"/>
              <a:ext cx="238790" cy="237867"/>
            </a:xfrm>
            <a:custGeom>
              <a:avLst/>
              <a:gdLst/>
              <a:ahLst/>
              <a:cxnLst/>
              <a:rect l="l" t="t" r="r" b="b"/>
              <a:pathLst>
                <a:path w="4655" h="4637" extrusionOk="0">
                  <a:moveTo>
                    <a:pt x="4498" y="0"/>
                  </a:moveTo>
                  <a:lnTo>
                    <a:pt x="1" y="4497"/>
                  </a:lnTo>
                  <a:cubicBezTo>
                    <a:pt x="80" y="4584"/>
                    <a:pt x="193" y="4637"/>
                    <a:pt x="307" y="4637"/>
                  </a:cubicBezTo>
                  <a:lnTo>
                    <a:pt x="4244" y="4637"/>
                  </a:lnTo>
                  <a:cubicBezTo>
                    <a:pt x="4463" y="4637"/>
                    <a:pt x="4655" y="4453"/>
                    <a:pt x="4655" y="4235"/>
                  </a:cubicBezTo>
                  <a:lnTo>
                    <a:pt x="4655" y="288"/>
                  </a:lnTo>
                  <a:cubicBezTo>
                    <a:pt x="4655" y="184"/>
                    <a:pt x="4585" y="79"/>
                    <a:pt x="44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5"/>
            <p:cNvSpPr/>
            <p:nvPr/>
          </p:nvSpPr>
          <p:spPr>
            <a:xfrm>
              <a:off x="7622271" y="922090"/>
              <a:ext cx="243714" cy="243714"/>
            </a:xfrm>
            <a:custGeom>
              <a:avLst/>
              <a:gdLst/>
              <a:ahLst/>
              <a:cxnLst/>
              <a:rect l="l" t="t" r="r" b="b"/>
              <a:pathLst>
                <a:path w="4751" h="4751" fill="none" extrusionOk="0">
                  <a:moveTo>
                    <a:pt x="4349" y="4750"/>
                  </a:moveTo>
                  <a:lnTo>
                    <a:pt x="403" y="4750"/>
                  </a:lnTo>
                  <a:cubicBezTo>
                    <a:pt x="184" y="4750"/>
                    <a:pt x="1" y="4567"/>
                    <a:pt x="1" y="4349"/>
                  </a:cubicBezTo>
                  <a:lnTo>
                    <a:pt x="1" y="411"/>
                  </a:lnTo>
                  <a:cubicBezTo>
                    <a:pt x="1" y="192"/>
                    <a:pt x="184" y="0"/>
                    <a:pt x="403" y="0"/>
                  </a:cubicBezTo>
                  <a:lnTo>
                    <a:pt x="4349" y="0"/>
                  </a:lnTo>
                  <a:cubicBezTo>
                    <a:pt x="4568" y="0"/>
                    <a:pt x="4751" y="192"/>
                    <a:pt x="4751" y="411"/>
                  </a:cubicBezTo>
                  <a:lnTo>
                    <a:pt x="4751" y="4349"/>
                  </a:lnTo>
                  <a:cubicBezTo>
                    <a:pt x="4751" y="4567"/>
                    <a:pt x="4568" y="4750"/>
                    <a:pt x="4349" y="4750"/>
                  </a:cubicBezTo>
                  <a:close/>
                </a:path>
              </a:pathLst>
            </a:custGeom>
            <a:solidFill>
              <a:schemeClr val="dk2"/>
            </a:solidFill>
            <a:ln w="2625" cap="flat" cmpd="sng">
              <a:solidFill>
                <a:schemeClr val="dk1"/>
              </a:solidFill>
              <a:prstDash val="solid"/>
              <a:miter lim="87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5"/>
            <p:cNvSpPr/>
            <p:nvPr/>
          </p:nvSpPr>
          <p:spPr>
            <a:xfrm>
              <a:off x="7648279" y="948508"/>
              <a:ext cx="191750" cy="192212"/>
            </a:xfrm>
            <a:custGeom>
              <a:avLst/>
              <a:gdLst/>
              <a:ahLst/>
              <a:cxnLst/>
              <a:rect l="l" t="t" r="r" b="b"/>
              <a:pathLst>
                <a:path w="3738" h="3747" extrusionOk="0">
                  <a:moveTo>
                    <a:pt x="358" y="1"/>
                  </a:moveTo>
                  <a:cubicBezTo>
                    <a:pt x="158" y="1"/>
                    <a:pt x="0" y="166"/>
                    <a:pt x="0" y="367"/>
                  </a:cubicBezTo>
                  <a:lnTo>
                    <a:pt x="0" y="3388"/>
                  </a:lnTo>
                  <a:cubicBezTo>
                    <a:pt x="0" y="3581"/>
                    <a:pt x="158" y="3746"/>
                    <a:pt x="358" y="3746"/>
                  </a:cubicBezTo>
                  <a:lnTo>
                    <a:pt x="3379" y="3746"/>
                  </a:lnTo>
                  <a:cubicBezTo>
                    <a:pt x="3580" y="3746"/>
                    <a:pt x="3737" y="3581"/>
                    <a:pt x="3737" y="3388"/>
                  </a:cubicBezTo>
                  <a:lnTo>
                    <a:pt x="3737" y="367"/>
                  </a:lnTo>
                  <a:cubicBezTo>
                    <a:pt x="3737" y="166"/>
                    <a:pt x="3580" y="1"/>
                    <a:pt x="33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5"/>
            <p:cNvSpPr/>
            <p:nvPr/>
          </p:nvSpPr>
          <p:spPr>
            <a:xfrm>
              <a:off x="7682751" y="980312"/>
              <a:ext cx="127731" cy="127731"/>
            </a:xfrm>
            <a:custGeom>
              <a:avLst/>
              <a:gdLst/>
              <a:ahLst/>
              <a:cxnLst/>
              <a:rect l="l" t="t" r="r" b="b"/>
              <a:pathLst>
                <a:path w="2490" h="2490" fill="none" extrusionOk="0">
                  <a:moveTo>
                    <a:pt x="2253" y="2489"/>
                  </a:moveTo>
                  <a:lnTo>
                    <a:pt x="245" y="2489"/>
                  </a:lnTo>
                  <a:cubicBezTo>
                    <a:pt x="114" y="2489"/>
                    <a:pt x="1" y="2384"/>
                    <a:pt x="1" y="2253"/>
                  </a:cubicBezTo>
                  <a:lnTo>
                    <a:pt x="1" y="245"/>
                  </a:lnTo>
                  <a:cubicBezTo>
                    <a:pt x="1" y="114"/>
                    <a:pt x="114" y="0"/>
                    <a:pt x="245" y="0"/>
                  </a:cubicBezTo>
                  <a:lnTo>
                    <a:pt x="2253" y="0"/>
                  </a:lnTo>
                  <a:cubicBezTo>
                    <a:pt x="2384" y="0"/>
                    <a:pt x="2489" y="114"/>
                    <a:pt x="2489" y="245"/>
                  </a:cubicBezTo>
                  <a:lnTo>
                    <a:pt x="2489" y="2253"/>
                  </a:lnTo>
                  <a:cubicBezTo>
                    <a:pt x="2489" y="2384"/>
                    <a:pt x="2384" y="2489"/>
                    <a:pt x="2253" y="2489"/>
                  </a:cubicBezTo>
                  <a:close/>
                </a:path>
              </a:pathLst>
            </a:custGeom>
            <a:noFill/>
            <a:ln w="2625" cap="flat" cmpd="sng">
              <a:solidFill>
                <a:schemeClr val="dk1"/>
              </a:solidFill>
              <a:prstDash val="solid"/>
              <a:miter lim="87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5"/>
            <p:cNvSpPr/>
            <p:nvPr/>
          </p:nvSpPr>
          <p:spPr>
            <a:xfrm>
              <a:off x="7682751" y="980774"/>
              <a:ext cx="127731" cy="36780"/>
            </a:xfrm>
            <a:custGeom>
              <a:avLst/>
              <a:gdLst/>
              <a:ahLst/>
              <a:cxnLst/>
              <a:rect l="l" t="t" r="r" b="b"/>
              <a:pathLst>
                <a:path w="2490" h="717" extrusionOk="0">
                  <a:moveTo>
                    <a:pt x="245" y="0"/>
                  </a:moveTo>
                  <a:lnTo>
                    <a:pt x="36" y="114"/>
                  </a:lnTo>
                  <a:lnTo>
                    <a:pt x="1" y="716"/>
                  </a:lnTo>
                  <a:lnTo>
                    <a:pt x="2489" y="716"/>
                  </a:lnTo>
                  <a:lnTo>
                    <a:pt x="2489" y="236"/>
                  </a:lnTo>
                  <a:lnTo>
                    <a:pt x="2411" y="61"/>
                  </a:lnTo>
                  <a:lnTo>
                    <a:pt x="22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5"/>
            <p:cNvSpPr/>
            <p:nvPr/>
          </p:nvSpPr>
          <p:spPr>
            <a:xfrm>
              <a:off x="7301150" y="925219"/>
              <a:ext cx="238328" cy="237867"/>
            </a:xfrm>
            <a:custGeom>
              <a:avLst/>
              <a:gdLst/>
              <a:ahLst/>
              <a:cxnLst/>
              <a:rect l="l" t="t" r="r" b="b"/>
              <a:pathLst>
                <a:path w="4646" h="4637" extrusionOk="0">
                  <a:moveTo>
                    <a:pt x="402" y="1"/>
                  </a:moveTo>
                  <a:cubicBezTo>
                    <a:pt x="184" y="1"/>
                    <a:pt x="0" y="184"/>
                    <a:pt x="0" y="402"/>
                  </a:cubicBezTo>
                  <a:lnTo>
                    <a:pt x="0" y="4340"/>
                  </a:lnTo>
                  <a:cubicBezTo>
                    <a:pt x="9" y="4462"/>
                    <a:pt x="62" y="4576"/>
                    <a:pt x="149" y="4637"/>
                  </a:cubicBezTo>
                  <a:lnTo>
                    <a:pt x="4646" y="140"/>
                  </a:lnTo>
                  <a:cubicBezTo>
                    <a:pt x="4567" y="53"/>
                    <a:pt x="4462" y="1"/>
                    <a:pt x="43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5"/>
            <p:cNvSpPr/>
            <p:nvPr/>
          </p:nvSpPr>
          <p:spPr>
            <a:xfrm>
              <a:off x="7310127" y="927476"/>
              <a:ext cx="238328" cy="237867"/>
            </a:xfrm>
            <a:custGeom>
              <a:avLst/>
              <a:gdLst/>
              <a:ahLst/>
              <a:cxnLst/>
              <a:rect l="l" t="t" r="r" b="b"/>
              <a:pathLst>
                <a:path w="4646" h="4637" extrusionOk="0">
                  <a:moveTo>
                    <a:pt x="4497" y="0"/>
                  </a:moveTo>
                  <a:lnTo>
                    <a:pt x="0" y="4497"/>
                  </a:lnTo>
                  <a:cubicBezTo>
                    <a:pt x="70" y="4584"/>
                    <a:pt x="183" y="4637"/>
                    <a:pt x="306" y="4637"/>
                  </a:cubicBezTo>
                  <a:lnTo>
                    <a:pt x="4244" y="4637"/>
                  </a:lnTo>
                  <a:cubicBezTo>
                    <a:pt x="4462" y="4637"/>
                    <a:pt x="4645" y="4453"/>
                    <a:pt x="4645" y="4235"/>
                  </a:cubicBezTo>
                  <a:lnTo>
                    <a:pt x="4645" y="288"/>
                  </a:lnTo>
                  <a:cubicBezTo>
                    <a:pt x="4636" y="184"/>
                    <a:pt x="4584" y="79"/>
                    <a:pt x="44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5"/>
            <p:cNvSpPr/>
            <p:nvPr/>
          </p:nvSpPr>
          <p:spPr>
            <a:xfrm>
              <a:off x="7304279" y="922090"/>
              <a:ext cx="243714" cy="243714"/>
            </a:xfrm>
            <a:custGeom>
              <a:avLst/>
              <a:gdLst/>
              <a:ahLst/>
              <a:cxnLst/>
              <a:rect l="l" t="t" r="r" b="b"/>
              <a:pathLst>
                <a:path w="4751" h="4751" fill="none" extrusionOk="0">
                  <a:moveTo>
                    <a:pt x="4349" y="4750"/>
                  </a:moveTo>
                  <a:lnTo>
                    <a:pt x="402" y="4750"/>
                  </a:lnTo>
                  <a:cubicBezTo>
                    <a:pt x="184" y="4750"/>
                    <a:pt x="1" y="4567"/>
                    <a:pt x="1" y="4349"/>
                  </a:cubicBezTo>
                  <a:lnTo>
                    <a:pt x="1" y="411"/>
                  </a:lnTo>
                  <a:cubicBezTo>
                    <a:pt x="1" y="192"/>
                    <a:pt x="184" y="0"/>
                    <a:pt x="402" y="0"/>
                  </a:cubicBezTo>
                  <a:lnTo>
                    <a:pt x="4349" y="0"/>
                  </a:lnTo>
                  <a:cubicBezTo>
                    <a:pt x="4567" y="0"/>
                    <a:pt x="4750" y="192"/>
                    <a:pt x="4750" y="411"/>
                  </a:cubicBezTo>
                  <a:lnTo>
                    <a:pt x="4750" y="4349"/>
                  </a:lnTo>
                  <a:cubicBezTo>
                    <a:pt x="4750" y="4567"/>
                    <a:pt x="4567" y="4750"/>
                    <a:pt x="4349" y="4750"/>
                  </a:cubicBezTo>
                  <a:close/>
                </a:path>
              </a:pathLst>
            </a:custGeom>
            <a:solidFill>
              <a:schemeClr val="dk2"/>
            </a:solidFill>
            <a:ln w="2625" cap="flat" cmpd="sng">
              <a:solidFill>
                <a:schemeClr val="dk1"/>
              </a:solidFill>
              <a:prstDash val="solid"/>
              <a:miter lim="87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5"/>
            <p:cNvSpPr/>
            <p:nvPr/>
          </p:nvSpPr>
          <p:spPr>
            <a:xfrm>
              <a:off x="7330236" y="948508"/>
              <a:ext cx="192673" cy="192212"/>
            </a:xfrm>
            <a:custGeom>
              <a:avLst/>
              <a:gdLst/>
              <a:ahLst/>
              <a:cxnLst/>
              <a:rect l="l" t="t" r="r" b="b"/>
              <a:pathLst>
                <a:path w="3756" h="3747" extrusionOk="0">
                  <a:moveTo>
                    <a:pt x="359" y="1"/>
                  </a:moveTo>
                  <a:cubicBezTo>
                    <a:pt x="158" y="1"/>
                    <a:pt x="1" y="166"/>
                    <a:pt x="1" y="367"/>
                  </a:cubicBezTo>
                  <a:lnTo>
                    <a:pt x="1" y="3388"/>
                  </a:lnTo>
                  <a:cubicBezTo>
                    <a:pt x="1" y="3581"/>
                    <a:pt x="158" y="3746"/>
                    <a:pt x="359" y="3746"/>
                  </a:cubicBezTo>
                  <a:lnTo>
                    <a:pt x="3380" y="3746"/>
                  </a:lnTo>
                  <a:cubicBezTo>
                    <a:pt x="3590" y="3746"/>
                    <a:pt x="3756" y="3581"/>
                    <a:pt x="3738" y="3388"/>
                  </a:cubicBezTo>
                  <a:lnTo>
                    <a:pt x="3738" y="367"/>
                  </a:lnTo>
                  <a:cubicBezTo>
                    <a:pt x="3738" y="166"/>
                    <a:pt x="3581" y="1"/>
                    <a:pt x="33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5"/>
            <p:cNvSpPr/>
            <p:nvPr/>
          </p:nvSpPr>
          <p:spPr>
            <a:xfrm>
              <a:off x="7364297" y="1100347"/>
              <a:ext cx="121421" cy="14825"/>
            </a:xfrm>
            <a:custGeom>
              <a:avLst/>
              <a:gdLst/>
              <a:ahLst/>
              <a:cxnLst/>
              <a:rect l="l" t="t" r="r" b="b"/>
              <a:pathLst>
                <a:path w="2367" h="289" extrusionOk="0">
                  <a:moveTo>
                    <a:pt x="1" y="1"/>
                  </a:moveTo>
                  <a:lnTo>
                    <a:pt x="1" y="289"/>
                  </a:lnTo>
                  <a:lnTo>
                    <a:pt x="2367" y="289"/>
                  </a:lnTo>
                  <a:lnTo>
                    <a:pt x="2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1" name="Google Shape;1171;p51"/>
          <p:cNvGrpSpPr/>
          <p:nvPr/>
        </p:nvGrpSpPr>
        <p:grpSpPr>
          <a:xfrm>
            <a:off x="12988" y="0"/>
            <a:ext cx="9131012" cy="5143499"/>
            <a:chOff x="2974275" y="1679475"/>
            <a:chExt cx="2027473" cy="2041808"/>
          </a:xfrm>
        </p:grpSpPr>
        <p:sp>
          <p:nvSpPr>
            <p:cNvPr id="1172" name="Google Shape;1172;p51"/>
            <p:cNvSpPr/>
            <p:nvPr/>
          </p:nvSpPr>
          <p:spPr>
            <a:xfrm>
              <a:off x="2999798" y="1706121"/>
              <a:ext cx="2001950" cy="2015163"/>
            </a:xfrm>
            <a:custGeom>
              <a:avLst/>
              <a:gdLst/>
              <a:ahLst/>
              <a:cxnLst/>
              <a:rect l="l" t="t" r="r" b="b"/>
              <a:pathLst>
                <a:path w="80078" h="80078" extrusionOk="0">
                  <a:moveTo>
                    <a:pt x="1" y="0"/>
                  </a:moveTo>
                  <a:lnTo>
                    <a:pt x="1" y="80078"/>
                  </a:lnTo>
                  <a:lnTo>
                    <a:pt x="80078" y="80078"/>
                  </a:lnTo>
                  <a:lnTo>
                    <a:pt x="800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51"/>
            <p:cNvSpPr/>
            <p:nvPr/>
          </p:nvSpPr>
          <p:spPr>
            <a:xfrm>
              <a:off x="2974275" y="1679475"/>
              <a:ext cx="2002175" cy="2001975"/>
            </a:xfrm>
            <a:custGeom>
              <a:avLst/>
              <a:gdLst/>
              <a:ahLst/>
              <a:cxnLst/>
              <a:rect l="l" t="t" r="r" b="b"/>
              <a:pathLst>
                <a:path w="80087" h="80079" extrusionOk="0">
                  <a:moveTo>
                    <a:pt x="0" y="1"/>
                  </a:moveTo>
                  <a:lnTo>
                    <a:pt x="0" y="80078"/>
                  </a:lnTo>
                  <a:lnTo>
                    <a:pt x="80086" y="80078"/>
                  </a:lnTo>
                  <a:lnTo>
                    <a:pt x="800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51"/>
            <p:cNvSpPr/>
            <p:nvPr/>
          </p:nvSpPr>
          <p:spPr>
            <a:xfrm>
              <a:off x="2974275" y="3667225"/>
              <a:ext cx="2002175" cy="14225"/>
            </a:xfrm>
            <a:custGeom>
              <a:avLst/>
              <a:gdLst/>
              <a:ahLst/>
              <a:cxnLst/>
              <a:rect l="l" t="t" r="r" b="b"/>
              <a:pathLst>
                <a:path w="80087" h="569" extrusionOk="0">
                  <a:moveTo>
                    <a:pt x="0" y="1"/>
                  </a:moveTo>
                  <a:lnTo>
                    <a:pt x="0" y="568"/>
                  </a:lnTo>
                  <a:lnTo>
                    <a:pt x="80086" y="568"/>
                  </a:lnTo>
                  <a:lnTo>
                    <a:pt x="800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51"/>
            <p:cNvSpPr/>
            <p:nvPr/>
          </p:nvSpPr>
          <p:spPr>
            <a:xfrm>
              <a:off x="4962225" y="1679475"/>
              <a:ext cx="14225" cy="2001975"/>
            </a:xfrm>
            <a:custGeom>
              <a:avLst/>
              <a:gdLst/>
              <a:ahLst/>
              <a:cxnLst/>
              <a:rect l="l" t="t" r="r" b="b"/>
              <a:pathLst>
                <a:path w="569" h="80079" extrusionOk="0">
                  <a:moveTo>
                    <a:pt x="568" y="1"/>
                  </a:moveTo>
                  <a:lnTo>
                    <a:pt x="1" y="568"/>
                  </a:lnTo>
                  <a:lnTo>
                    <a:pt x="1" y="80078"/>
                  </a:lnTo>
                  <a:lnTo>
                    <a:pt x="568" y="80078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51"/>
            <p:cNvSpPr/>
            <p:nvPr/>
          </p:nvSpPr>
          <p:spPr>
            <a:xfrm>
              <a:off x="2975150" y="1679475"/>
              <a:ext cx="14200" cy="2001975"/>
            </a:xfrm>
            <a:custGeom>
              <a:avLst/>
              <a:gdLst/>
              <a:ahLst/>
              <a:cxnLst/>
              <a:rect l="l" t="t" r="r" b="b"/>
              <a:pathLst>
                <a:path w="568" h="80079" extrusionOk="0">
                  <a:moveTo>
                    <a:pt x="0" y="1"/>
                  </a:moveTo>
                  <a:lnTo>
                    <a:pt x="0" y="80078"/>
                  </a:lnTo>
                  <a:lnTo>
                    <a:pt x="568" y="80078"/>
                  </a:lnTo>
                  <a:lnTo>
                    <a:pt x="568" y="5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51"/>
            <p:cNvSpPr/>
            <p:nvPr/>
          </p:nvSpPr>
          <p:spPr>
            <a:xfrm>
              <a:off x="2974275" y="1679475"/>
              <a:ext cx="2002175" cy="2001975"/>
            </a:xfrm>
            <a:custGeom>
              <a:avLst/>
              <a:gdLst/>
              <a:ahLst/>
              <a:cxnLst/>
              <a:rect l="l" t="t" r="r" b="b"/>
              <a:pathLst>
                <a:path w="80087" h="80079" fill="none" extrusionOk="0">
                  <a:moveTo>
                    <a:pt x="0" y="1"/>
                  </a:moveTo>
                  <a:lnTo>
                    <a:pt x="80086" y="1"/>
                  </a:lnTo>
                  <a:lnTo>
                    <a:pt x="80086" y="80078"/>
                  </a:lnTo>
                  <a:lnTo>
                    <a:pt x="0" y="80078"/>
                  </a:lnTo>
                  <a:close/>
                </a:path>
              </a:pathLst>
            </a:custGeom>
            <a:noFill/>
            <a:ln w="3050" cap="flat" cmpd="sng">
              <a:solidFill>
                <a:schemeClr val="dk1"/>
              </a:solidFill>
              <a:prstDash val="solid"/>
              <a:miter lim="87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51"/>
            <p:cNvSpPr/>
            <p:nvPr/>
          </p:nvSpPr>
          <p:spPr>
            <a:xfrm>
              <a:off x="2989325" y="1693675"/>
              <a:ext cx="1972925" cy="194300"/>
            </a:xfrm>
            <a:custGeom>
              <a:avLst/>
              <a:gdLst/>
              <a:ahLst/>
              <a:cxnLst/>
              <a:rect l="l" t="t" r="r" b="b"/>
              <a:pathLst>
                <a:path w="78917" h="7772" extrusionOk="0">
                  <a:moveTo>
                    <a:pt x="1" y="0"/>
                  </a:moveTo>
                  <a:lnTo>
                    <a:pt x="78917" y="0"/>
                  </a:lnTo>
                  <a:lnTo>
                    <a:pt x="78917" y="7772"/>
                  </a:lnTo>
                  <a:lnTo>
                    <a:pt x="1" y="777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51"/>
            <p:cNvSpPr/>
            <p:nvPr/>
          </p:nvSpPr>
          <p:spPr>
            <a:xfrm>
              <a:off x="2989325" y="1898200"/>
              <a:ext cx="1972925" cy="10525"/>
            </a:xfrm>
            <a:custGeom>
              <a:avLst/>
              <a:gdLst/>
              <a:ahLst/>
              <a:cxnLst/>
              <a:rect l="l" t="t" r="r" b="b"/>
              <a:pathLst>
                <a:path w="78917" h="421" extrusionOk="0">
                  <a:moveTo>
                    <a:pt x="1" y="1"/>
                  </a:moveTo>
                  <a:lnTo>
                    <a:pt x="1" y="420"/>
                  </a:lnTo>
                  <a:lnTo>
                    <a:pt x="78917" y="420"/>
                  </a:lnTo>
                  <a:lnTo>
                    <a:pt x="789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51"/>
            <p:cNvSpPr/>
            <p:nvPr/>
          </p:nvSpPr>
          <p:spPr>
            <a:xfrm>
              <a:off x="2989325" y="1887725"/>
              <a:ext cx="1972925" cy="10500"/>
            </a:xfrm>
            <a:custGeom>
              <a:avLst/>
              <a:gdLst/>
              <a:ahLst/>
              <a:cxnLst/>
              <a:rect l="l" t="t" r="r" b="b"/>
              <a:pathLst>
                <a:path w="78917" h="420" extrusionOk="0">
                  <a:moveTo>
                    <a:pt x="1" y="1"/>
                  </a:moveTo>
                  <a:lnTo>
                    <a:pt x="1" y="420"/>
                  </a:lnTo>
                  <a:lnTo>
                    <a:pt x="78917" y="420"/>
                  </a:lnTo>
                  <a:lnTo>
                    <a:pt x="78917" y="1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51"/>
            <p:cNvSpPr/>
            <p:nvPr/>
          </p:nvSpPr>
          <p:spPr>
            <a:xfrm>
              <a:off x="3038554" y="2061529"/>
              <a:ext cx="1896464" cy="1452896"/>
            </a:xfrm>
            <a:custGeom>
              <a:avLst/>
              <a:gdLst/>
              <a:ahLst/>
              <a:cxnLst/>
              <a:rect l="l" t="t" r="r" b="b"/>
              <a:pathLst>
                <a:path w="71356" h="59411" extrusionOk="0">
                  <a:moveTo>
                    <a:pt x="71355" y="0"/>
                  </a:moveTo>
                  <a:lnTo>
                    <a:pt x="70657" y="481"/>
                  </a:lnTo>
                  <a:lnTo>
                    <a:pt x="70657" y="58921"/>
                  </a:lnTo>
                  <a:lnTo>
                    <a:pt x="717" y="58921"/>
                  </a:lnTo>
                  <a:lnTo>
                    <a:pt x="1" y="59410"/>
                  </a:lnTo>
                  <a:lnTo>
                    <a:pt x="71355" y="59410"/>
                  </a:lnTo>
                  <a:lnTo>
                    <a:pt x="71355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51"/>
            <p:cNvSpPr/>
            <p:nvPr/>
          </p:nvSpPr>
          <p:spPr>
            <a:xfrm>
              <a:off x="3038554" y="2069280"/>
              <a:ext cx="1898783" cy="1442351"/>
            </a:xfrm>
            <a:custGeom>
              <a:avLst/>
              <a:gdLst/>
              <a:ahLst/>
              <a:cxnLst/>
              <a:rect l="l" t="t" r="r" b="b"/>
              <a:pathLst>
                <a:path w="71356" h="59411" extrusionOk="0">
                  <a:moveTo>
                    <a:pt x="1" y="0"/>
                  </a:moveTo>
                  <a:lnTo>
                    <a:pt x="1" y="59410"/>
                  </a:lnTo>
                  <a:lnTo>
                    <a:pt x="717" y="58930"/>
                  </a:lnTo>
                  <a:lnTo>
                    <a:pt x="717" y="498"/>
                  </a:lnTo>
                  <a:lnTo>
                    <a:pt x="70657" y="498"/>
                  </a:lnTo>
                  <a:lnTo>
                    <a:pt x="713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5" name="Google Shape;1225;p51"/>
          <p:cNvGrpSpPr/>
          <p:nvPr/>
        </p:nvGrpSpPr>
        <p:grpSpPr>
          <a:xfrm>
            <a:off x="6989225" y="667740"/>
            <a:ext cx="882879" cy="243714"/>
            <a:chOff x="7301150" y="922090"/>
            <a:chExt cx="882879" cy="243714"/>
          </a:xfrm>
        </p:grpSpPr>
        <p:sp>
          <p:nvSpPr>
            <p:cNvPr id="1226" name="Google Shape;1226;p51"/>
            <p:cNvSpPr/>
            <p:nvPr/>
          </p:nvSpPr>
          <p:spPr>
            <a:xfrm>
              <a:off x="7937186" y="925219"/>
              <a:ext cx="238328" cy="237867"/>
            </a:xfrm>
            <a:custGeom>
              <a:avLst/>
              <a:gdLst/>
              <a:ahLst/>
              <a:cxnLst/>
              <a:rect l="l" t="t" r="r" b="b"/>
              <a:pathLst>
                <a:path w="4646" h="4637" extrusionOk="0">
                  <a:moveTo>
                    <a:pt x="402" y="1"/>
                  </a:moveTo>
                  <a:cubicBezTo>
                    <a:pt x="184" y="1"/>
                    <a:pt x="0" y="184"/>
                    <a:pt x="0" y="402"/>
                  </a:cubicBezTo>
                  <a:lnTo>
                    <a:pt x="0" y="4340"/>
                  </a:lnTo>
                  <a:cubicBezTo>
                    <a:pt x="0" y="4462"/>
                    <a:pt x="61" y="4576"/>
                    <a:pt x="149" y="4637"/>
                  </a:cubicBezTo>
                  <a:lnTo>
                    <a:pt x="4645" y="140"/>
                  </a:lnTo>
                  <a:cubicBezTo>
                    <a:pt x="4567" y="53"/>
                    <a:pt x="4462" y="1"/>
                    <a:pt x="43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51"/>
            <p:cNvSpPr/>
            <p:nvPr/>
          </p:nvSpPr>
          <p:spPr>
            <a:xfrm>
              <a:off x="7945240" y="927476"/>
              <a:ext cx="238790" cy="237867"/>
            </a:xfrm>
            <a:custGeom>
              <a:avLst/>
              <a:gdLst/>
              <a:ahLst/>
              <a:cxnLst/>
              <a:rect l="l" t="t" r="r" b="b"/>
              <a:pathLst>
                <a:path w="4655" h="4637" extrusionOk="0">
                  <a:moveTo>
                    <a:pt x="4497" y="0"/>
                  </a:moveTo>
                  <a:lnTo>
                    <a:pt x="0" y="4497"/>
                  </a:lnTo>
                  <a:cubicBezTo>
                    <a:pt x="79" y="4584"/>
                    <a:pt x="192" y="4637"/>
                    <a:pt x="306" y="4637"/>
                  </a:cubicBezTo>
                  <a:lnTo>
                    <a:pt x="4253" y="4637"/>
                  </a:lnTo>
                  <a:cubicBezTo>
                    <a:pt x="4471" y="4637"/>
                    <a:pt x="4654" y="4453"/>
                    <a:pt x="4654" y="4235"/>
                  </a:cubicBezTo>
                  <a:lnTo>
                    <a:pt x="4654" y="288"/>
                  </a:lnTo>
                  <a:cubicBezTo>
                    <a:pt x="4654" y="184"/>
                    <a:pt x="4584" y="79"/>
                    <a:pt x="44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51"/>
            <p:cNvSpPr/>
            <p:nvPr/>
          </p:nvSpPr>
          <p:spPr>
            <a:xfrm>
              <a:off x="7940315" y="922090"/>
              <a:ext cx="243714" cy="243714"/>
            </a:xfrm>
            <a:custGeom>
              <a:avLst/>
              <a:gdLst/>
              <a:ahLst/>
              <a:cxnLst/>
              <a:rect l="l" t="t" r="r" b="b"/>
              <a:pathLst>
                <a:path w="4751" h="4751" fill="none" extrusionOk="0">
                  <a:moveTo>
                    <a:pt x="4349" y="4750"/>
                  </a:moveTo>
                  <a:lnTo>
                    <a:pt x="402" y="4750"/>
                  </a:lnTo>
                  <a:cubicBezTo>
                    <a:pt x="184" y="4750"/>
                    <a:pt x="0" y="4567"/>
                    <a:pt x="0" y="4349"/>
                  </a:cubicBezTo>
                  <a:lnTo>
                    <a:pt x="0" y="411"/>
                  </a:lnTo>
                  <a:cubicBezTo>
                    <a:pt x="0" y="192"/>
                    <a:pt x="184" y="0"/>
                    <a:pt x="402" y="0"/>
                  </a:cubicBezTo>
                  <a:lnTo>
                    <a:pt x="4349" y="0"/>
                  </a:lnTo>
                  <a:cubicBezTo>
                    <a:pt x="4567" y="0"/>
                    <a:pt x="4750" y="192"/>
                    <a:pt x="4750" y="411"/>
                  </a:cubicBezTo>
                  <a:lnTo>
                    <a:pt x="4750" y="4349"/>
                  </a:lnTo>
                  <a:cubicBezTo>
                    <a:pt x="4750" y="4567"/>
                    <a:pt x="4567" y="4750"/>
                    <a:pt x="4349" y="4750"/>
                  </a:cubicBezTo>
                  <a:close/>
                </a:path>
              </a:pathLst>
            </a:custGeom>
            <a:solidFill>
              <a:schemeClr val="dk2"/>
            </a:solidFill>
            <a:ln w="2625" cap="flat" cmpd="sng">
              <a:solidFill>
                <a:schemeClr val="dk1"/>
              </a:solidFill>
              <a:prstDash val="solid"/>
              <a:miter lim="87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51"/>
            <p:cNvSpPr/>
            <p:nvPr/>
          </p:nvSpPr>
          <p:spPr>
            <a:xfrm>
              <a:off x="7966272" y="948508"/>
              <a:ext cx="191750" cy="192212"/>
            </a:xfrm>
            <a:custGeom>
              <a:avLst/>
              <a:gdLst/>
              <a:ahLst/>
              <a:cxnLst/>
              <a:rect l="l" t="t" r="r" b="b"/>
              <a:pathLst>
                <a:path w="3738" h="3747" extrusionOk="0">
                  <a:moveTo>
                    <a:pt x="359" y="1"/>
                  </a:moveTo>
                  <a:cubicBezTo>
                    <a:pt x="158" y="1"/>
                    <a:pt x="1" y="166"/>
                    <a:pt x="1" y="367"/>
                  </a:cubicBezTo>
                  <a:lnTo>
                    <a:pt x="1" y="3388"/>
                  </a:lnTo>
                  <a:cubicBezTo>
                    <a:pt x="1" y="3581"/>
                    <a:pt x="158" y="3746"/>
                    <a:pt x="359" y="3746"/>
                  </a:cubicBezTo>
                  <a:lnTo>
                    <a:pt x="3380" y="3746"/>
                  </a:lnTo>
                  <a:cubicBezTo>
                    <a:pt x="3581" y="3746"/>
                    <a:pt x="3738" y="3581"/>
                    <a:pt x="3738" y="3388"/>
                  </a:cubicBezTo>
                  <a:lnTo>
                    <a:pt x="3738" y="367"/>
                  </a:lnTo>
                  <a:cubicBezTo>
                    <a:pt x="3738" y="166"/>
                    <a:pt x="3581" y="1"/>
                    <a:pt x="33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51"/>
            <p:cNvSpPr/>
            <p:nvPr/>
          </p:nvSpPr>
          <p:spPr>
            <a:xfrm>
              <a:off x="8016440" y="995086"/>
              <a:ext cx="88745" cy="96798"/>
            </a:xfrm>
            <a:custGeom>
              <a:avLst/>
              <a:gdLst/>
              <a:ahLst/>
              <a:cxnLst/>
              <a:rect l="l" t="t" r="r" b="b"/>
              <a:pathLst>
                <a:path w="1730" h="1887" extrusionOk="0">
                  <a:moveTo>
                    <a:pt x="1398" y="1"/>
                  </a:moveTo>
                  <a:lnTo>
                    <a:pt x="1014" y="498"/>
                  </a:lnTo>
                  <a:cubicBezTo>
                    <a:pt x="952" y="577"/>
                    <a:pt x="909" y="656"/>
                    <a:pt x="865" y="717"/>
                  </a:cubicBezTo>
                  <a:cubicBezTo>
                    <a:pt x="830" y="664"/>
                    <a:pt x="778" y="586"/>
                    <a:pt x="708" y="490"/>
                  </a:cubicBezTo>
                  <a:lnTo>
                    <a:pt x="376" y="9"/>
                  </a:lnTo>
                  <a:lnTo>
                    <a:pt x="79" y="9"/>
                  </a:lnTo>
                  <a:lnTo>
                    <a:pt x="725" y="909"/>
                  </a:lnTo>
                  <a:lnTo>
                    <a:pt x="1" y="1887"/>
                  </a:lnTo>
                  <a:lnTo>
                    <a:pt x="306" y="1887"/>
                  </a:lnTo>
                  <a:lnTo>
                    <a:pt x="778" y="1232"/>
                  </a:lnTo>
                  <a:cubicBezTo>
                    <a:pt x="787" y="1214"/>
                    <a:pt x="821" y="1153"/>
                    <a:pt x="865" y="1092"/>
                  </a:cubicBezTo>
                  <a:cubicBezTo>
                    <a:pt x="900" y="1136"/>
                    <a:pt x="926" y="1171"/>
                    <a:pt x="952" y="1214"/>
                  </a:cubicBezTo>
                  <a:lnTo>
                    <a:pt x="1424" y="1878"/>
                  </a:lnTo>
                  <a:lnTo>
                    <a:pt x="1730" y="1878"/>
                  </a:lnTo>
                  <a:lnTo>
                    <a:pt x="1014" y="883"/>
                  </a:lnTo>
                  <a:lnTo>
                    <a:pt x="16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51"/>
            <p:cNvSpPr/>
            <p:nvPr/>
          </p:nvSpPr>
          <p:spPr>
            <a:xfrm>
              <a:off x="7619142" y="925219"/>
              <a:ext cx="238328" cy="237867"/>
            </a:xfrm>
            <a:custGeom>
              <a:avLst/>
              <a:gdLst/>
              <a:ahLst/>
              <a:cxnLst/>
              <a:rect l="l" t="t" r="r" b="b"/>
              <a:pathLst>
                <a:path w="4646" h="4637" extrusionOk="0">
                  <a:moveTo>
                    <a:pt x="402" y="1"/>
                  </a:moveTo>
                  <a:cubicBezTo>
                    <a:pt x="184" y="1"/>
                    <a:pt x="1" y="184"/>
                    <a:pt x="1" y="402"/>
                  </a:cubicBezTo>
                  <a:lnTo>
                    <a:pt x="1" y="4340"/>
                  </a:lnTo>
                  <a:cubicBezTo>
                    <a:pt x="10" y="4462"/>
                    <a:pt x="62" y="4576"/>
                    <a:pt x="149" y="4637"/>
                  </a:cubicBezTo>
                  <a:lnTo>
                    <a:pt x="4646" y="140"/>
                  </a:lnTo>
                  <a:cubicBezTo>
                    <a:pt x="4567" y="53"/>
                    <a:pt x="4463" y="1"/>
                    <a:pt x="43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51"/>
            <p:cNvSpPr/>
            <p:nvPr/>
          </p:nvSpPr>
          <p:spPr>
            <a:xfrm>
              <a:off x="7627196" y="927476"/>
              <a:ext cx="238790" cy="237867"/>
            </a:xfrm>
            <a:custGeom>
              <a:avLst/>
              <a:gdLst/>
              <a:ahLst/>
              <a:cxnLst/>
              <a:rect l="l" t="t" r="r" b="b"/>
              <a:pathLst>
                <a:path w="4655" h="4637" extrusionOk="0">
                  <a:moveTo>
                    <a:pt x="4498" y="0"/>
                  </a:moveTo>
                  <a:lnTo>
                    <a:pt x="1" y="4497"/>
                  </a:lnTo>
                  <a:cubicBezTo>
                    <a:pt x="80" y="4584"/>
                    <a:pt x="193" y="4637"/>
                    <a:pt x="307" y="4637"/>
                  </a:cubicBezTo>
                  <a:lnTo>
                    <a:pt x="4244" y="4637"/>
                  </a:lnTo>
                  <a:cubicBezTo>
                    <a:pt x="4463" y="4637"/>
                    <a:pt x="4655" y="4453"/>
                    <a:pt x="4655" y="4235"/>
                  </a:cubicBezTo>
                  <a:lnTo>
                    <a:pt x="4655" y="288"/>
                  </a:lnTo>
                  <a:cubicBezTo>
                    <a:pt x="4655" y="184"/>
                    <a:pt x="4585" y="79"/>
                    <a:pt x="44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51"/>
            <p:cNvSpPr/>
            <p:nvPr/>
          </p:nvSpPr>
          <p:spPr>
            <a:xfrm>
              <a:off x="7622271" y="922090"/>
              <a:ext cx="243714" cy="243714"/>
            </a:xfrm>
            <a:custGeom>
              <a:avLst/>
              <a:gdLst/>
              <a:ahLst/>
              <a:cxnLst/>
              <a:rect l="l" t="t" r="r" b="b"/>
              <a:pathLst>
                <a:path w="4751" h="4751" fill="none" extrusionOk="0">
                  <a:moveTo>
                    <a:pt x="4349" y="4750"/>
                  </a:moveTo>
                  <a:lnTo>
                    <a:pt x="403" y="4750"/>
                  </a:lnTo>
                  <a:cubicBezTo>
                    <a:pt x="184" y="4750"/>
                    <a:pt x="1" y="4567"/>
                    <a:pt x="1" y="4349"/>
                  </a:cubicBezTo>
                  <a:lnTo>
                    <a:pt x="1" y="411"/>
                  </a:lnTo>
                  <a:cubicBezTo>
                    <a:pt x="1" y="192"/>
                    <a:pt x="184" y="0"/>
                    <a:pt x="403" y="0"/>
                  </a:cubicBezTo>
                  <a:lnTo>
                    <a:pt x="4349" y="0"/>
                  </a:lnTo>
                  <a:cubicBezTo>
                    <a:pt x="4568" y="0"/>
                    <a:pt x="4751" y="192"/>
                    <a:pt x="4751" y="411"/>
                  </a:cubicBezTo>
                  <a:lnTo>
                    <a:pt x="4751" y="4349"/>
                  </a:lnTo>
                  <a:cubicBezTo>
                    <a:pt x="4751" y="4567"/>
                    <a:pt x="4568" y="4750"/>
                    <a:pt x="4349" y="4750"/>
                  </a:cubicBezTo>
                  <a:close/>
                </a:path>
              </a:pathLst>
            </a:custGeom>
            <a:solidFill>
              <a:schemeClr val="dk2"/>
            </a:solidFill>
            <a:ln w="2625" cap="flat" cmpd="sng">
              <a:solidFill>
                <a:schemeClr val="dk1"/>
              </a:solidFill>
              <a:prstDash val="solid"/>
              <a:miter lim="87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51"/>
            <p:cNvSpPr/>
            <p:nvPr/>
          </p:nvSpPr>
          <p:spPr>
            <a:xfrm>
              <a:off x="7648279" y="948508"/>
              <a:ext cx="191750" cy="192212"/>
            </a:xfrm>
            <a:custGeom>
              <a:avLst/>
              <a:gdLst/>
              <a:ahLst/>
              <a:cxnLst/>
              <a:rect l="l" t="t" r="r" b="b"/>
              <a:pathLst>
                <a:path w="3738" h="3747" extrusionOk="0">
                  <a:moveTo>
                    <a:pt x="358" y="1"/>
                  </a:moveTo>
                  <a:cubicBezTo>
                    <a:pt x="158" y="1"/>
                    <a:pt x="0" y="166"/>
                    <a:pt x="0" y="367"/>
                  </a:cubicBezTo>
                  <a:lnTo>
                    <a:pt x="0" y="3388"/>
                  </a:lnTo>
                  <a:cubicBezTo>
                    <a:pt x="0" y="3581"/>
                    <a:pt x="158" y="3746"/>
                    <a:pt x="358" y="3746"/>
                  </a:cubicBezTo>
                  <a:lnTo>
                    <a:pt x="3379" y="3746"/>
                  </a:lnTo>
                  <a:cubicBezTo>
                    <a:pt x="3580" y="3746"/>
                    <a:pt x="3737" y="3581"/>
                    <a:pt x="3737" y="3388"/>
                  </a:cubicBezTo>
                  <a:lnTo>
                    <a:pt x="3737" y="367"/>
                  </a:lnTo>
                  <a:cubicBezTo>
                    <a:pt x="3737" y="166"/>
                    <a:pt x="3580" y="1"/>
                    <a:pt x="33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51"/>
            <p:cNvSpPr/>
            <p:nvPr/>
          </p:nvSpPr>
          <p:spPr>
            <a:xfrm>
              <a:off x="7682751" y="980312"/>
              <a:ext cx="127731" cy="127731"/>
            </a:xfrm>
            <a:custGeom>
              <a:avLst/>
              <a:gdLst/>
              <a:ahLst/>
              <a:cxnLst/>
              <a:rect l="l" t="t" r="r" b="b"/>
              <a:pathLst>
                <a:path w="2490" h="2490" fill="none" extrusionOk="0">
                  <a:moveTo>
                    <a:pt x="2253" y="2489"/>
                  </a:moveTo>
                  <a:lnTo>
                    <a:pt x="245" y="2489"/>
                  </a:lnTo>
                  <a:cubicBezTo>
                    <a:pt x="114" y="2489"/>
                    <a:pt x="1" y="2384"/>
                    <a:pt x="1" y="2253"/>
                  </a:cubicBezTo>
                  <a:lnTo>
                    <a:pt x="1" y="245"/>
                  </a:lnTo>
                  <a:cubicBezTo>
                    <a:pt x="1" y="114"/>
                    <a:pt x="114" y="0"/>
                    <a:pt x="245" y="0"/>
                  </a:cubicBezTo>
                  <a:lnTo>
                    <a:pt x="2253" y="0"/>
                  </a:lnTo>
                  <a:cubicBezTo>
                    <a:pt x="2384" y="0"/>
                    <a:pt x="2489" y="114"/>
                    <a:pt x="2489" y="245"/>
                  </a:cubicBezTo>
                  <a:lnTo>
                    <a:pt x="2489" y="2253"/>
                  </a:lnTo>
                  <a:cubicBezTo>
                    <a:pt x="2489" y="2384"/>
                    <a:pt x="2384" y="2489"/>
                    <a:pt x="2253" y="2489"/>
                  </a:cubicBezTo>
                  <a:close/>
                </a:path>
              </a:pathLst>
            </a:custGeom>
            <a:noFill/>
            <a:ln w="2625" cap="flat" cmpd="sng">
              <a:solidFill>
                <a:schemeClr val="dk1"/>
              </a:solidFill>
              <a:prstDash val="solid"/>
              <a:miter lim="87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51"/>
            <p:cNvSpPr/>
            <p:nvPr/>
          </p:nvSpPr>
          <p:spPr>
            <a:xfrm>
              <a:off x="7682751" y="980774"/>
              <a:ext cx="127731" cy="36780"/>
            </a:xfrm>
            <a:custGeom>
              <a:avLst/>
              <a:gdLst/>
              <a:ahLst/>
              <a:cxnLst/>
              <a:rect l="l" t="t" r="r" b="b"/>
              <a:pathLst>
                <a:path w="2490" h="717" extrusionOk="0">
                  <a:moveTo>
                    <a:pt x="245" y="0"/>
                  </a:moveTo>
                  <a:lnTo>
                    <a:pt x="36" y="114"/>
                  </a:lnTo>
                  <a:lnTo>
                    <a:pt x="1" y="716"/>
                  </a:lnTo>
                  <a:lnTo>
                    <a:pt x="2489" y="716"/>
                  </a:lnTo>
                  <a:lnTo>
                    <a:pt x="2489" y="236"/>
                  </a:lnTo>
                  <a:lnTo>
                    <a:pt x="2411" y="61"/>
                  </a:lnTo>
                  <a:lnTo>
                    <a:pt x="22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51"/>
            <p:cNvSpPr/>
            <p:nvPr/>
          </p:nvSpPr>
          <p:spPr>
            <a:xfrm>
              <a:off x="7301150" y="925219"/>
              <a:ext cx="238328" cy="237867"/>
            </a:xfrm>
            <a:custGeom>
              <a:avLst/>
              <a:gdLst/>
              <a:ahLst/>
              <a:cxnLst/>
              <a:rect l="l" t="t" r="r" b="b"/>
              <a:pathLst>
                <a:path w="4646" h="4637" extrusionOk="0">
                  <a:moveTo>
                    <a:pt x="402" y="1"/>
                  </a:moveTo>
                  <a:cubicBezTo>
                    <a:pt x="184" y="1"/>
                    <a:pt x="0" y="184"/>
                    <a:pt x="0" y="402"/>
                  </a:cubicBezTo>
                  <a:lnTo>
                    <a:pt x="0" y="4340"/>
                  </a:lnTo>
                  <a:cubicBezTo>
                    <a:pt x="9" y="4462"/>
                    <a:pt x="62" y="4576"/>
                    <a:pt x="149" y="4637"/>
                  </a:cubicBezTo>
                  <a:lnTo>
                    <a:pt x="4646" y="140"/>
                  </a:lnTo>
                  <a:cubicBezTo>
                    <a:pt x="4567" y="53"/>
                    <a:pt x="4462" y="1"/>
                    <a:pt x="43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51"/>
            <p:cNvSpPr/>
            <p:nvPr/>
          </p:nvSpPr>
          <p:spPr>
            <a:xfrm>
              <a:off x="7310127" y="927476"/>
              <a:ext cx="238328" cy="237867"/>
            </a:xfrm>
            <a:custGeom>
              <a:avLst/>
              <a:gdLst/>
              <a:ahLst/>
              <a:cxnLst/>
              <a:rect l="l" t="t" r="r" b="b"/>
              <a:pathLst>
                <a:path w="4646" h="4637" extrusionOk="0">
                  <a:moveTo>
                    <a:pt x="4497" y="0"/>
                  </a:moveTo>
                  <a:lnTo>
                    <a:pt x="0" y="4497"/>
                  </a:lnTo>
                  <a:cubicBezTo>
                    <a:pt x="70" y="4584"/>
                    <a:pt x="183" y="4637"/>
                    <a:pt x="306" y="4637"/>
                  </a:cubicBezTo>
                  <a:lnTo>
                    <a:pt x="4244" y="4637"/>
                  </a:lnTo>
                  <a:cubicBezTo>
                    <a:pt x="4462" y="4637"/>
                    <a:pt x="4645" y="4453"/>
                    <a:pt x="4645" y="4235"/>
                  </a:cubicBezTo>
                  <a:lnTo>
                    <a:pt x="4645" y="288"/>
                  </a:lnTo>
                  <a:cubicBezTo>
                    <a:pt x="4636" y="184"/>
                    <a:pt x="4584" y="79"/>
                    <a:pt x="44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51"/>
            <p:cNvSpPr/>
            <p:nvPr/>
          </p:nvSpPr>
          <p:spPr>
            <a:xfrm>
              <a:off x="7304279" y="922090"/>
              <a:ext cx="243714" cy="243714"/>
            </a:xfrm>
            <a:custGeom>
              <a:avLst/>
              <a:gdLst/>
              <a:ahLst/>
              <a:cxnLst/>
              <a:rect l="l" t="t" r="r" b="b"/>
              <a:pathLst>
                <a:path w="4751" h="4751" fill="none" extrusionOk="0">
                  <a:moveTo>
                    <a:pt x="4349" y="4750"/>
                  </a:moveTo>
                  <a:lnTo>
                    <a:pt x="402" y="4750"/>
                  </a:lnTo>
                  <a:cubicBezTo>
                    <a:pt x="184" y="4750"/>
                    <a:pt x="1" y="4567"/>
                    <a:pt x="1" y="4349"/>
                  </a:cubicBezTo>
                  <a:lnTo>
                    <a:pt x="1" y="411"/>
                  </a:lnTo>
                  <a:cubicBezTo>
                    <a:pt x="1" y="192"/>
                    <a:pt x="184" y="0"/>
                    <a:pt x="402" y="0"/>
                  </a:cubicBezTo>
                  <a:lnTo>
                    <a:pt x="4349" y="0"/>
                  </a:lnTo>
                  <a:cubicBezTo>
                    <a:pt x="4567" y="0"/>
                    <a:pt x="4750" y="192"/>
                    <a:pt x="4750" y="411"/>
                  </a:cubicBezTo>
                  <a:lnTo>
                    <a:pt x="4750" y="4349"/>
                  </a:lnTo>
                  <a:cubicBezTo>
                    <a:pt x="4750" y="4567"/>
                    <a:pt x="4567" y="4750"/>
                    <a:pt x="4349" y="4750"/>
                  </a:cubicBezTo>
                  <a:close/>
                </a:path>
              </a:pathLst>
            </a:custGeom>
            <a:solidFill>
              <a:schemeClr val="dk2"/>
            </a:solidFill>
            <a:ln w="2625" cap="flat" cmpd="sng">
              <a:solidFill>
                <a:schemeClr val="dk1"/>
              </a:solidFill>
              <a:prstDash val="solid"/>
              <a:miter lim="87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51"/>
            <p:cNvSpPr/>
            <p:nvPr/>
          </p:nvSpPr>
          <p:spPr>
            <a:xfrm>
              <a:off x="7330236" y="948508"/>
              <a:ext cx="192673" cy="192212"/>
            </a:xfrm>
            <a:custGeom>
              <a:avLst/>
              <a:gdLst/>
              <a:ahLst/>
              <a:cxnLst/>
              <a:rect l="l" t="t" r="r" b="b"/>
              <a:pathLst>
                <a:path w="3756" h="3747" extrusionOk="0">
                  <a:moveTo>
                    <a:pt x="359" y="1"/>
                  </a:moveTo>
                  <a:cubicBezTo>
                    <a:pt x="158" y="1"/>
                    <a:pt x="1" y="166"/>
                    <a:pt x="1" y="367"/>
                  </a:cubicBezTo>
                  <a:lnTo>
                    <a:pt x="1" y="3388"/>
                  </a:lnTo>
                  <a:cubicBezTo>
                    <a:pt x="1" y="3581"/>
                    <a:pt x="158" y="3746"/>
                    <a:pt x="359" y="3746"/>
                  </a:cubicBezTo>
                  <a:lnTo>
                    <a:pt x="3380" y="3746"/>
                  </a:lnTo>
                  <a:cubicBezTo>
                    <a:pt x="3590" y="3746"/>
                    <a:pt x="3756" y="3581"/>
                    <a:pt x="3738" y="3388"/>
                  </a:cubicBezTo>
                  <a:lnTo>
                    <a:pt x="3738" y="367"/>
                  </a:lnTo>
                  <a:cubicBezTo>
                    <a:pt x="3738" y="166"/>
                    <a:pt x="3581" y="1"/>
                    <a:pt x="33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51"/>
            <p:cNvSpPr/>
            <p:nvPr/>
          </p:nvSpPr>
          <p:spPr>
            <a:xfrm>
              <a:off x="7364297" y="1100347"/>
              <a:ext cx="121421" cy="14825"/>
            </a:xfrm>
            <a:custGeom>
              <a:avLst/>
              <a:gdLst/>
              <a:ahLst/>
              <a:cxnLst/>
              <a:rect l="l" t="t" r="r" b="b"/>
              <a:pathLst>
                <a:path w="2367" h="289" extrusionOk="0">
                  <a:moveTo>
                    <a:pt x="1" y="1"/>
                  </a:moveTo>
                  <a:lnTo>
                    <a:pt x="1" y="289"/>
                  </a:lnTo>
                  <a:lnTo>
                    <a:pt x="2367" y="289"/>
                  </a:lnTo>
                  <a:lnTo>
                    <a:pt x="2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E2307B5-18CE-C7F4-E1D1-D067A1A25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574" y="694158"/>
            <a:ext cx="2219742" cy="3958213"/>
          </a:xfrm>
          <a:prstGeom prst="rect">
            <a:avLst/>
          </a:prstGeom>
        </p:spPr>
      </p:pic>
      <p:grpSp>
        <p:nvGrpSpPr>
          <p:cNvPr id="1184" name="Google Shape;1184;p51"/>
          <p:cNvGrpSpPr/>
          <p:nvPr/>
        </p:nvGrpSpPr>
        <p:grpSpPr>
          <a:xfrm>
            <a:off x="103640" y="4132224"/>
            <a:ext cx="2779935" cy="853386"/>
            <a:chOff x="5964258" y="4047809"/>
            <a:chExt cx="2779935" cy="853386"/>
          </a:xfrm>
        </p:grpSpPr>
        <p:grpSp>
          <p:nvGrpSpPr>
            <p:cNvPr id="1185" name="Google Shape;1185;p51"/>
            <p:cNvGrpSpPr/>
            <p:nvPr/>
          </p:nvGrpSpPr>
          <p:grpSpPr>
            <a:xfrm>
              <a:off x="5964258" y="4047809"/>
              <a:ext cx="2779935" cy="853386"/>
              <a:chOff x="5380425" y="2936225"/>
              <a:chExt cx="1648150" cy="505950"/>
            </a:xfrm>
          </p:grpSpPr>
          <p:sp>
            <p:nvSpPr>
              <p:cNvPr id="1186" name="Google Shape;1186;p51"/>
              <p:cNvSpPr/>
              <p:nvPr/>
            </p:nvSpPr>
            <p:spPr>
              <a:xfrm>
                <a:off x="5380425" y="2936225"/>
                <a:ext cx="1648150" cy="505950"/>
              </a:xfrm>
              <a:custGeom>
                <a:avLst/>
                <a:gdLst/>
                <a:ahLst/>
                <a:cxnLst/>
                <a:rect l="l" t="t" r="r" b="b"/>
                <a:pathLst>
                  <a:path w="65926" h="20238" extrusionOk="0">
                    <a:moveTo>
                      <a:pt x="0" y="0"/>
                    </a:moveTo>
                    <a:lnTo>
                      <a:pt x="0" y="20238"/>
                    </a:lnTo>
                    <a:lnTo>
                      <a:pt x="65925" y="20238"/>
                    </a:lnTo>
                    <a:lnTo>
                      <a:pt x="65925" y="0"/>
                    </a:lnTo>
                    <a:close/>
                  </a:path>
                </a:pathLst>
              </a:custGeom>
              <a:solidFill>
                <a:srgbClr val="C9C9C9"/>
              </a:solidFill>
              <a:ln>
                <a:noFill/>
              </a:ln>
              <a:effectLst>
                <a:outerShdw dist="38100" dir="3000000" algn="bl" rotWithShape="0">
                  <a:srgbClr val="000000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51"/>
              <p:cNvSpPr/>
              <p:nvPr/>
            </p:nvSpPr>
            <p:spPr>
              <a:xfrm>
                <a:off x="5380425" y="2936225"/>
                <a:ext cx="164815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65926" h="335" extrusionOk="0">
                    <a:moveTo>
                      <a:pt x="0" y="0"/>
                    </a:moveTo>
                    <a:lnTo>
                      <a:pt x="0" y="335"/>
                    </a:lnTo>
                    <a:lnTo>
                      <a:pt x="65925" y="335"/>
                    </a:lnTo>
                    <a:lnTo>
                      <a:pt x="65925" y="0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51"/>
              <p:cNvSpPr/>
              <p:nvPr/>
            </p:nvSpPr>
            <p:spPr>
              <a:xfrm>
                <a:off x="5380425" y="3433100"/>
                <a:ext cx="1648150" cy="9075"/>
              </a:xfrm>
              <a:custGeom>
                <a:avLst/>
                <a:gdLst/>
                <a:ahLst/>
                <a:cxnLst/>
                <a:rect l="l" t="t" r="r" b="b"/>
                <a:pathLst>
                  <a:path w="65926" h="363" extrusionOk="0">
                    <a:moveTo>
                      <a:pt x="0" y="0"/>
                    </a:moveTo>
                    <a:lnTo>
                      <a:pt x="0" y="363"/>
                    </a:lnTo>
                    <a:lnTo>
                      <a:pt x="65925" y="363"/>
                    </a:lnTo>
                    <a:lnTo>
                      <a:pt x="65925" y="0"/>
                    </a:lnTo>
                    <a:close/>
                  </a:path>
                </a:pathLst>
              </a:custGeom>
              <a:solidFill>
                <a:srgbClr val="9C9C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51"/>
              <p:cNvSpPr/>
              <p:nvPr/>
            </p:nvSpPr>
            <p:spPr>
              <a:xfrm>
                <a:off x="7020875" y="2936225"/>
                <a:ext cx="7700" cy="505950"/>
              </a:xfrm>
              <a:custGeom>
                <a:avLst/>
                <a:gdLst/>
                <a:ahLst/>
                <a:cxnLst/>
                <a:rect l="l" t="t" r="r" b="b"/>
                <a:pathLst>
                  <a:path w="308" h="20238" extrusionOk="0">
                    <a:moveTo>
                      <a:pt x="307" y="0"/>
                    </a:moveTo>
                    <a:lnTo>
                      <a:pt x="1" y="335"/>
                    </a:lnTo>
                    <a:lnTo>
                      <a:pt x="1" y="20238"/>
                    </a:lnTo>
                    <a:lnTo>
                      <a:pt x="307" y="20238"/>
                    </a:lnTo>
                    <a:lnTo>
                      <a:pt x="307" y="0"/>
                    </a:lnTo>
                    <a:close/>
                  </a:path>
                </a:pathLst>
              </a:custGeom>
              <a:solidFill>
                <a:srgbClr val="9C9C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51"/>
              <p:cNvSpPr/>
              <p:nvPr/>
            </p:nvSpPr>
            <p:spPr>
              <a:xfrm>
                <a:off x="5380425" y="2936225"/>
                <a:ext cx="8375" cy="505250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0210" extrusionOk="0">
                    <a:moveTo>
                      <a:pt x="0" y="0"/>
                    </a:moveTo>
                    <a:lnTo>
                      <a:pt x="0" y="20210"/>
                    </a:lnTo>
                    <a:lnTo>
                      <a:pt x="335" y="19875"/>
                    </a:lnTo>
                    <a:lnTo>
                      <a:pt x="335" y="33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51"/>
              <p:cNvSpPr/>
              <p:nvPr/>
            </p:nvSpPr>
            <p:spPr>
              <a:xfrm>
                <a:off x="5388775" y="2944575"/>
                <a:ext cx="1632125" cy="86450"/>
              </a:xfrm>
              <a:custGeom>
                <a:avLst/>
                <a:gdLst/>
                <a:ahLst/>
                <a:cxnLst/>
                <a:rect l="l" t="t" r="r" b="b"/>
                <a:pathLst>
                  <a:path w="65285" h="3458" extrusionOk="0">
                    <a:moveTo>
                      <a:pt x="1" y="1"/>
                    </a:moveTo>
                    <a:lnTo>
                      <a:pt x="65285" y="1"/>
                    </a:lnTo>
                    <a:lnTo>
                      <a:pt x="65285" y="3457"/>
                    </a:lnTo>
                    <a:lnTo>
                      <a:pt x="1" y="345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51"/>
              <p:cNvSpPr/>
              <p:nvPr/>
            </p:nvSpPr>
            <p:spPr>
              <a:xfrm>
                <a:off x="5388775" y="3035175"/>
                <a:ext cx="1630725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65229" h="168" extrusionOk="0">
                    <a:moveTo>
                      <a:pt x="1" y="1"/>
                    </a:moveTo>
                    <a:lnTo>
                      <a:pt x="1" y="168"/>
                    </a:lnTo>
                    <a:lnTo>
                      <a:pt x="65229" y="168"/>
                    </a:lnTo>
                    <a:lnTo>
                      <a:pt x="65229" y="1"/>
                    </a:lnTo>
                    <a:close/>
                  </a:path>
                </a:pathLst>
              </a:custGeom>
              <a:solidFill>
                <a:srgbClr val="A8A8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51"/>
              <p:cNvSpPr/>
              <p:nvPr/>
            </p:nvSpPr>
            <p:spPr>
              <a:xfrm>
                <a:off x="5388775" y="3031000"/>
                <a:ext cx="1630725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65229" h="168" extrusionOk="0">
                    <a:moveTo>
                      <a:pt x="1" y="0"/>
                    </a:moveTo>
                    <a:lnTo>
                      <a:pt x="1" y="168"/>
                    </a:lnTo>
                    <a:lnTo>
                      <a:pt x="65229" y="168"/>
                    </a:lnTo>
                    <a:lnTo>
                      <a:pt x="6522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51"/>
              <p:cNvSpPr/>
              <p:nvPr/>
            </p:nvSpPr>
            <p:spPr>
              <a:xfrm>
                <a:off x="6935850" y="2962000"/>
                <a:ext cx="50900" cy="50900"/>
              </a:xfrm>
              <a:custGeom>
                <a:avLst/>
                <a:gdLst/>
                <a:ahLst/>
                <a:cxnLst/>
                <a:rect l="l" t="t" r="r" b="b"/>
                <a:pathLst>
                  <a:path w="2036" h="2036" extrusionOk="0">
                    <a:moveTo>
                      <a:pt x="196" y="1"/>
                    </a:moveTo>
                    <a:cubicBezTo>
                      <a:pt x="84" y="1"/>
                      <a:pt x="1" y="84"/>
                      <a:pt x="1" y="168"/>
                    </a:cubicBezTo>
                    <a:lnTo>
                      <a:pt x="1" y="1896"/>
                    </a:lnTo>
                    <a:cubicBezTo>
                      <a:pt x="1" y="1952"/>
                      <a:pt x="57" y="1980"/>
                      <a:pt x="84" y="2036"/>
                    </a:cubicBezTo>
                    <a:lnTo>
                      <a:pt x="2036" y="84"/>
                    </a:lnTo>
                    <a:cubicBezTo>
                      <a:pt x="2008" y="29"/>
                      <a:pt x="1952" y="1"/>
                      <a:pt x="1896" y="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51"/>
              <p:cNvSpPr/>
              <p:nvPr/>
            </p:nvSpPr>
            <p:spPr>
              <a:xfrm>
                <a:off x="6937950" y="2962700"/>
                <a:ext cx="50200" cy="50900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2036" extrusionOk="0">
                    <a:moveTo>
                      <a:pt x="1952" y="1"/>
                    </a:moveTo>
                    <a:lnTo>
                      <a:pt x="0" y="1952"/>
                    </a:lnTo>
                    <a:cubicBezTo>
                      <a:pt x="28" y="2008"/>
                      <a:pt x="56" y="2036"/>
                      <a:pt x="140" y="2036"/>
                    </a:cubicBezTo>
                    <a:lnTo>
                      <a:pt x="1840" y="2036"/>
                    </a:lnTo>
                    <a:cubicBezTo>
                      <a:pt x="1952" y="2036"/>
                      <a:pt x="2007" y="1952"/>
                      <a:pt x="2007" y="1868"/>
                    </a:cubicBezTo>
                    <a:lnTo>
                      <a:pt x="2007" y="140"/>
                    </a:lnTo>
                    <a:cubicBezTo>
                      <a:pt x="2007" y="84"/>
                      <a:pt x="1980" y="56"/>
                      <a:pt x="1952" y="1"/>
                    </a:cubicBezTo>
                    <a:close/>
                  </a:path>
                </a:pathLst>
              </a:custGeom>
              <a:solidFill>
                <a:srgbClr val="9C9C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51"/>
              <p:cNvSpPr/>
              <p:nvPr/>
            </p:nvSpPr>
            <p:spPr>
              <a:xfrm>
                <a:off x="6937250" y="2962000"/>
                <a:ext cx="50900" cy="51600"/>
              </a:xfrm>
              <a:custGeom>
                <a:avLst/>
                <a:gdLst/>
                <a:ahLst/>
                <a:cxnLst/>
                <a:rect l="l" t="t" r="r" b="b"/>
                <a:pathLst>
                  <a:path w="2036" h="2064" fill="none" extrusionOk="0">
                    <a:moveTo>
                      <a:pt x="1868" y="2064"/>
                    </a:moveTo>
                    <a:lnTo>
                      <a:pt x="168" y="2064"/>
                    </a:lnTo>
                    <a:cubicBezTo>
                      <a:pt x="56" y="2064"/>
                      <a:pt x="1" y="1980"/>
                      <a:pt x="1" y="1896"/>
                    </a:cubicBezTo>
                    <a:lnTo>
                      <a:pt x="1" y="168"/>
                    </a:lnTo>
                    <a:cubicBezTo>
                      <a:pt x="1" y="57"/>
                      <a:pt x="56" y="1"/>
                      <a:pt x="168" y="1"/>
                    </a:cubicBezTo>
                    <a:lnTo>
                      <a:pt x="1868" y="1"/>
                    </a:lnTo>
                    <a:cubicBezTo>
                      <a:pt x="1980" y="1"/>
                      <a:pt x="2035" y="57"/>
                      <a:pt x="2035" y="168"/>
                    </a:cubicBezTo>
                    <a:lnTo>
                      <a:pt x="2035" y="1896"/>
                    </a:lnTo>
                    <a:cubicBezTo>
                      <a:pt x="2035" y="1952"/>
                      <a:pt x="1980" y="2064"/>
                      <a:pt x="1868" y="2064"/>
                    </a:cubicBezTo>
                    <a:close/>
                  </a:path>
                </a:pathLst>
              </a:custGeom>
              <a:noFill/>
              <a:ln w="1400" cap="flat" cmpd="sng">
                <a:solidFill>
                  <a:srgbClr val="000000"/>
                </a:solidFill>
                <a:prstDash val="solid"/>
                <a:miter lim="2787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51"/>
              <p:cNvSpPr/>
              <p:nvPr/>
            </p:nvSpPr>
            <p:spPr>
              <a:xfrm>
                <a:off x="6942825" y="2968975"/>
                <a:ext cx="40450" cy="39050"/>
              </a:xfrm>
              <a:custGeom>
                <a:avLst/>
                <a:gdLst/>
                <a:ahLst/>
                <a:cxnLst/>
                <a:rect l="l" t="t" r="r" b="b"/>
                <a:pathLst>
                  <a:path w="1618" h="1562" extrusionOk="0">
                    <a:moveTo>
                      <a:pt x="140" y="1"/>
                    </a:moveTo>
                    <a:cubicBezTo>
                      <a:pt x="84" y="1"/>
                      <a:pt x="1" y="84"/>
                      <a:pt x="1" y="140"/>
                    </a:cubicBezTo>
                    <a:lnTo>
                      <a:pt x="1" y="1422"/>
                    </a:lnTo>
                    <a:cubicBezTo>
                      <a:pt x="1" y="1506"/>
                      <a:pt x="84" y="1562"/>
                      <a:pt x="140" y="1562"/>
                    </a:cubicBezTo>
                    <a:lnTo>
                      <a:pt x="1450" y="1562"/>
                    </a:lnTo>
                    <a:cubicBezTo>
                      <a:pt x="1534" y="1562"/>
                      <a:pt x="1617" y="1506"/>
                      <a:pt x="1589" y="1422"/>
                    </a:cubicBezTo>
                    <a:lnTo>
                      <a:pt x="1589" y="140"/>
                    </a:lnTo>
                    <a:cubicBezTo>
                      <a:pt x="1589" y="84"/>
                      <a:pt x="1506" y="1"/>
                      <a:pt x="1450" y="1"/>
                    </a:cubicBezTo>
                    <a:close/>
                  </a:path>
                </a:pathLst>
              </a:custGeom>
              <a:solidFill>
                <a:srgbClr val="C9C9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51"/>
              <p:cNvSpPr/>
              <p:nvPr/>
            </p:nvSpPr>
            <p:spPr>
              <a:xfrm>
                <a:off x="6953275" y="2978025"/>
                <a:ext cx="19550" cy="19550"/>
              </a:xfrm>
              <a:custGeom>
                <a:avLst/>
                <a:gdLst/>
                <a:ahLst/>
                <a:cxnLst/>
                <a:rect l="l" t="t" r="r" b="b"/>
                <a:pathLst>
                  <a:path w="782" h="782" extrusionOk="0">
                    <a:moveTo>
                      <a:pt x="56" y="1"/>
                    </a:moveTo>
                    <a:lnTo>
                      <a:pt x="335" y="363"/>
                    </a:lnTo>
                    <a:lnTo>
                      <a:pt x="1" y="781"/>
                    </a:lnTo>
                    <a:lnTo>
                      <a:pt x="140" y="781"/>
                    </a:lnTo>
                    <a:lnTo>
                      <a:pt x="363" y="503"/>
                    </a:lnTo>
                    <a:cubicBezTo>
                      <a:pt x="363" y="475"/>
                      <a:pt x="363" y="475"/>
                      <a:pt x="391" y="447"/>
                    </a:cubicBezTo>
                    <a:cubicBezTo>
                      <a:pt x="391" y="475"/>
                      <a:pt x="419" y="503"/>
                      <a:pt x="419" y="503"/>
                    </a:cubicBezTo>
                    <a:lnTo>
                      <a:pt x="642" y="781"/>
                    </a:lnTo>
                    <a:lnTo>
                      <a:pt x="781" y="781"/>
                    </a:lnTo>
                    <a:lnTo>
                      <a:pt x="475" y="363"/>
                    </a:lnTo>
                    <a:lnTo>
                      <a:pt x="753" y="1"/>
                    </a:lnTo>
                    <a:lnTo>
                      <a:pt x="642" y="1"/>
                    </a:lnTo>
                    <a:lnTo>
                      <a:pt x="475" y="196"/>
                    </a:lnTo>
                    <a:cubicBezTo>
                      <a:pt x="419" y="224"/>
                      <a:pt x="419" y="280"/>
                      <a:pt x="391" y="308"/>
                    </a:cubicBezTo>
                    <a:cubicBezTo>
                      <a:pt x="363" y="280"/>
                      <a:pt x="363" y="224"/>
                      <a:pt x="335" y="196"/>
                    </a:cubicBezTo>
                    <a:lnTo>
                      <a:pt x="1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51"/>
              <p:cNvSpPr/>
              <p:nvPr/>
            </p:nvSpPr>
            <p:spPr>
              <a:xfrm>
                <a:off x="5482150" y="3178725"/>
                <a:ext cx="1459300" cy="140100"/>
              </a:xfrm>
              <a:custGeom>
                <a:avLst/>
                <a:gdLst/>
                <a:ahLst/>
                <a:cxnLst/>
                <a:rect l="l" t="t" r="r" b="b"/>
                <a:pathLst>
                  <a:path w="58372" h="5604" extrusionOk="0">
                    <a:moveTo>
                      <a:pt x="1" y="1"/>
                    </a:moveTo>
                    <a:lnTo>
                      <a:pt x="1" y="5604"/>
                    </a:lnTo>
                    <a:lnTo>
                      <a:pt x="58372" y="5604"/>
                    </a:lnTo>
                    <a:lnTo>
                      <a:pt x="58372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51"/>
              <p:cNvSpPr/>
              <p:nvPr/>
            </p:nvSpPr>
            <p:spPr>
              <a:xfrm>
                <a:off x="5503075" y="3195475"/>
                <a:ext cx="1417475" cy="107325"/>
              </a:xfrm>
              <a:custGeom>
                <a:avLst/>
                <a:gdLst/>
                <a:ahLst/>
                <a:cxnLst/>
                <a:rect l="l" t="t" r="r" b="b"/>
                <a:pathLst>
                  <a:path w="56699" h="4293" extrusionOk="0">
                    <a:moveTo>
                      <a:pt x="0" y="0"/>
                    </a:moveTo>
                    <a:lnTo>
                      <a:pt x="0" y="4293"/>
                    </a:lnTo>
                    <a:lnTo>
                      <a:pt x="56699" y="4293"/>
                    </a:lnTo>
                    <a:lnTo>
                      <a:pt x="56699" y="0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51"/>
              <p:cNvSpPr/>
              <p:nvPr/>
            </p:nvSpPr>
            <p:spPr>
              <a:xfrm>
                <a:off x="5482150" y="3178725"/>
                <a:ext cx="1459300" cy="140800"/>
              </a:xfrm>
              <a:custGeom>
                <a:avLst/>
                <a:gdLst/>
                <a:ahLst/>
                <a:cxnLst/>
                <a:rect l="l" t="t" r="r" b="b"/>
                <a:pathLst>
                  <a:path w="58372" h="5632" extrusionOk="0">
                    <a:moveTo>
                      <a:pt x="58372" y="1"/>
                    </a:moveTo>
                    <a:lnTo>
                      <a:pt x="57536" y="670"/>
                    </a:lnTo>
                    <a:lnTo>
                      <a:pt x="57536" y="4963"/>
                    </a:lnTo>
                    <a:lnTo>
                      <a:pt x="837" y="4963"/>
                    </a:lnTo>
                    <a:lnTo>
                      <a:pt x="1" y="5632"/>
                    </a:lnTo>
                    <a:lnTo>
                      <a:pt x="58372" y="5632"/>
                    </a:lnTo>
                    <a:lnTo>
                      <a:pt x="58372" y="1"/>
                    </a:lnTo>
                    <a:close/>
                  </a:path>
                </a:pathLst>
              </a:custGeom>
              <a:solidFill>
                <a:srgbClr val="9C9C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51"/>
              <p:cNvSpPr/>
              <p:nvPr/>
            </p:nvSpPr>
            <p:spPr>
              <a:xfrm>
                <a:off x="5482150" y="3178725"/>
                <a:ext cx="1459300" cy="140800"/>
              </a:xfrm>
              <a:custGeom>
                <a:avLst/>
                <a:gdLst/>
                <a:ahLst/>
                <a:cxnLst/>
                <a:rect l="l" t="t" r="r" b="b"/>
                <a:pathLst>
                  <a:path w="58372" h="5632" extrusionOk="0">
                    <a:moveTo>
                      <a:pt x="58372" y="1"/>
                    </a:moveTo>
                    <a:lnTo>
                      <a:pt x="57536" y="670"/>
                    </a:lnTo>
                    <a:lnTo>
                      <a:pt x="57536" y="4963"/>
                    </a:lnTo>
                    <a:lnTo>
                      <a:pt x="837" y="4963"/>
                    </a:lnTo>
                    <a:lnTo>
                      <a:pt x="1" y="5632"/>
                    </a:lnTo>
                    <a:lnTo>
                      <a:pt x="58372" y="5632"/>
                    </a:lnTo>
                    <a:lnTo>
                      <a:pt x="58372" y="1"/>
                    </a:lnTo>
                    <a:close/>
                  </a:path>
                </a:pathLst>
              </a:custGeom>
              <a:solidFill>
                <a:srgbClr val="9C9C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51"/>
              <p:cNvSpPr/>
              <p:nvPr/>
            </p:nvSpPr>
            <p:spPr>
              <a:xfrm>
                <a:off x="5523275" y="3208700"/>
                <a:ext cx="25125" cy="81575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3263" extrusionOk="0">
                    <a:moveTo>
                      <a:pt x="1" y="1"/>
                    </a:moveTo>
                    <a:lnTo>
                      <a:pt x="1004" y="1"/>
                    </a:lnTo>
                    <a:lnTo>
                      <a:pt x="1004" y="3262"/>
                    </a:lnTo>
                    <a:lnTo>
                      <a:pt x="1" y="32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51"/>
              <p:cNvSpPr/>
              <p:nvPr/>
            </p:nvSpPr>
            <p:spPr>
              <a:xfrm>
                <a:off x="5567175" y="3208700"/>
                <a:ext cx="25825" cy="81575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3263" extrusionOk="0">
                    <a:moveTo>
                      <a:pt x="1" y="1"/>
                    </a:moveTo>
                    <a:lnTo>
                      <a:pt x="1032" y="1"/>
                    </a:lnTo>
                    <a:lnTo>
                      <a:pt x="1032" y="3262"/>
                    </a:lnTo>
                    <a:lnTo>
                      <a:pt x="1" y="32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51"/>
              <p:cNvSpPr/>
              <p:nvPr/>
            </p:nvSpPr>
            <p:spPr>
              <a:xfrm>
                <a:off x="5611075" y="3208700"/>
                <a:ext cx="25125" cy="81575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3263" extrusionOk="0">
                    <a:moveTo>
                      <a:pt x="1" y="1"/>
                    </a:moveTo>
                    <a:lnTo>
                      <a:pt x="1004" y="1"/>
                    </a:lnTo>
                    <a:lnTo>
                      <a:pt x="1004" y="3262"/>
                    </a:lnTo>
                    <a:lnTo>
                      <a:pt x="1" y="32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51"/>
              <p:cNvSpPr/>
              <p:nvPr/>
            </p:nvSpPr>
            <p:spPr>
              <a:xfrm>
                <a:off x="5654300" y="3208700"/>
                <a:ext cx="25800" cy="81575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3263" extrusionOk="0">
                    <a:moveTo>
                      <a:pt x="0" y="1"/>
                    </a:moveTo>
                    <a:lnTo>
                      <a:pt x="1031" y="1"/>
                    </a:lnTo>
                    <a:lnTo>
                      <a:pt x="1031" y="3262"/>
                    </a:lnTo>
                    <a:lnTo>
                      <a:pt x="0" y="32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51"/>
              <p:cNvSpPr/>
              <p:nvPr/>
            </p:nvSpPr>
            <p:spPr>
              <a:xfrm>
                <a:off x="5698900" y="3208700"/>
                <a:ext cx="25800" cy="81575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3263" extrusionOk="0">
                    <a:moveTo>
                      <a:pt x="0" y="1"/>
                    </a:moveTo>
                    <a:lnTo>
                      <a:pt x="1031" y="1"/>
                    </a:lnTo>
                    <a:lnTo>
                      <a:pt x="1031" y="3262"/>
                    </a:lnTo>
                    <a:lnTo>
                      <a:pt x="0" y="32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51"/>
              <p:cNvSpPr/>
              <p:nvPr/>
            </p:nvSpPr>
            <p:spPr>
              <a:xfrm>
                <a:off x="5742800" y="3208700"/>
                <a:ext cx="25100" cy="81575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3263" extrusionOk="0">
                    <a:moveTo>
                      <a:pt x="0" y="1"/>
                    </a:moveTo>
                    <a:lnTo>
                      <a:pt x="1004" y="1"/>
                    </a:lnTo>
                    <a:lnTo>
                      <a:pt x="1004" y="3262"/>
                    </a:lnTo>
                    <a:lnTo>
                      <a:pt x="0" y="32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51"/>
              <p:cNvSpPr/>
              <p:nvPr/>
            </p:nvSpPr>
            <p:spPr>
              <a:xfrm>
                <a:off x="5787400" y="3208700"/>
                <a:ext cx="25100" cy="81575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3263" extrusionOk="0">
                    <a:moveTo>
                      <a:pt x="0" y="1"/>
                    </a:moveTo>
                    <a:lnTo>
                      <a:pt x="1004" y="1"/>
                    </a:lnTo>
                    <a:lnTo>
                      <a:pt x="1004" y="3262"/>
                    </a:lnTo>
                    <a:lnTo>
                      <a:pt x="0" y="32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51"/>
              <p:cNvSpPr/>
              <p:nvPr/>
            </p:nvSpPr>
            <p:spPr>
              <a:xfrm>
                <a:off x="5830600" y="3208700"/>
                <a:ext cx="25125" cy="81575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3263" extrusionOk="0">
                    <a:moveTo>
                      <a:pt x="1" y="1"/>
                    </a:moveTo>
                    <a:lnTo>
                      <a:pt x="1004" y="1"/>
                    </a:lnTo>
                    <a:lnTo>
                      <a:pt x="1004" y="3262"/>
                    </a:lnTo>
                    <a:lnTo>
                      <a:pt x="1" y="32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51"/>
              <p:cNvSpPr/>
              <p:nvPr/>
            </p:nvSpPr>
            <p:spPr>
              <a:xfrm>
                <a:off x="5875200" y="3208700"/>
                <a:ext cx="25125" cy="81575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3263" extrusionOk="0">
                    <a:moveTo>
                      <a:pt x="1" y="1"/>
                    </a:moveTo>
                    <a:lnTo>
                      <a:pt x="1004" y="1"/>
                    </a:lnTo>
                    <a:lnTo>
                      <a:pt x="1004" y="3262"/>
                    </a:lnTo>
                    <a:lnTo>
                      <a:pt x="1" y="32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51"/>
              <p:cNvSpPr/>
              <p:nvPr/>
            </p:nvSpPr>
            <p:spPr>
              <a:xfrm>
                <a:off x="5918400" y="3208700"/>
                <a:ext cx="25125" cy="81575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3263" extrusionOk="0">
                    <a:moveTo>
                      <a:pt x="1" y="1"/>
                    </a:moveTo>
                    <a:lnTo>
                      <a:pt x="1004" y="1"/>
                    </a:lnTo>
                    <a:lnTo>
                      <a:pt x="1004" y="3262"/>
                    </a:lnTo>
                    <a:lnTo>
                      <a:pt x="1" y="32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51"/>
              <p:cNvSpPr/>
              <p:nvPr/>
            </p:nvSpPr>
            <p:spPr>
              <a:xfrm>
                <a:off x="5962300" y="3208700"/>
                <a:ext cx="25125" cy="81575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3263" extrusionOk="0">
                    <a:moveTo>
                      <a:pt x="1" y="1"/>
                    </a:moveTo>
                    <a:lnTo>
                      <a:pt x="1004" y="1"/>
                    </a:lnTo>
                    <a:lnTo>
                      <a:pt x="1004" y="3262"/>
                    </a:lnTo>
                    <a:lnTo>
                      <a:pt x="1" y="32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51"/>
              <p:cNvSpPr/>
              <p:nvPr/>
            </p:nvSpPr>
            <p:spPr>
              <a:xfrm>
                <a:off x="6006900" y="3208700"/>
                <a:ext cx="25125" cy="81575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3263" extrusionOk="0">
                    <a:moveTo>
                      <a:pt x="1" y="1"/>
                    </a:moveTo>
                    <a:lnTo>
                      <a:pt x="1004" y="1"/>
                    </a:lnTo>
                    <a:lnTo>
                      <a:pt x="1004" y="3262"/>
                    </a:lnTo>
                    <a:lnTo>
                      <a:pt x="1" y="32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51"/>
              <p:cNvSpPr/>
              <p:nvPr/>
            </p:nvSpPr>
            <p:spPr>
              <a:xfrm>
                <a:off x="6050125" y="3208700"/>
                <a:ext cx="25100" cy="81575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3263" extrusionOk="0">
                    <a:moveTo>
                      <a:pt x="0" y="1"/>
                    </a:moveTo>
                    <a:lnTo>
                      <a:pt x="1004" y="1"/>
                    </a:lnTo>
                    <a:lnTo>
                      <a:pt x="1004" y="3262"/>
                    </a:lnTo>
                    <a:lnTo>
                      <a:pt x="0" y="32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51"/>
              <p:cNvSpPr/>
              <p:nvPr/>
            </p:nvSpPr>
            <p:spPr>
              <a:xfrm>
                <a:off x="6094725" y="3208700"/>
                <a:ext cx="25100" cy="81575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3263" extrusionOk="0">
                    <a:moveTo>
                      <a:pt x="0" y="1"/>
                    </a:moveTo>
                    <a:lnTo>
                      <a:pt x="1004" y="1"/>
                    </a:lnTo>
                    <a:lnTo>
                      <a:pt x="1004" y="3262"/>
                    </a:lnTo>
                    <a:lnTo>
                      <a:pt x="0" y="32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51"/>
              <p:cNvSpPr/>
              <p:nvPr/>
            </p:nvSpPr>
            <p:spPr>
              <a:xfrm>
                <a:off x="6137925" y="3208700"/>
                <a:ext cx="25125" cy="81575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3263" extrusionOk="0">
                    <a:moveTo>
                      <a:pt x="1" y="1"/>
                    </a:moveTo>
                    <a:lnTo>
                      <a:pt x="1004" y="1"/>
                    </a:lnTo>
                    <a:lnTo>
                      <a:pt x="1004" y="3262"/>
                    </a:lnTo>
                    <a:lnTo>
                      <a:pt x="1" y="32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51"/>
              <p:cNvSpPr/>
              <p:nvPr/>
            </p:nvSpPr>
            <p:spPr>
              <a:xfrm>
                <a:off x="6182525" y="3208700"/>
                <a:ext cx="25125" cy="81575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3263" extrusionOk="0">
                    <a:moveTo>
                      <a:pt x="1" y="1"/>
                    </a:moveTo>
                    <a:lnTo>
                      <a:pt x="1004" y="1"/>
                    </a:lnTo>
                    <a:lnTo>
                      <a:pt x="1004" y="3262"/>
                    </a:lnTo>
                    <a:lnTo>
                      <a:pt x="1" y="32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51"/>
              <p:cNvSpPr/>
              <p:nvPr/>
            </p:nvSpPr>
            <p:spPr>
              <a:xfrm>
                <a:off x="5482150" y="3174550"/>
                <a:ext cx="1459300" cy="144275"/>
              </a:xfrm>
              <a:custGeom>
                <a:avLst/>
                <a:gdLst/>
                <a:ahLst/>
                <a:cxnLst/>
                <a:rect l="l" t="t" r="r" b="b"/>
                <a:pathLst>
                  <a:path w="58372" h="5771" fill="none" extrusionOk="0">
                    <a:moveTo>
                      <a:pt x="1" y="1"/>
                    </a:moveTo>
                    <a:lnTo>
                      <a:pt x="58372" y="1"/>
                    </a:lnTo>
                    <a:lnTo>
                      <a:pt x="58372" y="5771"/>
                    </a:lnTo>
                    <a:lnTo>
                      <a:pt x="1" y="5771"/>
                    </a:lnTo>
                    <a:close/>
                  </a:path>
                </a:pathLst>
              </a:custGeom>
              <a:noFill/>
              <a:ln w="2800" cap="flat" cmpd="sng">
                <a:solidFill>
                  <a:schemeClr val="dk1"/>
                </a:solidFill>
                <a:prstDash val="solid"/>
                <a:miter lim="2787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51"/>
              <p:cNvSpPr/>
              <p:nvPr/>
            </p:nvSpPr>
            <p:spPr>
              <a:xfrm>
                <a:off x="5380425" y="2936225"/>
                <a:ext cx="1648150" cy="505950"/>
              </a:xfrm>
              <a:custGeom>
                <a:avLst/>
                <a:gdLst/>
                <a:ahLst/>
                <a:cxnLst/>
                <a:rect l="l" t="t" r="r" b="b"/>
                <a:pathLst>
                  <a:path w="65926" h="20238" fill="none" extrusionOk="0">
                    <a:moveTo>
                      <a:pt x="0" y="0"/>
                    </a:moveTo>
                    <a:lnTo>
                      <a:pt x="65925" y="0"/>
                    </a:lnTo>
                    <a:lnTo>
                      <a:pt x="65925" y="20238"/>
                    </a:lnTo>
                    <a:lnTo>
                      <a:pt x="0" y="20238"/>
                    </a:lnTo>
                    <a:close/>
                  </a:path>
                </a:pathLst>
              </a:custGeom>
              <a:solidFill>
                <a:schemeClr val="lt1"/>
              </a:solidFill>
              <a:ln w="2100" cap="flat" cmpd="sng">
                <a:solidFill>
                  <a:srgbClr val="000000"/>
                </a:solidFill>
                <a:prstDash val="solid"/>
                <a:miter lim="2787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1" name="Google Shape;1221;p51"/>
            <p:cNvGrpSpPr/>
            <p:nvPr/>
          </p:nvGrpSpPr>
          <p:grpSpPr>
            <a:xfrm>
              <a:off x="7394142" y="4507393"/>
              <a:ext cx="190471" cy="137593"/>
              <a:chOff x="6094725" y="3208700"/>
              <a:chExt cx="112925" cy="81575"/>
            </a:xfrm>
          </p:grpSpPr>
          <p:sp>
            <p:nvSpPr>
              <p:cNvPr id="1222" name="Google Shape;1222;p51"/>
              <p:cNvSpPr/>
              <p:nvPr/>
            </p:nvSpPr>
            <p:spPr>
              <a:xfrm>
                <a:off x="6094725" y="3208700"/>
                <a:ext cx="25100" cy="81575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3263" extrusionOk="0">
                    <a:moveTo>
                      <a:pt x="0" y="1"/>
                    </a:moveTo>
                    <a:lnTo>
                      <a:pt x="1004" y="1"/>
                    </a:lnTo>
                    <a:lnTo>
                      <a:pt x="1004" y="3262"/>
                    </a:lnTo>
                    <a:lnTo>
                      <a:pt x="0" y="32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51"/>
              <p:cNvSpPr/>
              <p:nvPr/>
            </p:nvSpPr>
            <p:spPr>
              <a:xfrm>
                <a:off x="6137925" y="3208700"/>
                <a:ext cx="25125" cy="81575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3263" extrusionOk="0">
                    <a:moveTo>
                      <a:pt x="1" y="1"/>
                    </a:moveTo>
                    <a:lnTo>
                      <a:pt x="1004" y="1"/>
                    </a:lnTo>
                    <a:lnTo>
                      <a:pt x="1004" y="3262"/>
                    </a:lnTo>
                    <a:lnTo>
                      <a:pt x="1" y="32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51"/>
              <p:cNvSpPr/>
              <p:nvPr/>
            </p:nvSpPr>
            <p:spPr>
              <a:xfrm>
                <a:off x="6182525" y="3208700"/>
                <a:ext cx="25125" cy="81575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3263" extrusionOk="0">
                    <a:moveTo>
                      <a:pt x="1" y="1"/>
                    </a:moveTo>
                    <a:lnTo>
                      <a:pt x="1004" y="1"/>
                    </a:lnTo>
                    <a:lnTo>
                      <a:pt x="1004" y="3262"/>
                    </a:lnTo>
                    <a:lnTo>
                      <a:pt x="1" y="32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9F1C179-EF9B-122D-EF56-550BAAA0C661}"/>
              </a:ext>
            </a:extLst>
          </p:cNvPr>
          <p:cNvSpPr txBox="1"/>
          <p:nvPr/>
        </p:nvSpPr>
        <p:spPr>
          <a:xfrm>
            <a:off x="5200201" y="2063918"/>
            <a:ext cx="29715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dk1"/>
                </a:solidFill>
                <a:latin typeface="Inconsolata"/>
                <a:ea typeface="Inconsolata"/>
              </a:rPr>
              <a:t>A </a:t>
            </a:r>
            <a:r>
              <a:rPr lang="en-IN" sz="2000" dirty="0">
                <a:solidFill>
                  <a:schemeClr val="dk1"/>
                </a:solidFill>
                <a:latin typeface="Inconsolata"/>
                <a:ea typeface="Inconsolata"/>
                <a:sym typeface="Inconsolata"/>
              </a:rPr>
              <a:t>flowchart</a:t>
            </a:r>
            <a:r>
              <a:rPr lang="en-IN" sz="2000" dirty="0">
                <a:solidFill>
                  <a:schemeClr val="dk1"/>
                </a:solidFill>
                <a:latin typeface="Inconsolata"/>
                <a:ea typeface="Inconsolata"/>
              </a:rPr>
              <a:t> helps in easy understanding of the code’s workflow.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107;p49">
            <a:extLst>
              <a:ext uri="{FF2B5EF4-FFF2-40B4-BE49-F238E27FC236}">
                <a16:creationId xmlns:a16="http://schemas.microsoft.com/office/drawing/2014/main" id="{E7F133A5-C593-79C6-6163-5696F910D18C}"/>
              </a:ext>
            </a:extLst>
          </p:cNvPr>
          <p:cNvGrpSpPr/>
          <p:nvPr/>
        </p:nvGrpSpPr>
        <p:grpSpPr>
          <a:xfrm>
            <a:off x="591319" y="1746786"/>
            <a:ext cx="4808986" cy="3155060"/>
            <a:chOff x="844350" y="1447525"/>
            <a:chExt cx="3472005" cy="1341952"/>
          </a:xfrm>
          <a:solidFill>
            <a:schemeClr val="accent1">
              <a:alpha val="48000"/>
            </a:schemeClr>
          </a:solidFill>
        </p:grpSpPr>
        <p:sp>
          <p:nvSpPr>
            <p:cNvPr id="4" name="Google Shape;1108;p49">
              <a:extLst>
                <a:ext uri="{FF2B5EF4-FFF2-40B4-BE49-F238E27FC236}">
                  <a16:creationId xmlns:a16="http://schemas.microsoft.com/office/drawing/2014/main" id="{1FB8F715-DBBA-7F42-25E4-EDC9D4BA13EB}"/>
                </a:ext>
              </a:extLst>
            </p:cNvPr>
            <p:cNvSpPr/>
            <p:nvPr/>
          </p:nvSpPr>
          <p:spPr>
            <a:xfrm>
              <a:off x="844350" y="1447531"/>
              <a:ext cx="3467723" cy="1341946"/>
            </a:xfrm>
            <a:custGeom>
              <a:avLst/>
              <a:gdLst/>
              <a:ahLst/>
              <a:cxnLst/>
              <a:rect l="l" t="t" r="r" b="b"/>
              <a:pathLst>
                <a:path w="71356" h="59411" extrusionOk="0">
                  <a:moveTo>
                    <a:pt x="71355" y="0"/>
                  </a:moveTo>
                  <a:lnTo>
                    <a:pt x="70657" y="481"/>
                  </a:lnTo>
                  <a:lnTo>
                    <a:pt x="70657" y="58921"/>
                  </a:lnTo>
                  <a:lnTo>
                    <a:pt x="717" y="58921"/>
                  </a:lnTo>
                  <a:lnTo>
                    <a:pt x="1" y="59410"/>
                  </a:lnTo>
                  <a:lnTo>
                    <a:pt x="71355" y="59410"/>
                  </a:lnTo>
                  <a:lnTo>
                    <a:pt x="713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" name="Google Shape;1109;p49">
              <a:extLst>
                <a:ext uri="{FF2B5EF4-FFF2-40B4-BE49-F238E27FC236}">
                  <a16:creationId xmlns:a16="http://schemas.microsoft.com/office/drawing/2014/main" id="{7E0B560B-55AA-67C5-9761-92E3895DFEB4}"/>
                </a:ext>
              </a:extLst>
            </p:cNvPr>
            <p:cNvGrpSpPr/>
            <p:nvPr/>
          </p:nvGrpSpPr>
          <p:grpSpPr>
            <a:xfrm>
              <a:off x="844350" y="1447525"/>
              <a:ext cx="3472005" cy="1341924"/>
              <a:chOff x="844350" y="1447525"/>
              <a:chExt cx="3472005" cy="1341924"/>
            </a:xfrm>
            <a:grpFill/>
          </p:grpSpPr>
          <p:sp>
            <p:nvSpPr>
              <p:cNvPr id="6" name="Google Shape;1110;p49">
                <a:extLst>
                  <a:ext uri="{FF2B5EF4-FFF2-40B4-BE49-F238E27FC236}">
                    <a16:creationId xmlns:a16="http://schemas.microsoft.com/office/drawing/2014/main" id="{26307376-9BAB-96E8-4090-3BE94F3C7931}"/>
                  </a:ext>
                </a:extLst>
              </p:cNvPr>
              <p:cNvSpPr/>
              <p:nvPr/>
            </p:nvSpPr>
            <p:spPr>
              <a:xfrm>
                <a:off x="844350" y="1447525"/>
                <a:ext cx="3467567" cy="1341924"/>
              </a:xfrm>
              <a:custGeom>
                <a:avLst/>
                <a:gdLst/>
                <a:ahLst/>
                <a:cxnLst/>
                <a:rect l="l" t="t" r="r" b="b"/>
                <a:pathLst>
                  <a:path w="80087" h="80079" extrusionOk="0">
                    <a:moveTo>
                      <a:pt x="0" y="1"/>
                    </a:moveTo>
                    <a:lnTo>
                      <a:pt x="0" y="80078"/>
                    </a:lnTo>
                    <a:lnTo>
                      <a:pt x="80086" y="80078"/>
                    </a:lnTo>
                    <a:lnTo>
                      <a:pt x="80086" y="1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" name="Google Shape;1111;p49">
                <a:extLst>
                  <a:ext uri="{FF2B5EF4-FFF2-40B4-BE49-F238E27FC236}">
                    <a16:creationId xmlns:a16="http://schemas.microsoft.com/office/drawing/2014/main" id="{6FA529CE-A781-04C4-9998-866A89C78FDB}"/>
                  </a:ext>
                </a:extLst>
              </p:cNvPr>
              <p:cNvSpPr/>
              <p:nvPr/>
            </p:nvSpPr>
            <p:spPr>
              <a:xfrm>
                <a:off x="844350" y="1454690"/>
                <a:ext cx="3472005" cy="1332143"/>
              </a:xfrm>
              <a:custGeom>
                <a:avLst/>
                <a:gdLst/>
                <a:ahLst/>
                <a:cxnLst/>
                <a:rect l="l" t="t" r="r" b="b"/>
                <a:pathLst>
                  <a:path w="71356" h="59411" extrusionOk="0">
                    <a:moveTo>
                      <a:pt x="1" y="0"/>
                    </a:moveTo>
                    <a:lnTo>
                      <a:pt x="1" y="59410"/>
                    </a:lnTo>
                    <a:lnTo>
                      <a:pt x="717" y="58930"/>
                    </a:lnTo>
                    <a:lnTo>
                      <a:pt x="717" y="498"/>
                    </a:lnTo>
                    <a:lnTo>
                      <a:pt x="70657" y="498"/>
                    </a:lnTo>
                    <a:lnTo>
                      <a:pt x="7135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87" name="Google Shape;1487;p57"/>
          <p:cNvGrpSpPr/>
          <p:nvPr/>
        </p:nvGrpSpPr>
        <p:grpSpPr>
          <a:xfrm>
            <a:off x="476625" y="308531"/>
            <a:ext cx="8419112" cy="1240726"/>
            <a:chOff x="324225" y="315687"/>
            <a:chExt cx="8419112" cy="1240726"/>
          </a:xfrm>
        </p:grpSpPr>
        <p:grpSp>
          <p:nvGrpSpPr>
            <p:cNvPr id="1488" name="Google Shape;1488;p57"/>
            <p:cNvGrpSpPr/>
            <p:nvPr/>
          </p:nvGrpSpPr>
          <p:grpSpPr>
            <a:xfrm>
              <a:off x="324225" y="315687"/>
              <a:ext cx="8419112" cy="1240726"/>
              <a:chOff x="713312" y="315685"/>
              <a:chExt cx="7717584" cy="1240726"/>
            </a:xfrm>
          </p:grpSpPr>
          <p:grpSp>
            <p:nvGrpSpPr>
              <p:cNvPr id="1489" name="Google Shape;1489;p57"/>
              <p:cNvGrpSpPr/>
              <p:nvPr/>
            </p:nvGrpSpPr>
            <p:grpSpPr>
              <a:xfrm>
                <a:off x="713312" y="315686"/>
                <a:ext cx="7717584" cy="1240725"/>
                <a:chOff x="713312" y="315686"/>
                <a:chExt cx="7717584" cy="1240725"/>
              </a:xfrm>
            </p:grpSpPr>
            <p:sp>
              <p:nvSpPr>
                <p:cNvPr id="1490" name="Google Shape;1490;p57"/>
                <p:cNvSpPr/>
                <p:nvPr/>
              </p:nvSpPr>
              <p:spPr>
                <a:xfrm>
                  <a:off x="713312" y="315724"/>
                  <a:ext cx="7717584" cy="12406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087" h="80079" extrusionOk="0">
                      <a:moveTo>
                        <a:pt x="0" y="1"/>
                      </a:moveTo>
                      <a:lnTo>
                        <a:pt x="0" y="80078"/>
                      </a:lnTo>
                      <a:lnTo>
                        <a:pt x="80086" y="80078"/>
                      </a:lnTo>
                      <a:lnTo>
                        <a:pt x="80086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dist="47625" dir="3000000" algn="bl" rotWithShape="0">
                    <a:srgbClr val="000000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1" name="Google Shape;1491;p57"/>
                <p:cNvSpPr/>
                <p:nvPr/>
              </p:nvSpPr>
              <p:spPr>
                <a:xfrm>
                  <a:off x="713312" y="315760"/>
                  <a:ext cx="7717584" cy="12406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087" h="80079" fill="none" extrusionOk="0">
                      <a:moveTo>
                        <a:pt x="0" y="1"/>
                      </a:moveTo>
                      <a:lnTo>
                        <a:pt x="80086" y="1"/>
                      </a:lnTo>
                      <a:lnTo>
                        <a:pt x="80086" y="80078"/>
                      </a:lnTo>
                      <a:lnTo>
                        <a:pt x="0" y="80078"/>
                      </a:lnTo>
                      <a:close/>
                    </a:path>
                  </a:pathLst>
                </a:custGeom>
                <a:noFill/>
                <a:ln w="3050" cap="flat" cmpd="sng">
                  <a:solidFill>
                    <a:schemeClr val="dk1"/>
                  </a:solidFill>
                  <a:prstDash val="solid"/>
                  <a:miter lim="8731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2" name="Google Shape;1492;p57"/>
                <p:cNvSpPr/>
                <p:nvPr/>
              </p:nvSpPr>
              <p:spPr>
                <a:xfrm>
                  <a:off x="716955" y="353573"/>
                  <a:ext cx="7713742" cy="11570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917" h="7772" extrusionOk="0">
                      <a:moveTo>
                        <a:pt x="1" y="0"/>
                      </a:moveTo>
                      <a:lnTo>
                        <a:pt x="78917" y="0"/>
                      </a:lnTo>
                      <a:lnTo>
                        <a:pt x="78917" y="7772"/>
                      </a:lnTo>
                      <a:lnTo>
                        <a:pt x="1" y="7772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3" name="Google Shape;1493;p57"/>
                <p:cNvSpPr/>
                <p:nvPr/>
              </p:nvSpPr>
              <p:spPr>
                <a:xfrm>
                  <a:off x="715076" y="1534536"/>
                  <a:ext cx="7713742" cy="21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917" h="421" extrusionOk="0">
                      <a:moveTo>
                        <a:pt x="1" y="1"/>
                      </a:moveTo>
                      <a:lnTo>
                        <a:pt x="1" y="420"/>
                      </a:lnTo>
                      <a:lnTo>
                        <a:pt x="78917" y="420"/>
                      </a:lnTo>
                      <a:lnTo>
                        <a:pt x="7891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4" name="Google Shape;1494;p57"/>
                <p:cNvSpPr/>
                <p:nvPr/>
              </p:nvSpPr>
              <p:spPr>
                <a:xfrm>
                  <a:off x="715076" y="315686"/>
                  <a:ext cx="55390" cy="12406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80079" extrusionOk="0">
                      <a:moveTo>
                        <a:pt x="0" y="1"/>
                      </a:moveTo>
                      <a:lnTo>
                        <a:pt x="0" y="80078"/>
                      </a:lnTo>
                      <a:lnTo>
                        <a:pt x="568" y="80078"/>
                      </a:lnTo>
                      <a:lnTo>
                        <a:pt x="568" y="5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95" name="Google Shape;1495;p57"/>
              <p:cNvSpPr/>
              <p:nvPr/>
            </p:nvSpPr>
            <p:spPr>
              <a:xfrm>
                <a:off x="8374532" y="315685"/>
                <a:ext cx="56169" cy="1240624"/>
              </a:xfrm>
              <a:custGeom>
                <a:avLst/>
                <a:gdLst/>
                <a:ahLst/>
                <a:cxnLst/>
                <a:rect l="l" t="t" r="r" b="b"/>
                <a:pathLst>
                  <a:path w="569" h="80079" extrusionOk="0">
                    <a:moveTo>
                      <a:pt x="568" y="1"/>
                    </a:moveTo>
                    <a:lnTo>
                      <a:pt x="1" y="568"/>
                    </a:lnTo>
                    <a:lnTo>
                      <a:pt x="1" y="80078"/>
                    </a:lnTo>
                    <a:lnTo>
                      <a:pt x="568" y="80078"/>
                    </a:lnTo>
                    <a:lnTo>
                      <a:pt x="56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96" name="Google Shape;1496;p57"/>
            <p:cNvSpPr/>
            <p:nvPr/>
          </p:nvSpPr>
          <p:spPr>
            <a:xfrm>
              <a:off x="386975" y="1510644"/>
              <a:ext cx="8296347" cy="21875"/>
            </a:xfrm>
            <a:custGeom>
              <a:avLst/>
              <a:gdLst/>
              <a:ahLst/>
              <a:cxnLst/>
              <a:rect l="l" t="t" r="r" b="b"/>
              <a:pathLst>
                <a:path w="78917" h="420" extrusionOk="0">
                  <a:moveTo>
                    <a:pt x="1" y="1"/>
                  </a:moveTo>
                  <a:lnTo>
                    <a:pt x="1" y="420"/>
                  </a:lnTo>
                  <a:lnTo>
                    <a:pt x="78917" y="420"/>
                  </a:lnTo>
                  <a:lnTo>
                    <a:pt x="78917" y="1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7" name="Google Shape;1497;p57"/>
          <p:cNvSpPr txBox="1">
            <a:spLocks noGrp="1"/>
          </p:cNvSpPr>
          <p:nvPr>
            <p:ph type="title"/>
          </p:nvPr>
        </p:nvSpPr>
        <p:spPr>
          <a:xfrm>
            <a:off x="613303" y="366275"/>
            <a:ext cx="7817422" cy="104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Overview Of The </a:t>
            </a:r>
            <a:r>
              <a:rPr lang="en" sz="3200" dirty="0">
                <a:solidFill>
                  <a:schemeClr val="tx1"/>
                </a:solidFill>
              </a:rPr>
              <a:t>Code:</a:t>
            </a:r>
            <a:endParaRPr sz="3200" dirty="0">
              <a:solidFill>
                <a:schemeClr val="tx1"/>
              </a:solidFill>
            </a:endParaRPr>
          </a:p>
        </p:txBody>
      </p:sp>
      <p:grpSp>
        <p:nvGrpSpPr>
          <p:cNvPr id="1498" name="Google Shape;1498;p57"/>
          <p:cNvGrpSpPr/>
          <p:nvPr/>
        </p:nvGrpSpPr>
        <p:grpSpPr>
          <a:xfrm>
            <a:off x="5600558" y="1320684"/>
            <a:ext cx="2779935" cy="853386"/>
            <a:chOff x="5964258" y="4047809"/>
            <a:chExt cx="2779935" cy="853386"/>
          </a:xfrm>
        </p:grpSpPr>
        <p:grpSp>
          <p:nvGrpSpPr>
            <p:cNvPr id="1499" name="Google Shape;1499;p57"/>
            <p:cNvGrpSpPr/>
            <p:nvPr/>
          </p:nvGrpSpPr>
          <p:grpSpPr>
            <a:xfrm>
              <a:off x="5964258" y="4047809"/>
              <a:ext cx="2779935" cy="853386"/>
              <a:chOff x="5380425" y="2936225"/>
              <a:chExt cx="1648150" cy="505950"/>
            </a:xfrm>
          </p:grpSpPr>
          <p:sp>
            <p:nvSpPr>
              <p:cNvPr id="1500" name="Google Shape;1500;p57"/>
              <p:cNvSpPr/>
              <p:nvPr/>
            </p:nvSpPr>
            <p:spPr>
              <a:xfrm>
                <a:off x="5380425" y="2936225"/>
                <a:ext cx="1648150" cy="505950"/>
              </a:xfrm>
              <a:custGeom>
                <a:avLst/>
                <a:gdLst/>
                <a:ahLst/>
                <a:cxnLst/>
                <a:rect l="l" t="t" r="r" b="b"/>
                <a:pathLst>
                  <a:path w="65926" h="20238" extrusionOk="0">
                    <a:moveTo>
                      <a:pt x="0" y="0"/>
                    </a:moveTo>
                    <a:lnTo>
                      <a:pt x="0" y="20238"/>
                    </a:lnTo>
                    <a:lnTo>
                      <a:pt x="65925" y="20238"/>
                    </a:lnTo>
                    <a:lnTo>
                      <a:pt x="65925" y="0"/>
                    </a:lnTo>
                    <a:close/>
                  </a:path>
                </a:pathLst>
              </a:custGeom>
              <a:solidFill>
                <a:srgbClr val="C9C9C9"/>
              </a:solidFill>
              <a:ln>
                <a:noFill/>
              </a:ln>
              <a:effectLst>
                <a:outerShdw dist="38100" dir="3000000" algn="bl" rotWithShape="0">
                  <a:srgbClr val="000000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57"/>
              <p:cNvSpPr/>
              <p:nvPr/>
            </p:nvSpPr>
            <p:spPr>
              <a:xfrm>
                <a:off x="5380425" y="2936225"/>
                <a:ext cx="164815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65926" h="335" extrusionOk="0">
                    <a:moveTo>
                      <a:pt x="0" y="0"/>
                    </a:moveTo>
                    <a:lnTo>
                      <a:pt x="0" y="335"/>
                    </a:lnTo>
                    <a:lnTo>
                      <a:pt x="65925" y="335"/>
                    </a:lnTo>
                    <a:lnTo>
                      <a:pt x="65925" y="0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57"/>
              <p:cNvSpPr/>
              <p:nvPr/>
            </p:nvSpPr>
            <p:spPr>
              <a:xfrm>
                <a:off x="5380425" y="3433100"/>
                <a:ext cx="1648150" cy="9075"/>
              </a:xfrm>
              <a:custGeom>
                <a:avLst/>
                <a:gdLst/>
                <a:ahLst/>
                <a:cxnLst/>
                <a:rect l="l" t="t" r="r" b="b"/>
                <a:pathLst>
                  <a:path w="65926" h="363" extrusionOk="0">
                    <a:moveTo>
                      <a:pt x="0" y="0"/>
                    </a:moveTo>
                    <a:lnTo>
                      <a:pt x="0" y="363"/>
                    </a:lnTo>
                    <a:lnTo>
                      <a:pt x="65925" y="363"/>
                    </a:lnTo>
                    <a:lnTo>
                      <a:pt x="65925" y="0"/>
                    </a:lnTo>
                    <a:close/>
                  </a:path>
                </a:pathLst>
              </a:custGeom>
              <a:solidFill>
                <a:srgbClr val="9C9C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57"/>
              <p:cNvSpPr/>
              <p:nvPr/>
            </p:nvSpPr>
            <p:spPr>
              <a:xfrm>
                <a:off x="7020875" y="2936225"/>
                <a:ext cx="7700" cy="505950"/>
              </a:xfrm>
              <a:custGeom>
                <a:avLst/>
                <a:gdLst/>
                <a:ahLst/>
                <a:cxnLst/>
                <a:rect l="l" t="t" r="r" b="b"/>
                <a:pathLst>
                  <a:path w="308" h="20238" extrusionOk="0">
                    <a:moveTo>
                      <a:pt x="307" y="0"/>
                    </a:moveTo>
                    <a:lnTo>
                      <a:pt x="1" y="335"/>
                    </a:lnTo>
                    <a:lnTo>
                      <a:pt x="1" y="20238"/>
                    </a:lnTo>
                    <a:lnTo>
                      <a:pt x="307" y="20238"/>
                    </a:lnTo>
                    <a:lnTo>
                      <a:pt x="307" y="0"/>
                    </a:lnTo>
                    <a:close/>
                  </a:path>
                </a:pathLst>
              </a:custGeom>
              <a:solidFill>
                <a:srgbClr val="9C9C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57"/>
              <p:cNvSpPr/>
              <p:nvPr/>
            </p:nvSpPr>
            <p:spPr>
              <a:xfrm>
                <a:off x="5380425" y="2936225"/>
                <a:ext cx="8375" cy="505250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0210" extrusionOk="0">
                    <a:moveTo>
                      <a:pt x="0" y="0"/>
                    </a:moveTo>
                    <a:lnTo>
                      <a:pt x="0" y="20210"/>
                    </a:lnTo>
                    <a:lnTo>
                      <a:pt x="335" y="19875"/>
                    </a:lnTo>
                    <a:lnTo>
                      <a:pt x="335" y="33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57"/>
              <p:cNvSpPr/>
              <p:nvPr/>
            </p:nvSpPr>
            <p:spPr>
              <a:xfrm>
                <a:off x="5388775" y="2944575"/>
                <a:ext cx="1632125" cy="86450"/>
              </a:xfrm>
              <a:custGeom>
                <a:avLst/>
                <a:gdLst/>
                <a:ahLst/>
                <a:cxnLst/>
                <a:rect l="l" t="t" r="r" b="b"/>
                <a:pathLst>
                  <a:path w="65285" h="3458" extrusionOk="0">
                    <a:moveTo>
                      <a:pt x="1" y="1"/>
                    </a:moveTo>
                    <a:lnTo>
                      <a:pt x="65285" y="1"/>
                    </a:lnTo>
                    <a:lnTo>
                      <a:pt x="65285" y="3457"/>
                    </a:lnTo>
                    <a:lnTo>
                      <a:pt x="1" y="345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57"/>
              <p:cNvSpPr/>
              <p:nvPr/>
            </p:nvSpPr>
            <p:spPr>
              <a:xfrm>
                <a:off x="5388775" y="3035175"/>
                <a:ext cx="1630725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65229" h="168" extrusionOk="0">
                    <a:moveTo>
                      <a:pt x="1" y="1"/>
                    </a:moveTo>
                    <a:lnTo>
                      <a:pt x="1" y="168"/>
                    </a:lnTo>
                    <a:lnTo>
                      <a:pt x="65229" y="168"/>
                    </a:lnTo>
                    <a:lnTo>
                      <a:pt x="65229" y="1"/>
                    </a:lnTo>
                    <a:close/>
                  </a:path>
                </a:pathLst>
              </a:custGeom>
              <a:solidFill>
                <a:srgbClr val="A8A8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57"/>
              <p:cNvSpPr/>
              <p:nvPr/>
            </p:nvSpPr>
            <p:spPr>
              <a:xfrm>
                <a:off x="5388775" y="3031000"/>
                <a:ext cx="1630725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65229" h="168" extrusionOk="0">
                    <a:moveTo>
                      <a:pt x="1" y="0"/>
                    </a:moveTo>
                    <a:lnTo>
                      <a:pt x="1" y="168"/>
                    </a:lnTo>
                    <a:lnTo>
                      <a:pt x="65229" y="168"/>
                    </a:lnTo>
                    <a:lnTo>
                      <a:pt x="6522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57"/>
              <p:cNvSpPr/>
              <p:nvPr/>
            </p:nvSpPr>
            <p:spPr>
              <a:xfrm>
                <a:off x="6935850" y="2962000"/>
                <a:ext cx="50900" cy="50900"/>
              </a:xfrm>
              <a:custGeom>
                <a:avLst/>
                <a:gdLst/>
                <a:ahLst/>
                <a:cxnLst/>
                <a:rect l="l" t="t" r="r" b="b"/>
                <a:pathLst>
                  <a:path w="2036" h="2036" extrusionOk="0">
                    <a:moveTo>
                      <a:pt x="196" y="1"/>
                    </a:moveTo>
                    <a:cubicBezTo>
                      <a:pt x="84" y="1"/>
                      <a:pt x="1" y="84"/>
                      <a:pt x="1" y="168"/>
                    </a:cubicBezTo>
                    <a:lnTo>
                      <a:pt x="1" y="1896"/>
                    </a:lnTo>
                    <a:cubicBezTo>
                      <a:pt x="1" y="1952"/>
                      <a:pt x="57" y="1980"/>
                      <a:pt x="84" y="2036"/>
                    </a:cubicBezTo>
                    <a:lnTo>
                      <a:pt x="2036" y="84"/>
                    </a:lnTo>
                    <a:cubicBezTo>
                      <a:pt x="2008" y="29"/>
                      <a:pt x="1952" y="1"/>
                      <a:pt x="1896" y="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57"/>
              <p:cNvSpPr/>
              <p:nvPr/>
            </p:nvSpPr>
            <p:spPr>
              <a:xfrm>
                <a:off x="6937950" y="2962700"/>
                <a:ext cx="50200" cy="50900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2036" extrusionOk="0">
                    <a:moveTo>
                      <a:pt x="1952" y="1"/>
                    </a:moveTo>
                    <a:lnTo>
                      <a:pt x="0" y="1952"/>
                    </a:lnTo>
                    <a:cubicBezTo>
                      <a:pt x="28" y="2008"/>
                      <a:pt x="56" y="2036"/>
                      <a:pt x="140" y="2036"/>
                    </a:cubicBezTo>
                    <a:lnTo>
                      <a:pt x="1840" y="2036"/>
                    </a:lnTo>
                    <a:cubicBezTo>
                      <a:pt x="1952" y="2036"/>
                      <a:pt x="2007" y="1952"/>
                      <a:pt x="2007" y="1868"/>
                    </a:cubicBezTo>
                    <a:lnTo>
                      <a:pt x="2007" y="140"/>
                    </a:lnTo>
                    <a:cubicBezTo>
                      <a:pt x="2007" y="84"/>
                      <a:pt x="1980" y="56"/>
                      <a:pt x="1952" y="1"/>
                    </a:cubicBezTo>
                    <a:close/>
                  </a:path>
                </a:pathLst>
              </a:custGeom>
              <a:solidFill>
                <a:srgbClr val="9C9C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57"/>
              <p:cNvSpPr/>
              <p:nvPr/>
            </p:nvSpPr>
            <p:spPr>
              <a:xfrm>
                <a:off x="6937250" y="2962000"/>
                <a:ext cx="50900" cy="51600"/>
              </a:xfrm>
              <a:custGeom>
                <a:avLst/>
                <a:gdLst/>
                <a:ahLst/>
                <a:cxnLst/>
                <a:rect l="l" t="t" r="r" b="b"/>
                <a:pathLst>
                  <a:path w="2036" h="2064" fill="none" extrusionOk="0">
                    <a:moveTo>
                      <a:pt x="1868" y="2064"/>
                    </a:moveTo>
                    <a:lnTo>
                      <a:pt x="168" y="2064"/>
                    </a:lnTo>
                    <a:cubicBezTo>
                      <a:pt x="56" y="2064"/>
                      <a:pt x="1" y="1980"/>
                      <a:pt x="1" y="1896"/>
                    </a:cubicBezTo>
                    <a:lnTo>
                      <a:pt x="1" y="168"/>
                    </a:lnTo>
                    <a:cubicBezTo>
                      <a:pt x="1" y="57"/>
                      <a:pt x="56" y="1"/>
                      <a:pt x="168" y="1"/>
                    </a:cubicBezTo>
                    <a:lnTo>
                      <a:pt x="1868" y="1"/>
                    </a:lnTo>
                    <a:cubicBezTo>
                      <a:pt x="1980" y="1"/>
                      <a:pt x="2035" y="57"/>
                      <a:pt x="2035" y="168"/>
                    </a:cubicBezTo>
                    <a:lnTo>
                      <a:pt x="2035" y="1896"/>
                    </a:lnTo>
                    <a:cubicBezTo>
                      <a:pt x="2035" y="1952"/>
                      <a:pt x="1980" y="2064"/>
                      <a:pt x="1868" y="2064"/>
                    </a:cubicBezTo>
                    <a:close/>
                  </a:path>
                </a:pathLst>
              </a:custGeom>
              <a:noFill/>
              <a:ln w="1400" cap="flat" cmpd="sng">
                <a:solidFill>
                  <a:srgbClr val="000000"/>
                </a:solidFill>
                <a:prstDash val="solid"/>
                <a:miter lim="2787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57"/>
              <p:cNvSpPr/>
              <p:nvPr/>
            </p:nvSpPr>
            <p:spPr>
              <a:xfrm>
                <a:off x="6942825" y="2968975"/>
                <a:ext cx="40450" cy="39050"/>
              </a:xfrm>
              <a:custGeom>
                <a:avLst/>
                <a:gdLst/>
                <a:ahLst/>
                <a:cxnLst/>
                <a:rect l="l" t="t" r="r" b="b"/>
                <a:pathLst>
                  <a:path w="1618" h="1562" extrusionOk="0">
                    <a:moveTo>
                      <a:pt x="140" y="1"/>
                    </a:moveTo>
                    <a:cubicBezTo>
                      <a:pt x="84" y="1"/>
                      <a:pt x="1" y="84"/>
                      <a:pt x="1" y="140"/>
                    </a:cubicBezTo>
                    <a:lnTo>
                      <a:pt x="1" y="1422"/>
                    </a:lnTo>
                    <a:cubicBezTo>
                      <a:pt x="1" y="1506"/>
                      <a:pt x="84" y="1562"/>
                      <a:pt x="140" y="1562"/>
                    </a:cubicBezTo>
                    <a:lnTo>
                      <a:pt x="1450" y="1562"/>
                    </a:lnTo>
                    <a:cubicBezTo>
                      <a:pt x="1534" y="1562"/>
                      <a:pt x="1617" y="1506"/>
                      <a:pt x="1589" y="1422"/>
                    </a:cubicBezTo>
                    <a:lnTo>
                      <a:pt x="1589" y="140"/>
                    </a:lnTo>
                    <a:cubicBezTo>
                      <a:pt x="1589" y="84"/>
                      <a:pt x="1506" y="1"/>
                      <a:pt x="1450" y="1"/>
                    </a:cubicBezTo>
                    <a:close/>
                  </a:path>
                </a:pathLst>
              </a:custGeom>
              <a:solidFill>
                <a:srgbClr val="C9C9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57"/>
              <p:cNvSpPr/>
              <p:nvPr/>
            </p:nvSpPr>
            <p:spPr>
              <a:xfrm>
                <a:off x="6953275" y="2978025"/>
                <a:ext cx="19550" cy="19550"/>
              </a:xfrm>
              <a:custGeom>
                <a:avLst/>
                <a:gdLst/>
                <a:ahLst/>
                <a:cxnLst/>
                <a:rect l="l" t="t" r="r" b="b"/>
                <a:pathLst>
                  <a:path w="782" h="782" extrusionOk="0">
                    <a:moveTo>
                      <a:pt x="56" y="1"/>
                    </a:moveTo>
                    <a:lnTo>
                      <a:pt x="335" y="363"/>
                    </a:lnTo>
                    <a:lnTo>
                      <a:pt x="1" y="781"/>
                    </a:lnTo>
                    <a:lnTo>
                      <a:pt x="140" y="781"/>
                    </a:lnTo>
                    <a:lnTo>
                      <a:pt x="363" y="503"/>
                    </a:lnTo>
                    <a:cubicBezTo>
                      <a:pt x="363" y="475"/>
                      <a:pt x="363" y="475"/>
                      <a:pt x="391" y="447"/>
                    </a:cubicBezTo>
                    <a:cubicBezTo>
                      <a:pt x="391" y="475"/>
                      <a:pt x="419" y="503"/>
                      <a:pt x="419" y="503"/>
                    </a:cubicBezTo>
                    <a:lnTo>
                      <a:pt x="642" y="781"/>
                    </a:lnTo>
                    <a:lnTo>
                      <a:pt x="781" y="781"/>
                    </a:lnTo>
                    <a:lnTo>
                      <a:pt x="475" y="363"/>
                    </a:lnTo>
                    <a:lnTo>
                      <a:pt x="753" y="1"/>
                    </a:lnTo>
                    <a:lnTo>
                      <a:pt x="642" y="1"/>
                    </a:lnTo>
                    <a:lnTo>
                      <a:pt x="475" y="196"/>
                    </a:lnTo>
                    <a:cubicBezTo>
                      <a:pt x="419" y="224"/>
                      <a:pt x="419" y="280"/>
                      <a:pt x="391" y="308"/>
                    </a:cubicBezTo>
                    <a:cubicBezTo>
                      <a:pt x="363" y="280"/>
                      <a:pt x="363" y="224"/>
                      <a:pt x="335" y="196"/>
                    </a:cubicBezTo>
                    <a:lnTo>
                      <a:pt x="1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57"/>
              <p:cNvSpPr/>
              <p:nvPr/>
            </p:nvSpPr>
            <p:spPr>
              <a:xfrm>
                <a:off x="5482150" y="3178725"/>
                <a:ext cx="1459300" cy="140100"/>
              </a:xfrm>
              <a:custGeom>
                <a:avLst/>
                <a:gdLst/>
                <a:ahLst/>
                <a:cxnLst/>
                <a:rect l="l" t="t" r="r" b="b"/>
                <a:pathLst>
                  <a:path w="58372" h="5604" extrusionOk="0">
                    <a:moveTo>
                      <a:pt x="1" y="1"/>
                    </a:moveTo>
                    <a:lnTo>
                      <a:pt x="1" y="5604"/>
                    </a:lnTo>
                    <a:lnTo>
                      <a:pt x="58372" y="5604"/>
                    </a:lnTo>
                    <a:lnTo>
                      <a:pt x="58372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57"/>
              <p:cNvSpPr/>
              <p:nvPr/>
            </p:nvSpPr>
            <p:spPr>
              <a:xfrm>
                <a:off x="5503075" y="3195475"/>
                <a:ext cx="1417475" cy="107325"/>
              </a:xfrm>
              <a:custGeom>
                <a:avLst/>
                <a:gdLst/>
                <a:ahLst/>
                <a:cxnLst/>
                <a:rect l="l" t="t" r="r" b="b"/>
                <a:pathLst>
                  <a:path w="56699" h="4293" extrusionOk="0">
                    <a:moveTo>
                      <a:pt x="0" y="0"/>
                    </a:moveTo>
                    <a:lnTo>
                      <a:pt x="0" y="4293"/>
                    </a:lnTo>
                    <a:lnTo>
                      <a:pt x="56699" y="4293"/>
                    </a:lnTo>
                    <a:lnTo>
                      <a:pt x="56699" y="0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57"/>
              <p:cNvSpPr/>
              <p:nvPr/>
            </p:nvSpPr>
            <p:spPr>
              <a:xfrm>
                <a:off x="5482150" y="3178725"/>
                <a:ext cx="1459300" cy="140800"/>
              </a:xfrm>
              <a:custGeom>
                <a:avLst/>
                <a:gdLst/>
                <a:ahLst/>
                <a:cxnLst/>
                <a:rect l="l" t="t" r="r" b="b"/>
                <a:pathLst>
                  <a:path w="58372" h="5632" extrusionOk="0">
                    <a:moveTo>
                      <a:pt x="58372" y="1"/>
                    </a:moveTo>
                    <a:lnTo>
                      <a:pt x="57536" y="670"/>
                    </a:lnTo>
                    <a:lnTo>
                      <a:pt x="57536" y="4963"/>
                    </a:lnTo>
                    <a:lnTo>
                      <a:pt x="837" y="4963"/>
                    </a:lnTo>
                    <a:lnTo>
                      <a:pt x="1" y="5632"/>
                    </a:lnTo>
                    <a:lnTo>
                      <a:pt x="58372" y="5632"/>
                    </a:lnTo>
                    <a:lnTo>
                      <a:pt x="58372" y="1"/>
                    </a:lnTo>
                    <a:close/>
                  </a:path>
                </a:pathLst>
              </a:custGeom>
              <a:solidFill>
                <a:srgbClr val="9C9C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57"/>
              <p:cNvSpPr/>
              <p:nvPr/>
            </p:nvSpPr>
            <p:spPr>
              <a:xfrm>
                <a:off x="5482150" y="3178725"/>
                <a:ext cx="1459300" cy="140800"/>
              </a:xfrm>
              <a:custGeom>
                <a:avLst/>
                <a:gdLst/>
                <a:ahLst/>
                <a:cxnLst/>
                <a:rect l="l" t="t" r="r" b="b"/>
                <a:pathLst>
                  <a:path w="58372" h="5632" extrusionOk="0">
                    <a:moveTo>
                      <a:pt x="58372" y="1"/>
                    </a:moveTo>
                    <a:lnTo>
                      <a:pt x="57536" y="670"/>
                    </a:lnTo>
                    <a:lnTo>
                      <a:pt x="57536" y="4963"/>
                    </a:lnTo>
                    <a:lnTo>
                      <a:pt x="837" y="4963"/>
                    </a:lnTo>
                    <a:lnTo>
                      <a:pt x="1" y="5632"/>
                    </a:lnTo>
                    <a:lnTo>
                      <a:pt x="58372" y="5632"/>
                    </a:lnTo>
                    <a:lnTo>
                      <a:pt x="58372" y="1"/>
                    </a:lnTo>
                    <a:close/>
                  </a:path>
                </a:pathLst>
              </a:custGeom>
              <a:solidFill>
                <a:srgbClr val="9C9C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57"/>
              <p:cNvSpPr/>
              <p:nvPr/>
            </p:nvSpPr>
            <p:spPr>
              <a:xfrm>
                <a:off x="5523275" y="3208700"/>
                <a:ext cx="25125" cy="81575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3263" extrusionOk="0">
                    <a:moveTo>
                      <a:pt x="1" y="1"/>
                    </a:moveTo>
                    <a:lnTo>
                      <a:pt x="1004" y="1"/>
                    </a:lnTo>
                    <a:lnTo>
                      <a:pt x="1004" y="3262"/>
                    </a:lnTo>
                    <a:lnTo>
                      <a:pt x="1" y="32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57"/>
              <p:cNvSpPr/>
              <p:nvPr/>
            </p:nvSpPr>
            <p:spPr>
              <a:xfrm>
                <a:off x="5567175" y="3208700"/>
                <a:ext cx="25825" cy="81575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3263" extrusionOk="0">
                    <a:moveTo>
                      <a:pt x="1" y="1"/>
                    </a:moveTo>
                    <a:lnTo>
                      <a:pt x="1032" y="1"/>
                    </a:lnTo>
                    <a:lnTo>
                      <a:pt x="1032" y="3262"/>
                    </a:lnTo>
                    <a:lnTo>
                      <a:pt x="1" y="32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57"/>
              <p:cNvSpPr/>
              <p:nvPr/>
            </p:nvSpPr>
            <p:spPr>
              <a:xfrm>
                <a:off x="5611075" y="3208700"/>
                <a:ext cx="25125" cy="81575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3263" extrusionOk="0">
                    <a:moveTo>
                      <a:pt x="1" y="1"/>
                    </a:moveTo>
                    <a:lnTo>
                      <a:pt x="1004" y="1"/>
                    </a:lnTo>
                    <a:lnTo>
                      <a:pt x="1004" y="3262"/>
                    </a:lnTo>
                    <a:lnTo>
                      <a:pt x="1" y="32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57"/>
              <p:cNvSpPr/>
              <p:nvPr/>
            </p:nvSpPr>
            <p:spPr>
              <a:xfrm>
                <a:off x="5654300" y="3208700"/>
                <a:ext cx="25800" cy="81575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3263" extrusionOk="0">
                    <a:moveTo>
                      <a:pt x="0" y="1"/>
                    </a:moveTo>
                    <a:lnTo>
                      <a:pt x="1031" y="1"/>
                    </a:lnTo>
                    <a:lnTo>
                      <a:pt x="1031" y="3262"/>
                    </a:lnTo>
                    <a:lnTo>
                      <a:pt x="0" y="32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57"/>
              <p:cNvSpPr/>
              <p:nvPr/>
            </p:nvSpPr>
            <p:spPr>
              <a:xfrm>
                <a:off x="5698900" y="3208700"/>
                <a:ext cx="25800" cy="81575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3263" extrusionOk="0">
                    <a:moveTo>
                      <a:pt x="0" y="1"/>
                    </a:moveTo>
                    <a:lnTo>
                      <a:pt x="1031" y="1"/>
                    </a:lnTo>
                    <a:lnTo>
                      <a:pt x="1031" y="3262"/>
                    </a:lnTo>
                    <a:lnTo>
                      <a:pt x="0" y="32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57"/>
              <p:cNvSpPr/>
              <p:nvPr/>
            </p:nvSpPr>
            <p:spPr>
              <a:xfrm>
                <a:off x="5742800" y="3208700"/>
                <a:ext cx="25100" cy="81575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3263" extrusionOk="0">
                    <a:moveTo>
                      <a:pt x="0" y="1"/>
                    </a:moveTo>
                    <a:lnTo>
                      <a:pt x="1004" y="1"/>
                    </a:lnTo>
                    <a:lnTo>
                      <a:pt x="1004" y="3262"/>
                    </a:lnTo>
                    <a:lnTo>
                      <a:pt x="0" y="32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1523;p57"/>
              <p:cNvSpPr/>
              <p:nvPr/>
            </p:nvSpPr>
            <p:spPr>
              <a:xfrm>
                <a:off x="5787400" y="3208700"/>
                <a:ext cx="25100" cy="81575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3263" extrusionOk="0">
                    <a:moveTo>
                      <a:pt x="0" y="1"/>
                    </a:moveTo>
                    <a:lnTo>
                      <a:pt x="1004" y="1"/>
                    </a:lnTo>
                    <a:lnTo>
                      <a:pt x="1004" y="3262"/>
                    </a:lnTo>
                    <a:lnTo>
                      <a:pt x="0" y="32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57"/>
              <p:cNvSpPr/>
              <p:nvPr/>
            </p:nvSpPr>
            <p:spPr>
              <a:xfrm>
                <a:off x="5830600" y="3208700"/>
                <a:ext cx="25125" cy="81575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3263" extrusionOk="0">
                    <a:moveTo>
                      <a:pt x="1" y="1"/>
                    </a:moveTo>
                    <a:lnTo>
                      <a:pt x="1004" y="1"/>
                    </a:lnTo>
                    <a:lnTo>
                      <a:pt x="1004" y="3262"/>
                    </a:lnTo>
                    <a:lnTo>
                      <a:pt x="1" y="32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57"/>
              <p:cNvSpPr/>
              <p:nvPr/>
            </p:nvSpPr>
            <p:spPr>
              <a:xfrm>
                <a:off x="5875200" y="3208700"/>
                <a:ext cx="25125" cy="81575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3263" extrusionOk="0">
                    <a:moveTo>
                      <a:pt x="1" y="1"/>
                    </a:moveTo>
                    <a:lnTo>
                      <a:pt x="1004" y="1"/>
                    </a:lnTo>
                    <a:lnTo>
                      <a:pt x="1004" y="3262"/>
                    </a:lnTo>
                    <a:lnTo>
                      <a:pt x="1" y="32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57"/>
              <p:cNvSpPr/>
              <p:nvPr/>
            </p:nvSpPr>
            <p:spPr>
              <a:xfrm>
                <a:off x="5918400" y="3208700"/>
                <a:ext cx="25125" cy="81575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3263" extrusionOk="0">
                    <a:moveTo>
                      <a:pt x="1" y="1"/>
                    </a:moveTo>
                    <a:lnTo>
                      <a:pt x="1004" y="1"/>
                    </a:lnTo>
                    <a:lnTo>
                      <a:pt x="1004" y="3262"/>
                    </a:lnTo>
                    <a:lnTo>
                      <a:pt x="1" y="32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57"/>
              <p:cNvSpPr/>
              <p:nvPr/>
            </p:nvSpPr>
            <p:spPr>
              <a:xfrm>
                <a:off x="5962300" y="3208700"/>
                <a:ext cx="25125" cy="81575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3263" extrusionOk="0">
                    <a:moveTo>
                      <a:pt x="1" y="1"/>
                    </a:moveTo>
                    <a:lnTo>
                      <a:pt x="1004" y="1"/>
                    </a:lnTo>
                    <a:lnTo>
                      <a:pt x="1004" y="3262"/>
                    </a:lnTo>
                    <a:lnTo>
                      <a:pt x="1" y="32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57"/>
              <p:cNvSpPr/>
              <p:nvPr/>
            </p:nvSpPr>
            <p:spPr>
              <a:xfrm>
                <a:off x="6006900" y="3208700"/>
                <a:ext cx="25125" cy="81575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3263" extrusionOk="0">
                    <a:moveTo>
                      <a:pt x="1" y="1"/>
                    </a:moveTo>
                    <a:lnTo>
                      <a:pt x="1004" y="1"/>
                    </a:lnTo>
                    <a:lnTo>
                      <a:pt x="1004" y="3262"/>
                    </a:lnTo>
                    <a:lnTo>
                      <a:pt x="1" y="32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57"/>
              <p:cNvSpPr/>
              <p:nvPr/>
            </p:nvSpPr>
            <p:spPr>
              <a:xfrm>
                <a:off x="6050125" y="3208700"/>
                <a:ext cx="25100" cy="81575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3263" extrusionOk="0">
                    <a:moveTo>
                      <a:pt x="0" y="1"/>
                    </a:moveTo>
                    <a:lnTo>
                      <a:pt x="1004" y="1"/>
                    </a:lnTo>
                    <a:lnTo>
                      <a:pt x="1004" y="3262"/>
                    </a:lnTo>
                    <a:lnTo>
                      <a:pt x="0" y="32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57"/>
              <p:cNvSpPr/>
              <p:nvPr/>
            </p:nvSpPr>
            <p:spPr>
              <a:xfrm>
                <a:off x="6094725" y="3208700"/>
                <a:ext cx="25100" cy="81575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3263" extrusionOk="0">
                    <a:moveTo>
                      <a:pt x="0" y="1"/>
                    </a:moveTo>
                    <a:lnTo>
                      <a:pt x="1004" y="1"/>
                    </a:lnTo>
                    <a:lnTo>
                      <a:pt x="1004" y="3262"/>
                    </a:lnTo>
                    <a:lnTo>
                      <a:pt x="0" y="32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57"/>
              <p:cNvSpPr/>
              <p:nvPr/>
            </p:nvSpPr>
            <p:spPr>
              <a:xfrm>
                <a:off x="6137925" y="3208700"/>
                <a:ext cx="25125" cy="81575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3263" extrusionOk="0">
                    <a:moveTo>
                      <a:pt x="1" y="1"/>
                    </a:moveTo>
                    <a:lnTo>
                      <a:pt x="1004" y="1"/>
                    </a:lnTo>
                    <a:lnTo>
                      <a:pt x="1004" y="3262"/>
                    </a:lnTo>
                    <a:lnTo>
                      <a:pt x="1" y="32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57"/>
              <p:cNvSpPr/>
              <p:nvPr/>
            </p:nvSpPr>
            <p:spPr>
              <a:xfrm>
                <a:off x="6182525" y="3208700"/>
                <a:ext cx="25125" cy="81575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3263" extrusionOk="0">
                    <a:moveTo>
                      <a:pt x="1" y="1"/>
                    </a:moveTo>
                    <a:lnTo>
                      <a:pt x="1004" y="1"/>
                    </a:lnTo>
                    <a:lnTo>
                      <a:pt x="1004" y="3262"/>
                    </a:lnTo>
                    <a:lnTo>
                      <a:pt x="1" y="32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57"/>
              <p:cNvSpPr/>
              <p:nvPr/>
            </p:nvSpPr>
            <p:spPr>
              <a:xfrm>
                <a:off x="5482150" y="3174550"/>
                <a:ext cx="1459300" cy="144275"/>
              </a:xfrm>
              <a:custGeom>
                <a:avLst/>
                <a:gdLst/>
                <a:ahLst/>
                <a:cxnLst/>
                <a:rect l="l" t="t" r="r" b="b"/>
                <a:pathLst>
                  <a:path w="58372" h="5771" fill="none" extrusionOk="0">
                    <a:moveTo>
                      <a:pt x="1" y="1"/>
                    </a:moveTo>
                    <a:lnTo>
                      <a:pt x="58372" y="1"/>
                    </a:lnTo>
                    <a:lnTo>
                      <a:pt x="58372" y="5771"/>
                    </a:lnTo>
                    <a:lnTo>
                      <a:pt x="1" y="5771"/>
                    </a:lnTo>
                    <a:close/>
                  </a:path>
                </a:pathLst>
              </a:custGeom>
              <a:noFill/>
              <a:ln w="2800" cap="flat" cmpd="sng">
                <a:solidFill>
                  <a:schemeClr val="dk1"/>
                </a:solidFill>
                <a:prstDash val="solid"/>
                <a:miter lim="2787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57"/>
              <p:cNvSpPr/>
              <p:nvPr/>
            </p:nvSpPr>
            <p:spPr>
              <a:xfrm>
                <a:off x="5380425" y="2936225"/>
                <a:ext cx="1648150" cy="505950"/>
              </a:xfrm>
              <a:custGeom>
                <a:avLst/>
                <a:gdLst/>
                <a:ahLst/>
                <a:cxnLst/>
                <a:rect l="l" t="t" r="r" b="b"/>
                <a:pathLst>
                  <a:path w="65926" h="20238" fill="none" extrusionOk="0">
                    <a:moveTo>
                      <a:pt x="0" y="0"/>
                    </a:moveTo>
                    <a:lnTo>
                      <a:pt x="65925" y="0"/>
                    </a:lnTo>
                    <a:lnTo>
                      <a:pt x="65925" y="20238"/>
                    </a:lnTo>
                    <a:lnTo>
                      <a:pt x="0" y="20238"/>
                    </a:lnTo>
                    <a:close/>
                  </a:path>
                </a:pathLst>
              </a:custGeom>
              <a:solidFill>
                <a:schemeClr val="lt1"/>
              </a:solidFill>
              <a:ln w="2100" cap="flat" cmpd="sng">
                <a:solidFill>
                  <a:srgbClr val="000000"/>
                </a:solidFill>
                <a:prstDash val="solid"/>
                <a:miter lim="2787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5" name="Google Shape;1535;p57"/>
            <p:cNvGrpSpPr/>
            <p:nvPr/>
          </p:nvGrpSpPr>
          <p:grpSpPr>
            <a:xfrm>
              <a:off x="7394142" y="4507393"/>
              <a:ext cx="190471" cy="137593"/>
              <a:chOff x="6094725" y="3208700"/>
              <a:chExt cx="112925" cy="81575"/>
            </a:xfrm>
          </p:grpSpPr>
          <p:sp>
            <p:nvSpPr>
              <p:cNvPr id="1536" name="Google Shape;1536;p57"/>
              <p:cNvSpPr/>
              <p:nvPr/>
            </p:nvSpPr>
            <p:spPr>
              <a:xfrm>
                <a:off x="6094725" y="3208700"/>
                <a:ext cx="25100" cy="81575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3263" extrusionOk="0">
                    <a:moveTo>
                      <a:pt x="0" y="1"/>
                    </a:moveTo>
                    <a:lnTo>
                      <a:pt x="1004" y="1"/>
                    </a:lnTo>
                    <a:lnTo>
                      <a:pt x="1004" y="3262"/>
                    </a:lnTo>
                    <a:lnTo>
                      <a:pt x="0" y="32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57"/>
              <p:cNvSpPr/>
              <p:nvPr/>
            </p:nvSpPr>
            <p:spPr>
              <a:xfrm>
                <a:off x="6137925" y="3208700"/>
                <a:ext cx="25125" cy="81575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3263" extrusionOk="0">
                    <a:moveTo>
                      <a:pt x="1" y="1"/>
                    </a:moveTo>
                    <a:lnTo>
                      <a:pt x="1004" y="1"/>
                    </a:lnTo>
                    <a:lnTo>
                      <a:pt x="1004" y="3262"/>
                    </a:lnTo>
                    <a:lnTo>
                      <a:pt x="1" y="32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57"/>
              <p:cNvSpPr/>
              <p:nvPr/>
            </p:nvSpPr>
            <p:spPr>
              <a:xfrm>
                <a:off x="6182525" y="3208700"/>
                <a:ext cx="25125" cy="81575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3263" extrusionOk="0">
                    <a:moveTo>
                      <a:pt x="1" y="1"/>
                    </a:moveTo>
                    <a:lnTo>
                      <a:pt x="1004" y="1"/>
                    </a:lnTo>
                    <a:lnTo>
                      <a:pt x="1004" y="3262"/>
                    </a:lnTo>
                    <a:lnTo>
                      <a:pt x="1" y="32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39" name="Google Shape;1539;p57"/>
          <p:cNvGrpSpPr/>
          <p:nvPr/>
        </p:nvGrpSpPr>
        <p:grpSpPr>
          <a:xfrm>
            <a:off x="7681225" y="449915"/>
            <a:ext cx="882879" cy="243714"/>
            <a:chOff x="7301150" y="922090"/>
            <a:chExt cx="882879" cy="243714"/>
          </a:xfrm>
        </p:grpSpPr>
        <p:sp>
          <p:nvSpPr>
            <p:cNvPr id="1540" name="Google Shape;1540;p57"/>
            <p:cNvSpPr/>
            <p:nvPr/>
          </p:nvSpPr>
          <p:spPr>
            <a:xfrm>
              <a:off x="7937186" y="925219"/>
              <a:ext cx="238328" cy="237867"/>
            </a:xfrm>
            <a:custGeom>
              <a:avLst/>
              <a:gdLst/>
              <a:ahLst/>
              <a:cxnLst/>
              <a:rect l="l" t="t" r="r" b="b"/>
              <a:pathLst>
                <a:path w="4646" h="4637" extrusionOk="0">
                  <a:moveTo>
                    <a:pt x="402" y="1"/>
                  </a:moveTo>
                  <a:cubicBezTo>
                    <a:pt x="184" y="1"/>
                    <a:pt x="0" y="184"/>
                    <a:pt x="0" y="402"/>
                  </a:cubicBezTo>
                  <a:lnTo>
                    <a:pt x="0" y="4340"/>
                  </a:lnTo>
                  <a:cubicBezTo>
                    <a:pt x="0" y="4462"/>
                    <a:pt x="61" y="4576"/>
                    <a:pt x="149" y="4637"/>
                  </a:cubicBezTo>
                  <a:lnTo>
                    <a:pt x="4645" y="140"/>
                  </a:lnTo>
                  <a:cubicBezTo>
                    <a:pt x="4567" y="53"/>
                    <a:pt x="4462" y="1"/>
                    <a:pt x="43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57"/>
            <p:cNvSpPr/>
            <p:nvPr/>
          </p:nvSpPr>
          <p:spPr>
            <a:xfrm>
              <a:off x="7945240" y="927476"/>
              <a:ext cx="238790" cy="237867"/>
            </a:xfrm>
            <a:custGeom>
              <a:avLst/>
              <a:gdLst/>
              <a:ahLst/>
              <a:cxnLst/>
              <a:rect l="l" t="t" r="r" b="b"/>
              <a:pathLst>
                <a:path w="4655" h="4637" extrusionOk="0">
                  <a:moveTo>
                    <a:pt x="4497" y="0"/>
                  </a:moveTo>
                  <a:lnTo>
                    <a:pt x="0" y="4497"/>
                  </a:lnTo>
                  <a:cubicBezTo>
                    <a:pt x="79" y="4584"/>
                    <a:pt x="192" y="4637"/>
                    <a:pt x="306" y="4637"/>
                  </a:cubicBezTo>
                  <a:lnTo>
                    <a:pt x="4253" y="4637"/>
                  </a:lnTo>
                  <a:cubicBezTo>
                    <a:pt x="4471" y="4637"/>
                    <a:pt x="4654" y="4453"/>
                    <a:pt x="4654" y="4235"/>
                  </a:cubicBezTo>
                  <a:lnTo>
                    <a:pt x="4654" y="288"/>
                  </a:lnTo>
                  <a:cubicBezTo>
                    <a:pt x="4654" y="184"/>
                    <a:pt x="4584" y="79"/>
                    <a:pt x="44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57"/>
            <p:cNvSpPr/>
            <p:nvPr/>
          </p:nvSpPr>
          <p:spPr>
            <a:xfrm>
              <a:off x="7940315" y="922090"/>
              <a:ext cx="243714" cy="243714"/>
            </a:xfrm>
            <a:custGeom>
              <a:avLst/>
              <a:gdLst/>
              <a:ahLst/>
              <a:cxnLst/>
              <a:rect l="l" t="t" r="r" b="b"/>
              <a:pathLst>
                <a:path w="4751" h="4751" fill="none" extrusionOk="0">
                  <a:moveTo>
                    <a:pt x="4349" y="4750"/>
                  </a:moveTo>
                  <a:lnTo>
                    <a:pt x="402" y="4750"/>
                  </a:lnTo>
                  <a:cubicBezTo>
                    <a:pt x="184" y="4750"/>
                    <a:pt x="0" y="4567"/>
                    <a:pt x="0" y="4349"/>
                  </a:cubicBezTo>
                  <a:lnTo>
                    <a:pt x="0" y="411"/>
                  </a:lnTo>
                  <a:cubicBezTo>
                    <a:pt x="0" y="192"/>
                    <a:pt x="184" y="0"/>
                    <a:pt x="402" y="0"/>
                  </a:cubicBezTo>
                  <a:lnTo>
                    <a:pt x="4349" y="0"/>
                  </a:lnTo>
                  <a:cubicBezTo>
                    <a:pt x="4567" y="0"/>
                    <a:pt x="4750" y="192"/>
                    <a:pt x="4750" y="411"/>
                  </a:cubicBezTo>
                  <a:lnTo>
                    <a:pt x="4750" y="4349"/>
                  </a:lnTo>
                  <a:cubicBezTo>
                    <a:pt x="4750" y="4567"/>
                    <a:pt x="4567" y="4750"/>
                    <a:pt x="4349" y="4750"/>
                  </a:cubicBezTo>
                  <a:close/>
                </a:path>
              </a:pathLst>
            </a:custGeom>
            <a:solidFill>
              <a:schemeClr val="dk2"/>
            </a:solidFill>
            <a:ln w="2625" cap="flat" cmpd="sng">
              <a:solidFill>
                <a:schemeClr val="dk1"/>
              </a:solidFill>
              <a:prstDash val="solid"/>
              <a:miter lim="87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57"/>
            <p:cNvSpPr/>
            <p:nvPr/>
          </p:nvSpPr>
          <p:spPr>
            <a:xfrm>
              <a:off x="7966272" y="948508"/>
              <a:ext cx="191750" cy="192212"/>
            </a:xfrm>
            <a:custGeom>
              <a:avLst/>
              <a:gdLst/>
              <a:ahLst/>
              <a:cxnLst/>
              <a:rect l="l" t="t" r="r" b="b"/>
              <a:pathLst>
                <a:path w="3738" h="3747" extrusionOk="0">
                  <a:moveTo>
                    <a:pt x="359" y="1"/>
                  </a:moveTo>
                  <a:cubicBezTo>
                    <a:pt x="158" y="1"/>
                    <a:pt x="1" y="166"/>
                    <a:pt x="1" y="367"/>
                  </a:cubicBezTo>
                  <a:lnTo>
                    <a:pt x="1" y="3388"/>
                  </a:lnTo>
                  <a:cubicBezTo>
                    <a:pt x="1" y="3581"/>
                    <a:pt x="158" y="3746"/>
                    <a:pt x="359" y="3746"/>
                  </a:cubicBezTo>
                  <a:lnTo>
                    <a:pt x="3380" y="3746"/>
                  </a:lnTo>
                  <a:cubicBezTo>
                    <a:pt x="3581" y="3746"/>
                    <a:pt x="3738" y="3581"/>
                    <a:pt x="3738" y="3388"/>
                  </a:cubicBezTo>
                  <a:lnTo>
                    <a:pt x="3738" y="367"/>
                  </a:lnTo>
                  <a:cubicBezTo>
                    <a:pt x="3738" y="166"/>
                    <a:pt x="3581" y="1"/>
                    <a:pt x="33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57"/>
            <p:cNvSpPr/>
            <p:nvPr/>
          </p:nvSpPr>
          <p:spPr>
            <a:xfrm>
              <a:off x="8016440" y="995086"/>
              <a:ext cx="88745" cy="96798"/>
            </a:xfrm>
            <a:custGeom>
              <a:avLst/>
              <a:gdLst/>
              <a:ahLst/>
              <a:cxnLst/>
              <a:rect l="l" t="t" r="r" b="b"/>
              <a:pathLst>
                <a:path w="1730" h="1887" extrusionOk="0">
                  <a:moveTo>
                    <a:pt x="1398" y="1"/>
                  </a:moveTo>
                  <a:lnTo>
                    <a:pt x="1014" y="498"/>
                  </a:lnTo>
                  <a:cubicBezTo>
                    <a:pt x="952" y="577"/>
                    <a:pt x="909" y="656"/>
                    <a:pt x="865" y="717"/>
                  </a:cubicBezTo>
                  <a:cubicBezTo>
                    <a:pt x="830" y="664"/>
                    <a:pt x="778" y="586"/>
                    <a:pt x="708" y="490"/>
                  </a:cubicBezTo>
                  <a:lnTo>
                    <a:pt x="376" y="9"/>
                  </a:lnTo>
                  <a:lnTo>
                    <a:pt x="79" y="9"/>
                  </a:lnTo>
                  <a:lnTo>
                    <a:pt x="725" y="909"/>
                  </a:lnTo>
                  <a:lnTo>
                    <a:pt x="1" y="1887"/>
                  </a:lnTo>
                  <a:lnTo>
                    <a:pt x="306" y="1887"/>
                  </a:lnTo>
                  <a:lnTo>
                    <a:pt x="778" y="1232"/>
                  </a:lnTo>
                  <a:cubicBezTo>
                    <a:pt x="787" y="1214"/>
                    <a:pt x="821" y="1153"/>
                    <a:pt x="865" y="1092"/>
                  </a:cubicBezTo>
                  <a:cubicBezTo>
                    <a:pt x="900" y="1136"/>
                    <a:pt x="926" y="1171"/>
                    <a:pt x="952" y="1214"/>
                  </a:cubicBezTo>
                  <a:lnTo>
                    <a:pt x="1424" y="1878"/>
                  </a:lnTo>
                  <a:lnTo>
                    <a:pt x="1730" y="1878"/>
                  </a:lnTo>
                  <a:lnTo>
                    <a:pt x="1014" y="883"/>
                  </a:lnTo>
                  <a:lnTo>
                    <a:pt x="16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57"/>
            <p:cNvSpPr/>
            <p:nvPr/>
          </p:nvSpPr>
          <p:spPr>
            <a:xfrm>
              <a:off x="7619142" y="925219"/>
              <a:ext cx="238328" cy="237867"/>
            </a:xfrm>
            <a:custGeom>
              <a:avLst/>
              <a:gdLst/>
              <a:ahLst/>
              <a:cxnLst/>
              <a:rect l="l" t="t" r="r" b="b"/>
              <a:pathLst>
                <a:path w="4646" h="4637" extrusionOk="0">
                  <a:moveTo>
                    <a:pt x="402" y="1"/>
                  </a:moveTo>
                  <a:cubicBezTo>
                    <a:pt x="184" y="1"/>
                    <a:pt x="1" y="184"/>
                    <a:pt x="1" y="402"/>
                  </a:cubicBezTo>
                  <a:lnTo>
                    <a:pt x="1" y="4340"/>
                  </a:lnTo>
                  <a:cubicBezTo>
                    <a:pt x="10" y="4462"/>
                    <a:pt x="62" y="4576"/>
                    <a:pt x="149" y="4637"/>
                  </a:cubicBezTo>
                  <a:lnTo>
                    <a:pt x="4646" y="140"/>
                  </a:lnTo>
                  <a:cubicBezTo>
                    <a:pt x="4567" y="53"/>
                    <a:pt x="4463" y="1"/>
                    <a:pt x="43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57"/>
            <p:cNvSpPr/>
            <p:nvPr/>
          </p:nvSpPr>
          <p:spPr>
            <a:xfrm>
              <a:off x="7627196" y="927476"/>
              <a:ext cx="238790" cy="237867"/>
            </a:xfrm>
            <a:custGeom>
              <a:avLst/>
              <a:gdLst/>
              <a:ahLst/>
              <a:cxnLst/>
              <a:rect l="l" t="t" r="r" b="b"/>
              <a:pathLst>
                <a:path w="4655" h="4637" extrusionOk="0">
                  <a:moveTo>
                    <a:pt x="4498" y="0"/>
                  </a:moveTo>
                  <a:lnTo>
                    <a:pt x="1" y="4497"/>
                  </a:lnTo>
                  <a:cubicBezTo>
                    <a:pt x="80" y="4584"/>
                    <a:pt x="193" y="4637"/>
                    <a:pt x="307" y="4637"/>
                  </a:cubicBezTo>
                  <a:lnTo>
                    <a:pt x="4244" y="4637"/>
                  </a:lnTo>
                  <a:cubicBezTo>
                    <a:pt x="4463" y="4637"/>
                    <a:pt x="4655" y="4453"/>
                    <a:pt x="4655" y="4235"/>
                  </a:cubicBezTo>
                  <a:lnTo>
                    <a:pt x="4655" y="288"/>
                  </a:lnTo>
                  <a:cubicBezTo>
                    <a:pt x="4655" y="184"/>
                    <a:pt x="4585" y="79"/>
                    <a:pt x="44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57"/>
            <p:cNvSpPr/>
            <p:nvPr/>
          </p:nvSpPr>
          <p:spPr>
            <a:xfrm>
              <a:off x="7622271" y="922090"/>
              <a:ext cx="243714" cy="243714"/>
            </a:xfrm>
            <a:custGeom>
              <a:avLst/>
              <a:gdLst/>
              <a:ahLst/>
              <a:cxnLst/>
              <a:rect l="l" t="t" r="r" b="b"/>
              <a:pathLst>
                <a:path w="4751" h="4751" fill="none" extrusionOk="0">
                  <a:moveTo>
                    <a:pt x="4349" y="4750"/>
                  </a:moveTo>
                  <a:lnTo>
                    <a:pt x="403" y="4750"/>
                  </a:lnTo>
                  <a:cubicBezTo>
                    <a:pt x="184" y="4750"/>
                    <a:pt x="1" y="4567"/>
                    <a:pt x="1" y="4349"/>
                  </a:cubicBezTo>
                  <a:lnTo>
                    <a:pt x="1" y="411"/>
                  </a:lnTo>
                  <a:cubicBezTo>
                    <a:pt x="1" y="192"/>
                    <a:pt x="184" y="0"/>
                    <a:pt x="403" y="0"/>
                  </a:cubicBezTo>
                  <a:lnTo>
                    <a:pt x="4349" y="0"/>
                  </a:lnTo>
                  <a:cubicBezTo>
                    <a:pt x="4568" y="0"/>
                    <a:pt x="4751" y="192"/>
                    <a:pt x="4751" y="411"/>
                  </a:cubicBezTo>
                  <a:lnTo>
                    <a:pt x="4751" y="4349"/>
                  </a:lnTo>
                  <a:cubicBezTo>
                    <a:pt x="4751" y="4567"/>
                    <a:pt x="4568" y="4750"/>
                    <a:pt x="4349" y="4750"/>
                  </a:cubicBezTo>
                  <a:close/>
                </a:path>
              </a:pathLst>
            </a:custGeom>
            <a:solidFill>
              <a:schemeClr val="dk2"/>
            </a:solidFill>
            <a:ln w="2625" cap="flat" cmpd="sng">
              <a:solidFill>
                <a:schemeClr val="dk1"/>
              </a:solidFill>
              <a:prstDash val="solid"/>
              <a:miter lim="87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57"/>
            <p:cNvSpPr/>
            <p:nvPr/>
          </p:nvSpPr>
          <p:spPr>
            <a:xfrm>
              <a:off x="7648279" y="948508"/>
              <a:ext cx="191750" cy="192212"/>
            </a:xfrm>
            <a:custGeom>
              <a:avLst/>
              <a:gdLst/>
              <a:ahLst/>
              <a:cxnLst/>
              <a:rect l="l" t="t" r="r" b="b"/>
              <a:pathLst>
                <a:path w="3738" h="3747" extrusionOk="0">
                  <a:moveTo>
                    <a:pt x="358" y="1"/>
                  </a:moveTo>
                  <a:cubicBezTo>
                    <a:pt x="158" y="1"/>
                    <a:pt x="0" y="166"/>
                    <a:pt x="0" y="367"/>
                  </a:cubicBezTo>
                  <a:lnTo>
                    <a:pt x="0" y="3388"/>
                  </a:lnTo>
                  <a:cubicBezTo>
                    <a:pt x="0" y="3581"/>
                    <a:pt x="158" y="3746"/>
                    <a:pt x="358" y="3746"/>
                  </a:cubicBezTo>
                  <a:lnTo>
                    <a:pt x="3379" y="3746"/>
                  </a:lnTo>
                  <a:cubicBezTo>
                    <a:pt x="3580" y="3746"/>
                    <a:pt x="3737" y="3581"/>
                    <a:pt x="3737" y="3388"/>
                  </a:cubicBezTo>
                  <a:lnTo>
                    <a:pt x="3737" y="367"/>
                  </a:lnTo>
                  <a:cubicBezTo>
                    <a:pt x="3737" y="166"/>
                    <a:pt x="3580" y="1"/>
                    <a:pt x="33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57"/>
            <p:cNvSpPr/>
            <p:nvPr/>
          </p:nvSpPr>
          <p:spPr>
            <a:xfrm>
              <a:off x="7682751" y="980312"/>
              <a:ext cx="127731" cy="127731"/>
            </a:xfrm>
            <a:custGeom>
              <a:avLst/>
              <a:gdLst/>
              <a:ahLst/>
              <a:cxnLst/>
              <a:rect l="l" t="t" r="r" b="b"/>
              <a:pathLst>
                <a:path w="2490" h="2490" fill="none" extrusionOk="0">
                  <a:moveTo>
                    <a:pt x="2253" y="2489"/>
                  </a:moveTo>
                  <a:lnTo>
                    <a:pt x="245" y="2489"/>
                  </a:lnTo>
                  <a:cubicBezTo>
                    <a:pt x="114" y="2489"/>
                    <a:pt x="1" y="2384"/>
                    <a:pt x="1" y="2253"/>
                  </a:cubicBezTo>
                  <a:lnTo>
                    <a:pt x="1" y="245"/>
                  </a:lnTo>
                  <a:cubicBezTo>
                    <a:pt x="1" y="114"/>
                    <a:pt x="114" y="0"/>
                    <a:pt x="245" y="0"/>
                  </a:cubicBezTo>
                  <a:lnTo>
                    <a:pt x="2253" y="0"/>
                  </a:lnTo>
                  <a:cubicBezTo>
                    <a:pt x="2384" y="0"/>
                    <a:pt x="2489" y="114"/>
                    <a:pt x="2489" y="245"/>
                  </a:cubicBezTo>
                  <a:lnTo>
                    <a:pt x="2489" y="2253"/>
                  </a:lnTo>
                  <a:cubicBezTo>
                    <a:pt x="2489" y="2384"/>
                    <a:pt x="2384" y="2489"/>
                    <a:pt x="2253" y="2489"/>
                  </a:cubicBezTo>
                  <a:close/>
                </a:path>
              </a:pathLst>
            </a:custGeom>
            <a:noFill/>
            <a:ln w="2625" cap="flat" cmpd="sng">
              <a:solidFill>
                <a:schemeClr val="dk1"/>
              </a:solidFill>
              <a:prstDash val="solid"/>
              <a:miter lim="87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57"/>
            <p:cNvSpPr/>
            <p:nvPr/>
          </p:nvSpPr>
          <p:spPr>
            <a:xfrm>
              <a:off x="7682751" y="980774"/>
              <a:ext cx="127731" cy="36780"/>
            </a:xfrm>
            <a:custGeom>
              <a:avLst/>
              <a:gdLst/>
              <a:ahLst/>
              <a:cxnLst/>
              <a:rect l="l" t="t" r="r" b="b"/>
              <a:pathLst>
                <a:path w="2490" h="717" extrusionOk="0">
                  <a:moveTo>
                    <a:pt x="245" y="0"/>
                  </a:moveTo>
                  <a:lnTo>
                    <a:pt x="36" y="114"/>
                  </a:lnTo>
                  <a:lnTo>
                    <a:pt x="1" y="716"/>
                  </a:lnTo>
                  <a:lnTo>
                    <a:pt x="2489" y="716"/>
                  </a:lnTo>
                  <a:lnTo>
                    <a:pt x="2489" y="236"/>
                  </a:lnTo>
                  <a:lnTo>
                    <a:pt x="2411" y="61"/>
                  </a:lnTo>
                  <a:lnTo>
                    <a:pt x="22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57"/>
            <p:cNvSpPr/>
            <p:nvPr/>
          </p:nvSpPr>
          <p:spPr>
            <a:xfrm>
              <a:off x="7301150" y="925219"/>
              <a:ext cx="238328" cy="237867"/>
            </a:xfrm>
            <a:custGeom>
              <a:avLst/>
              <a:gdLst/>
              <a:ahLst/>
              <a:cxnLst/>
              <a:rect l="l" t="t" r="r" b="b"/>
              <a:pathLst>
                <a:path w="4646" h="4637" extrusionOk="0">
                  <a:moveTo>
                    <a:pt x="402" y="1"/>
                  </a:moveTo>
                  <a:cubicBezTo>
                    <a:pt x="184" y="1"/>
                    <a:pt x="0" y="184"/>
                    <a:pt x="0" y="402"/>
                  </a:cubicBezTo>
                  <a:lnTo>
                    <a:pt x="0" y="4340"/>
                  </a:lnTo>
                  <a:cubicBezTo>
                    <a:pt x="9" y="4462"/>
                    <a:pt x="62" y="4576"/>
                    <a:pt x="149" y="4637"/>
                  </a:cubicBezTo>
                  <a:lnTo>
                    <a:pt x="4646" y="140"/>
                  </a:lnTo>
                  <a:cubicBezTo>
                    <a:pt x="4567" y="53"/>
                    <a:pt x="4462" y="1"/>
                    <a:pt x="43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57"/>
            <p:cNvSpPr/>
            <p:nvPr/>
          </p:nvSpPr>
          <p:spPr>
            <a:xfrm>
              <a:off x="7310127" y="927476"/>
              <a:ext cx="238328" cy="237867"/>
            </a:xfrm>
            <a:custGeom>
              <a:avLst/>
              <a:gdLst/>
              <a:ahLst/>
              <a:cxnLst/>
              <a:rect l="l" t="t" r="r" b="b"/>
              <a:pathLst>
                <a:path w="4646" h="4637" extrusionOk="0">
                  <a:moveTo>
                    <a:pt x="4497" y="0"/>
                  </a:moveTo>
                  <a:lnTo>
                    <a:pt x="0" y="4497"/>
                  </a:lnTo>
                  <a:cubicBezTo>
                    <a:pt x="70" y="4584"/>
                    <a:pt x="183" y="4637"/>
                    <a:pt x="306" y="4637"/>
                  </a:cubicBezTo>
                  <a:lnTo>
                    <a:pt x="4244" y="4637"/>
                  </a:lnTo>
                  <a:cubicBezTo>
                    <a:pt x="4462" y="4637"/>
                    <a:pt x="4645" y="4453"/>
                    <a:pt x="4645" y="4235"/>
                  </a:cubicBezTo>
                  <a:lnTo>
                    <a:pt x="4645" y="288"/>
                  </a:lnTo>
                  <a:cubicBezTo>
                    <a:pt x="4636" y="184"/>
                    <a:pt x="4584" y="79"/>
                    <a:pt x="44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57"/>
            <p:cNvSpPr/>
            <p:nvPr/>
          </p:nvSpPr>
          <p:spPr>
            <a:xfrm>
              <a:off x="7304279" y="922090"/>
              <a:ext cx="243714" cy="243714"/>
            </a:xfrm>
            <a:custGeom>
              <a:avLst/>
              <a:gdLst/>
              <a:ahLst/>
              <a:cxnLst/>
              <a:rect l="l" t="t" r="r" b="b"/>
              <a:pathLst>
                <a:path w="4751" h="4751" fill="none" extrusionOk="0">
                  <a:moveTo>
                    <a:pt x="4349" y="4750"/>
                  </a:moveTo>
                  <a:lnTo>
                    <a:pt x="402" y="4750"/>
                  </a:lnTo>
                  <a:cubicBezTo>
                    <a:pt x="184" y="4750"/>
                    <a:pt x="1" y="4567"/>
                    <a:pt x="1" y="4349"/>
                  </a:cubicBezTo>
                  <a:lnTo>
                    <a:pt x="1" y="411"/>
                  </a:lnTo>
                  <a:cubicBezTo>
                    <a:pt x="1" y="192"/>
                    <a:pt x="184" y="0"/>
                    <a:pt x="402" y="0"/>
                  </a:cubicBezTo>
                  <a:lnTo>
                    <a:pt x="4349" y="0"/>
                  </a:lnTo>
                  <a:cubicBezTo>
                    <a:pt x="4567" y="0"/>
                    <a:pt x="4750" y="192"/>
                    <a:pt x="4750" y="411"/>
                  </a:cubicBezTo>
                  <a:lnTo>
                    <a:pt x="4750" y="4349"/>
                  </a:lnTo>
                  <a:cubicBezTo>
                    <a:pt x="4750" y="4567"/>
                    <a:pt x="4567" y="4750"/>
                    <a:pt x="4349" y="4750"/>
                  </a:cubicBezTo>
                  <a:close/>
                </a:path>
              </a:pathLst>
            </a:custGeom>
            <a:solidFill>
              <a:schemeClr val="dk2"/>
            </a:solidFill>
            <a:ln w="2625" cap="flat" cmpd="sng">
              <a:solidFill>
                <a:schemeClr val="dk1"/>
              </a:solidFill>
              <a:prstDash val="solid"/>
              <a:miter lim="87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57"/>
            <p:cNvSpPr/>
            <p:nvPr/>
          </p:nvSpPr>
          <p:spPr>
            <a:xfrm>
              <a:off x="7330236" y="948508"/>
              <a:ext cx="192673" cy="192212"/>
            </a:xfrm>
            <a:custGeom>
              <a:avLst/>
              <a:gdLst/>
              <a:ahLst/>
              <a:cxnLst/>
              <a:rect l="l" t="t" r="r" b="b"/>
              <a:pathLst>
                <a:path w="3756" h="3747" extrusionOk="0">
                  <a:moveTo>
                    <a:pt x="359" y="1"/>
                  </a:moveTo>
                  <a:cubicBezTo>
                    <a:pt x="158" y="1"/>
                    <a:pt x="1" y="166"/>
                    <a:pt x="1" y="367"/>
                  </a:cubicBezTo>
                  <a:lnTo>
                    <a:pt x="1" y="3388"/>
                  </a:lnTo>
                  <a:cubicBezTo>
                    <a:pt x="1" y="3581"/>
                    <a:pt x="158" y="3746"/>
                    <a:pt x="359" y="3746"/>
                  </a:cubicBezTo>
                  <a:lnTo>
                    <a:pt x="3380" y="3746"/>
                  </a:lnTo>
                  <a:cubicBezTo>
                    <a:pt x="3590" y="3746"/>
                    <a:pt x="3756" y="3581"/>
                    <a:pt x="3738" y="3388"/>
                  </a:cubicBezTo>
                  <a:lnTo>
                    <a:pt x="3738" y="367"/>
                  </a:lnTo>
                  <a:cubicBezTo>
                    <a:pt x="3738" y="166"/>
                    <a:pt x="3581" y="1"/>
                    <a:pt x="33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57"/>
            <p:cNvSpPr/>
            <p:nvPr/>
          </p:nvSpPr>
          <p:spPr>
            <a:xfrm>
              <a:off x="7364297" y="1100347"/>
              <a:ext cx="121421" cy="14825"/>
            </a:xfrm>
            <a:custGeom>
              <a:avLst/>
              <a:gdLst/>
              <a:ahLst/>
              <a:cxnLst/>
              <a:rect l="l" t="t" r="r" b="b"/>
              <a:pathLst>
                <a:path w="2367" h="289" extrusionOk="0">
                  <a:moveTo>
                    <a:pt x="1" y="1"/>
                  </a:moveTo>
                  <a:lnTo>
                    <a:pt x="1" y="289"/>
                  </a:lnTo>
                  <a:lnTo>
                    <a:pt x="2367" y="289"/>
                  </a:lnTo>
                  <a:lnTo>
                    <a:pt x="2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31BAF3D-EBE4-C5C6-983B-A33710A8E8BC}"/>
              </a:ext>
            </a:extLst>
          </p:cNvPr>
          <p:cNvSpPr txBox="1"/>
          <p:nvPr/>
        </p:nvSpPr>
        <p:spPr>
          <a:xfrm>
            <a:off x="562736" y="1780268"/>
            <a:ext cx="481975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dk1"/>
                </a:solidFill>
                <a:latin typeface="Inconsolata"/>
                <a:ea typeface="Inconsolata"/>
                <a:sym typeface="Inconsolata"/>
              </a:rPr>
              <a:t>1.The program starts by welcoming the user and attempting to authenticate them by asking for a username and password.</a:t>
            </a:r>
          </a:p>
          <a:p>
            <a:r>
              <a:rPr lang="en-US" b="1" dirty="0">
                <a:solidFill>
                  <a:schemeClr val="dk1"/>
                </a:solidFill>
                <a:latin typeface="Inconsolata"/>
                <a:ea typeface="Inconsolata"/>
                <a:sym typeface="Inconsolata"/>
              </a:rPr>
              <a:t>2. If the user provides the correct credentials, they are granted access to the exam.</a:t>
            </a:r>
          </a:p>
          <a:p>
            <a:r>
              <a:rPr lang="en-US" b="1" dirty="0">
                <a:solidFill>
                  <a:schemeClr val="dk1"/>
                </a:solidFill>
                <a:latin typeface="Inconsolata"/>
                <a:ea typeface="Inconsolata"/>
                <a:sym typeface="Inconsolata"/>
              </a:rPr>
              <a:t>3. The `</a:t>
            </a:r>
            <a:r>
              <a:rPr lang="en-US" b="1" dirty="0" err="1">
                <a:solidFill>
                  <a:schemeClr val="dk1"/>
                </a:solidFill>
                <a:latin typeface="Inconsolata"/>
                <a:ea typeface="Inconsolata"/>
                <a:sym typeface="Inconsolata"/>
              </a:rPr>
              <a:t>generateQuestions</a:t>
            </a:r>
            <a:r>
              <a:rPr lang="en-US" b="1" dirty="0">
                <a:solidFill>
                  <a:schemeClr val="dk1"/>
                </a:solidFill>
                <a:latin typeface="Inconsolata"/>
                <a:ea typeface="Inconsolata"/>
                <a:sym typeface="Inconsolata"/>
              </a:rPr>
              <a:t>` method creates a list of Java-related questions with answer choices and correct options.</a:t>
            </a:r>
          </a:p>
          <a:p>
            <a:r>
              <a:rPr lang="en-US" b="1" dirty="0">
                <a:solidFill>
                  <a:schemeClr val="dk1"/>
                </a:solidFill>
                <a:latin typeface="Inconsolata"/>
                <a:ea typeface="Inconsolata"/>
                <a:sym typeface="Inconsolata"/>
              </a:rPr>
              <a:t>4. The `</a:t>
            </a:r>
            <a:r>
              <a:rPr lang="en-US" b="1" dirty="0" err="1">
                <a:solidFill>
                  <a:schemeClr val="dk1"/>
                </a:solidFill>
                <a:latin typeface="Inconsolata"/>
                <a:ea typeface="Inconsolata"/>
                <a:sym typeface="Inconsolata"/>
              </a:rPr>
              <a:t>conductExam</a:t>
            </a:r>
            <a:r>
              <a:rPr lang="en-US" b="1" dirty="0">
                <a:solidFill>
                  <a:schemeClr val="dk1"/>
                </a:solidFill>
                <a:latin typeface="Inconsolata"/>
                <a:ea typeface="Inconsolata"/>
                <a:sym typeface="Inconsolata"/>
              </a:rPr>
              <a:t>` method presents these questions one by one to the user, collects their answers, and calculates the user's score.</a:t>
            </a:r>
          </a:p>
          <a:p>
            <a:r>
              <a:rPr lang="en-US" b="1" dirty="0">
                <a:solidFill>
                  <a:schemeClr val="dk1"/>
                </a:solidFill>
                <a:latin typeface="Inconsolata"/>
                <a:ea typeface="Inconsolata"/>
                <a:sym typeface="Inconsolata"/>
              </a:rPr>
              <a:t>5. After all questions have been answered, the program displays the user's score.</a:t>
            </a:r>
            <a:endParaRPr lang="en-IN" b="1" dirty="0">
              <a:solidFill>
                <a:schemeClr val="dk1"/>
              </a:solidFill>
              <a:latin typeface="Inconsolata"/>
              <a:ea typeface="Inconsolata"/>
              <a:sym typeface="Inconsolat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8" name="Google Shape;1318;p53"/>
          <p:cNvGrpSpPr/>
          <p:nvPr/>
        </p:nvGrpSpPr>
        <p:grpSpPr>
          <a:xfrm>
            <a:off x="1195465" y="3554770"/>
            <a:ext cx="5115528" cy="1346434"/>
            <a:chOff x="2014240" y="3554770"/>
            <a:chExt cx="5115528" cy="1346434"/>
          </a:xfrm>
        </p:grpSpPr>
        <p:grpSp>
          <p:nvGrpSpPr>
            <p:cNvPr id="1319" name="Google Shape;1319;p53"/>
            <p:cNvGrpSpPr/>
            <p:nvPr/>
          </p:nvGrpSpPr>
          <p:grpSpPr>
            <a:xfrm>
              <a:off x="2014240" y="3554770"/>
              <a:ext cx="5115528" cy="1346434"/>
              <a:chOff x="1986927" y="5290578"/>
              <a:chExt cx="5115528" cy="1346434"/>
            </a:xfrm>
          </p:grpSpPr>
          <p:sp>
            <p:nvSpPr>
              <p:cNvPr id="1320" name="Google Shape;1320;p53"/>
              <p:cNvSpPr/>
              <p:nvPr/>
            </p:nvSpPr>
            <p:spPr>
              <a:xfrm>
                <a:off x="1986927" y="5290578"/>
                <a:ext cx="5115528" cy="1346434"/>
              </a:xfrm>
              <a:custGeom>
                <a:avLst/>
                <a:gdLst/>
                <a:ahLst/>
                <a:cxnLst/>
                <a:rect l="l" t="t" r="r" b="b"/>
                <a:pathLst>
                  <a:path w="65926" h="20238" extrusionOk="0">
                    <a:moveTo>
                      <a:pt x="0" y="0"/>
                    </a:moveTo>
                    <a:lnTo>
                      <a:pt x="0" y="20238"/>
                    </a:lnTo>
                    <a:lnTo>
                      <a:pt x="65925" y="20238"/>
                    </a:lnTo>
                    <a:lnTo>
                      <a:pt x="6592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dist="38100" dir="3000000" algn="bl" rotWithShape="0">
                  <a:srgbClr val="000000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53"/>
              <p:cNvSpPr/>
              <p:nvPr/>
            </p:nvSpPr>
            <p:spPr>
              <a:xfrm>
                <a:off x="1986927" y="5290578"/>
                <a:ext cx="5115528" cy="22288"/>
              </a:xfrm>
              <a:custGeom>
                <a:avLst/>
                <a:gdLst/>
                <a:ahLst/>
                <a:cxnLst/>
                <a:rect l="l" t="t" r="r" b="b"/>
                <a:pathLst>
                  <a:path w="65926" h="335" extrusionOk="0">
                    <a:moveTo>
                      <a:pt x="0" y="0"/>
                    </a:moveTo>
                    <a:lnTo>
                      <a:pt x="0" y="335"/>
                    </a:lnTo>
                    <a:lnTo>
                      <a:pt x="65925" y="335"/>
                    </a:lnTo>
                    <a:lnTo>
                      <a:pt x="65925" y="0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53"/>
              <p:cNvSpPr/>
              <p:nvPr/>
            </p:nvSpPr>
            <p:spPr>
              <a:xfrm>
                <a:off x="7078556" y="5290578"/>
                <a:ext cx="23899" cy="1346434"/>
              </a:xfrm>
              <a:custGeom>
                <a:avLst/>
                <a:gdLst/>
                <a:ahLst/>
                <a:cxnLst/>
                <a:rect l="l" t="t" r="r" b="b"/>
                <a:pathLst>
                  <a:path w="308" h="20238" extrusionOk="0">
                    <a:moveTo>
                      <a:pt x="307" y="0"/>
                    </a:moveTo>
                    <a:lnTo>
                      <a:pt x="1" y="335"/>
                    </a:lnTo>
                    <a:lnTo>
                      <a:pt x="1" y="20238"/>
                    </a:lnTo>
                    <a:lnTo>
                      <a:pt x="307" y="20238"/>
                    </a:lnTo>
                    <a:lnTo>
                      <a:pt x="307" y="0"/>
                    </a:lnTo>
                    <a:close/>
                  </a:path>
                </a:pathLst>
              </a:custGeom>
              <a:solidFill>
                <a:srgbClr val="9C9C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53"/>
              <p:cNvSpPr/>
              <p:nvPr/>
            </p:nvSpPr>
            <p:spPr>
              <a:xfrm>
                <a:off x="1986927" y="5290578"/>
                <a:ext cx="25994" cy="1344571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0210" extrusionOk="0">
                    <a:moveTo>
                      <a:pt x="0" y="0"/>
                    </a:moveTo>
                    <a:lnTo>
                      <a:pt x="0" y="20210"/>
                    </a:lnTo>
                    <a:lnTo>
                      <a:pt x="335" y="19875"/>
                    </a:lnTo>
                    <a:lnTo>
                      <a:pt x="335" y="33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53"/>
              <p:cNvSpPr/>
              <p:nvPr/>
            </p:nvSpPr>
            <p:spPr>
              <a:xfrm>
                <a:off x="1986927" y="5290578"/>
                <a:ext cx="5115528" cy="1346434"/>
              </a:xfrm>
              <a:custGeom>
                <a:avLst/>
                <a:gdLst/>
                <a:ahLst/>
                <a:cxnLst/>
                <a:rect l="l" t="t" r="r" b="b"/>
                <a:pathLst>
                  <a:path w="65926" h="20238" fill="none" extrusionOk="0">
                    <a:moveTo>
                      <a:pt x="0" y="0"/>
                    </a:moveTo>
                    <a:lnTo>
                      <a:pt x="65925" y="0"/>
                    </a:lnTo>
                    <a:lnTo>
                      <a:pt x="65925" y="20238"/>
                    </a:lnTo>
                    <a:lnTo>
                      <a:pt x="0" y="20238"/>
                    </a:lnTo>
                    <a:close/>
                  </a:path>
                </a:pathLst>
              </a:custGeom>
              <a:solidFill>
                <a:schemeClr val="lt1"/>
              </a:solidFill>
              <a:ln w="2100" cap="flat" cmpd="sng">
                <a:solidFill>
                  <a:srgbClr val="000000"/>
                </a:solidFill>
                <a:prstDash val="solid"/>
                <a:miter lim="2787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53"/>
              <p:cNvSpPr/>
              <p:nvPr/>
            </p:nvSpPr>
            <p:spPr>
              <a:xfrm>
                <a:off x="2012844" y="5312799"/>
                <a:ext cx="5065790" cy="230061"/>
              </a:xfrm>
              <a:custGeom>
                <a:avLst/>
                <a:gdLst/>
                <a:ahLst/>
                <a:cxnLst/>
                <a:rect l="l" t="t" r="r" b="b"/>
                <a:pathLst>
                  <a:path w="65285" h="3458" extrusionOk="0">
                    <a:moveTo>
                      <a:pt x="1" y="1"/>
                    </a:moveTo>
                    <a:lnTo>
                      <a:pt x="65285" y="1"/>
                    </a:lnTo>
                    <a:lnTo>
                      <a:pt x="65285" y="3457"/>
                    </a:lnTo>
                    <a:lnTo>
                      <a:pt x="1" y="345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53"/>
              <p:cNvSpPr/>
              <p:nvPr/>
            </p:nvSpPr>
            <p:spPr>
              <a:xfrm>
                <a:off x="2012844" y="5553904"/>
                <a:ext cx="5061444" cy="11177"/>
              </a:xfrm>
              <a:custGeom>
                <a:avLst/>
                <a:gdLst/>
                <a:ahLst/>
                <a:cxnLst/>
                <a:rect l="l" t="t" r="r" b="b"/>
                <a:pathLst>
                  <a:path w="65229" h="168" extrusionOk="0">
                    <a:moveTo>
                      <a:pt x="1" y="1"/>
                    </a:moveTo>
                    <a:lnTo>
                      <a:pt x="1" y="168"/>
                    </a:lnTo>
                    <a:lnTo>
                      <a:pt x="65229" y="168"/>
                    </a:lnTo>
                    <a:lnTo>
                      <a:pt x="65229" y="1"/>
                    </a:lnTo>
                    <a:close/>
                  </a:path>
                </a:pathLst>
              </a:custGeom>
              <a:solidFill>
                <a:srgbClr val="A8A8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53"/>
              <p:cNvSpPr/>
              <p:nvPr/>
            </p:nvSpPr>
            <p:spPr>
              <a:xfrm>
                <a:off x="2012844" y="5542793"/>
                <a:ext cx="5061444" cy="11177"/>
              </a:xfrm>
              <a:custGeom>
                <a:avLst/>
                <a:gdLst/>
                <a:ahLst/>
                <a:cxnLst/>
                <a:rect l="l" t="t" r="r" b="b"/>
                <a:pathLst>
                  <a:path w="65229" h="168" extrusionOk="0">
                    <a:moveTo>
                      <a:pt x="1" y="0"/>
                    </a:moveTo>
                    <a:lnTo>
                      <a:pt x="1" y="168"/>
                    </a:lnTo>
                    <a:lnTo>
                      <a:pt x="65229" y="168"/>
                    </a:lnTo>
                    <a:lnTo>
                      <a:pt x="6522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53"/>
              <p:cNvSpPr/>
              <p:nvPr/>
            </p:nvSpPr>
            <p:spPr>
              <a:xfrm>
                <a:off x="1986927" y="6612862"/>
                <a:ext cx="5115528" cy="24150"/>
              </a:xfrm>
              <a:custGeom>
                <a:avLst/>
                <a:gdLst/>
                <a:ahLst/>
                <a:cxnLst/>
                <a:rect l="l" t="t" r="r" b="b"/>
                <a:pathLst>
                  <a:path w="65926" h="363" extrusionOk="0">
                    <a:moveTo>
                      <a:pt x="0" y="0"/>
                    </a:moveTo>
                    <a:lnTo>
                      <a:pt x="0" y="363"/>
                    </a:lnTo>
                    <a:lnTo>
                      <a:pt x="65925" y="363"/>
                    </a:lnTo>
                    <a:lnTo>
                      <a:pt x="65925" y="0"/>
                    </a:lnTo>
                    <a:close/>
                  </a:path>
                </a:pathLst>
              </a:custGeom>
              <a:solidFill>
                <a:srgbClr val="9C9C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9" name="Google Shape;1329;p53"/>
            <p:cNvGrpSpPr/>
            <p:nvPr/>
          </p:nvGrpSpPr>
          <p:grpSpPr>
            <a:xfrm>
              <a:off x="2329938" y="4011975"/>
              <a:ext cx="4529389" cy="694084"/>
              <a:chOff x="2302642" y="5867178"/>
              <a:chExt cx="4529389" cy="441782"/>
            </a:xfrm>
          </p:grpSpPr>
          <p:sp>
            <p:nvSpPr>
              <p:cNvPr id="1330" name="Google Shape;1330;p53"/>
              <p:cNvSpPr/>
              <p:nvPr/>
            </p:nvSpPr>
            <p:spPr>
              <a:xfrm>
                <a:off x="2302642" y="5867180"/>
                <a:ext cx="4529375" cy="439648"/>
              </a:xfrm>
              <a:custGeom>
                <a:avLst/>
                <a:gdLst/>
                <a:ahLst/>
                <a:cxnLst/>
                <a:rect l="l" t="t" r="r" b="b"/>
                <a:pathLst>
                  <a:path w="58372" h="5604" extrusionOk="0">
                    <a:moveTo>
                      <a:pt x="1" y="1"/>
                    </a:moveTo>
                    <a:lnTo>
                      <a:pt x="1" y="5604"/>
                    </a:lnTo>
                    <a:lnTo>
                      <a:pt x="58372" y="5604"/>
                    </a:lnTo>
                    <a:lnTo>
                      <a:pt x="58372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53"/>
              <p:cNvSpPr/>
              <p:nvPr/>
            </p:nvSpPr>
            <p:spPr>
              <a:xfrm>
                <a:off x="2302655" y="5879900"/>
                <a:ext cx="4529375" cy="429060"/>
              </a:xfrm>
              <a:custGeom>
                <a:avLst/>
                <a:gdLst/>
                <a:ahLst/>
                <a:cxnLst/>
                <a:rect l="l" t="t" r="r" b="b"/>
                <a:pathLst>
                  <a:path w="58372" h="5632" extrusionOk="0">
                    <a:moveTo>
                      <a:pt x="58372" y="1"/>
                    </a:moveTo>
                    <a:lnTo>
                      <a:pt x="57536" y="670"/>
                    </a:lnTo>
                    <a:lnTo>
                      <a:pt x="57536" y="4963"/>
                    </a:lnTo>
                    <a:lnTo>
                      <a:pt x="837" y="4963"/>
                    </a:lnTo>
                    <a:lnTo>
                      <a:pt x="1" y="5632"/>
                    </a:lnTo>
                    <a:lnTo>
                      <a:pt x="58372" y="5632"/>
                    </a:lnTo>
                    <a:lnTo>
                      <a:pt x="58372" y="1"/>
                    </a:lnTo>
                    <a:close/>
                  </a:path>
                </a:pathLst>
              </a:custGeom>
              <a:solidFill>
                <a:srgbClr val="9C9C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53"/>
              <p:cNvSpPr/>
              <p:nvPr/>
            </p:nvSpPr>
            <p:spPr>
              <a:xfrm>
                <a:off x="2302655" y="5867178"/>
                <a:ext cx="4529375" cy="439649"/>
              </a:xfrm>
              <a:custGeom>
                <a:avLst/>
                <a:gdLst/>
                <a:ahLst/>
                <a:cxnLst/>
                <a:rect l="l" t="t" r="r" b="b"/>
                <a:pathLst>
                  <a:path w="58372" h="5771" fill="none" extrusionOk="0">
                    <a:moveTo>
                      <a:pt x="1" y="1"/>
                    </a:moveTo>
                    <a:lnTo>
                      <a:pt x="58372" y="1"/>
                    </a:lnTo>
                    <a:lnTo>
                      <a:pt x="58372" y="5771"/>
                    </a:lnTo>
                    <a:lnTo>
                      <a:pt x="1" y="5771"/>
                    </a:lnTo>
                    <a:close/>
                  </a:path>
                </a:pathLst>
              </a:custGeom>
              <a:noFill/>
              <a:ln w="2800" cap="flat" cmpd="sng">
                <a:solidFill>
                  <a:schemeClr val="dk1"/>
                </a:solidFill>
                <a:prstDash val="solid"/>
                <a:miter lim="2787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3" name="Google Shape;1333;p53"/>
            <p:cNvGrpSpPr/>
            <p:nvPr/>
          </p:nvGrpSpPr>
          <p:grpSpPr>
            <a:xfrm>
              <a:off x="6902148" y="3623364"/>
              <a:ext cx="139181" cy="137318"/>
              <a:chOff x="1126710" y="5491723"/>
              <a:chExt cx="139181" cy="137318"/>
            </a:xfrm>
          </p:grpSpPr>
          <p:sp>
            <p:nvSpPr>
              <p:cNvPr id="1334" name="Google Shape;1334;p53"/>
              <p:cNvSpPr/>
              <p:nvPr/>
            </p:nvSpPr>
            <p:spPr>
              <a:xfrm>
                <a:off x="1126710" y="5491723"/>
                <a:ext cx="135455" cy="135455"/>
              </a:xfrm>
              <a:custGeom>
                <a:avLst/>
                <a:gdLst/>
                <a:ahLst/>
                <a:cxnLst/>
                <a:rect l="l" t="t" r="r" b="b"/>
                <a:pathLst>
                  <a:path w="2036" h="2036" extrusionOk="0">
                    <a:moveTo>
                      <a:pt x="196" y="1"/>
                    </a:moveTo>
                    <a:cubicBezTo>
                      <a:pt x="84" y="1"/>
                      <a:pt x="1" y="84"/>
                      <a:pt x="1" y="168"/>
                    </a:cubicBezTo>
                    <a:lnTo>
                      <a:pt x="1" y="1896"/>
                    </a:lnTo>
                    <a:cubicBezTo>
                      <a:pt x="1" y="1952"/>
                      <a:pt x="57" y="1980"/>
                      <a:pt x="84" y="2036"/>
                    </a:cubicBezTo>
                    <a:lnTo>
                      <a:pt x="2036" y="84"/>
                    </a:lnTo>
                    <a:cubicBezTo>
                      <a:pt x="2008" y="29"/>
                      <a:pt x="1952" y="1"/>
                      <a:pt x="1896" y="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53"/>
              <p:cNvSpPr/>
              <p:nvPr/>
            </p:nvSpPr>
            <p:spPr>
              <a:xfrm>
                <a:off x="1132299" y="5493586"/>
                <a:ext cx="133592" cy="135455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2036" extrusionOk="0">
                    <a:moveTo>
                      <a:pt x="1952" y="1"/>
                    </a:moveTo>
                    <a:lnTo>
                      <a:pt x="0" y="1952"/>
                    </a:lnTo>
                    <a:cubicBezTo>
                      <a:pt x="28" y="2008"/>
                      <a:pt x="56" y="2036"/>
                      <a:pt x="140" y="2036"/>
                    </a:cubicBezTo>
                    <a:lnTo>
                      <a:pt x="1840" y="2036"/>
                    </a:lnTo>
                    <a:cubicBezTo>
                      <a:pt x="1952" y="2036"/>
                      <a:pt x="2007" y="1952"/>
                      <a:pt x="2007" y="1868"/>
                    </a:cubicBezTo>
                    <a:lnTo>
                      <a:pt x="2007" y="140"/>
                    </a:lnTo>
                    <a:cubicBezTo>
                      <a:pt x="2007" y="84"/>
                      <a:pt x="1980" y="56"/>
                      <a:pt x="1952" y="1"/>
                    </a:cubicBezTo>
                    <a:close/>
                  </a:path>
                </a:pathLst>
              </a:custGeom>
              <a:solidFill>
                <a:srgbClr val="9C9C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53"/>
              <p:cNvSpPr/>
              <p:nvPr/>
            </p:nvSpPr>
            <p:spPr>
              <a:xfrm>
                <a:off x="1130436" y="5491723"/>
                <a:ext cx="135455" cy="137318"/>
              </a:xfrm>
              <a:custGeom>
                <a:avLst/>
                <a:gdLst/>
                <a:ahLst/>
                <a:cxnLst/>
                <a:rect l="l" t="t" r="r" b="b"/>
                <a:pathLst>
                  <a:path w="2036" h="2064" fill="none" extrusionOk="0">
                    <a:moveTo>
                      <a:pt x="1868" y="2064"/>
                    </a:moveTo>
                    <a:lnTo>
                      <a:pt x="168" y="2064"/>
                    </a:lnTo>
                    <a:cubicBezTo>
                      <a:pt x="56" y="2064"/>
                      <a:pt x="1" y="1980"/>
                      <a:pt x="1" y="1896"/>
                    </a:cubicBezTo>
                    <a:lnTo>
                      <a:pt x="1" y="168"/>
                    </a:lnTo>
                    <a:cubicBezTo>
                      <a:pt x="1" y="57"/>
                      <a:pt x="56" y="1"/>
                      <a:pt x="168" y="1"/>
                    </a:cubicBezTo>
                    <a:lnTo>
                      <a:pt x="1868" y="1"/>
                    </a:lnTo>
                    <a:cubicBezTo>
                      <a:pt x="1980" y="1"/>
                      <a:pt x="2035" y="57"/>
                      <a:pt x="2035" y="168"/>
                    </a:cubicBezTo>
                    <a:lnTo>
                      <a:pt x="2035" y="1896"/>
                    </a:lnTo>
                    <a:cubicBezTo>
                      <a:pt x="2035" y="1952"/>
                      <a:pt x="1980" y="2064"/>
                      <a:pt x="1868" y="2064"/>
                    </a:cubicBezTo>
                    <a:close/>
                  </a:path>
                </a:pathLst>
              </a:custGeom>
              <a:noFill/>
              <a:ln w="1400" cap="flat" cmpd="sng">
                <a:solidFill>
                  <a:srgbClr val="000000"/>
                </a:solidFill>
                <a:prstDash val="solid"/>
                <a:miter lim="2787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53"/>
              <p:cNvSpPr/>
              <p:nvPr/>
            </p:nvSpPr>
            <p:spPr>
              <a:xfrm>
                <a:off x="1145272" y="5510285"/>
                <a:ext cx="107646" cy="103920"/>
              </a:xfrm>
              <a:custGeom>
                <a:avLst/>
                <a:gdLst/>
                <a:ahLst/>
                <a:cxnLst/>
                <a:rect l="l" t="t" r="r" b="b"/>
                <a:pathLst>
                  <a:path w="1618" h="1562" extrusionOk="0">
                    <a:moveTo>
                      <a:pt x="140" y="1"/>
                    </a:moveTo>
                    <a:cubicBezTo>
                      <a:pt x="84" y="1"/>
                      <a:pt x="1" y="84"/>
                      <a:pt x="1" y="140"/>
                    </a:cubicBezTo>
                    <a:lnTo>
                      <a:pt x="1" y="1422"/>
                    </a:lnTo>
                    <a:cubicBezTo>
                      <a:pt x="1" y="1506"/>
                      <a:pt x="84" y="1562"/>
                      <a:pt x="140" y="1562"/>
                    </a:cubicBezTo>
                    <a:lnTo>
                      <a:pt x="1450" y="1562"/>
                    </a:lnTo>
                    <a:cubicBezTo>
                      <a:pt x="1534" y="1562"/>
                      <a:pt x="1617" y="1506"/>
                      <a:pt x="1589" y="1422"/>
                    </a:cubicBezTo>
                    <a:lnTo>
                      <a:pt x="1589" y="140"/>
                    </a:lnTo>
                    <a:cubicBezTo>
                      <a:pt x="1589" y="84"/>
                      <a:pt x="1506" y="1"/>
                      <a:pt x="1450" y="1"/>
                    </a:cubicBezTo>
                    <a:close/>
                  </a:path>
                </a:pathLst>
              </a:custGeom>
              <a:solidFill>
                <a:srgbClr val="C9C9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53"/>
              <p:cNvSpPr/>
              <p:nvPr/>
            </p:nvSpPr>
            <p:spPr>
              <a:xfrm>
                <a:off x="1173082" y="5534368"/>
                <a:ext cx="52026" cy="52026"/>
              </a:xfrm>
              <a:custGeom>
                <a:avLst/>
                <a:gdLst/>
                <a:ahLst/>
                <a:cxnLst/>
                <a:rect l="l" t="t" r="r" b="b"/>
                <a:pathLst>
                  <a:path w="782" h="782" extrusionOk="0">
                    <a:moveTo>
                      <a:pt x="56" y="1"/>
                    </a:moveTo>
                    <a:lnTo>
                      <a:pt x="335" y="363"/>
                    </a:lnTo>
                    <a:lnTo>
                      <a:pt x="1" y="781"/>
                    </a:lnTo>
                    <a:lnTo>
                      <a:pt x="140" y="781"/>
                    </a:lnTo>
                    <a:lnTo>
                      <a:pt x="363" y="503"/>
                    </a:lnTo>
                    <a:cubicBezTo>
                      <a:pt x="363" y="475"/>
                      <a:pt x="363" y="475"/>
                      <a:pt x="391" y="447"/>
                    </a:cubicBezTo>
                    <a:cubicBezTo>
                      <a:pt x="391" y="475"/>
                      <a:pt x="419" y="503"/>
                      <a:pt x="419" y="503"/>
                    </a:cubicBezTo>
                    <a:lnTo>
                      <a:pt x="642" y="781"/>
                    </a:lnTo>
                    <a:lnTo>
                      <a:pt x="781" y="781"/>
                    </a:lnTo>
                    <a:lnTo>
                      <a:pt x="475" y="363"/>
                    </a:lnTo>
                    <a:lnTo>
                      <a:pt x="753" y="1"/>
                    </a:lnTo>
                    <a:lnTo>
                      <a:pt x="642" y="1"/>
                    </a:lnTo>
                    <a:lnTo>
                      <a:pt x="475" y="196"/>
                    </a:lnTo>
                    <a:cubicBezTo>
                      <a:pt x="419" y="224"/>
                      <a:pt x="419" y="280"/>
                      <a:pt x="391" y="308"/>
                    </a:cubicBezTo>
                    <a:cubicBezTo>
                      <a:pt x="363" y="280"/>
                      <a:pt x="363" y="224"/>
                      <a:pt x="335" y="196"/>
                    </a:cubicBezTo>
                    <a:lnTo>
                      <a:pt x="1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39" name="Google Shape;1339;p53"/>
          <p:cNvSpPr txBox="1">
            <a:spLocks noGrp="1"/>
          </p:cNvSpPr>
          <p:nvPr>
            <p:ph type="title"/>
          </p:nvPr>
        </p:nvSpPr>
        <p:spPr>
          <a:xfrm>
            <a:off x="1648363" y="2715150"/>
            <a:ext cx="5847300" cy="8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Breakdown</a:t>
            </a:r>
            <a:endParaRPr dirty="0"/>
          </a:p>
        </p:txBody>
      </p:sp>
      <p:sp>
        <p:nvSpPr>
          <p:cNvPr id="1340" name="Google Shape;1340;p53"/>
          <p:cNvSpPr txBox="1">
            <a:spLocks noGrp="1"/>
          </p:cNvSpPr>
          <p:nvPr>
            <p:ph type="subTitle" idx="1"/>
          </p:nvPr>
        </p:nvSpPr>
        <p:spPr>
          <a:xfrm>
            <a:off x="1648363" y="4097029"/>
            <a:ext cx="4140900" cy="4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Every class and method explained</a:t>
            </a:r>
            <a:endParaRPr dirty="0"/>
          </a:p>
        </p:txBody>
      </p:sp>
      <p:sp>
        <p:nvSpPr>
          <p:cNvPr id="1341" name="Google Shape;1341;p53"/>
          <p:cNvSpPr txBox="1">
            <a:spLocks noGrp="1"/>
          </p:cNvSpPr>
          <p:nvPr>
            <p:ph type="title" idx="2"/>
          </p:nvPr>
        </p:nvSpPr>
        <p:spPr>
          <a:xfrm>
            <a:off x="1648362" y="1577550"/>
            <a:ext cx="6050109" cy="1508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7200" dirty="0"/>
              <a:t>C</a:t>
            </a:r>
            <a:r>
              <a:rPr lang="en" sz="7200" dirty="0"/>
              <a:t>ode </a:t>
            </a:r>
            <a:endParaRPr sz="7200" dirty="0"/>
          </a:p>
        </p:txBody>
      </p:sp>
      <p:grpSp>
        <p:nvGrpSpPr>
          <p:cNvPr id="1342" name="Google Shape;1342;p53"/>
          <p:cNvGrpSpPr/>
          <p:nvPr/>
        </p:nvGrpSpPr>
        <p:grpSpPr>
          <a:xfrm>
            <a:off x="7407288" y="689965"/>
            <a:ext cx="882879" cy="243714"/>
            <a:chOff x="7301150" y="922090"/>
            <a:chExt cx="882879" cy="243714"/>
          </a:xfrm>
        </p:grpSpPr>
        <p:sp>
          <p:nvSpPr>
            <p:cNvPr id="1343" name="Google Shape;1343;p53"/>
            <p:cNvSpPr/>
            <p:nvPr/>
          </p:nvSpPr>
          <p:spPr>
            <a:xfrm>
              <a:off x="7937186" y="925219"/>
              <a:ext cx="238328" cy="237867"/>
            </a:xfrm>
            <a:custGeom>
              <a:avLst/>
              <a:gdLst/>
              <a:ahLst/>
              <a:cxnLst/>
              <a:rect l="l" t="t" r="r" b="b"/>
              <a:pathLst>
                <a:path w="4646" h="4637" extrusionOk="0">
                  <a:moveTo>
                    <a:pt x="402" y="1"/>
                  </a:moveTo>
                  <a:cubicBezTo>
                    <a:pt x="184" y="1"/>
                    <a:pt x="0" y="184"/>
                    <a:pt x="0" y="402"/>
                  </a:cubicBezTo>
                  <a:lnTo>
                    <a:pt x="0" y="4340"/>
                  </a:lnTo>
                  <a:cubicBezTo>
                    <a:pt x="0" y="4462"/>
                    <a:pt x="61" y="4576"/>
                    <a:pt x="149" y="4637"/>
                  </a:cubicBezTo>
                  <a:lnTo>
                    <a:pt x="4645" y="140"/>
                  </a:lnTo>
                  <a:cubicBezTo>
                    <a:pt x="4567" y="53"/>
                    <a:pt x="4462" y="1"/>
                    <a:pt x="43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53"/>
            <p:cNvSpPr/>
            <p:nvPr/>
          </p:nvSpPr>
          <p:spPr>
            <a:xfrm>
              <a:off x="7945240" y="927476"/>
              <a:ext cx="238790" cy="237867"/>
            </a:xfrm>
            <a:custGeom>
              <a:avLst/>
              <a:gdLst/>
              <a:ahLst/>
              <a:cxnLst/>
              <a:rect l="l" t="t" r="r" b="b"/>
              <a:pathLst>
                <a:path w="4655" h="4637" extrusionOk="0">
                  <a:moveTo>
                    <a:pt x="4497" y="0"/>
                  </a:moveTo>
                  <a:lnTo>
                    <a:pt x="0" y="4497"/>
                  </a:lnTo>
                  <a:cubicBezTo>
                    <a:pt x="79" y="4584"/>
                    <a:pt x="192" y="4637"/>
                    <a:pt x="306" y="4637"/>
                  </a:cubicBezTo>
                  <a:lnTo>
                    <a:pt x="4253" y="4637"/>
                  </a:lnTo>
                  <a:cubicBezTo>
                    <a:pt x="4471" y="4637"/>
                    <a:pt x="4654" y="4453"/>
                    <a:pt x="4654" y="4235"/>
                  </a:cubicBezTo>
                  <a:lnTo>
                    <a:pt x="4654" y="288"/>
                  </a:lnTo>
                  <a:cubicBezTo>
                    <a:pt x="4654" y="184"/>
                    <a:pt x="4584" y="79"/>
                    <a:pt x="44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53"/>
            <p:cNvSpPr/>
            <p:nvPr/>
          </p:nvSpPr>
          <p:spPr>
            <a:xfrm>
              <a:off x="7940315" y="922090"/>
              <a:ext cx="243714" cy="243714"/>
            </a:xfrm>
            <a:custGeom>
              <a:avLst/>
              <a:gdLst/>
              <a:ahLst/>
              <a:cxnLst/>
              <a:rect l="l" t="t" r="r" b="b"/>
              <a:pathLst>
                <a:path w="4751" h="4751" fill="none" extrusionOk="0">
                  <a:moveTo>
                    <a:pt x="4349" y="4750"/>
                  </a:moveTo>
                  <a:lnTo>
                    <a:pt x="402" y="4750"/>
                  </a:lnTo>
                  <a:cubicBezTo>
                    <a:pt x="184" y="4750"/>
                    <a:pt x="0" y="4567"/>
                    <a:pt x="0" y="4349"/>
                  </a:cubicBezTo>
                  <a:lnTo>
                    <a:pt x="0" y="411"/>
                  </a:lnTo>
                  <a:cubicBezTo>
                    <a:pt x="0" y="192"/>
                    <a:pt x="184" y="0"/>
                    <a:pt x="402" y="0"/>
                  </a:cubicBezTo>
                  <a:lnTo>
                    <a:pt x="4349" y="0"/>
                  </a:lnTo>
                  <a:cubicBezTo>
                    <a:pt x="4567" y="0"/>
                    <a:pt x="4750" y="192"/>
                    <a:pt x="4750" y="411"/>
                  </a:cubicBezTo>
                  <a:lnTo>
                    <a:pt x="4750" y="4349"/>
                  </a:lnTo>
                  <a:cubicBezTo>
                    <a:pt x="4750" y="4567"/>
                    <a:pt x="4567" y="4750"/>
                    <a:pt x="4349" y="4750"/>
                  </a:cubicBezTo>
                  <a:close/>
                </a:path>
              </a:pathLst>
            </a:custGeom>
            <a:solidFill>
              <a:schemeClr val="dk2"/>
            </a:solidFill>
            <a:ln w="2625" cap="flat" cmpd="sng">
              <a:solidFill>
                <a:schemeClr val="dk1"/>
              </a:solidFill>
              <a:prstDash val="solid"/>
              <a:miter lim="87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53"/>
            <p:cNvSpPr/>
            <p:nvPr/>
          </p:nvSpPr>
          <p:spPr>
            <a:xfrm>
              <a:off x="7966272" y="948508"/>
              <a:ext cx="191750" cy="192212"/>
            </a:xfrm>
            <a:custGeom>
              <a:avLst/>
              <a:gdLst/>
              <a:ahLst/>
              <a:cxnLst/>
              <a:rect l="l" t="t" r="r" b="b"/>
              <a:pathLst>
                <a:path w="3738" h="3747" extrusionOk="0">
                  <a:moveTo>
                    <a:pt x="359" y="1"/>
                  </a:moveTo>
                  <a:cubicBezTo>
                    <a:pt x="158" y="1"/>
                    <a:pt x="1" y="166"/>
                    <a:pt x="1" y="367"/>
                  </a:cubicBezTo>
                  <a:lnTo>
                    <a:pt x="1" y="3388"/>
                  </a:lnTo>
                  <a:cubicBezTo>
                    <a:pt x="1" y="3581"/>
                    <a:pt x="158" y="3746"/>
                    <a:pt x="359" y="3746"/>
                  </a:cubicBezTo>
                  <a:lnTo>
                    <a:pt x="3380" y="3746"/>
                  </a:lnTo>
                  <a:cubicBezTo>
                    <a:pt x="3581" y="3746"/>
                    <a:pt x="3738" y="3581"/>
                    <a:pt x="3738" y="3388"/>
                  </a:cubicBezTo>
                  <a:lnTo>
                    <a:pt x="3738" y="367"/>
                  </a:lnTo>
                  <a:cubicBezTo>
                    <a:pt x="3738" y="166"/>
                    <a:pt x="3581" y="1"/>
                    <a:pt x="33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53"/>
            <p:cNvSpPr/>
            <p:nvPr/>
          </p:nvSpPr>
          <p:spPr>
            <a:xfrm>
              <a:off x="8016440" y="995086"/>
              <a:ext cx="88745" cy="96798"/>
            </a:xfrm>
            <a:custGeom>
              <a:avLst/>
              <a:gdLst/>
              <a:ahLst/>
              <a:cxnLst/>
              <a:rect l="l" t="t" r="r" b="b"/>
              <a:pathLst>
                <a:path w="1730" h="1887" extrusionOk="0">
                  <a:moveTo>
                    <a:pt x="1398" y="1"/>
                  </a:moveTo>
                  <a:lnTo>
                    <a:pt x="1014" y="498"/>
                  </a:lnTo>
                  <a:cubicBezTo>
                    <a:pt x="952" y="577"/>
                    <a:pt x="909" y="656"/>
                    <a:pt x="865" y="717"/>
                  </a:cubicBezTo>
                  <a:cubicBezTo>
                    <a:pt x="830" y="664"/>
                    <a:pt x="778" y="586"/>
                    <a:pt x="708" y="490"/>
                  </a:cubicBezTo>
                  <a:lnTo>
                    <a:pt x="376" y="9"/>
                  </a:lnTo>
                  <a:lnTo>
                    <a:pt x="79" y="9"/>
                  </a:lnTo>
                  <a:lnTo>
                    <a:pt x="725" y="909"/>
                  </a:lnTo>
                  <a:lnTo>
                    <a:pt x="1" y="1887"/>
                  </a:lnTo>
                  <a:lnTo>
                    <a:pt x="306" y="1887"/>
                  </a:lnTo>
                  <a:lnTo>
                    <a:pt x="778" y="1232"/>
                  </a:lnTo>
                  <a:cubicBezTo>
                    <a:pt x="787" y="1214"/>
                    <a:pt x="821" y="1153"/>
                    <a:pt x="865" y="1092"/>
                  </a:cubicBezTo>
                  <a:cubicBezTo>
                    <a:pt x="900" y="1136"/>
                    <a:pt x="926" y="1171"/>
                    <a:pt x="952" y="1214"/>
                  </a:cubicBezTo>
                  <a:lnTo>
                    <a:pt x="1424" y="1878"/>
                  </a:lnTo>
                  <a:lnTo>
                    <a:pt x="1730" y="1878"/>
                  </a:lnTo>
                  <a:lnTo>
                    <a:pt x="1014" y="883"/>
                  </a:lnTo>
                  <a:lnTo>
                    <a:pt x="16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53"/>
            <p:cNvSpPr/>
            <p:nvPr/>
          </p:nvSpPr>
          <p:spPr>
            <a:xfrm>
              <a:off x="7619142" y="925219"/>
              <a:ext cx="238328" cy="237867"/>
            </a:xfrm>
            <a:custGeom>
              <a:avLst/>
              <a:gdLst/>
              <a:ahLst/>
              <a:cxnLst/>
              <a:rect l="l" t="t" r="r" b="b"/>
              <a:pathLst>
                <a:path w="4646" h="4637" extrusionOk="0">
                  <a:moveTo>
                    <a:pt x="402" y="1"/>
                  </a:moveTo>
                  <a:cubicBezTo>
                    <a:pt x="184" y="1"/>
                    <a:pt x="1" y="184"/>
                    <a:pt x="1" y="402"/>
                  </a:cubicBezTo>
                  <a:lnTo>
                    <a:pt x="1" y="4340"/>
                  </a:lnTo>
                  <a:cubicBezTo>
                    <a:pt x="10" y="4462"/>
                    <a:pt x="62" y="4576"/>
                    <a:pt x="149" y="4637"/>
                  </a:cubicBezTo>
                  <a:lnTo>
                    <a:pt x="4646" y="140"/>
                  </a:lnTo>
                  <a:cubicBezTo>
                    <a:pt x="4567" y="53"/>
                    <a:pt x="4463" y="1"/>
                    <a:pt x="43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53"/>
            <p:cNvSpPr/>
            <p:nvPr/>
          </p:nvSpPr>
          <p:spPr>
            <a:xfrm>
              <a:off x="7627196" y="927476"/>
              <a:ext cx="238790" cy="237867"/>
            </a:xfrm>
            <a:custGeom>
              <a:avLst/>
              <a:gdLst/>
              <a:ahLst/>
              <a:cxnLst/>
              <a:rect l="l" t="t" r="r" b="b"/>
              <a:pathLst>
                <a:path w="4655" h="4637" extrusionOk="0">
                  <a:moveTo>
                    <a:pt x="4498" y="0"/>
                  </a:moveTo>
                  <a:lnTo>
                    <a:pt x="1" y="4497"/>
                  </a:lnTo>
                  <a:cubicBezTo>
                    <a:pt x="80" y="4584"/>
                    <a:pt x="193" y="4637"/>
                    <a:pt x="307" y="4637"/>
                  </a:cubicBezTo>
                  <a:lnTo>
                    <a:pt x="4244" y="4637"/>
                  </a:lnTo>
                  <a:cubicBezTo>
                    <a:pt x="4463" y="4637"/>
                    <a:pt x="4655" y="4453"/>
                    <a:pt x="4655" y="4235"/>
                  </a:cubicBezTo>
                  <a:lnTo>
                    <a:pt x="4655" y="288"/>
                  </a:lnTo>
                  <a:cubicBezTo>
                    <a:pt x="4655" y="184"/>
                    <a:pt x="4585" y="79"/>
                    <a:pt x="44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53"/>
            <p:cNvSpPr/>
            <p:nvPr/>
          </p:nvSpPr>
          <p:spPr>
            <a:xfrm>
              <a:off x="7622271" y="922090"/>
              <a:ext cx="243714" cy="243714"/>
            </a:xfrm>
            <a:custGeom>
              <a:avLst/>
              <a:gdLst/>
              <a:ahLst/>
              <a:cxnLst/>
              <a:rect l="l" t="t" r="r" b="b"/>
              <a:pathLst>
                <a:path w="4751" h="4751" fill="none" extrusionOk="0">
                  <a:moveTo>
                    <a:pt x="4349" y="4750"/>
                  </a:moveTo>
                  <a:lnTo>
                    <a:pt x="403" y="4750"/>
                  </a:lnTo>
                  <a:cubicBezTo>
                    <a:pt x="184" y="4750"/>
                    <a:pt x="1" y="4567"/>
                    <a:pt x="1" y="4349"/>
                  </a:cubicBezTo>
                  <a:lnTo>
                    <a:pt x="1" y="411"/>
                  </a:lnTo>
                  <a:cubicBezTo>
                    <a:pt x="1" y="192"/>
                    <a:pt x="184" y="0"/>
                    <a:pt x="403" y="0"/>
                  </a:cubicBezTo>
                  <a:lnTo>
                    <a:pt x="4349" y="0"/>
                  </a:lnTo>
                  <a:cubicBezTo>
                    <a:pt x="4568" y="0"/>
                    <a:pt x="4751" y="192"/>
                    <a:pt x="4751" y="411"/>
                  </a:cubicBezTo>
                  <a:lnTo>
                    <a:pt x="4751" y="4349"/>
                  </a:lnTo>
                  <a:cubicBezTo>
                    <a:pt x="4751" y="4567"/>
                    <a:pt x="4568" y="4750"/>
                    <a:pt x="4349" y="4750"/>
                  </a:cubicBezTo>
                  <a:close/>
                </a:path>
              </a:pathLst>
            </a:custGeom>
            <a:solidFill>
              <a:schemeClr val="dk2"/>
            </a:solidFill>
            <a:ln w="2625" cap="flat" cmpd="sng">
              <a:solidFill>
                <a:schemeClr val="dk1"/>
              </a:solidFill>
              <a:prstDash val="solid"/>
              <a:miter lim="87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53"/>
            <p:cNvSpPr/>
            <p:nvPr/>
          </p:nvSpPr>
          <p:spPr>
            <a:xfrm>
              <a:off x="7648279" y="948508"/>
              <a:ext cx="191750" cy="192212"/>
            </a:xfrm>
            <a:custGeom>
              <a:avLst/>
              <a:gdLst/>
              <a:ahLst/>
              <a:cxnLst/>
              <a:rect l="l" t="t" r="r" b="b"/>
              <a:pathLst>
                <a:path w="3738" h="3747" extrusionOk="0">
                  <a:moveTo>
                    <a:pt x="358" y="1"/>
                  </a:moveTo>
                  <a:cubicBezTo>
                    <a:pt x="158" y="1"/>
                    <a:pt x="0" y="166"/>
                    <a:pt x="0" y="367"/>
                  </a:cubicBezTo>
                  <a:lnTo>
                    <a:pt x="0" y="3388"/>
                  </a:lnTo>
                  <a:cubicBezTo>
                    <a:pt x="0" y="3581"/>
                    <a:pt x="158" y="3746"/>
                    <a:pt x="358" y="3746"/>
                  </a:cubicBezTo>
                  <a:lnTo>
                    <a:pt x="3379" y="3746"/>
                  </a:lnTo>
                  <a:cubicBezTo>
                    <a:pt x="3580" y="3746"/>
                    <a:pt x="3737" y="3581"/>
                    <a:pt x="3737" y="3388"/>
                  </a:cubicBezTo>
                  <a:lnTo>
                    <a:pt x="3737" y="367"/>
                  </a:lnTo>
                  <a:cubicBezTo>
                    <a:pt x="3737" y="166"/>
                    <a:pt x="3580" y="1"/>
                    <a:pt x="33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53"/>
            <p:cNvSpPr/>
            <p:nvPr/>
          </p:nvSpPr>
          <p:spPr>
            <a:xfrm>
              <a:off x="7682751" y="980312"/>
              <a:ext cx="127731" cy="127731"/>
            </a:xfrm>
            <a:custGeom>
              <a:avLst/>
              <a:gdLst/>
              <a:ahLst/>
              <a:cxnLst/>
              <a:rect l="l" t="t" r="r" b="b"/>
              <a:pathLst>
                <a:path w="2490" h="2490" fill="none" extrusionOk="0">
                  <a:moveTo>
                    <a:pt x="2253" y="2489"/>
                  </a:moveTo>
                  <a:lnTo>
                    <a:pt x="245" y="2489"/>
                  </a:lnTo>
                  <a:cubicBezTo>
                    <a:pt x="114" y="2489"/>
                    <a:pt x="1" y="2384"/>
                    <a:pt x="1" y="2253"/>
                  </a:cubicBezTo>
                  <a:lnTo>
                    <a:pt x="1" y="245"/>
                  </a:lnTo>
                  <a:cubicBezTo>
                    <a:pt x="1" y="114"/>
                    <a:pt x="114" y="0"/>
                    <a:pt x="245" y="0"/>
                  </a:cubicBezTo>
                  <a:lnTo>
                    <a:pt x="2253" y="0"/>
                  </a:lnTo>
                  <a:cubicBezTo>
                    <a:pt x="2384" y="0"/>
                    <a:pt x="2489" y="114"/>
                    <a:pt x="2489" y="245"/>
                  </a:cubicBezTo>
                  <a:lnTo>
                    <a:pt x="2489" y="2253"/>
                  </a:lnTo>
                  <a:cubicBezTo>
                    <a:pt x="2489" y="2384"/>
                    <a:pt x="2384" y="2489"/>
                    <a:pt x="2253" y="2489"/>
                  </a:cubicBezTo>
                  <a:close/>
                </a:path>
              </a:pathLst>
            </a:custGeom>
            <a:noFill/>
            <a:ln w="2625" cap="flat" cmpd="sng">
              <a:solidFill>
                <a:schemeClr val="dk1"/>
              </a:solidFill>
              <a:prstDash val="solid"/>
              <a:miter lim="87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53"/>
            <p:cNvSpPr/>
            <p:nvPr/>
          </p:nvSpPr>
          <p:spPr>
            <a:xfrm>
              <a:off x="7682751" y="980774"/>
              <a:ext cx="127731" cy="36780"/>
            </a:xfrm>
            <a:custGeom>
              <a:avLst/>
              <a:gdLst/>
              <a:ahLst/>
              <a:cxnLst/>
              <a:rect l="l" t="t" r="r" b="b"/>
              <a:pathLst>
                <a:path w="2490" h="717" extrusionOk="0">
                  <a:moveTo>
                    <a:pt x="245" y="0"/>
                  </a:moveTo>
                  <a:lnTo>
                    <a:pt x="36" y="114"/>
                  </a:lnTo>
                  <a:lnTo>
                    <a:pt x="1" y="716"/>
                  </a:lnTo>
                  <a:lnTo>
                    <a:pt x="2489" y="716"/>
                  </a:lnTo>
                  <a:lnTo>
                    <a:pt x="2489" y="236"/>
                  </a:lnTo>
                  <a:lnTo>
                    <a:pt x="2411" y="61"/>
                  </a:lnTo>
                  <a:lnTo>
                    <a:pt x="22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53"/>
            <p:cNvSpPr/>
            <p:nvPr/>
          </p:nvSpPr>
          <p:spPr>
            <a:xfrm>
              <a:off x="7301150" y="925219"/>
              <a:ext cx="238328" cy="237867"/>
            </a:xfrm>
            <a:custGeom>
              <a:avLst/>
              <a:gdLst/>
              <a:ahLst/>
              <a:cxnLst/>
              <a:rect l="l" t="t" r="r" b="b"/>
              <a:pathLst>
                <a:path w="4646" h="4637" extrusionOk="0">
                  <a:moveTo>
                    <a:pt x="402" y="1"/>
                  </a:moveTo>
                  <a:cubicBezTo>
                    <a:pt x="184" y="1"/>
                    <a:pt x="0" y="184"/>
                    <a:pt x="0" y="402"/>
                  </a:cubicBezTo>
                  <a:lnTo>
                    <a:pt x="0" y="4340"/>
                  </a:lnTo>
                  <a:cubicBezTo>
                    <a:pt x="9" y="4462"/>
                    <a:pt x="62" y="4576"/>
                    <a:pt x="149" y="4637"/>
                  </a:cubicBezTo>
                  <a:lnTo>
                    <a:pt x="4646" y="140"/>
                  </a:lnTo>
                  <a:cubicBezTo>
                    <a:pt x="4567" y="53"/>
                    <a:pt x="4462" y="1"/>
                    <a:pt x="43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53"/>
            <p:cNvSpPr/>
            <p:nvPr/>
          </p:nvSpPr>
          <p:spPr>
            <a:xfrm>
              <a:off x="7310127" y="927476"/>
              <a:ext cx="238328" cy="237867"/>
            </a:xfrm>
            <a:custGeom>
              <a:avLst/>
              <a:gdLst/>
              <a:ahLst/>
              <a:cxnLst/>
              <a:rect l="l" t="t" r="r" b="b"/>
              <a:pathLst>
                <a:path w="4646" h="4637" extrusionOk="0">
                  <a:moveTo>
                    <a:pt x="4497" y="0"/>
                  </a:moveTo>
                  <a:lnTo>
                    <a:pt x="0" y="4497"/>
                  </a:lnTo>
                  <a:cubicBezTo>
                    <a:pt x="70" y="4584"/>
                    <a:pt x="183" y="4637"/>
                    <a:pt x="306" y="4637"/>
                  </a:cubicBezTo>
                  <a:lnTo>
                    <a:pt x="4244" y="4637"/>
                  </a:lnTo>
                  <a:cubicBezTo>
                    <a:pt x="4462" y="4637"/>
                    <a:pt x="4645" y="4453"/>
                    <a:pt x="4645" y="4235"/>
                  </a:cubicBezTo>
                  <a:lnTo>
                    <a:pt x="4645" y="288"/>
                  </a:lnTo>
                  <a:cubicBezTo>
                    <a:pt x="4636" y="184"/>
                    <a:pt x="4584" y="79"/>
                    <a:pt x="44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53"/>
            <p:cNvSpPr/>
            <p:nvPr/>
          </p:nvSpPr>
          <p:spPr>
            <a:xfrm>
              <a:off x="7304279" y="922090"/>
              <a:ext cx="243714" cy="243714"/>
            </a:xfrm>
            <a:custGeom>
              <a:avLst/>
              <a:gdLst/>
              <a:ahLst/>
              <a:cxnLst/>
              <a:rect l="l" t="t" r="r" b="b"/>
              <a:pathLst>
                <a:path w="4751" h="4751" fill="none" extrusionOk="0">
                  <a:moveTo>
                    <a:pt x="4349" y="4750"/>
                  </a:moveTo>
                  <a:lnTo>
                    <a:pt x="402" y="4750"/>
                  </a:lnTo>
                  <a:cubicBezTo>
                    <a:pt x="184" y="4750"/>
                    <a:pt x="1" y="4567"/>
                    <a:pt x="1" y="4349"/>
                  </a:cubicBezTo>
                  <a:lnTo>
                    <a:pt x="1" y="411"/>
                  </a:lnTo>
                  <a:cubicBezTo>
                    <a:pt x="1" y="192"/>
                    <a:pt x="184" y="0"/>
                    <a:pt x="402" y="0"/>
                  </a:cubicBezTo>
                  <a:lnTo>
                    <a:pt x="4349" y="0"/>
                  </a:lnTo>
                  <a:cubicBezTo>
                    <a:pt x="4567" y="0"/>
                    <a:pt x="4750" y="192"/>
                    <a:pt x="4750" y="411"/>
                  </a:cubicBezTo>
                  <a:lnTo>
                    <a:pt x="4750" y="4349"/>
                  </a:lnTo>
                  <a:cubicBezTo>
                    <a:pt x="4750" y="4567"/>
                    <a:pt x="4567" y="4750"/>
                    <a:pt x="4349" y="4750"/>
                  </a:cubicBezTo>
                  <a:close/>
                </a:path>
              </a:pathLst>
            </a:custGeom>
            <a:solidFill>
              <a:schemeClr val="dk2"/>
            </a:solidFill>
            <a:ln w="2625" cap="flat" cmpd="sng">
              <a:solidFill>
                <a:schemeClr val="dk1"/>
              </a:solidFill>
              <a:prstDash val="solid"/>
              <a:miter lim="87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53"/>
            <p:cNvSpPr/>
            <p:nvPr/>
          </p:nvSpPr>
          <p:spPr>
            <a:xfrm>
              <a:off x="7330236" y="948508"/>
              <a:ext cx="192673" cy="192212"/>
            </a:xfrm>
            <a:custGeom>
              <a:avLst/>
              <a:gdLst/>
              <a:ahLst/>
              <a:cxnLst/>
              <a:rect l="l" t="t" r="r" b="b"/>
              <a:pathLst>
                <a:path w="3756" h="3747" extrusionOk="0">
                  <a:moveTo>
                    <a:pt x="359" y="1"/>
                  </a:moveTo>
                  <a:cubicBezTo>
                    <a:pt x="158" y="1"/>
                    <a:pt x="1" y="166"/>
                    <a:pt x="1" y="367"/>
                  </a:cubicBezTo>
                  <a:lnTo>
                    <a:pt x="1" y="3388"/>
                  </a:lnTo>
                  <a:cubicBezTo>
                    <a:pt x="1" y="3581"/>
                    <a:pt x="158" y="3746"/>
                    <a:pt x="359" y="3746"/>
                  </a:cubicBezTo>
                  <a:lnTo>
                    <a:pt x="3380" y="3746"/>
                  </a:lnTo>
                  <a:cubicBezTo>
                    <a:pt x="3590" y="3746"/>
                    <a:pt x="3756" y="3581"/>
                    <a:pt x="3738" y="3388"/>
                  </a:cubicBezTo>
                  <a:lnTo>
                    <a:pt x="3738" y="367"/>
                  </a:lnTo>
                  <a:cubicBezTo>
                    <a:pt x="3738" y="166"/>
                    <a:pt x="3581" y="1"/>
                    <a:pt x="33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53"/>
            <p:cNvSpPr/>
            <p:nvPr/>
          </p:nvSpPr>
          <p:spPr>
            <a:xfrm>
              <a:off x="7364297" y="1100347"/>
              <a:ext cx="121421" cy="14825"/>
            </a:xfrm>
            <a:custGeom>
              <a:avLst/>
              <a:gdLst/>
              <a:ahLst/>
              <a:cxnLst/>
              <a:rect l="l" t="t" r="r" b="b"/>
              <a:pathLst>
                <a:path w="2367" h="289" extrusionOk="0">
                  <a:moveTo>
                    <a:pt x="1" y="1"/>
                  </a:moveTo>
                  <a:lnTo>
                    <a:pt x="1" y="289"/>
                  </a:lnTo>
                  <a:lnTo>
                    <a:pt x="2367" y="289"/>
                  </a:lnTo>
                  <a:lnTo>
                    <a:pt x="2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9" name="Google Shape;1359;p53"/>
          <p:cNvGrpSpPr/>
          <p:nvPr/>
        </p:nvGrpSpPr>
        <p:grpSpPr>
          <a:xfrm>
            <a:off x="7841409" y="1509912"/>
            <a:ext cx="252058" cy="473443"/>
            <a:chOff x="2376775" y="2231050"/>
            <a:chExt cx="946875" cy="1778525"/>
          </a:xfrm>
        </p:grpSpPr>
        <p:sp>
          <p:nvSpPr>
            <p:cNvPr id="1360" name="Google Shape;1360;p53"/>
            <p:cNvSpPr/>
            <p:nvPr/>
          </p:nvSpPr>
          <p:spPr>
            <a:xfrm>
              <a:off x="2478275" y="2433175"/>
              <a:ext cx="744750" cy="1369225"/>
            </a:xfrm>
            <a:custGeom>
              <a:avLst/>
              <a:gdLst/>
              <a:ahLst/>
              <a:cxnLst/>
              <a:rect l="l" t="t" r="r" b="b"/>
              <a:pathLst>
                <a:path w="29790" h="54769" extrusionOk="0">
                  <a:moveTo>
                    <a:pt x="60" y="0"/>
                  </a:moveTo>
                  <a:lnTo>
                    <a:pt x="60" y="15431"/>
                  </a:lnTo>
                  <a:lnTo>
                    <a:pt x="11752" y="27099"/>
                  </a:lnTo>
                  <a:lnTo>
                    <a:pt x="0" y="38850"/>
                  </a:lnTo>
                  <a:lnTo>
                    <a:pt x="0" y="54769"/>
                  </a:lnTo>
                  <a:lnTo>
                    <a:pt x="29790" y="54769"/>
                  </a:lnTo>
                  <a:lnTo>
                    <a:pt x="29790" y="38862"/>
                  </a:lnTo>
                  <a:lnTo>
                    <a:pt x="18027" y="27099"/>
                  </a:lnTo>
                  <a:lnTo>
                    <a:pt x="29790" y="15276"/>
                  </a:lnTo>
                  <a:lnTo>
                    <a:pt x="297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53"/>
            <p:cNvSpPr/>
            <p:nvPr/>
          </p:nvSpPr>
          <p:spPr>
            <a:xfrm>
              <a:off x="2376775" y="2231050"/>
              <a:ext cx="946875" cy="221200"/>
            </a:xfrm>
            <a:custGeom>
              <a:avLst/>
              <a:gdLst/>
              <a:ahLst/>
              <a:cxnLst/>
              <a:rect l="l" t="t" r="r" b="b"/>
              <a:pathLst>
                <a:path w="37875" h="8848" extrusionOk="0">
                  <a:moveTo>
                    <a:pt x="0" y="1"/>
                  </a:moveTo>
                  <a:lnTo>
                    <a:pt x="0" y="8847"/>
                  </a:lnTo>
                  <a:lnTo>
                    <a:pt x="37874" y="8847"/>
                  </a:lnTo>
                  <a:lnTo>
                    <a:pt x="378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53"/>
            <p:cNvSpPr/>
            <p:nvPr/>
          </p:nvSpPr>
          <p:spPr>
            <a:xfrm>
              <a:off x="2376775" y="3788700"/>
              <a:ext cx="946875" cy="220875"/>
            </a:xfrm>
            <a:custGeom>
              <a:avLst/>
              <a:gdLst/>
              <a:ahLst/>
              <a:cxnLst/>
              <a:rect l="l" t="t" r="r" b="b"/>
              <a:pathLst>
                <a:path w="37875" h="8835" extrusionOk="0">
                  <a:moveTo>
                    <a:pt x="0" y="0"/>
                  </a:moveTo>
                  <a:lnTo>
                    <a:pt x="0" y="8835"/>
                  </a:lnTo>
                  <a:lnTo>
                    <a:pt x="37874" y="8835"/>
                  </a:lnTo>
                  <a:lnTo>
                    <a:pt x="378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53"/>
            <p:cNvSpPr/>
            <p:nvPr/>
          </p:nvSpPr>
          <p:spPr>
            <a:xfrm>
              <a:off x="2458925" y="2433175"/>
              <a:ext cx="39325" cy="404825"/>
            </a:xfrm>
            <a:custGeom>
              <a:avLst/>
              <a:gdLst/>
              <a:ahLst/>
              <a:cxnLst/>
              <a:rect l="l" t="t" r="r" b="b"/>
              <a:pathLst>
                <a:path w="1573" h="16193" extrusionOk="0">
                  <a:moveTo>
                    <a:pt x="1" y="0"/>
                  </a:moveTo>
                  <a:lnTo>
                    <a:pt x="1" y="16193"/>
                  </a:lnTo>
                  <a:lnTo>
                    <a:pt x="1572" y="16193"/>
                  </a:lnTo>
                  <a:lnTo>
                    <a:pt x="15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53"/>
            <p:cNvSpPr/>
            <p:nvPr/>
          </p:nvSpPr>
          <p:spPr>
            <a:xfrm>
              <a:off x="2458925" y="3383875"/>
              <a:ext cx="39325" cy="404850"/>
            </a:xfrm>
            <a:custGeom>
              <a:avLst/>
              <a:gdLst/>
              <a:ahLst/>
              <a:cxnLst/>
              <a:rect l="l" t="t" r="r" b="b"/>
              <a:pathLst>
                <a:path w="1573" h="16194" extrusionOk="0">
                  <a:moveTo>
                    <a:pt x="1" y="1"/>
                  </a:moveTo>
                  <a:lnTo>
                    <a:pt x="1" y="16193"/>
                  </a:lnTo>
                  <a:lnTo>
                    <a:pt x="1572" y="16193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53"/>
            <p:cNvSpPr/>
            <p:nvPr/>
          </p:nvSpPr>
          <p:spPr>
            <a:xfrm>
              <a:off x="2498800" y="2837975"/>
              <a:ext cx="42000" cy="42000"/>
            </a:xfrm>
            <a:custGeom>
              <a:avLst/>
              <a:gdLst/>
              <a:ahLst/>
              <a:cxnLst/>
              <a:rect l="l" t="t" r="r" b="b"/>
              <a:pathLst>
                <a:path w="1680" h="1680" extrusionOk="0">
                  <a:moveTo>
                    <a:pt x="1" y="1"/>
                  </a:moveTo>
                  <a:lnTo>
                    <a:pt x="1" y="1679"/>
                  </a:lnTo>
                  <a:lnTo>
                    <a:pt x="1680" y="1679"/>
                  </a:lnTo>
                  <a:lnTo>
                    <a:pt x="16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53"/>
            <p:cNvSpPr/>
            <p:nvPr/>
          </p:nvSpPr>
          <p:spPr>
            <a:xfrm>
              <a:off x="2540775" y="2879950"/>
              <a:ext cx="42300" cy="42300"/>
            </a:xfrm>
            <a:custGeom>
              <a:avLst/>
              <a:gdLst/>
              <a:ahLst/>
              <a:cxnLst/>
              <a:rect l="l" t="t" r="r" b="b"/>
              <a:pathLst>
                <a:path w="1692" h="1692" extrusionOk="0">
                  <a:moveTo>
                    <a:pt x="1" y="0"/>
                  </a:moveTo>
                  <a:lnTo>
                    <a:pt x="1" y="1691"/>
                  </a:lnTo>
                  <a:lnTo>
                    <a:pt x="1691" y="1691"/>
                  </a:lnTo>
                  <a:lnTo>
                    <a:pt x="1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53"/>
            <p:cNvSpPr/>
            <p:nvPr/>
          </p:nvSpPr>
          <p:spPr>
            <a:xfrm>
              <a:off x="2583050" y="2921625"/>
              <a:ext cx="42000" cy="42275"/>
            </a:xfrm>
            <a:custGeom>
              <a:avLst/>
              <a:gdLst/>
              <a:ahLst/>
              <a:cxnLst/>
              <a:rect l="l" t="t" r="r" b="b"/>
              <a:pathLst>
                <a:path w="1680" h="1691" extrusionOk="0">
                  <a:moveTo>
                    <a:pt x="0" y="0"/>
                  </a:moveTo>
                  <a:lnTo>
                    <a:pt x="0" y="1691"/>
                  </a:lnTo>
                  <a:lnTo>
                    <a:pt x="1679" y="1691"/>
                  </a:lnTo>
                  <a:lnTo>
                    <a:pt x="16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53"/>
            <p:cNvSpPr/>
            <p:nvPr/>
          </p:nvSpPr>
          <p:spPr>
            <a:xfrm>
              <a:off x="2624725" y="2963875"/>
              <a:ext cx="42000" cy="42000"/>
            </a:xfrm>
            <a:custGeom>
              <a:avLst/>
              <a:gdLst/>
              <a:ahLst/>
              <a:cxnLst/>
              <a:rect l="l" t="t" r="r" b="b"/>
              <a:pathLst>
                <a:path w="1680" h="1680" extrusionOk="0">
                  <a:moveTo>
                    <a:pt x="0" y="1"/>
                  </a:moveTo>
                  <a:lnTo>
                    <a:pt x="0" y="1680"/>
                  </a:lnTo>
                  <a:lnTo>
                    <a:pt x="1679" y="1680"/>
                  </a:lnTo>
                  <a:lnTo>
                    <a:pt x="16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53"/>
            <p:cNvSpPr/>
            <p:nvPr/>
          </p:nvSpPr>
          <p:spPr>
            <a:xfrm>
              <a:off x="2666700" y="3005850"/>
              <a:ext cx="41975" cy="42000"/>
            </a:xfrm>
            <a:custGeom>
              <a:avLst/>
              <a:gdLst/>
              <a:ahLst/>
              <a:cxnLst/>
              <a:rect l="l" t="t" r="r" b="b"/>
              <a:pathLst>
                <a:path w="1679" h="1680" extrusionOk="0">
                  <a:moveTo>
                    <a:pt x="0" y="1"/>
                  </a:moveTo>
                  <a:lnTo>
                    <a:pt x="0" y="1680"/>
                  </a:lnTo>
                  <a:lnTo>
                    <a:pt x="1679" y="1680"/>
                  </a:lnTo>
                  <a:lnTo>
                    <a:pt x="16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53"/>
            <p:cNvSpPr/>
            <p:nvPr/>
          </p:nvSpPr>
          <p:spPr>
            <a:xfrm>
              <a:off x="2708650" y="3047825"/>
              <a:ext cx="42000" cy="42000"/>
            </a:xfrm>
            <a:custGeom>
              <a:avLst/>
              <a:gdLst/>
              <a:ahLst/>
              <a:cxnLst/>
              <a:rect l="l" t="t" r="r" b="b"/>
              <a:pathLst>
                <a:path w="1680" h="1680" extrusionOk="0">
                  <a:moveTo>
                    <a:pt x="1" y="1"/>
                  </a:moveTo>
                  <a:lnTo>
                    <a:pt x="1" y="1679"/>
                  </a:lnTo>
                  <a:lnTo>
                    <a:pt x="1680" y="1679"/>
                  </a:lnTo>
                  <a:lnTo>
                    <a:pt x="16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53"/>
            <p:cNvSpPr/>
            <p:nvPr/>
          </p:nvSpPr>
          <p:spPr>
            <a:xfrm>
              <a:off x="2750625" y="3089800"/>
              <a:ext cx="42000" cy="42275"/>
            </a:xfrm>
            <a:custGeom>
              <a:avLst/>
              <a:gdLst/>
              <a:ahLst/>
              <a:cxnLst/>
              <a:rect l="l" t="t" r="r" b="b"/>
              <a:pathLst>
                <a:path w="1680" h="1691" extrusionOk="0">
                  <a:moveTo>
                    <a:pt x="1" y="0"/>
                  </a:moveTo>
                  <a:lnTo>
                    <a:pt x="1" y="1691"/>
                  </a:lnTo>
                  <a:lnTo>
                    <a:pt x="1679" y="1691"/>
                  </a:lnTo>
                  <a:lnTo>
                    <a:pt x="16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53"/>
            <p:cNvSpPr/>
            <p:nvPr/>
          </p:nvSpPr>
          <p:spPr>
            <a:xfrm>
              <a:off x="2708650" y="3132050"/>
              <a:ext cx="42000" cy="42000"/>
            </a:xfrm>
            <a:custGeom>
              <a:avLst/>
              <a:gdLst/>
              <a:ahLst/>
              <a:cxnLst/>
              <a:rect l="l" t="t" r="r" b="b"/>
              <a:pathLst>
                <a:path w="1680" h="1680" extrusionOk="0">
                  <a:moveTo>
                    <a:pt x="1" y="1"/>
                  </a:moveTo>
                  <a:lnTo>
                    <a:pt x="1" y="1680"/>
                  </a:lnTo>
                  <a:lnTo>
                    <a:pt x="1680" y="1680"/>
                  </a:lnTo>
                  <a:lnTo>
                    <a:pt x="16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53"/>
            <p:cNvSpPr/>
            <p:nvPr/>
          </p:nvSpPr>
          <p:spPr>
            <a:xfrm>
              <a:off x="2666700" y="3174025"/>
              <a:ext cx="41975" cy="42000"/>
            </a:xfrm>
            <a:custGeom>
              <a:avLst/>
              <a:gdLst/>
              <a:ahLst/>
              <a:cxnLst/>
              <a:rect l="l" t="t" r="r" b="b"/>
              <a:pathLst>
                <a:path w="1679" h="1680" extrusionOk="0">
                  <a:moveTo>
                    <a:pt x="0" y="1"/>
                  </a:moveTo>
                  <a:lnTo>
                    <a:pt x="0" y="1680"/>
                  </a:lnTo>
                  <a:lnTo>
                    <a:pt x="1679" y="1680"/>
                  </a:lnTo>
                  <a:lnTo>
                    <a:pt x="16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53"/>
            <p:cNvSpPr/>
            <p:nvPr/>
          </p:nvSpPr>
          <p:spPr>
            <a:xfrm>
              <a:off x="2624725" y="3216000"/>
              <a:ext cx="42000" cy="42000"/>
            </a:xfrm>
            <a:custGeom>
              <a:avLst/>
              <a:gdLst/>
              <a:ahLst/>
              <a:cxnLst/>
              <a:rect l="l" t="t" r="r" b="b"/>
              <a:pathLst>
                <a:path w="1680" h="1680" extrusionOk="0">
                  <a:moveTo>
                    <a:pt x="0" y="1"/>
                  </a:moveTo>
                  <a:lnTo>
                    <a:pt x="0" y="1679"/>
                  </a:lnTo>
                  <a:lnTo>
                    <a:pt x="1679" y="1679"/>
                  </a:lnTo>
                  <a:lnTo>
                    <a:pt x="16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53"/>
            <p:cNvSpPr/>
            <p:nvPr/>
          </p:nvSpPr>
          <p:spPr>
            <a:xfrm>
              <a:off x="2583050" y="3257975"/>
              <a:ext cx="42000" cy="42000"/>
            </a:xfrm>
            <a:custGeom>
              <a:avLst/>
              <a:gdLst/>
              <a:ahLst/>
              <a:cxnLst/>
              <a:rect l="l" t="t" r="r" b="b"/>
              <a:pathLst>
                <a:path w="1680" h="1680" extrusionOk="0">
                  <a:moveTo>
                    <a:pt x="0" y="0"/>
                  </a:moveTo>
                  <a:lnTo>
                    <a:pt x="0" y="1679"/>
                  </a:lnTo>
                  <a:lnTo>
                    <a:pt x="1679" y="1679"/>
                  </a:lnTo>
                  <a:lnTo>
                    <a:pt x="16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53"/>
            <p:cNvSpPr/>
            <p:nvPr/>
          </p:nvSpPr>
          <p:spPr>
            <a:xfrm>
              <a:off x="2540775" y="3299650"/>
              <a:ext cx="42300" cy="41975"/>
            </a:xfrm>
            <a:custGeom>
              <a:avLst/>
              <a:gdLst/>
              <a:ahLst/>
              <a:cxnLst/>
              <a:rect l="l" t="t" r="r" b="b"/>
              <a:pathLst>
                <a:path w="1692" h="1679" extrusionOk="0">
                  <a:moveTo>
                    <a:pt x="1" y="0"/>
                  </a:moveTo>
                  <a:lnTo>
                    <a:pt x="1" y="1679"/>
                  </a:lnTo>
                  <a:lnTo>
                    <a:pt x="1691" y="1679"/>
                  </a:lnTo>
                  <a:lnTo>
                    <a:pt x="1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53"/>
            <p:cNvSpPr/>
            <p:nvPr/>
          </p:nvSpPr>
          <p:spPr>
            <a:xfrm>
              <a:off x="2498800" y="3341600"/>
              <a:ext cx="42000" cy="42300"/>
            </a:xfrm>
            <a:custGeom>
              <a:avLst/>
              <a:gdLst/>
              <a:ahLst/>
              <a:cxnLst/>
              <a:rect l="l" t="t" r="r" b="b"/>
              <a:pathLst>
                <a:path w="1680" h="1692" extrusionOk="0">
                  <a:moveTo>
                    <a:pt x="1" y="1"/>
                  </a:moveTo>
                  <a:lnTo>
                    <a:pt x="1" y="1692"/>
                  </a:lnTo>
                  <a:lnTo>
                    <a:pt x="1680" y="1692"/>
                  </a:lnTo>
                  <a:lnTo>
                    <a:pt x="16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53"/>
            <p:cNvSpPr/>
            <p:nvPr/>
          </p:nvSpPr>
          <p:spPr>
            <a:xfrm>
              <a:off x="3202775" y="2433175"/>
              <a:ext cx="39000" cy="404825"/>
            </a:xfrm>
            <a:custGeom>
              <a:avLst/>
              <a:gdLst/>
              <a:ahLst/>
              <a:cxnLst/>
              <a:rect l="l" t="t" r="r" b="b"/>
              <a:pathLst>
                <a:path w="1560" h="16193" extrusionOk="0">
                  <a:moveTo>
                    <a:pt x="0" y="0"/>
                  </a:moveTo>
                  <a:lnTo>
                    <a:pt x="0" y="16193"/>
                  </a:lnTo>
                  <a:lnTo>
                    <a:pt x="1560" y="16193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53"/>
            <p:cNvSpPr/>
            <p:nvPr/>
          </p:nvSpPr>
          <p:spPr>
            <a:xfrm>
              <a:off x="3202775" y="3383875"/>
              <a:ext cx="39000" cy="404850"/>
            </a:xfrm>
            <a:custGeom>
              <a:avLst/>
              <a:gdLst/>
              <a:ahLst/>
              <a:cxnLst/>
              <a:rect l="l" t="t" r="r" b="b"/>
              <a:pathLst>
                <a:path w="1560" h="16194" extrusionOk="0">
                  <a:moveTo>
                    <a:pt x="0" y="1"/>
                  </a:moveTo>
                  <a:lnTo>
                    <a:pt x="0" y="16193"/>
                  </a:lnTo>
                  <a:lnTo>
                    <a:pt x="1560" y="16193"/>
                  </a:lnTo>
                  <a:lnTo>
                    <a:pt x="15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53"/>
            <p:cNvSpPr/>
            <p:nvPr/>
          </p:nvSpPr>
          <p:spPr>
            <a:xfrm>
              <a:off x="3159900" y="2837675"/>
              <a:ext cx="42000" cy="42000"/>
            </a:xfrm>
            <a:custGeom>
              <a:avLst/>
              <a:gdLst/>
              <a:ahLst/>
              <a:cxnLst/>
              <a:rect l="l" t="t" r="r" b="b"/>
              <a:pathLst>
                <a:path w="1680" h="1680" extrusionOk="0">
                  <a:moveTo>
                    <a:pt x="1" y="1"/>
                  </a:moveTo>
                  <a:lnTo>
                    <a:pt x="1" y="1680"/>
                  </a:lnTo>
                  <a:lnTo>
                    <a:pt x="1680" y="1680"/>
                  </a:lnTo>
                  <a:lnTo>
                    <a:pt x="16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53"/>
            <p:cNvSpPr/>
            <p:nvPr/>
          </p:nvSpPr>
          <p:spPr>
            <a:xfrm>
              <a:off x="3117925" y="2879650"/>
              <a:ext cx="42000" cy="42000"/>
            </a:xfrm>
            <a:custGeom>
              <a:avLst/>
              <a:gdLst/>
              <a:ahLst/>
              <a:cxnLst/>
              <a:rect l="l" t="t" r="r" b="b"/>
              <a:pathLst>
                <a:path w="1680" h="1680" extrusionOk="0">
                  <a:moveTo>
                    <a:pt x="1" y="1"/>
                  </a:moveTo>
                  <a:lnTo>
                    <a:pt x="1" y="1679"/>
                  </a:lnTo>
                  <a:lnTo>
                    <a:pt x="1680" y="1679"/>
                  </a:lnTo>
                  <a:lnTo>
                    <a:pt x="16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53"/>
            <p:cNvSpPr/>
            <p:nvPr/>
          </p:nvSpPr>
          <p:spPr>
            <a:xfrm>
              <a:off x="3075975" y="2921925"/>
              <a:ext cx="41975" cy="42275"/>
            </a:xfrm>
            <a:custGeom>
              <a:avLst/>
              <a:gdLst/>
              <a:ahLst/>
              <a:cxnLst/>
              <a:rect l="l" t="t" r="r" b="b"/>
              <a:pathLst>
                <a:path w="1679" h="1691" extrusionOk="0">
                  <a:moveTo>
                    <a:pt x="0" y="0"/>
                  </a:moveTo>
                  <a:lnTo>
                    <a:pt x="0" y="1691"/>
                  </a:lnTo>
                  <a:lnTo>
                    <a:pt x="1679" y="1691"/>
                  </a:lnTo>
                  <a:lnTo>
                    <a:pt x="16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53"/>
            <p:cNvSpPr/>
            <p:nvPr/>
          </p:nvSpPr>
          <p:spPr>
            <a:xfrm>
              <a:off x="3034000" y="2963875"/>
              <a:ext cx="42000" cy="42300"/>
            </a:xfrm>
            <a:custGeom>
              <a:avLst/>
              <a:gdLst/>
              <a:ahLst/>
              <a:cxnLst/>
              <a:rect l="l" t="t" r="r" b="b"/>
              <a:pathLst>
                <a:path w="1680" h="1692" extrusionOk="0">
                  <a:moveTo>
                    <a:pt x="0" y="1"/>
                  </a:moveTo>
                  <a:lnTo>
                    <a:pt x="0" y="1692"/>
                  </a:lnTo>
                  <a:lnTo>
                    <a:pt x="1679" y="1692"/>
                  </a:lnTo>
                  <a:lnTo>
                    <a:pt x="1679" y="1"/>
                  </a:ln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53"/>
            <p:cNvSpPr/>
            <p:nvPr/>
          </p:nvSpPr>
          <p:spPr>
            <a:xfrm>
              <a:off x="2992025" y="3005850"/>
              <a:ext cx="42000" cy="42000"/>
            </a:xfrm>
            <a:custGeom>
              <a:avLst/>
              <a:gdLst/>
              <a:ahLst/>
              <a:cxnLst/>
              <a:rect l="l" t="t" r="r" b="b"/>
              <a:pathLst>
                <a:path w="1680" h="1680" extrusionOk="0">
                  <a:moveTo>
                    <a:pt x="1" y="1"/>
                  </a:moveTo>
                  <a:lnTo>
                    <a:pt x="1" y="1680"/>
                  </a:lnTo>
                  <a:lnTo>
                    <a:pt x="1679" y="1680"/>
                  </a:lnTo>
                  <a:lnTo>
                    <a:pt x="16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53"/>
            <p:cNvSpPr/>
            <p:nvPr/>
          </p:nvSpPr>
          <p:spPr>
            <a:xfrm>
              <a:off x="2950050" y="3047825"/>
              <a:ext cx="42000" cy="42000"/>
            </a:xfrm>
            <a:custGeom>
              <a:avLst/>
              <a:gdLst/>
              <a:ahLst/>
              <a:cxnLst/>
              <a:rect l="l" t="t" r="r" b="b"/>
              <a:pathLst>
                <a:path w="1680" h="1680" extrusionOk="0">
                  <a:moveTo>
                    <a:pt x="1" y="1"/>
                  </a:moveTo>
                  <a:lnTo>
                    <a:pt x="1" y="1679"/>
                  </a:lnTo>
                  <a:lnTo>
                    <a:pt x="1680" y="1679"/>
                  </a:lnTo>
                  <a:lnTo>
                    <a:pt x="16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53"/>
            <p:cNvSpPr/>
            <p:nvPr/>
          </p:nvSpPr>
          <p:spPr>
            <a:xfrm>
              <a:off x="2907800" y="3089800"/>
              <a:ext cx="41975" cy="42000"/>
            </a:xfrm>
            <a:custGeom>
              <a:avLst/>
              <a:gdLst/>
              <a:ahLst/>
              <a:cxnLst/>
              <a:rect l="l" t="t" r="r" b="b"/>
              <a:pathLst>
                <a:path w="1679" h="1680" extrusionOk="0">
                  <a:moveTo>
                    <a:pt x="0" y="0"/>
                  </a:moveTo>
                  <a:lnTo>
                    <a:pt x="0" y="1679"/>
                  </a:lnTo>
                  <a:lnTo>
                    <a:pt x="1679" y="1679"/>
                  </a:lnTo>
                  <a:lnTo>
                    <a:pt x="16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53"/>
            <p:cNvSpPr/>
            <p:nvPr/>
          </p:nvSpPr>
          <p:spPr>
            <a:xfrm>
              <a:off x="2950050" y="3131775"/>
              <a:ext cx="42000" cy="41975"/>
            </a:xfrm>
            <a:custGeom>
              <a:avLst/>
              <a:gdLst/>
              <a:ahLst/>
              <a:cxnLst/>
              <a:rect l="l" t="t" r="r" b="b"/>
              <a:pathLst>
                <a:path w="1680" h="1679" extrusionOk="0">
                  <a:moveTo>
                    <a:pt x="1" y="0"/>
                  </a:moveTo>
                  <a:lnTo>
                    <a:pt x="1" y="1679"/>
                  </a:lnTo>
                  <a:lnTo>
                    <a:pt x="1680" y="1679"/>
                  </a:lnTo>
                  <a:lnTo>
                    <a:pt x="16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53"/>
            <p:cNvSpPr/>
            <p:nvPr/>
          </p:nvSpPr>
          <p:spPr>
            <a:xfrm>
              <a:off x="2992025" y="3173725"/>
              <a:ext cx="42000" cy="42000"/>
            </a:xfrm>
            <a:custGeom>
              <a:avLst/>
              <a:gdLst/>
              <a:ahLst/>
              <a:cxnLst/>
              <a:rect l="l" t="t" r="r" b="b"/>
              <a:pathLst>
                <a:path w="1680" h="1680" extrusionOk="0">
                  <a:moveTo>
                    <a:pt x="1" y="1"/>
                  </a:moveTo>
                  <a:lnTo>
                    <a:pt x="1" y="1680"/>
                  </a:lnTo>
                  <a:lnTo>
                    <a:pt x="1679" y="1680"/>
                  </a:lnTo>
                  <a:lnTo>
                    <a:pt x="16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53"/>
            <p:cNvSpPr/>
            <p:nvPr/>
          </p:nvSpPr>
          <p:spPr>
            <a:xfrm>
              <a:off x="3034000" y="3215700"/>
              <a:ext cx="42000" cy="42000"/>
            </a:xfrm>
            <a:custGeom>
              <a:avLst/>
              <a:gdLst/>
              <a:ahLst/>
              <a:cxnLst/>
              <a:rect l="l" t="t" r="r" b="b"/>
              <a:pathLst>
                <a:path w="1680" h="1680" extrusionOk="0">
                  <a:moveTo>
                    <a:pt x="0" y="1"/>
                  </a:moveTo>
                  <a:lnTo>
                    <a:pt x="0" y="1679"/>
                  </a:lnTo>
                  <a:lnTo>
                    <a:pt x="1679" y="1679"/>
                  </a:lnTo>
                  <a:lnTo>
                    <a:pt x="16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53"/>
            <p:cNvSpPr/>
            <p:nvPr/>
          </p:nvSpPr>
          <p:spPr>
            <a:xfrm>
              <a:off x="3075975" y="3257675"/>
              <a:ext cx="41975" cy="42000"/>
            </a:xfrm>
            <a:custGeom>
              <a:avLst/>
              <a:gdLst/>
              <a:ahLst/>
              <a:cxnLst/>
              <a:rect l="l" t="t" r="r" b="b"/>
              <a:pathLst>
                <a:path w="1679" h="1680" extrusionOk="0">
                  <a:moveTo>
                    <a:pt x="0" y="0"/>
                  </a:moveTo>
                  <a:lnTo>
                    <a:pt x="0" y="1679"/>
                  </a:lnTo>
                  <a:lnTo>
                    <a:pt x="1679" y="1679"/>
                  </a:lnTo>
                  <a:lnTo>
                    <a:pt x="16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53"/>
            <p:cNvSpPr/>
            <p:nvPr/>
          </p:nvSpPr>
          <p:spPr>
            <a:xfrm>
              <a:off x="3117925" y="3299950"/>
              <a:ext cx="42000" cy="41975"/>
            </a:xfrm>
            <a:custGeom>
              <a:avLst/>
              <a:gdLst/>
              <a:ahLst/>
              <a:cxnLst/>
              <a:rect l="l" t="t" r="r" b="b"/>
              <a:pathLst>
                <a:path w="1680" h="1679" extrusionOk="0">
                  <a:moveTo>
                    <a:pt x="1" y="0"/>
                  </a:moveTo>
                  <a:lnTo>
                    <a:pt x="1" y="1679"/>
                  </a:lnTo>
                  <a:lnTo>
                    <a:pt x="1680" y="1679"/>
                  </a:lnTo>
                  <a:lnTo>
                    <a:pt x="16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53"/>
            <p:cNvSpPr/>
            <p:nvPr/>
          </p:nvSpPr>
          <p:spPr>
            <a:xfrm>
              <a:off x="3159900" y="3341900"/>
              <a:ext cx="42000" cy="42000"/>
            </a:xfrm>
            <a:custGeom>
              <a:avLst/>
              <a:gdLst/>
              <a:ahLst/>
              <a:cxnLst/>
              <a:rect l="l" t="t" r="r" b="b"/>
              <a:pathLst>
                <a:path w="1680" h="1680" extrusionOk="0">
                  <a:moveTo>
                    <a:pt x="1" y="1"/>
                  </a:moveTo>
                  <a:lnTo>
                    <a:pt x="1" y="1680"/>
                  </a:lnTo>
                  <a:lnTo>
                    <a:pt x="1680" y="1680"/>
                  </a:lnTo>
                  <a:lnTo>
                    <a:pt x="16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53"/>
            <p:cNvSpPr/>
            <p:nvPr/>
          </p:nvSpPr>
          <p:spPr>
            <a:xfrm>
              <a:off x="2589300" y="2848400"/>
              <a:ext cx="522125" cy="909650"/>
            </a:xfrm>
            <a:custGeom>
              <a:avLst/>
              <a:gdLst/>
              <a:ahLst/>
              <a:cxnLst/>
              <a:rect l="l" t="t" r="r" b="b"/>
              <a:pathLst>
                <a:path w="20885" h="36386" extrusionOk="0">
                  <a:moveTo>
                    <a:pt x="4227" y="0"/>
                  </a:moveTo>
                  <a:lnTo>
                    <a:pt x="4227" y="3025"/>
                  </a:lnTo>
                  <a:lnTo>
                    <a:pt x="5727" y="3025"/>
                  </a:lnTo>
                  <a:lnTo>
                    <a:pt x="5727" y="4727"/>
                  </a:lnTo>
                  <a:lnTo>
                    <a:pt x="7311" y="4727"/>
                  </a:lnTo>
                  <a:lnTo>
                    <a:pt x="7311" y="6287"/>
                  </a:lnTo>
                  <a:lnTo>
                    <a:pt x="8835" y="6287"/>
                  </a:lnTo>
                  <a:lnTo>
                    <a:pt x="8835" y="7835"/>
                  </a:lnTo>
                  <a:lnTo>
                    <a:pt x="9585" y="7835"/>
                  </a:lnTo>
                  <a:lnTo>
                    <a:pt x="9585" y="22253"/>
                  </a:lnTo>
                  <a:lnTo>
                    <a:pt x="8835" y="22253"/>
                  </a:lnTo>
                  <a:lnTo>
                    <a:pt x="8835" y="23801"/>
                  </a:lnTo>
                  <a:lnTo>
                    <a:pt x="7311" y="23801"/>
                  </a:lnTo>
                  <a:lnTo>
                    <a:pt x="7311" y="25349"/>
                  </a:lnTo>
                  <a:lnTo>
                    <a:pt x="5727" y="25349"/>
                  </a:lnTo>
                  <a:lnTo>
                    <a:pt x="5727" y="27075"/>
                  </a:lnTo>
                  <a:lnTo>
                    <a:pt x="4227" y="27075"/>
                  </a:lnTo>
                  <a:lnTo>
                    <a:pt x="4227" y="28992"/>
                  </a:lnTo>
                  <a:lnTo>
                    <a:pt x="0" y="28992"/>
                  </a:lnTo>
                  <a:lnTo>
                    <a:pt x="0" y="36386"/>
                  </a:lnTo>
                  <a:lnTo>
                    <a:pt x="20884" y="36386"/>
                  </a:lnTo>
                  <a:lnTo>
                    <a:pt x="20884" y="28992"/>
                  </a:lnTo>
                  <a:lnTo>
                    <a:pt x="16669" y="28992"/>
                  </a:lnTo>
                  <a:lnTo>
                    <a:pt x="16669" y="27075"/>
                  </a:lnTo>
                  <a:lnTo>
                    <a:pt x="15169" y="27075"/>
                  </a:lnTo>
                  <a:lnTo>
                    <a:pt x="15169" y="25349"/>
                  </a:lnTo>
                  <a:lnTo>
                    <a:pt x="13586" y="25349"/>
                  </a:lnTo>
                  <a:lnTo>
                    <a:pt x="13586" y="23801"/>
                  </a:lnTo>
                  <a:lnTo>
                    <a:pt x="12050" y="23801"/>
                  </a:lnTo>
                  <a:lnTo>
                    <a:pt x="12050" y="22253"/>
                  </a:lnTo>
                  <a:lnTo>
                    <a:pt x="11311" y="22253"/>
                  </a:lnTo>
                  <a:lnTo>
                    <a:pt x="11311" y="7835"/>
                  </a:lnTo>
                  <a:lnTo>
                    <a:pt x="12050" y="7835"/>
                  </a:lnTo>
                  <a:lnTo>
                    <a:pt x="12050" y="6287"/>
                  </a:lnTo>
                  <a:lnTo>
                    <a:pt x="13586" y="6287"/>
                  </a:lnTo>
                  <a:lnTo>
                    <a:pt x="13586" y="4727"/>
                  </a:lnTo>
                  <a:lnTo>
                    <a:pt x="15169" y="4727"/>
                  </a:lnTo>
                  <a:lnTo>
                    <a:pt x="15169" y="3025"/>
                  </a:lnTo>
                  <a:lnTo>
                    <a:pt x="16669" y="3025"/>
                  </a:lnTo>
                  <a:lnTo>
                    <a:pt x="166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49"/>
          <p:cNvSpPr/>
          <p:nvPr/>
        </p:nvSpPr>
        <p:spPr>
          <a:xfrm>
            <a:off x="424763" y="353575"/>
            <a:ext cx="8296742" cy="713606"/>
          </a:xfrm>
          <a:custGeom>
            <a:avLst/>
            <a:gdLst/>
            <a:ahLst/>
            <a:cxnLst/>
            <a:rect l="l" t="t" r="r" b="b"/>
            <a:pathLst>
              <a:path w="78917" h="7772" extrusionOk="0">
                <a:moveTo>
                  <a:pt x="1" y="0"/>
                </a:moveTo>
                <a:lnTo>
                  <a:pt x="78917" y="0"/>
                </a:lnTo>
                <a:lnTo>
                  <a:pt x="78917" y="7772"/>
                </a:lnTo>
                <a:lnTo>
                  <a:pt x="1" y="777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4" name="Google Shape;1104;p49"/>
          <p:cNvGrpSpPr/>
          <p:nvPr/>
        </p:nvGrpSpPr>
        <p:grpSpPr>
          <a:xfrm>
            <a:off x="424763" y="1053444"/>
            <a:ext cx="8296747" cy="45756"/>
            <a:chOff x="386575" y="1053444"/>
            <a:chExt cx="8296747" cy="45756"/>
          </a:xfrm>
        </p:grpSpPr>
        <p:sp>
          <p:nvSpPr>
            <p:cNvPr id="1105" name="Google Shape;1105;p49"/>
            <p:cNvSpPr/>
            <p:nvPr/>
          </p:nvSpPr>
          <p:spPr>
            <a:xfrm>
              <a:off x="386575" y="1077325"/>
              <a:ext cx="8296347" cy="21875"/>
            </a:xfrm>
            <a:custGeom>
              <a:avLst/>
              <a:gdLst/>
              <a:ahLst/>
              <a:cxnLst/>
              <a:rect l="l" t="t" r="r" b="b"/>
              <a:pathLst>
                <a:path w="78917" h="421" extrusionOk="0">
                  <a:moveTo>
                    <a:pt x="1" y="1"/>
                  </a:moveTo>
                  <a:lnTo>
                    <a:pt x="1" y="420"/>
                  </a:lnTo>
                  <a:lnTo>
                    <a:pt x="78917" y="420"/>
                  </a:lnTo>
                  <a:lnTo>
                    <a:pt x="789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9"/>
            <p:cNvSpPr/>
            <p:nvPr/>
          </p:nvSpPr>
          <p:spPr>
            <a:xfrm>
              <a:off x="386975" y="1053444"/>
              <a:ext cx="8296347" cy="21875"/>
            </a:xfrm>
            <a:custGeom>
              <a:avLst/>
              <a:gdLst/>
              <a:ahLst/>
              <a:cxnLst/>
              <a:rect l="l" t="t" r="r" b="b"/>
              <a:pathLst>
                <a:path w="78917" h="420" extrusionOk="0">
                  <a:moveTo>
                    <a:pt x="1" y="1"/>
                  </a:moveTo>
                  <a:lnTo>
                    <a:pt x="1" y="420"/>
                  </a:lnTo>
                  <a:lnTo>
                    <a:pt x="78917" y="420"/>
                  </a:lnTo>
                  <a:lnTo>
                    <a:pt x="78917" y="1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7" name="Google Shape;1107;p49"/>
          <p:cNvGrpSpPr/>
          <p:nvPr/>
        </p:nvGrpSpPr>
        <p:grpSpPr>
          <a:xfrm>
            <a:off x="4982460" y="1463627"/>
            <a:ext cx="3237644" cy="2911633"/>
            <a:chOff x="844350" y="1447525"/>
            <a:chExt cx="3472005" cy="1341952"/>
          </a:xfrm>
        </p:grpSpPr>
        <p:sp>
          <p:nvSpPr>
            <p:cNvPr id="1108" name="Google Shape;1108;p49"/>
            <p:cNvSpPr/>
            <p:nvPr/>
          </p:nvSpPr>
          <p:spPr>
            <a:xfrm>
              <a:off x="844350" y="1447531"/>
              <a:ext cx="3467723" cy="1341946"/>
            </a:xfrm>
            <a:custGeom>
              <a:avLst/>
              <a:gdLst/>
              <a:ahLst/>
              <a:cxnLst/>
              <a:rect l="l" t="t" r="r" b="b"/>
              <a:pathLst>
                <a:path w="71356" h="59411" extrusionOk="0">
                  <a:moveTo>
                    <a:pt x="71355" y="0"/>
                  </a:moveTo>
                  <a:lnTo>
                    <a:pt x="70657" y="481"/>
                  </a:lnTo>
                  <a:lnTo>
                    <a:pt x="70657" y="58921"/>
                  </a:lnTo>
                  <a:lnTo>
                    <a:pt x="717" y="58921"/>
                  </a:lnTo>
                  <a:lnTo>
                    <a:pt x="1" y="59410"/>
                  </a:lnTo>
                  <a:lnTo>
                    <a:pt x="71355" y="59410"/>
                  </a:lnTo>
                  <a:lnTo>
                    <a:pt x="71355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9" name="Google Shape;1109;p49"/>
            <p:cNvGrpSpPr/>
            <p:nvPr/>
          </p:nvGrpSpPr>
          <p:grpSpPr>
            <a:xfrm>
              <a:off x="844350" y="1447525"/>
              <a:ext cx="3472005" cy="1341924"/>
              <a:chOff x="844350" y="1447525"/>
              <a:chExt cx="3472005" cy="1341924"/>
            </a:xfrm>
          </p:grpSpPr>
          <p:sp>
            <p:nvSpPr>
              <p:cNvPr id="1110" name="Google Shape;1110;p49"/>
              <p:cNvSpPr/>
              <p:nvPr/>
            </p:nvSpPr>
            <p:spPr>
              <a:xfrm>
                <a:off x="844350" y="1447525"/>
                <a:ext cx="3467567" cy="1341924"/>
              </a:xfrm>
              <a:custGeom>
                <a:avLst/>
                <a:gdLst/>
                <a:ahLst/>
                <a:cxnLst/>
                <a:rect l="l" t="t" r="r" b="b"/>
                <a:pathLst>
                  <a:path w="80087" h="80079" extrusionOk="0">
                    <a:moveTo>
                      <a:pt x="0" y="1"/>
                    </a:moveTo>
                    <a:lnTo>
                      <a:pt x="0" y="80078"/>
                    </a:lnTo>
                    <a:lnTo>
                      <a:pt x="80086" y="80078"/>
                    </a:lnTo>
                    <a:lnTo>
                      <a:pt x="80086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49"/>
              <p:cNvSpPr/>
              <p:nvPr/>
            </p:nvSpPr>
            <p:spPr>
              <a:xfrm>
                <a:off x="844350" y="1454690"/>
                <a:ext cx="3472005" cy="1332143"/>
              </a:xfrm>
              <a:custGeom>
                <a:avLst/>
                <a:gdLst/>
                <a:ahLst/>
                <a:cxnLst/>
                <a:rect l="l" t="t" r="r" b="b"/>
                <a:pathLst>
                  <a:path w="71356" h="59411" extrusionOk="0">
                    <a:moveTo>
                      <a:pt x="1" y="0"/>
                    </a:moveTo>
                    <a:lnTo>
                      <a:pt x="1" y="59410"/>
                    </a:lnTo>
                    <a:lnTo>
                      <a:pt x="717" y="58930"/>
                    </a:lnTo>
                    <a:lnTo>
                      <a:pt x="717" y="498"/>
                    </a:lnTo>
                    <a:lnTo>
                      <a:pt x="70657" y="498"/>
                    </a:lnTo>
                    <a:lnTo>
                      <a:pt x="7135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12" name="Google Shape;1112;p49"/>
          <p:cNvSpPr txBox="1">
            <a:spLocks noGrp="1"/>
          </p:cNvSpPr>
          <p:nvPr>
            <p:ph type="title"/>
          </p:nvPr>
        </p:nvSpPr>
        <p:spPr>
          <a:xfrm>
            <a:off x="713225" y="513700"/>
            <a:ext cx="77175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/>
            <a:r>
              <a:rPr lang="en-US" dirty="0"/>
              <a:t>Class: </a:t>
            </a:r>
            <a:r>
              <a:rPr lang="en-US" dirty="0" err="1"/>
              <a:t>OnlineExamSystem</a:t>
            </a:r>
            <a:br>
              <a:rPr lang="en-US" dirty="0"/>
            </a:br>
            <a:endParaRPr lang="en-US" dirty="0"/>
          </a:p>
        </p:txBody>
      </p:sp>
      <p:sp>
        <p:nvSpPr>
          <p:cNvPr id="1113" name="Google Shape;1113;p49"/>
          <p:cNvSpPr txBox="1">
            <a:spLocks noGrp="1"/>
          </p:cNvSpPr>
          <p:nvPr>
            <p:ph type="body" idx="1"/>
          </p:nvPr>
        </p:nvSpPr>
        <p:spPr>
          <a:xfrm>
            <a:off x="5012554" y="1480628"/>
            <a:ext cx="3233506" cy="29115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00"/>
              <a:buFont typeface="Arial"/>
              <a:buNone/>
            </a:pPr>
            <a:r>
              <a:rPr lang="en-US" dirty="0"/>
              <a:t>This is the main class of the program that serves as an entry point. It handles user authentication, question generation, and exam conduction.</a:t>
            </a:r>
            <a:br>
              <a:rPr lang="en-US" dirty="0"/>
            </a:b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00"/>
              <a:buFont typeface="Arial"/>
              <a:buNone/>
            </a:pPr>
            <a:r>
              <a:rPr lang="en-US" dirty="0"/>
              <a:t>Methods in this class: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main Method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err="1"/>
              <a:t>authenticateUser</a:t>
            </a:r>
            <a:r>
              <a:rPr lang="en-US" dirty="0"/>
              <a:t> Method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err="1"/>
              <a:t>generateQuestions</a:t>
            </a:r>
            <a:r>
              <a:rPr lang="en-US" dirty="0"/>
              <a:t> Method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err="1"/>
              <a:t>conductExam</a:t>
            </a:r>
            <a:r>
              <a:rPr lang="en-US" dirty="0"/>
              <a:t> Method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err="1"/>
              <a:t>createQuestion</a:t>
            </a:r>
            <a:r>
              <a:rPr lang="en-US" dirty="0"/>
              <a:t> method</a:t>
            </a:r>
            <a:endParaRPr dirty="0"/>
          </a:p>
        </p:txBody>
      </p:sp>
      <p:grpSp>
        <p:nvGrpSpPr>
          <p:cNvPr id="1114" name="Google Shape;1114;p49"/>
          <p:cNvGrpSpPr/>
          <p:nvPr/>
        </p:nvGrpSpPr>
        <p:grpSpPr>
          <a:xfrm>
            <a:off x="7681225" y="449915"/>
            <a:ext cx="882879" cy="243714"/>
            <a:chOff x="7301150" y="922090"/>
            <a:chExt cx="882879" cy="243714"/>
          </a:xfrm>
        </p:grpSpPr>
        <p:sp>
          <p:nvSpPr>
            <p:cNvPr id="1115" name="Google Shape;1115;p49"/>
            <p:cNvSpPr/>
            <p:nvPr/>
          </p:nvSpPr>
          <p:spPr>
            <a:xfrm>
              <a:off x="7937186" y="925219"/>
              <a:ext cx="238328" cy="237867"/>
            </a:xfrm>
            <a:custGeom>
              <a:avLst/>
              <a:gdLst/>
              <a:ahLst/>
              <a:cxnLst/>
              <a:rect l="l" t="t" r="r" b="b"/>
              <a:pathLst>
                <a:path w="4646" h="4637" extrusionOk="0">
                  <a:moveTo>
                    <a:pt x="402" y="1"/>
                  </a:moveTo>
                  <a:cubicBezTo>
                    <a:pt x="184" y="1"/>
                    <a:pt x="0" y="184"/>
                    <a:pt x="0" y="402"/>
                  </a:cubicBezTo>
                  <a:lnTo>
                    <a:pt x="0" y="4340"/>
                  </a:lnTo>
                  <a:cubicBezTo>
                    <a:pt x="0" y="4462"/>
                    <a:pt x="61" y="4576"/>
                    <a:pt x="149" y="4637"/>
                  </a:cubicBezTo>
                  <a:lnTo>
                    <a:pt x="4645" y="140"/>
                  </a:lnTo>
                  <a:cubicBezTo>
                    <a:pt x="4567" y="53"/>
                    <a:pt x="4462" y="1"/>
                    <a:pt x="43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9"/>
            <p:cNvSpPr/>
            <p:nvPr/>
          </p:nvSpPr>
          <p:spPr>
            <a:xfrm>
              <a:off x="7945240" y="927476"/>
              <a:ext cx="238790" cy="237867"/>
            </a:xfrm>
            <a:custGeom>
              <a:avLst/>
              <a:gdLst/>
              <a:ahLst/>
              <a:cxnLst/>
              <a:rect l="l" t="t" r="r" b="b"/>
              <a:pathLst>
                <a:path w="4655" h="4637" extrusionOk="0">
                  <a:moveTo>
                    <a:pt x="4497" y="0"/>
                  </a:moveTo>
                  <a:lnTo>
                    <a:pt x="0" y="4497"/>
                  </a:lnTo>
                  <a:cubicBezTo>
                    <a:pt x="79" y="4584"/>
                    <a:pt x="192" y="4637"/>
                    <a:pt x="306" y="4637"/>
                  </a:cubicBezTo>
                  <a:lnTo>
                    <a:pt x="4253" y="4637"/>
                  </a:lnTo>
                  <a:cubicBezTo>
                    <a:pt x="4471" y="4637"/>
                    <a:pt x="4654" y="4453"/>
                    <a:pt x="4654" y="4235"/>
                  </a:cubicBezTo>
                  <a:lnTo>
                    <a:pt x="4654" y="288"/>
                  </a:lnTo>
                  <a:cubicBezTo>
                    <a:pt x="4654" y="184"/>
                    <a:pt x="4584" y="79"/>
                    <a:pt x="44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9"/>
            <p:cNvSpPr/>
            <p:nvPr/>
          </p:nvSpPr>
          <p:spPr>
            <a:xfrm>
              <a:off x="7940315" y="922090"/>
              <a:ext cx="243714" cy="243714"/>
            </a:xfrm>
            <a:custGeom>
              <a:avLst/>
              <a:gdLst/>
              <a:ahLst/>
              <a:cxnLst/>
              <a:rect l="l" t="t" r="r" b="b"/>
              <a:pathLst>
                <a:path w="4751" h="4751" fill="none" extrusionOk="0">
                  <a:moveTo>
                    <a:pt x="4349" y="4750"/>
                  </a:moveTo>
                  <a:lnTo>
                    <a:pt x="402" y="4750"/>
                  </a:lnTo>
                  <a:cubicBezTo>
                    <a:pt x="184" y="4750"/>
                    <a:pt x="0" y="4567"/>
                    <a:pt x="0" y="4349"/>
                  </a:cubicBezTo>
                  <a:lnTo>
                    <a:pt x="0" y="411"/>
                  </a:lnTo>
                  <a:cubicBezTo>
                    <a:pt x="0" y="192"/>
                    <a:pt x="184" y="0"/>
                    <a:pt x="402" y="0"/>
                  </a:cubicBezTo>
                  <a:lnTo>
                    <a:pt x="4349" y="0"/>
                  </a:lnTo>
                  <a:cubicBezTo>
                    <a:pt x="4567" y="0"/>
                    <a:pt x="4750" y="192"/>
                    <a:pt x="4750" y="411"/>
                  </a:cubicBezTo>
                  <a:lnTo>
                    <a:pt x="4750" y="4349"/>
                  </a:lnTo>
                  <a:cubicBezTo>
                    <a:pt x="4750" y="4567"/>
                    <a:pt x="4567" y="4750"/>
                    <a:pt x="4349" y="4750"/>
                  </a:cubicBezTo>
                  <a:close/>
                </a:path>
              </a:pathLst>
            </a:custGeom>
            <a:solidFill>
              <a:schemeClr val="dk2"/>
            </a:solidFill>
            <a:ln w="2625" cap="flat" cmpd="sng">
              <a:solidFill>
                <a:schemeClr val="dk1"/>
              </a:solidFill>
              <a:prstDash val="solid"/>
              <a:miter lim="87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9"/>
            <p:cNvSpPr/>
            <p:nvPr/>
          </p:nvSpPr>
          <p:spPr>
            <a:xfrm>
              <a:off x="7966272" y="948508"/>
              <a:ext cx="191750" cy="192212"/>
            </a:xfrm>
            <a:custGeom>
              <a:avLst/>
              <a:gdLst/>
              <a:ahLst/>
              <a:cxnLst/>
              <a:rect l="l" t="t" r="r" b="b"/>
              <a:pathLst>
                <a:path w="3738" h="3747" extrusionOk="0">
                  <a:moveTo>
                    <a:pt x="359" y="1"/>
                  </a:moveTo>
                  <a:cubicBezTo>
                    <a:pt x="158" y="1"/>
                    <a:pt x="1" y="166"/>
                    <a:pt x="1" y="367"/>
                  </a:cubicBezTo>
                  <a:lnTo>
                    <a:pt x="1" y="3388"/>
                  </a:lnTo>
                  <a:cubicBezTo>
                    <a:pt x="1" y="3581"/>
                    <a:pt x="158" y="3746"/>
                    <a:pt x="359" y="3746"/>
                  </a:cubicBezTo>
                  <a:lnTo>
                    <a:pt x="3380" y="3746"/>
                  </a:lnTo>
                  <a:cubicBezTo>
                    <a:pt x="3581" y="3746"/>
                    <a:pt x="3738" y="3581"/>
                    <a:pt x="3738" y="3388"/>
                  </a:cubicBezTo>
                  <a:lnTo>
                    <a:pt x="3738" y="367"/>
                  </a:lnTo>
                  <a:cubicBezTo>
                    <a:pt x="3738" y="166"/>
                    <a:pt x="3581" y="1"/>
                    <a:pt x="33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9"/>
            <p:cNvSpPr/>
            <p:nvPr/>
          </p:nvSpPr>
          <p:spPr>
            <a:xfrm>
              <a:off x="8016440" y="995086"/>
              <a:ext cx="88745" cy="96798"/>
            </a:xfrm>
            <a:custGeom>
              <a:avLst/>
              <a:gdLst/>
              <a:ahLst/>
              <a:cxnLst/>
              <a:rect l="l" t="t" r="r" b="b"/>
              <a:pathLst>
                <a:path w="1730" h="1887" extrusionOk="0">
                  <a:moveTo>
                    <a:pt x="1398" y="1"/>
                  </a:moveTo>
                  <a:lnTo>
                    <a:pt x="1014" y="498"/>
                  </a:lnTo>
                  <a:cubicBezTo>
                    <a:pt x="952" y="577"/>
                    <a:pt x="909" y="656"/>
                    <a:pt x="865" y="717"/>
                  </a:cubicBezTo>
                  <a:cubicBezTo>
                    <a:pt x="830" y="664"/>
                    <a:pt x="778" y="586"/>
                    <a:pt x="708" y="490"/>
                  </a:cubicBezTo>
                  <a:lnTo>
                    <a:pt x="376" y="9"/>
                  </a:lnTo>
                  <a:lnTo>
                    <a:pt x="79" y="9"/>
                  </a:lnTo>
                  <a:lnTo>
                    <a:pt x="725" y="909"/>
                  </a:lnTo>
                  <a:lnTo>
                    <a:pt x="1" y="1887"/>
                  </a:lnTo>
                  <a:lnTo>
                    <a:pt x="306" y="1887"/>
                  </a:lnTo>
                  <a:lnTo>
                    <a:pt x="778" y="1232"/>
                  </a:lnTo>
                  <a:cubicBezTo>
                    <a:pt x="787" y="1214"/>
                    <a:pt x="821" y="1153"/>
                    <a:pt x="865" y="1092"/>
                  </a:cubicBezTo>
                  <a:cubicBezTo>
                    <a:pt x="900" y="1136"/>
                    <a:pt x="926" y="1171"/>
                    <a:pt x="952" y="1214"/>
                  </a:cubicBezTo>
                  <a:lnTo>
                    <a:pt x="1424" y="1878"/>
                  </a:lnTo>
                  <a:lnTo>
                    <a:pt x="1730" y="1878"/>
                  </a:lnTo>
                  <a:lnTo>
                    <a:pt x="1014" y="883"/>
                  </a:lnTo>
                  <a:lnTo>
                    <a:pt x="16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9"/>
            <p:cNvSpPr/>
            <p:nvPr/>
          </p:nvSpPr>
          <p:spPr>
            <a:xfrm>
              <a:off x="7619142" y="925219"/>
              <a:ext cx="238328" cy="237867"/>
            </a:xfrm>
            <a:custGeom>
              <a:avLst/>
              <a:gdLst/>
              <a:ahLst/>
              <a:cxnLst/>
              <a:rect l="l" t="t" r="r" b="b"/>
              <a:pathLst>
                <a:path w="4646" h="4637" extrusionOk="0">
                  <a:moveTo>
                    <a:pt x="402" y="1"/>
                  </a:moveTo>
                  <a:cubicBezTo>
                    <a:pt x="184" y="1"/>
                    <a:pt x="1" y="184"/>
                    <a:pt x="1" y="402"/>
                  </a:cubicBezTo>
                  <a:lnTo>
                    <a:pt x="1" y="4340"/>
                  </a:lnTo>
                  <a:cubicBezTo>
                    <a:pt x="10" y="4462"/>
                    <a:pt x="62" y="4576"/>
                    <a:pt x="149" y="4637"/>
                  </a:cubicBezTo>
                  <a:lnTo>
                    <a:pt x="4646" y="140"/>
                  </a:lnTo>
                  <a:cubicBezTo>
                    <a:pt x="4567" y="53"/>
                    <a:pt x="4463" y="1"/>
                    <a:pt x="43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9"/>
            <p:cNvSpPr/>
            <p:nvPr/>
          </p:nvSpPr>
          <p:spPr>
            <a:xfrm>
              <a:off x="7627196" y="927476"/>
              <a:ext cx="238790" cy="237867"/>
            </a:xfrm>
            <a:custGeom>
              <a:avLst/>
              <a:gdLst/>
              <a:ahLst/>
              <a:cxnLst/>
              <a:rect l="l" t="t" r="r" b="b"/>
              <a:pathLst>
                <a:path w="4655" h="4637" extrusionOk="0">
                  <a:moveTo>
                    <a:pt x="4498" y="0"/>
                  </a:moveTo>
                  <a:lnTo>
                    <a:pt x="1" y="4497"/>
                  </a:lnTo>
                  <a:cubicBezTo>
                    <a:pt x="80" y="4584"/>
                    <a:pt x="193" y="4637"/>
                    <a:pt x="307" y="4637"/>
                  </a:cubicBezTo>
                  <a:lnTo>
                    <a:pt x="4244" y="4637"/>
                  </a:lnTo>
                  <a:cubicBezTo>
                    <a:pt x="4463" y="4637"/>
                    <a:pt x="4655" y="4453"/>
                    <a:pt x="4655" y="4235"/>
                  </a:cubicBezTo>
                  <a:lnTo>
                    <a:pt x="4655" y="288"/>
                  </a:lnTo>
                  <a:cubicBezTo>
                    <a:pt x="4655" y="184"/>
                    <a:pt x="4585" y="79"/>
                    <a:pt x="44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9"/>
            <p:cNvSpPr/>
            <p:nvPr/>
          </p:nvSpPr>
          <p:spPr>
            <a:xfrm>
              <a:off x="7622271" y="922090"/>
              <a:ext cx="243714" cy="243714"/>
            </a:xfrm>
            <a:custGeom>
              <a:avLst/>
              <a:gdLst/>
              <a:ahLst/>
              <a:cxnLst/>
              <a:rect l="l" t="t" r="r" b="b"/>
              <a:pathLst>
                <a:path w="4751" h="4751" fill="none" extrusionOk="0">
                  <a:moveTo>
                    <a:pt x="4349" y="4750"/>
                  </a:moveTo>
                  <a:lnTo>
                    <a:pt x="403" y="4750"/>
                  </a:lnTo>
                  <a:cubicBezTo>
                    <a:pt x="184" y="4750"/>
                    <a:pt x="1" y="4567"/>
                    <a:pt x="1" y="4349"/>
                  </a:cubicBezTo>
                  <a:lnTo>
                    <a:pt x="1" y="411"/>
                  </a:lnTo>
                  <a:cubicBezTo>
                    <a:pt x="1" y="192"/>
                    <a:pt x="184" y="0"/>
                    <a:pt x="403" y="0"/>
                  </a:cubicBezTo>
                  <a:lnTo>
                    <a:pt x="4349" y="0"/>
                  </a:lnTo>
                  <a:cubicBezTo>
                    <a:pt x="4568" y="0"/>
                    <a:pt x="4751" y="192"/>
                    <a:pt x="4751" y="411"/>
                  </a:cubicBezTo>
                  <a:lnTo>
                    <a:pt x="4751" y="4349"/>
                  </a:lnTo>
                  <a:cubicBezTo>
                    <a:pt x="4751" y="4567"/>
                    <a:pt x="4568" y="4750"/>
                    <a:pt x="4349" y="4750"/>
                  </a:cubicBezTo>
                  <a:close/>
                </a:path>
              </a:pathLst>
            </a:custGeom>
            <a:solidFill>
              <a:schemeClr val="dk2"/>
            </a:solidFill>
            <a:ln w="2625" cap="flat" cmpd="sng">
              <a:solidFill>
                <a:schemeClr val="dk1"/>
              </a:solidFill>
              <a:prstDash val="solid"/>
              <a:miter lim="87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9"/>
            <p:cNvSpPr/>
            <p:nvPr/>
          </p:nvSpPr>
          <p:spPr>
            <a:xfrm>
              <a:off x="7648279" y="948508"/>
              <a:ext cx="191750" cy="192212"/>
            </a:xfrm>
            <a:custGeom>
              <a:avLst/>
              <a:gdLst/>
              <a:ahLst/>
              <a:cxnLst/>
              <a:rect l="l" t="t" r="r" b="b"/>
              <a:pathLst>
                <a:path w="3738" h="3747" extrusionOk="0">
                  <a:moveTo>
                    <a:pt x="358" y="1"/>
                  </a:moveTo>
                  <a:cubicBezTo>
                    <a:pt x="158" y="1"/>
                    <a:pt x="0" y="166"/>
                    <a:pt x="0" y="367"/>
                  </a:cubicBezTo>
                  <a:lnTo>
                    <a:pt x="0" y="3388"/>
                  </a:lnTo>
                  <a:cubicBezTo>
                    <a:pt x="0" y="3581"/>
                    <a:pt x="158" y="3746"/>
                    <a:pt x="358" y="3746"/>
                  </a:cubicBezTo>
                  <a:lnTo>
                    <a:pt x="3379" y="3746"/>
                  </a:lnTo>
                  <a:cubicBezTo>
                    <a:pt x="3580" y="3746"/>
                    <a:pt x="3737" y="3581"/>
                    <a:pt x="3737" y="3388"/>
                  </a:cubicBezTo>
                  <a:lnTo>
                    <a:pt x="3737" y="367"/>
                  </a:lnTo>
                  <a:cubicBezTo>
                    <a:pt x="3737" y="166"/>
                    <a:pt x="3580" y="1"/>
                    <a:pt x="33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9"/>
            <p:cNvSpPr/>
            <p:nvPr/>
          </p:nvSpPr>
          <p:spPr>
            <a:xfrm>
              <a:off x="7682751" y="980312"/>
              <a:ext cx="127731" cy="127731"/>
            </a:xfrm>
            <a:custGeom>
              <a:avLst/>
              <a:gdLst/>
              <a:ahLst/>
              <a:cxnLst/>
              <a:rect l="l" t="t" r="r" b="b"/>
              <a:pathLst>
                <a:path w="2490" h="2490" fill="none" extrusionOk="0">
                  <a:moveTo>
                    <a:pt x="2253" y="2489"/>
                  </a:moveTo>
                  <a:lnTo>
                    <a:pt x="245" y="2489"/>
                  </a:lnTo>
                  <a:cubicBezTo>
                    <a:pt x="114" y="2489"/>
                    <a:pt x="1" y="2384"/>
                    <a:pt x="1" y="2253"/>
                  </a:cubicBezTo>
                  <a:lnTo>
                    <a:pt x="1" y="245"/>
                  </a:lnTo>
                  <a:cubicBezTo>
                    <a:pt x="1" y="114"/>
                    <a:pt x="114" y="0"/>
                    <a:pt x="245" y="0"/>
                  </a:cubicBezTo>
                  <a:lnTo>
                    <a:pt x="2253" y="0"/>
                  </a:lnTo>
                  <a:cubicBezTo>
                    <a:pt x="2384" y="0"/>
                    <a:pt x="2489" y="114"/>
                    <a:pt x="2489" y="245"/>
                  </a:cubicBezTo>
                  <a:lnTo>
                    <a:pt x="2489" y="2253"/>
                  </a:lnTo>
                  <a:cubicBezTo>
                    <a:pt x="2489" y="2384"/>
                    <a:pt x="2384" y="2489"/>
                    <a:pt x="2253" y="2489"/>
                  </a:cubicBezTo>
                  <a:close/>
                </a:path>
              </a:pathLst>
            </a:custGeom>
            <a:noFill/>
            <a:ln w="2625" cap="flat" cmpd="sng">
              <a:solidFill>
                <a:schemeClr val="dk1"/>
              </a:solidFill>
              <a:prstDash val="solid"/>
              <a:miter lim="87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9"/>
            <p:cNvSpPr/>
            <p:nvPr/>
          </p:nvSpPr>
          <p:spPr>
            <a:xfrm>
              <a:off x="7682751" y="980774"/>
              <a:ext cx="127731" cy="36780"/>
            </a:xfrm>
            <a:custGeom>
              <a:avLst/>
              <a:gdLst/>
              <a:ahLst/>
              <a:cxnLst/>
              <a:rect l="l" t="t" r="r" b="b"/>
              <a:pathLst>
                <a:path w="2490" h="717" extrusionOk="0">
                  <a:moveTo>
                    <a:pt x="245" y="0"/>
                  </a:moveTo>
                  <a:lnTo>
                    <a:pt x="36" y="114"/>
                  </a:lnTo>
                  <a:lnTo>
                    <a:pt x="1" y="716"/>
                  </a:lnTo>
                  <a:lnTo>
                    <a:pt x="2489" y="716"/>
                  </a:lnTo>
                  <a:lnTo>
                    <a:pt x="2489" y="236"/>
                  </a:lnTo>
                  <a:lnTo>
                    <a:pt x="2411" y="61"/>
                  </a:lnTo>
                  <a:lnTo>
                    <a:pt x="22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9"/>
            <p:cNvSpPr/>
            <p:nvPr/>
          </p:nvSpPr>
          <p:spPr>
            <a:xfrm>
              <a:off x="7301150" y="925219"/>
              <a:ext cx="238328" cy="237867"/>
            </a:xfrm>
            <a:custGeom>
              <a:avLst/>
              <a:gdLst/>
              <a:ahLst/>
              <a:cxnLst/>
              <a:rect l="l" t="t" r="r" b="b"/>
              <a:pathLst>
                <a:path w="4646" h="4637" extrusionOk="0">
                  <a:moveTo>
                    <a:pt x="402" y="1"/>
                  </a:moveTo>
                  <a:cubicBezTo>
                    <a:pt x="184" y="1"/>
                    <a:pt x="0" y="184"/>
                    <a:pt x="0" y="402"/>
                  </a:cubicBezTo>
                  <a:lnTo>
                    <a:pt x="0" y="4340"/>
                  </a:lnTo>
                  <a:cubicBezTo>
                    <a:pt x="9" y="4462"/>
                    <a:pt x="62" y="4576"/>
                    <a:pt x="149" y="4637"/>
                  </a:cubicBezTo>
                  <a:lnTo>
                    <a:pt x="4646" y="140"/>
                  </a:lnTo>
                  <a:cubicBezTo>
                    <a:pt x="4567" y="53"/>
                    <a:pt x="4462" y="1"/>
                    <a:pt x="43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9"/>
            <p:cNvSpPr/>
            <p:nvPr/>
          </p:nvSpPr>
          <p:spPr>
            <a:xfrm>
              <a:off x="7310127" y="927476"/>
              <a:ext cx="238328" cy="237867"/>
            </a:xfrm>
            <a:custGeom>
              <a:avLst/>
              <a:gdLst/>
              <a:ahLst/>
              <a:cxnLst/>
              <a:rect l="l" t="t" r="r" b="b"/>
              <a:pathLst>
                <a:path w="4646" h="4637" extrusionOk="0">
                  <a:moveTo>
                    <a:pt x="4497" y="0"/>
                  </a:moveTo>
                  <a:lnTo>
                    <a:pt x="0" y="4497"/>
                  </a:lnTo>
                  <a:cubicBezTo>
                    <a:pt x="70" y="4584"/>
                    <a:pt x="183" y="4637"/>
                    <a:pt x="306" y="4637"/>
                  </a:cubicBezTo>
                  <a:lnTo>
                    <a:pt x="4244" y="4637"/>
                  </a:lnTo>
                  <a:cubicBezTo>
                    <a:pt x="4462" y="4637"/>
                    <a:pt x="4645" y="4453"/>
                    <a:pt x="4645" y="4235"/>
                  </a:cubicBezTo>
                  <a:lnTo>
                    <a:pt x="4645" y="288"/>
                  </a:lnTo>
                  <a:cubicBezTo>
                    <a:pt x="4636" y="184"/>
                    <a:pt x="4584" y="79"/>
                    <a:pt x="44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9"/>
            <p:cNvSpPr/>
            <p:nvPr/>
          </p:nvSpPr>
          <p:spPr>
            <a:xfrm>
              <a:off x="7304279" y="922090"/>
              <a:ext cx="243714" cy="243714"/>
            </a:xfrm>
            <a:custGeom>
              <a:avLst/>
              <a:gdLst/>
              <a:ahLst/>
              <a:cxnLst/>
              <a:rect l="l" t="t" r="r" b="b"/>
              <a:pathLst>
                <a:path w="4751" h="4751" fill="none" extrusionOk="0">
                  <a:moveTo>
                    <a:pt x="4349" y="4750"/>
                  </a:moveTo>
                  <a:lnTo>
                    <a:pt x="402" y="4750"/>
                  </a:lnTo>
                  <a:cubicBezTo>
                    <a:pt x="184" y="4750"/>
                    <a:pt x="1" y="4567"/>
                    <a:pt x="1" y="4349"/>
                  </a:cubicBezTo>
                  <a:lnTo>
                    <a:pt x="1" y="411"/>
                  </a:lnTo>
                  <a:cubicBezTo>
                    <a:pt x="1" y="192"/>
                    <a:pt x="184" y="0"/>
                    <a:pt x="402" y="0"/>
                  </a:cubicBezTo>
                  <a:lnTo>
                    <a:pt x="4349" y="0"/>
                  </a:lnTo>
                  <a:cubicBezTo>
                    <a:pt x="4567" y="0"/>
                    <a:pt x="4750" y="192"/>
                    <a:pt x="4750" y="411"/>
                  </a:cubicBezTo>
                  <a:lnTo>
                    <a:pt x="4750" y="4349"/>
                  </a:lnTo>
                  <a:cubicBezTo>
                    <a:pt x="4750" y="4567"/>
                    <a:pt x="4567" y="4750"/>
                    <a:pt x="4349" y="4750"/>
                  </a:cubicBezTo>
                  <a:close/>
                </a:path>
              </a:pathLst>
            </a:custGeom>
            <a:solidFill>
              <a:schemeClr val="dk2"/>
            </a:solidFill>
            <a:ln w="2625" cap="flat" cmpd="sng">
              <a:solidFill>
                <a:schemeClr val="dk1"/>
              </a:solidFill>
              <a:prstDash val="solid"/>
              <a:miter lim="87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9"/>
            <p:cNvSpPr/>
            <p:nvPr/>
          </p:nvSpPr>
          <p:spPr>
            <a:xfrm>
              <a:off x="7330236" y="948508"/>
              <a:ext cx="192673" cy="192212"/>
            </a:xfrm>
            <a:custGeom>
              <a:avLst/>
              <a:gdLst/>
              <a:ahLst/>
              <a:cxnLst/>
              <a:rect l="l" t="t" r="r" b="b"/>
              <a:pathLst>
                <a:path w="3756" h="3747" extrusionOk="0">
                  <a:moveTo>
                    <a:pt x="359" y="1"/>
                  </a:moveTo>
                  <a:cubicBezTo>
                    <a:pt x="158" y="1"/>
                    <a:pt x="1" y="166"/>
                    <a:pt x="1" y="367"/>
                  </a:cubicBezTo>
                  <a:lnTo>
                    <a:pt x="1" y="3388"/>
                  </a:lnTo>
                  <a:cubicBezTo>
                    <a:pt x="1" y="3581"/>
                    <a:pt x="158" y="3746"/>
                    <a:pt x="359" y="3746"/>
                  </a:cubicBezTo>
                  <a:lnTo>
                    <a:pt x="3380" y="3746"/>
                  </a:lnTo>
                  <a:cubicBezTo>
                    <a:pt x="3590" y="3746"/>
                    <a:pt x="3756" y="3581"/>
                    <a:pt x="3738" y="3388"/>
                  </a:cubicBezTo>
                  <a:lnTo>
                    <a:pt x="3738" y="367"/>
                  </a:lnTo>
                  <a:cubicBezTo>
                    <a:pt x="3738" y="166"/>
                    <a:pt x="3581" y="1"/>
                    <a:pt x="33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9"/>
            <p:cNvSpPr/>
            <p:nvPr/>
          </p:nvSpPr>
          <p:spPr>
            <a:xfrm>
              <a:off x="7364297" y="1100347"/>
              <a:ext cx="121421" cy="14825"/>
            </a:xfrm>
            <a:custGeom>
              <a:avLst/>
              <a:gdLst/>
              <a:ahLst/>
              <a:cxnLst/>
              <a:rect l="l" t="t" r="r" b="b"/>
              <a:pathLst>
                <a:path w="2367" h="289" extrusionOk="0">
                  <a:moveTo>
                    <a:pt x="1" y="1"/>
                  </a:moveTo>
                  <a:lnTo>
                    <a:pt x="1" y="289"/>
                  </a:lnTo>
                  <a:lnTo>
                    <a:pt x="2367" y="289"/>
                  </a:lnTo>
                  <a:lnTo>
                    <a:pt x="2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A6EF1DC1-6F0A-B934-D19F-9FECE3487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096" y="1173780"/>
            <a:ext cx="3992104" cy="34913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ransforming Traditional Business Models: Web3 by Slidesgo">
  <a:themeElements>
    <a:clrScheme name="Simple Light">
      <a:dk1>
        <a:srgbClr val="000000"/>
      </a:dk1>
      <a:lt1>
        <a:srgbClr val="FFFFFF"/>
      </a:lt1>
      <a:dk2>
        <a:srgbClr val="9C9C9C"/>
      </a:dk2>
      <a:lt2>
        <a:srgbClr val="C9C9C9"/>
      </a:lt2>
      <a:accent1>
        <a:srgbClr val="DDDDDD"/>
      </a:accent1>
      <a:accent2>
        <a:srgbClr val="EDEDED"/>
      </a:accent2>
      <a:accent3>
        <a:srgbClr val="82CECE"/>
      </a:accent3>
      <a:accent4>
        <a:srgbClr val="6DB2B2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640</Words>
  <Application>Microsoft Office PowerPoint</Application>
  <PresentationFormat>On-screen Show (16:9)</PresentationFormat>
  <Paragraphs>63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Press Start 2P</vt:lpstr>
      <vt:lpstr>Arial</vt:lpstr>
      <vt:lpstr>Montserrat Black</vt:lpstr>
      <vt:lpstr>Inconsolata</vt:lpstr>
      <vt:lpstr>Nunito</vt:lpstr>
      <vt:lpstr>Actor</vt:lpstr>
      <vt:lpstr>Transforming Traditional Business Models: Web3 by Slidesgo</vt:lpstr>
      <vt:lpstr>Online Examination Portal</vt:lpstr>
      <vt:lpstr>Introduction</vt:lpstr>
      <vt:lpstr>The project should be capable of doing the following</vt:lpstr>
      <vt:lpstr>Features</vt:lpstr>
      <vt:lpstr>Flowchart</vt:lpstr>
      <vt:lpstr>PowerPoint Presentation</vt:lpstr>
      <vt:lpstr>Overview Of The Code:</vt:lpstr>
      <vt:lpstr>Breakdown</vt:lpstr>
      <vt:lpstr>Class: OnlineExamSystem </vt:lpstr>
      <vt:lpstr>Method:authenticateUser </vt:lpstr>
      <vt:lpstr>Method:generateQuestion </vt:lpstr>
      <vt:lpstr>Method:conductExam</vt:lpstr>
      <vt:lpstr>Method:createQuestion</vt:lpstr>
      <vt:lpstr>Class:Question 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Examination Portal</dc:title>
  <dc:creator>Janakiraman V</dc:creator>
  <cp:lastModifiedBy>V J Vasudharini</cp:lastModifiedBy>
  <cp:revision>2</cp:revision>
  <dcterms:modified xsi:type="dcterms:W3CDTF">2023-10-26T21:38:39Z</dcterms:modified>
</cp:coreProperties>
</file>